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handoutMasterIdLst>
    <p:handoutMasterId r:id="rId20"/>
  </p:handoutMasterIdLst>
  <p:sldIdLst>
    <p:sldId id="256" r:id="rId2"/>
    <p:sldId id="301" r:id="rId3"/>
    <p:sldId id="258" r:id="rId4"/>
    <p:sldId id="260" r:id="rId5"/>
    <p:sldId id="319" r:id="rId6"/>
    <p:sldId id="320" r:id="rId7"/>
    <p:sldId id="321" r:id="rId8"/>
    <p:sldId id="323" r:id="rId9"/>
    <p:sldId id="322" r:id="rId10"/>
    <p:sldId id="324" r:id="rId11"/>
    <p:sldId id="325" r:id="rId12"/>
    <p:sldId id="326" r:id="rId13"/>
    <p:sldId id="327" r:id="rId14"/>
    <p:sldId id="328" r:id="rId15"/>
    <p:sldId id="330" r:id="rId16"/>
    <p:sldId id="329" r:id="rId17"/>
    <p:sldId id="331" r:id="rId18"/>
  </p:sldIdLst>
  <p:sldSz cx="9144000" cy="5143500" type="screen16x9"/>
  <p:notesSz cx="6858000" cy="9144000"/>
  <p:custDataLst>
    <p:tags r:id="rId21"/>
  </p:custDataLst>
  <p:defaultTex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731">
          <p15:clr>
            <a:srgbClr val="A4A3A4"/>
          </p15:clr>
        </p15:guide>
        <p15:guide id="2" orient="horz" pos="3140">
          <p15:clr>
            <a:srgbClr val="A4A3A4"/>
          </p15:clr>
        </p15:guide>
        <p15:guide id="3" orient="horz" pos="100">
          <p15:clr>
            <a:srgbClr val="A4A3A4"/>
          </p15:clr>
        </p15:guide>
        <p15:guide id="4" orient="horz" pos="2890">
          <p15:clr>
            <a:srgbClr val="A4A3A4"/>
          </p15:clr>
        </p15:guide>
        <p15:guide id="5" pos="5579">
          <p15:clr>
            <a:srgbClr val="A4A3A4"/>
          </p15:clr>
        </p15:guide>
        <p15:guide id="6"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06340"/>
    <a:srgbClr val="B6E454"/>
    <a:srgbClr val="F9F6F3"/>
    <a:srgbClr val="A48B78"/>
    <a:srgbClr val="FFAB4A"/>
    <a:srgbClr val="FF7A17"/>
    <a:srgbClr val="C6E036"/>
    <a:srgbClr val="FFDF3D"/>
    <a:srgbClr val="30B788"/>
    <a:srgbClr val="FF6C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114" autoAdjust="0"/>
    <p:restoredTop sz="94660"/>
  </p:normalViewPr>
  <p:slideViewPr>
    <p:cSldViewPr snapToGrid="0" showGuides="1">
      <p:cViewPr varScale="1">
        <p:scale>
          <a:sx n="74" d="100"/>
          <a:sy n="74" d="100"/>
        </p:scale>
        <p:origin x="-894" y="-90"/>
      </p:cViewPr>
      <p:guideLst>
        <p:guide orient="horz" pos="2731"/>
        <p:guide orient="horz" pos="3140"/>
        <p:guide orient="horz" pos="100"/>
        <p:guide orient="horz" pos="2890"/>
        <p:guide pos="5579"/>
        <p:guide pos="2880"/>
      </p:guideLst>
    </p:cSldViewPr>
  </p:slideViewPr>
  <p:notesTextViewPr>
    <p:cViewPr>
      <p:scale>
        <a:sx n="1" d="1"/>
        <a:sy n="1" d="1"/>
      </p:scale>
      <p:origin x="0" y="0"/>
    </p:cViewPr>
  </p:notesTextViewPr>
  <p:notesViewPr>
    <p:cSldViewPr snapToGrid="0">
      <p:cViewPr varScale="1">
        <p:scale>
          <a:sx n="65" d="100"/>
          <a:sy n="65" d="100"/>
        </p:scale>
        <p:origin x="3082" y="4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24B9D10-E8FB-4D02-840A-71DC6B10B071}" type="datetimeFigureOut">
              <a:rPr lang="zh-CN" altLang="en-US" smtClean="0"/>
              <a:t>2021/1/6</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9E13031-F953-48DA-BD81-EFC398A6DED6}" type="slidenum">
              <a:rPr lang="zh-CN" altLang="en-US" smtClean="0"/>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10F882-D816-44B3-9EBB-C85497DDECD8}"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280D5F-E674-421B-B7BA-8FA047F7E9A1}"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p:transition spd="slow">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E59AF5-EF36-4F21-887F-7A877F937721}" type="datetimeFigureOut">
              <a:rPr lang="zh-CN" altLang="en-US" smtClean="0"/>
              <a:t>2021/1/6</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F9F9B4AC-B2A5-48F4-A5C5-DC31374EFE78}" type="slidenum">
              <a:rPr lang="zh-CN" altLang="en-US" smtClean="0"/>
              <a:t>‹#›</a:t>
            </a:fld>
            <a:endParaRPr lang="zh-CN" altLang="en-US"/>
          </a:p>
        </p:txBody>
      </p:sp>
    </p:spTree>
  </p:cSld>
  <p:clrMapOvr>
    <a:masterClrMapping/>
  </p:clrMapOvr>
  <p:transition spd="slow">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endParaRPr lang="en-US"/>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CAE59AF5-EF36-4F21-887F-7A877F937721}" type="datetimeFigureOut">
              <a:rPr lang="zh-CN" altLang="en-US" smtClean="0"/>
              <a:t>2021/1/6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9F9B4AC-B2A5-48F4-A5C5-DC31374EFE78}" type="slidenum">
              <a:rPr lang="zh-CN" altLang="en-US" smtClean="0"/>
              <a:t>‹#›</a:t>
            </a:fld>
            <a:endParaRPr lang="zh-CN" altLang="en-US"/>
          </a:p>
        </p:txBody>
      </p:sp>
    </p:spTree>
  </p:cSld>
  <p:clrMapOvr>
    <a:masterClrMapping/>
  </p:clrMapOvr>
  <p:transition spd="slow">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endParaRPr lang="en-US"/>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a:t>单击图标添加图片</a:t>
            </a:r>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CAE59AF5-EF36-4F21-887F-7A877F937721}" type="datetimeFigureOut">
              <a:rPr lang="zh-CN" altLang="en-US" smtClean="0"/>
              <a:t>2021/1/6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9F9B4AC-B2A5-48F4-A5C5-DC31374EFE78}" type="slidenum">
              <a:rPr lang="zh-CN" altLang="en-US" smtClean="0"/>
              <a:t>‹#›</a:t>
            </a:fld>
            <a:endParaRPr lang="zh-CN" altLang="en-US"/>
          </a:p>
        </p:txBody>
      </p:sp>
    </p:spTree>
  </p:cSld>
  <p:clrMapOvr>
    <a:masterClrMapping/>
  </p:clrMapOvr>
  <p:transition spd="slow">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Date Placeholder 3"/>
          <p:cNvSpPr>
            <a:spLocks noGrp="1"/>
          </p:cNvSpPr>
          <p:nvPr>
            <p:ph type="dt" sz="half" idx="10"/>
          </p:nvPr>
        </p:nvSpPr>
        <p:spPr/>
        <p:txBody>
          <a:bodyPr/>
          <a:lstStyle/>
          <a:p>
            <a:fld id="{CAE59AF5-EF36-4F21-887F-7A877F937721}" type="datetimeFigureOut">
              <a:rPr lang="zh-CN" altLang="en-US" smtClean="0"/>
              <a:t>2021/1/6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9F9B4AC-B2A5-48F4-A5C5-DC31374EFE78}" type="slidenum">
              <a:rPr lang="zh-CN" altLang="en-US" smtClean="0"/>
              <a:t>‹#›</a:t>
            </a:fld>
            <a:endParaRPr lang="zh-CN" altLang="en-US"/>
          </a:p>
        </p:txBody>
      </p:sp>
    </p:spTree>
  </p:cSld>
  <p:clrMapOvr>
    <a:masterClrMapping/>
  </p:clrMapOvr>
  <p:transition spd="slow">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a:t>单击此处编辑母版标题样式</a:t>
            </a:r>
            <a:endParaRPr lang="en-US"/>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Date Placeholder 3"/>
          <p:cNvSpPr>
            <a:spLocks noGrp="1"/>
          </p:cNvSpPr>
          <p:nvPr>
            <p:ph type="dt" sz="half" idx="10"/>
          </p:nvPr>
        </p:nvSpPr>
        <p:spPr/>
        <p:txBody>
          <a:bodyPr/>
          <a:lstStyle/>
          <a:p>
            <a:fld id="{CAE59AF5-EF36-4F21-887F-7A877F937721}" type="datetimeFigureOut">
              <a:rPr lang="zh-CN" altLang="en-US" smtClean="0"/>
              <a:t>2021/1/6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9F9B4AC-B2A5-48F4-A5C5-DC31374EFE78}" type="slidenum">
              <a:rPr lang="zh-CN" altLang="en-US" smtClean="0"/>
              <a:t>‹#›</a:t>
            </a:fld>
            <a:endParaRPr lang="zh-CN" altLang="en-US"/>
          </a:p>
        </p:txBody>
      </p:sp>
    </p:spTree>
  </p:cSld>
  <p:clrMapOvr>
    <a:masterClrMapping/>
  </p:clrMapOvr>
  <p:transition spd="slow">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比较">
    <p:spTree>
      <p:nvGrpSpPr>
        <p:cNvPr id="1" name=""/>
        <p:cNvGrpSpPr/>
        <p:nvPr/>
      </p:nvGrpSpPr>
      <p:grpSpPr>
        <a:xfrm>
          <a:off x="0" y="0"/>
          <a:ext cx="0" cy="0"/>
          <a:chOff x="0" y="0"/>
          <a:chExt cx="0" cy="0"/>
        </a:xfrm>
      </p:grpSpPr>
      <p:grpSp>
        <p:nvGrpSpPr>
          <p:cNvPr id="5" name="Group 4"/>
          <p:cNvGrpSpPr>
            <a:grpSpLocks noChangeAspect="1"/>
          </p:cNvGrpSpPr>
          <p:nvPr userDrawn="1"/>
        </p:nvGrpSpPr>
        <p:grpSpPr>
          <a:xfrm rot="5400000">
            <a:off x="-340181" y="-313708"/>
            <a:ext cx="2011807" cy="1905739"/>
            <a:chOff x="-26" y="-35"/>
            <a:chExt cx="1157" cy="1096"/>
          </a:xfrm>
        </p:grpSpPr>
        <p:sp>
          <p:nvSpPr>
            <p:cNvPr id="7" name="Freeform 5"/>
            <p:cNvSpPr/>
            <p:nvPr userDrawn="1"/>
          </p:nvSpPr>
          <p:spPr bwMode="auto">
            <a:xfrm>
              <a:off x="149" y="480"/>
              <a:ext cx="248" cy="169"/>
            </a:xfrm>
            <a:custGeom>
              <a:avLst/>
              <a:gdLst>
                <a:gd name="T0" fmla="*/ 199 w 290"/>
                <a:gd name="T1" fmla="*/ 192 h 198"/>
                <a:gd name="T2" fmla="*/ 115 w 290"/>
                <a:gd name="T3" fmla="*/ 153 h 198"/>
                <a:gd name="T4" fmla="*/ 133 w 290"/>
                <a:gd name="T5" fmla="*/ 148 h 198"/>
                <a:gd name="T6" fmla="*/ 69 w 290"/>
                <a:gd name="T7" fmla="*/ 106 h 198"/>
                <a:gd name="T8" fmla="*/ 83 w 290"/>
                <a:gd name="T9" fmla="*/ 100 h 198"/>
                <a:gd name="T10" fmla="*/ 28 w 290"/>
                <a:gd name="T11" fmla="*/ 67 h 198"/>
                <a:gd name="T12" fmla="*/ 45 w 290"/>
                <a:gd name="T13" fmla="*/ 57 h 198"/>
                <a:gd name="T14" fmla="*/ 0 w 290"/>
                <a:gd name="T15" fmla="*/ 14 h 198"/>
                <a:gd name="T16" fmla="*/ 72 w 290"/>
                <a:gd name="T17" fmla="*/ 19 h 198"/>
                <a:gd name="T18" fmla="*/ 65 w 290"/>
                <a:gd name="T19" fmla="*/ 0 h 198"/>
                <a:gd name="T20" fmla="*/ 124 w 290"/>
                <a:gd name="T21" fmla="*/ 25 h 198"/>
                <a:gd name="T22" fmla="*/ 117 w 290"/>
                <a:gd name="T23" fmla="*/ 6 h 198"/>
                <a:gd name="T24" fmla="*/ 196 w 290"/>
                <a:gd name="T25" fmla="*/ 46 h 198"/>
                <a:gd name="T26" fmla="*/ 186 w 290"/>
                <a:gd name="T27" fmla="*/ 20 h 198"/>
                <a:gd name="T28" fmla="*/ 286 w 290"/>
                <a:gd name="T29" fmla="*/ 195 h 198"/>
                <a:gd name="T30" fmla="*/ 199 w 290"/>
                <a:gd name="T31" fmla="*/ 192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0" h="198">
                  <a:moveTo>
                    <a:pt x="199" y="192"/>
                  </a:moveTo>
                  <a:cubicBezTo>
                    <a:pt x="158" y="185"/>
                    <a:pt x="138" y="172"/>
                    <a:pt x="115" y="153"/>
                  </a:cubicBezTo>
                  <a:cubicBezTo>
                    <a:pt x="122" y="152"/>
                    <a:pt x="128" y="149"/>
                    <a:pt x="133" y="148"/>
                  </a:cubicBezTo>
                  <a:cubicBezTo>
                    <a:pt x="115" y="133"/>
                    <a:pt x="87" y="121"/>
                    <a:pt x="69" y="106"/>
                  </a:cubicBezTo>
                  <a:cubicBezTo>
                    <a:pt x="73" y="103"/>
                    <a:pt x="81" y="100"/>
                    <a:pt x="83" y="100"/>
                  </a:cubicBezTo>
                  <a:cubicBezTo>
                    <a:pt x="74" y="86"/>
                    <a:pt x="42" y="77"/>
                    <a:pt x="28" y="67"/>
                  </a:cubicBezTo>
                  <a:cubicBezTo>
                    <a:pt x="45" y="57"/>
                    <a:pt x="45" y="57"/>
                    <a:pt x="45" y="57"/>
                  </a:cubicBezTo>
                  <a:cubicBezTo>
                    <a:pt x="34" y="46"/>
                    <a:pt x="10" y="27"/>
                    <a:pt x="0" y="14"/>
                  </a:cubicBezTo>
                  <a:cubicBezTo>
                    <a:pt x="21" y="10"/>
                    <a:pt x="44" y="12"/>
                    <a:pt x="72" y="19"/>
                  </a:cubicBezTo>
                  <a:cubicBezTo>
                    <a:pt x="69" y="15"/>
                    <a:pt x="68" y="6"/>
                    <a:pt x="65" y="0"/>
                  </a:cubicBezTo>
                  <a:cubicBezTo>
                    <a:pt x="87" y="2"/>
                    <a:pt x="107" y="14"/>
                    <a:pt x="124" y="25"/>
                  </a:cubicBezTo>
                  <a:cubicBezTo>
                    <a:pt x="123" y="20"/>
                    <a:pt x="122" y="12"/>
                    <a:pt x="117" y="6"/>
                  </a:cubicBezTo>
                  <a:cubicBezTo>
                    <a:pt x="144" y="6"/>
                    <a:pt x="174" y="33"/>
                    <a:pt x="196" y="46"/>
                  </a:cubicBezTo>
                  <a:cubicBezTo>
                    <a:pt x="193" y="39"/>
                    <a:pt x="191" y="29"/>
                    <a:pt x="186" y="20"/>
                  </a:cubicBezTo>
                  <a:cubicBezTo>
                    <a:pt x="249" y="43"/>
                    <a:pt x="290" y="130"/>
                    <a:pt x="286" y="195"/>
                  </a:cubicBezTo>
                  <a:cubicBezTo>
                    <a:pt x="253" y="196"/>
                    <a:pt x="233" y="198"/>
                    <a:pt x="199" y="192"/>
                  </a:cubicBezTo>
                  <a:close/>
                </a:path>
              </a:pathLst>
            </a:custGeom>
            <a:solidFill>
              <a:srgbClr val="83C66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 name="Freeform 6"/>
            <p:cNvSpPr/>
            <p:nvPr userDrawn="1"/>
          </p:nvSpPr>
          <p:spPr bwMode="auto">
            <a:xfrm>
              <a:off x="728" y="553"/>
              <a:ext cx="85" cy="120"/>
            </a:xfrm>
            <a:custGeom>
              <a:avLst/>
              <a:gdLst>
                <a:gd name="T0" fmla="*/ 30 w 100"/>
                <a:gd name="T1" fmla="*/ 140 h 140"/>
                <a:gd name="T2" fmla="*/ 82 w 100"/>
                <a:gd name="T3" fmla="*/ 106 h 140"/>
                <a:gd name="T4" fmla="*/ 79 w 100"/>
                <a:gd name="T5" fmla="*/ 0 h 140"/>
                <a:gd name="T6" fmla="*/ 30 w 100"/>
                <a:gd name="T7" fmla="*/ 140 h 140"/>
              </a:gdLst>
              <a:ahLst/>
              <a:cxnLst>
                <a:cxn ang="0">
                  <a:pos x="T0" y="T1"/>
                </a:cxn>
                <a:cxn ang="0">
                  <a:pos x="T2" y="T3"/>
                </a:cxn>
                <a:cxn ang="0">
                  <a:pos x="T4" y="T5"/>
                </a:cxn>
                <a:cxn ang="0">
                  <a:pos x="T6" y="T7"/>
                </a:cxn>
              </a:cxnLst>
              <a:rect l="0" t="0" r="r" b="b"/>
              <a:pathLst>
                <a:path w="100" h="140">
                  <a:moveTo>
                    <a:pt x="30" y="140"/>
                  </a:moveTo>
                  <a:cubicBezTo>
                    <a:pt x="47" y="135"/>
                    <a:pt x="73" y="121"/>
                    <a:pt x="82" y="106"/>
                  </a:cubicBezTo>
                  <a:cubicBezTo>
                    <a:pt x="100" y="73"/>
                    <a:pt x="91" y="33"/>
                    <a:pt x="79" y="0"/>
                  </a:cubicBezTo>
                  <a:cubicBezTo>
                    <a:pt x="34" y="52"/>
                    <a:pt x="0" y="68"/>
                    <a:pt x="30" y="140"/>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 name="Freeform 7"/>
            <p:cNvSpPr/>
            <p:nvPr userDrawn="1"/>
          </p:nvSpPr>
          <p:spPr bwMode="auto">
            <a:xfrm>
              <a:off x="735" y="669"/>
              <a:ext cx="83" cy="113"/>
            </a:xfrm>
            <a:custGeom>
              <a:avLst/>
              <a:gdLst>
                <a:gd name="T0" fmla="*/ 19 w 98"/>
                <a:gd name="T1" fmla="*/ 0 h 132"/>
                <a:gd name="T2" fmla="*/ 75 w 98"/>
                <a:gd name="T3" fmla="*/ 26 h 132"/>
                <a:gd name="T4" fmla="*/ 88 w 98"/>
                <a:gd name="T5" fmla="*/ 132 h 132"/>
                <a:gd name="T6" fmla="*/ 19 w 98"/>
                <a:gd name="T7" fmla="*/ 0 h 132"/>
              </a:gdLst>
              <a:ahLst/>
              <a:cxnLst>
                <a:cxn ang="0">
                  <a:pos x="T0" y="T1"/>
                </a:cxn>
                <a:cxn ang="0">
                  <a:pos x="T2" y="T3"/>
                </a:cxn>
                <a:cxn ang="0">
                  <a:pos x="T4" y="T5"/>
                </a:cxn>
                <a:cxn ang="0">
                  <a:pos x="T6" y="T7"/>
                </a:cxn>
              </a:cxnLst>
              <a:rect l="0" t="0" r="r" b="b"/>
              <a:pathLst>
                <a:path w="98" h="132">
                  <a:moveTo>
                    <a:pt x="19" y="0"/>
                  </a:moveTo>
                  <a:cubicBezTo>
                    <a:pt x="36" y="2"/>
                    <a:pt x="64" y="12"/>
                    <a:pt x="75" y="26"/>
                  </a:cubicBezTo>
                  <a:cubicBezTo>
                    <a:pt x="98" y="56"/>
                    <a:pt x="95" y="97"/>
                    <a:pt x="88" y="132"/>
                  </a:cubicBezTo>
                  <a:cubicBezTo>
                    <a:pt x="36" y="87"/>
                    <a:pt x="0" y="76"/>
                    <a:pt x="19" y="0"/>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 name="Freeform 8"/>
            <p:cNvSpPr/>
            <p:nvPr userDrawn="1"/>
          </p:nvSpPr>
          <p:spPr bwMode="auto">
            <a:xfrm>
              <a:off x="803" y="536"/>
              <a:ext cx="86" cy="123"/>
            </a:xfrm>
            <a:custGeom>
              <a:avLst/>
              <a:gdLst>
                <a:gd name="T0" fmla="*/ 37 w 100"/>
                <a:gd name="T1" fmla="*/ 144 h 144"/>
                <a:gd name="T2" fmla="*/ 85 w 100"/>
                <a:gd name="T3" fmla="*/ 105 h 144"/>
                <a:gd name="T4" fmla="*/ 71 w 100"/>
                <a:gd name="T5" fmla="*/ 0 h 144"/>
                <a:gd name="T6" fmla="*/ 37 w 100"/>
                <a:gd name="T7" fmla="*/ 144 h 144"/>
              </a:gdLst>
              <a:ahLst/>
              <a:cxnLst>
                <a:cxn ang="0">
                  <a:pos x="T0" y="T1"/>
                </a:cxn>
                <a:cxn ang="0">
                  <a:pos x="T2" y="T3"/>
                </a:cxn>
                <a:cxn ang="0">
                  <a:pos x="T4" y="T5"/>
                </a:cxn>
                <a:cxn ang="0">
                  <a:pos x="T6" y="T7"/>
                </a:cxn>
              </a:cxnLst>
              <a:rect l="0" t="0" r="r" b="b"/>
              <a:pathLst>
                <a:path w="100" h="144">
                  <a:moveTo>
                    <a:pt x="37" y="144"/>
                  </a:moveTo>
                  <a:cubicBezTo>
                    <a:pt x="53" y="138"/>
                    <a:pt x="78" y="121"/>
                    <a:pt x="85" y="105"/>
                  </a:cubicBezTo>
                  <a:cubicBezTo>
                    <a:pt x="100" y="70"/>
                    <a:pt x="87" y="31"/>
                    <a:pt x="71" y="0"/>
                  </a:cubicBezTo>
                  <a:cubicBezTo>
                    <a:pt x="32" y="56"/>
                    <a:pt x="0" y="76"/>
                    <a:pt x="37" y="144"/>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 name="Freeform 9"/>
            <p:cNvSpPr/>
            <p:nvPr userDrawn="1"/>
          </p:nvSpPr>
          <p:spPr bwMode="auto">
            <a:xfrm>
              <a:off x="822" y="655"/>
              <a:ext cx="82" cy="106"/>
            </a:xfrm>
            <a:custGeom>
              <a:avLst/>
              <a:gdLst>
                <a:gd name="T0" fmla="*/ 11 w 96"/>
                <a:gd name="T1" fmla="*/ 0 h 124"/>
                <a:gd name="T2" fmla="*/ 69 w 96"/>
                <a:gd name="T3" fmla="*/ 20 h 124"/>
                <a:gd name="T4" fmla="*/ 93 w 96"/>
                <a:gd name="T5" fmla="*/ 124 h 124"/>
                <a:gd name="T6" fmla="*/ 11 w 96"/>
                <a:gd name="T7" fmla="*/ 0 h 124"/>
              </a:gdLst>
              <a:ahLst/>
              <a:cxnLst>
                <a:cxn ang="0">
                  <a:pos x="T0" y="T1"/>
                </a:cxn>
                <a:cxn ang="0">
                  <a:pos x="T2" y="T3"/>
                </a:cxn>
                <a:cxn ang="0">
                  <a:pos x="T4" y="T5"/>
                </a:cxn>
                <a:cxn ang="0">
                  <a:pos x="T6" y="T7"/>
                </a:cxn>
              </a:cxnLst>
              <a:rect l="0" t="0" r="r" b="b"/>
              <a:pathLst>
                <a:path w="96" h="124">
                  <a:moveTo>
                    <a:pt x="11" y="0"/>
                  </a:moveTo>
                  <a:cubicBezTo>
                    <a:pt x="28" y="1"/>
                    <a:pt x="58" y="8"/>
                    <a:pt x="69" y="20"/>
                  </a:cubicBezTo>
                  <a:cubicBezTo>
                    <a:pt x="96" y="48"/>
                    <a:pt x="96" y="89"/>
                    <a:pt x="93" y="124"/>
                  </a:cubicBezTo>
                  <a:cubicBezTo>
                    <a:pt x="37" y="85"/>
                    <a:pt x="0" y="78"/>
                    <a:pt x="11" y="0"/>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 name="Freeform 10"/>
            <p:cNvSpPr/>
            <p:nvPr userDrawn="1"/>
          </p:nvSpPr>
          <p:spPr bwMode="auto">
            <a:xfrm>
              <a:off x="877" y="514"/>
              <a:ext cx="72" cy="111"/>
            </a:xfrm>
            <a:custGeom>
              <a:avLst/>
              <a:gdLst>
                <a:gd name="T0" fmla="*/ 46 w 84"/>
                <a:gd name="T1" fmla="*/ 130 h 130"/>
                <a:gd name="T2" fmla="*/ 78 w 84"/>
                <a:gd name="T3" fmla="*/ 87 h 130"/>
                <a:gd name="T4" fmla="*/ 45 w 84"/>
                <a:gd name="T5" fmla="*/ 0 h 130"/>
                <a:gd name="T6" fmla="*/ 46 w 84"/>
                <a:gd name="T7" fmla="*/ 130 h 130"/>
              </a:gdLst>
              <a:ahLst/>
              <a:cxnLst>
                <a:cxn ang="0">
                  <a:pos x="T0" y="T1"/>
                </a:cxn>
                <a:cxn ang="0">
                  <a:pos x="T2" y="T3"/>
                </a:cxn>
                <a:cxn ang="0">
                  <a:pos x="T4" y="T5"/>
                </a:cxn>
                <a:cxn ang="0">
                  <a:pos x="T6" y="T7"/>
                </a:cxn>
              </a:cxnLst>
              <a:rect l="0" t="0" r="r" b="b"/>
              <a:pathLst>
                <a:path w="84" h="130">
                  <a:moveTo>
                    <a:pt x="46" y="130"/>
                  </a:moveTo>
                  <a:cubicBezTo>
                    <a:pt x="58" y="121"/>
                    <a:pt x="76" y="102"/>
                    <a:pt x="78" y="87"/>
                  </a:cubicBezTo>
                  <a:cubicBezTo>
                    <a:pt x="84" y="54"/>
                    <a:pt x="65" y="24"/>
                    <a:pt x="45" y="0"/>
                  </a:cubicBezTo>
                  <a:cubicBezTo>
                    <a:pt x="24" y="56"/>
                    <a:pt x="0" y="79"/>
                    <a:pt x="46" y="130"/>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 name="Freeform 11"/>
            <p:cNvSpPr/>
            <p:nvPr userDrawn="1"/>
          </p:nvSpPr>
          <p:spPr bwMode="auto">
            <a:xfrm>
              <a:off x="913" y="619"/>
              <a:ext cx="82" cy="79"/>
            </a:xfrm>
            <a:custGeom>
              <a:avLst/>
              <a:gdLst>
                <a:gd name="T0" fmla="*/ 0 w 95"/>
                <a:gd name="T1" fmla="*/ 3 h 92"/>
                <a:gd name="T2" fmla="*/ 53 w 95"/>
                <a:gd name="T3" fmla="*/ 9 h 92"/>
                <a:gd name="T4" fmla="*/ 95 w 95"/>
                <a:gd name="T5" fmla="*/ 92 h 92"/>
                <a:gd name="T6" fmla="*/ 0 w 95"/>
                <a:gd name="T7" fmla="*/ 3 h 92"/>
              </a:gdLst>
              <a:ahLst/>
              <a:cxnLst>
                <a:cxn ang="0">
                  <a:pos x="T0" y="T1"/>
                </a:cxn>
                <a:cxn ang="0">
                  <a:pos x="T2" y="T3"/>
                </a:cxn>
                <a:cxn ang="0">
                  <a:pos x="T4" y="T5"/>
                </a:cxn>
                <a:cxn ang="0">
                  <a:pos x="T6" y="T7"/>
                </a:cxn>
              </a:cxnLst>
              <a:rect l="0" t="0" r="r" b="b"/>
              <a:pathLst>
                <a:path w="95" h="92">
                  <a:moveTo>
                    <a:pt x="0" y="3"/>
                  </a:moveTo>
                  <a:cubicBezTo>
                    <a:pt x="14" y="0"/>
                    <a:pt x="41" y="0"/>
                    <a:pt x="53" y="9"/>
                  </a:cubicBezTo>
                  <a:cubicBezTo>
                    <a:pt x="81" y="27"/>
                    <a:pt x="90" y="62"/>
                    <a:pt x="95" y="92"/>
                  </a:cubicBezTo>
                  <a:cubicBezTo>
                    <a:pt x="39" y="70"/>
                    <a:pt x="6" y="72"/>
                    <a:pt x="0" y="3"/>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 name="Freeform 12"/>
            <p:cNvSpPr/>
            <p:nvPr userDrawn="1"/>
          </p:nvSpPr>
          <p:spPr bwMode="auto">
            <a:xfrm>
              <a:off x="954" y="540"/>
              <a:ext cx="94" cy="72"/>
            </a:xfrm>
            <a:custGeom>
              <a:avLst/>
              <a:gdLst>
                <a:gd name="T0" fmla="*/ 0 w 110"/>
                <a:gd name="T1" fmla="*/ 73 h 84"/>
                <a:gd name="T2" fmla="*/ 19 w 110"/>
                <a:gd name="T3" fmla="*/ 22 h 84"/>
                <a:gd name="T4" fmla="*/ 110 w 110"/>
                <a:gd name="T5" fmla="*/ 4 h 84"/>
                <a:gd name="T6" fmla="*/ 0 w 110"/>
                <a:gd name="T7" fmla="*/ 73 h 84"/>
              </a:gdLst>
              <a:ahLst/>
              <a:cxnLst>
                <a:cxn ang="0">
                  <a:pos x="T0" y="T1"/>
                </a:cxn>
                <a:cxn ang="0">
                  <a:pos x="T2" y="T3"/>
                </a:cxn>
                <a:cxn ang="0">
                  <a:pos x="T4" y="T5"/>
                </a:cxn>
                <a:cxn ang="0">
                  <a:pos x="T6" y="T7"/>
                </a:cxn>
              </a:cxnLst>
              <a:rect l="0" t="0" r="r" b="b"/>
              <a:pathLst>
                <a:path w="110" h="84">
                  <a:moveTo>
                    <a:pt x="0" y="73"/>
                  </a:moveTo>
                  <a:cubicBezTo>
                    <a:pt x="1" y="58"/>
                    <a:pt x="8" y="32"/>
                    <a:pt x="19" y="22"/>
                  </a:cubicBezTo>
                  <a:cubicBezTo>
                    <a:pt x="44" y="0"/>
                    <a:pt x="80" y="0"/>
                    <a:pt x="110" y="4"/>
                  </a:cubicBezTo>
                  <a:cubicBezTo>
                    <a:pt x="75" y="52"/>
                    <a:pt x="68" y="84"/>
                    <a:pt x="0" y="73"/>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 name="Freeform 13"/>
            <p:cNvSpPr/>
            <p:nvPr userDrawn="1"/>
          </p:nvSpPr>
          <p:spPr bwMode="auto">
            <a:xfrm>
              <a:off x="625" y="591"/>
              <a:ext cx="338" cy="127"/>
            </a:xfrm>
            <a:custGeom>
              <a:avLst/>
              <a:gdLst>
                <a:gd name="T0" fmla="*/ 4 w 395"/>
                <a:gd name="T1" fmla="*/ 147 h 149"/>
                <a:gd name="T2" fmla="*/ 204 w 395"/>
                <a:gd name="T3" fmla="*/ 89 h 149"/>
                <a:gd name="T4" fmla="*/ 393 w 395"/>
                <a:gd name="T5" fmla="*/ 6 h 149"/>
                <a:gd name="T6" fmla="*/ 390 w 395"/>
                <a:gd name="T7" fmla="*/ 2 h 149"/>
                <a:gd name="T8" fmla="*/ 288 w 395"/>
                <a:gd name="T9" fmla="*/ 58 h 149"/>
                <a:gd name="T10" fmla="*/ 183 w 395"/>
                <a:gd name="T11" fmla="*/ 83 h 149"/>
                <a:gd name="T12" fmla="*/ 2 w 395"/>
                <a:gd name="T13" fmla="*/ 145 h 149"/>
                <a:gd name="T14" fmla="*/ 4 w 395"/>
                <a:gd name="T15" fmla="*/ 147 h 14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95" h="149">
                  <a:moveTo>
                    <a:pt x="4" y="147"/>
                  </a:moveTo>
                  <a:cubicBezTo>
                    <a:pt x="56" y="97"/>
                    <a:pt x="137" y="100"/>
                    <a:pt x="204" y="89"/>
                  </a:cubicBezTo>
                  <a:cubicBezTo>
                    <a:pt x="272" y="79"/>
                    <a:pt x="344" y="56"/>
                    <a:pt x="393" y="6"/>
                  </a:cubicBezTo>
                  <a:cubicBezTo>
                    <a:pt x="395" y="4"/>
                    <a:pt x="393" y="0"/>
                    <a:pt x="390" y="2"/>
                  </a:cubicBezTo>
                  <a:cubicBezTo>
                    <a:pt x="357" y="24"/>
                    <a:pt x="326" y="44"/>
                    <a:pt x="288" y="58"/>
                  </a:cubicBezTo>
                  <a:cubicBezTo>
                    <a:pt x="254" y="71"/>
                    <a:pt x="219" y="77"/>
                    <a:pt x="183" y="83"/>
                  </a:cubicBezTo>
                  <a:cubicBezTo>
                    <a:pt x="120" y="92"/>
                    <a:pt x="46" y="92"/>
                    <a:pt x="2" y="145"/>
                  </a:cubicBezTo>
                  <a:cubicBezTo>
                    <a:pt x="0" y="147"/>
                    <a:pt x="2" y="149"/>
                    <a:pt x="4" y="147"/>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Freeform 14"/>
            <p:cNvSpPr/>
            <p:nvPr userDrawn="1"/>
          </p:nvSpPr>
          <p:spPr bwMode="auto">
            <a:xfrm>
              <a:off x="557" y="347"/>
              <a:ext cx="60" cy="315"/>
            </a:xfrm>
            <a:custGeom>
              <a:avLst/>
              <a:gdLst>
                <a:gd name="T0" fmla="*/ 3 w 70"/>
                <a:gd name="T1" fmla="*/ 7 h 368"/>
                <a:gd name="T2" fmla="*/ 17 w 70"/>
                <a:gd name="T3" fmla="*/ 187 h 368"/>
                <a:gd name="T4" fmla="*/ 36 w 70"/>
                <a:gd name="T5" fmla="*/ 294 h 368"/>
                <a:gd name="T6" fmla="*/ 61 w 70"/>
                <a:gd name="T7" fmla="*/ 365 h 368"/>
                <a:gd name="T8" fmla="*/ 69 w 70"/>
                <a:gd name="T9" fmla="*/ 363 h 368"/>
                <a:gd name="T10" fmla="*/ 36 w 70"/>
                <a:gd name="T11" fmla="*/ 192 h 368"/>
                <a:gd name="T12" fmla="*/ 13 w 70"/>
                <a:gd name="T13" fmla="*/ 7 h 368"/>
                <a:gd name="T14" fmla="*/ 3 w 70"/>
                <a:gd name="T15" fmla="*/ 7 h 3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0" h="368">
                  <a:moveTo>
                    <a:pt x="3" y="7"/>
                  </a:moveTo>
                  <a:cubicBezTo>
                    <a:pt x="0" y="66"/>
                    <a:pt x="8" y="127"/>
                    <a:pt x="17" y="187"/>
                  </a:cubicBezTo>
                  <a:cubicBezTo>
                    <a:pt x="22" y="222"/>
                    <a:pt x="28" y="258"/>
                    <a:pt x="36" y="294"/>
                  </a:cubicBezTo>
                  <a:cubicBezTo>
                    <a:pt x="42" y="317"/>
                    <a:pt x="47" y="344"/>
                    <a:pt x="61" y="365"/>
                  </a:cubicBezTo>
                  <a:cubicBezTo>
                    <a:pt x="63" y="368"/>
                    <a:pt x="70" y="367"/>
                    <a:pt x="69" y="363"/>
                  </a:cubicBezTo>
                  <a:cubicBezTo>
                    <a:pt x="62" y="305"/>
                    <a:pt x="46" y="249"/>
                    <a:pt x="36" y="192"/>
                  </a:cubicBezTo>
                  <a:cubicBezTo>
                    <a:pt x="26" y="131"/>
                    <a:pt x="14" y="68"/>
                    <a:pt x="13" y="7"/>
                  </a:cubicBezTo>
                  <a:cubicBezTo>
                    <a:pt x="13" y="0"/>
                    <a:pt x="3" y="0"/>
                    <a:pt x="3" y="7"/>
                  </a:cubicBezTo>
                  <a:close/>
                </a:path>
              </a:pathLst>
            </a:custGeom>
            <a:solidFill>
              <a:srgbClr val="31915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 name="Freeform 15"/>
            <p:cNvSpPr/>
            <p:nvPr userDrawn="1"/>
          </p:nvSpPr>
          <p:spPr bwMode="auto">
            <a:xfrm>
              <a:off x="499" y="402"/>
              <a:ext cx="81" cy="67"/>
            </a:xfrm>
            <a:custGeom>
              <a:avLst/>
              <a:gdLst>
                <a:gd name="T0" fmla="*/ 88 w 95"/>
                <a:gd name="T1" fmla="*/ 63 h 78"/>
                <a:gd name="T2" fmla="*/ 42 w 95"/>
                <a:gd name="T3" fmla="*/ 33 h 78"/>
                <a:gd name="T4" fmla="*/ 5 w 95"/>
                <a:gd name="T5" fmla="*/ 1 h 78"/>
                <a:gd name="T6" fmla="*/ 0 w 95"/>
                <a:gd name="T7" fmla="*/ 5 h 78"/>
                <a:gd name="T8" fmla="*/ 33 w 95"/>
                <a:gd name="T9" fmla="*/ 49 h 78"/>
                <a:gd name="T10" fmla="*/ 84 w 95"/>
                <a:gd name="T11" fmla="*/ 76 h 78"/>
                <a:gd name="T12" fmla="*/ 88 w 95"/>
                <a:gd name="T13" fmla="*/ 63 h 78"/>
              </a:gdLst>
              <a:ahLst/>
              <a:cxnLst>
                <a:cxn ang="0">
                  <a:pos x="T0" y="T1"/>
                </a:cxn>
                <a:cxn ang="0">
                  <a:pos x="T2" y="T3"/>
                </a:cxn>
                <a:cxn ang="0">
                  <a:pos x="T4" y="T5"/>
                </a:cxn>
                <a:cxn ang="0">
                  <a:pos x="T6" y="T7"/>
                </a:cxn>
                <a:cxn ang="0">
                  <a:pos x="T8" y="T9"/>
                </a:cxn>
                <a:cxn ang="0">
                  <a:pos x="T10" y="T11"/>
                </a:cxn>
                <a:cxn ang="0">
                  <a:pos x="T12" y="T13"/>
                </a:cxn>
              </a:cxnLst>
              <a:rect l="0" t="0" r="r" b="b"/>
              <a:pathLst>
                <a:path w="95" h="78">
                  <a:moveTo>
                    <a:pt x="88" y="63"/>
                  </a:moveTo>
                  <a:cubicBezTo>
                    <a:pt x="72" y="57"/>
                    <a:pt x="55" y="44"/>
                    <a:pt x="42" y="33"/>
                  </a:cubicBezTo>
                  <a:cubicBezTo>
                    <a:pt x="31" y="23"/>
                    <a:pt x="20" y="7"/>
                    <a:pt x="5" y="1"/>
                  </a:cubicBezTo>
                  <a:cubicBezTo>
                    <a:pt x="3" y="0"/>
                    <a:pt x="0" y="3"/>
                    <a:pt x="0" y="5"/>
                  </a:cubicBezTo>
                  <a:cubicBezTo>
                    <a:pt x="2" y="23"/>
                    <a:pt x="21" y="38"/>
                    <a:pt x="33" y="49"/>
                  </a:cubicBezTo>
                  <a:cubicBezTo>
                    <a:pt x="49" y="62"/>
                    <a:pt x="64" y="71"/>
                    <a:pt x="84" y="76"/>
                  </a:cubicBezTo>
                  <a:cubicBezTo>
                    <a:pt x="93" y="78"/>
                    <a:pt x="95" y="66"/>
                    <a:pt x="88" y="63"/>
                  </a:cubicBezTo>
                  <a:close/>
                </a:path>
              </a:pathLst>
            </a:custGeom>
            <a:solidFill>
              <a:srgbClr val="31915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 name="Freeform 16"/>
            <p:cNvSpPr/>
            <p:nvPr userDrawn="1"/>
          </p:nvSpPr>
          <p:spPr bwMode="auto">
            <a:xfrm>
              <a:off x="564" y="396"/>
              <a:ext cx="64" cy="73"/>
            </a:xfrm>
            <a:custGeom>
              <a:avLst/>
              <a:gdLst>
                <a:gd name="T0" fmla="*/ 12 w 75"/>
                <a:gd name="T1" fmla="*/ 83 h 85"/>
                <a:gd name="T2" fmla="*/ 74 w 75"/>
                <a:gd name="T3" fmla="*/ 6 h 85"/>
                <a:gd name="T4" fmla="*/ 67 w 75"/>
                <a:gd name="T5" fmla="*/ 2 h 85"/>
                <a:gd name="T6" fmla="*/ 43 w 75"/>
                <a:gd name="T7" fmla="*/ 36 h 85"/>
                <a:gd name="T8" fmla="*/ 7 w 75"/>
                <a:gd name="T9" fmla="*/ 71 h 85"/>
                <a:gd name="T10" fmla="*/ 12 w 75"/>
                <a:gd name="T11" fmla="*/ 83 h 85"/>
              </a:gdLst>
              <a:ahLst/>
              <a:cxnLst>
                <a:cxn ang="0">
                  <a:pos x="T0" y="T1"/>
                </a:cxn>
                <a:cxn ang="0">
                  <a:pos x="T2" y="T3"/>
                </a:cxn>
                <a:cxn ang="0">
                  <a:pos x="T4" y="T5"/>
                </a:cxn>
                <a:cxn ang="0">
                  <a:pos x="T6" y="T7"/>
                </a:cxn>
                <a:cxn ang="0">
                  <a:pos x="T8" y="T9"/>
                </a:cxn>
                <a:cxn ang="0">
                  <a:pos x="T10" y="T11"/>
                </a:cxn>
              </a:cxnLst>
              <a:rect l="0" t="0" r="r" b="b"/>
              <a:pathLst>
                <a:path w="75" h="85">
                  <a:moveTo>
                    <a:pt x="12" y="83"/>
                  </a:moveTo>
                  <a:cubicBezTo>
                    <a:pt x="43" y="75"/>
                    <a:pt x="68" y="36"/>
                    <a:pt x="74" y="6"/>
                  </a:cubicBezTo>
                  <a:cubicBezTo>
                    <a:pt x="75" y="2"/>
                    <a:pt x="70" y="0"/>
                    <a:pt x="67" y="2"/>
                  </a:cubicBezTo>
                  <a:cubicBezTo>
                    <a:pt x="57" y="11"/>
                    <a:pt x="50" y="24"/>
                    <a:pt x="43" y="36"/>
                  </a:cubicBezTo>
                  <a:cubicBezTo>
                    <a:pt x="33" y="51"/>
                    <a:pt x="22" y="61"/>
                    <a:pt x="7" y="71"/>
                  </a:cubicBezTo>
                  <a:cubicBezTo>
                    <a:pt x="0" y="75"/>
                    <a:pt x="4" y="85"/>
                    <a:pt x="12" y="83"/>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 name="Freeform 17"/>
            <p:cNvSpPr/>
            <p:nvPr userDrawn="1"/>
          </p:nvSpPr>
          <p:spPr bwMode="auto">
            <a:xfrm>
              <a:off x="489" y="476"/>
              <a:ext cx="105" cy="58"/>
            </a:xfrm>
            <a:custGeom>
              <a:avLst/>
              <a:gdLst>
                <a:gd name="T0" fmla="*/ 112 w 122"/>
                <a:gd name="T1" fmla="*/ 50 h 67"/>
                <a:gd name="T2" fmla="*/ 54 w 122"/>
                <a:gd name="T3" fmla="*/ 31 h 67"/>
                <a:gd name="T4" fmla="*/ 6 w 122"/>
                <a:gd name="T5" fmla="*/ 1 h 67"/>
                <a:gd name="T6" fmla="*/ 1 w 122"/>
                <a:gd name="T7" fmla="*/ 6 h 67"/>
                <a:gd name="T8" fmla="*/ 45 w 122"/>
                <a:gd name="T9" fmla="*/ 45 h 67"/>
                <a:gd name="T10" fmla="*/ 112 w 122"/>
                <a:gd name="T11" fmla="*/ 65 h 67"/>
                <a:gd name="T12" fmla="*/ 112 w 122"/>
                <a:gd name="T13" fmla="*/ 50 h 67"/>
              </a:gdLst>
              <a:ahLst/>
              <a:cxnLst>
                <a:cxn ang="0">
                  <a:pos x="T0" y="T1"/>
                </a:cxn>
                <a:cxn ang="0">
                  <a:pos x="T2" y="T3"/>
                </a:cxn>
                <a:cxn ang="0">
                  <a:pos x="T4" y="T5"/>
                </a:cxn>
                <a:cxn ang="0">
                  <a:pos x="T6" y="T7"/>
                </a:cxn>
                <a:cxn ang="0">
                  <a:pos x="T8" y="T9"/>
                </a:cxn>
                <a:cxn ang="0">
                  <a:pos x="T10" y="T11"/>
                </a:cxn>
                <a:cxn ang="0">
                  <a:pos x="T12" y="T13"/>
                </a:cxn>
              </a:cxnLst>
              <a:rect l="0" t="0" r="r" b="b"/>
              <a:pathLst>
                <a:path w="122" h="67">
                  <a:moveTo>
                    <a:pt x="112" y="50"/>
                  </a:moveTo>
                  <a:cubicBezTo>
                    <a:pt x="91" y="51"/>
                    <a:pt x="72" y="42"/>
                    <a:pt x="54" y="31"/>
                  </a:cubicBezTo>
                  <a:cubicBezTo>
                    <a:pt x="39" y="22"/>
                    <a:pt x="23" y="4"/>
                    <a:pt x="6" y="1"/>
                  </a:cubicBezTo>
                  <a:cubicBezTo>
                    <a:pt x="3" y="0"/>
                    <a:pt x="0" y="3"/>
                    <a:pt x="1" y="6"/>
                  </a:cubicBezTo>
                  <a:cubicBezTo>
                    <a:pt x="7" y="23"/>
                    <a:pt x="31" y="36"/>
                    <a:pt x="45" y="45"/>
                  </a:cubicBezTo>
                  <a:cubicBezTo>
                    <a:pt x="65" y="58"/>
                    <a:pt x="88" y="67"/>
                    <a:pt x="112" y="65"/>
                  </a:cubicBezTo>
                  <a:cubicBezTo>
                    <a:pt x="121" y="64"/>
                    <a:pt x="122" y="50"/>
                    <a:pt x="112" y="50"/>
                  </a:cubicBezTo>
                  <a:close/>
                </a:path>
              </a:pathLst>
            </a:custGeom>
            <a:solidFill>
              <a:srgbClr val="31915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 name="Freeform 18"/>
            <p:cNvSpPr/>
            <p:nvPr userDrawn="1"/>
          </p:nvSpPr>
          <p:spPr bwMode="auto">
            <a:xfrm>
              <a:off x="576" y="468"/>
              <a:ext cx="63" cy="66"/>
            </a:xfrm>
            <a:custGeom>
              <a:avLst/>
              <a:gdLst>
                <a:gd name="T0" fmla="*/ 12 w 73"/>
                <a:gd name="T1" fmla="*/ 74 h 77"/>
                <a:gd name="T2" fmla="*/ 73 w 73"/>
                <a:gd name="T3" fmla="*/ 6 h 77"/>
                <a:gd name="T4" fmla="*/ 67 w 73"/>
                <a:gd name="T5" fmla="*/ 3 h 77"/>
                <a:gd name="T6" fmla="*/ 8 w 73"/>
                <a:gd name="T7" fmla="*/ 60 h 77"/>
                <a:gd name="T8" fmla="*/ 12 w 73"/>
                <a:gd name="T9" fmla="*/ 74 h 77"/>
              </a:gdLst>
              <a:ahLst/>
              <a:cxnLst>
                <a:cxn ang="0">
                  <a:pos x="T0" y="T1"/>
                </a:cxn>
                <a:cxn ang="0">
                  <a:pos x="T2" y="T3"/>
                </a:cxn>
                <a:cxn ang="0">
                  <a:pos x="T4" y="T5"/>
                </a:cxn>
                <a:cxn ang="0">
                  <a:pos x="T6" y="T7"/>
                </a:cxn>
                <a:cxn ang="0">
                  <a:pos x="T8" y="T9"/>
                </a:cxn>
              </a:cxnLst>
              <a:rect l="0" t="0" r="r" b="b"/>
              <a:pathLst>
                <a:path w="73" h="77">
                  <a:moveTo>
                    <a:pt x="12" y="74"/>
                  </a:moveTo>
                  <a:cubicBezTo>
                    <a:pt x="43" y="66"/>
                    <a:pt x="65" y="36"/>
                    <a:pt x="73" y="6"/>
                  </a:cubicBezTo>
                  <a:cubicBezTo>
                    <a:pt x="73" y="3"/>
                    <a:pt x="69" y="0"/>
                    <a:pt x="67" y="3"/>
                  </a:cubicBezTo>
                  <a:cubicBezTo>
                    <a:pt x="47" y="23"/>
                    <a:pt x="36" y="49"/>
                    <a:pt x="8" y="60"/>
                  </a:cubicBezTo>
                  <a:cubicBezTo>
                    <a:pt x="0" y="64"/>
                    <a:pt x="3" y="77"/>
                    <a:pt x="12" y="74"/>
                  </a:cubicBezTo>
                  <a:close/>
                </a:path>
              </a:pathLst>
            </a:custGeom>
            <a:solidFill>
              <a:srgbClr val="31915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 name="Freeform 19"/>
            <p:cNvSpPr/>
            <p:nvPr userDrawn="1"/>
          </p:nvSpPr>
          <p:spPr bwMode="auto">
            <a:xfrm>
              <a:off x="476" y="383"/>
              <a:ext cx="37" cy="37"/>
            </a:xfrm>
            <a:custGeom>
              <a:avLst/>
              <a:gdLst>
                <a:gd name="T0" fmla="*/ 40 w 43"/>
                <a:gd name="T1" fmla="*/ 18 h 43"/>
                <a:gd name="T2" fmla="*/ 25 w 43"/>
                <a:gd name="T3" fmla="*/ 41 h 43"/>
                <a:gd name="T4" fmla="*/ 2 w 43"/>
                <a:gd name="T5" fmla="*/ 25 h 43"/>
                <a:gd name="T6" fmla="*/ 17 w 43"/>
                <a:gd name="T7" fmla="*/ 2 h 43"/>
                <a:gd name="T8" fmla="*/ 40 w 43"/>
                <a:gd name="T9" fmla="*/ 18 h 43"/>
              </a:gdLst>
              <a:ahLst/>
              <a:cxnLst>
                <a:cxn ang="0">
                  <a:pos x="T0" y="T1"/>
                </a:cxn>
                <a:cxn ang="0">
                  <a:pos x="T2" y="T3"/>
                </a:cxn>
                <a:cxn ang="0">
                  <a:pos x="T4" y="T5"/>
                </a:cxn>
                <a:cxn ang="0">
                  <a:pos x="T6" y="T7"/>
                </a:cxn>
                <a:cxn ang="0">
                  <a:pos x="T8" y="T9"/>
                </a:cxn>
              </a:cxnLst>
              <a:rect l="0" t="0" r="r" b="b"/>
              <a:pathLst>
                <a:path w="43" h="43">
                  <a:moveTo>
                    <a:pt x="40" y="18"/>
                  </a:moveTo>
                  <a:cubicBezTo>
                    <a:pt x="43" y="28"/>
                    <a:pt x="36" y="39"/>
                    <a:pt x="25" y="41"/>
                  </a:cubicBezTo>
                  <a:cubicBezTo>
                    <a:pt x="14" y="43"/>
                    <a:pt x="4" y="36"/>
                    <a:pt x="2" y="25"/>
                  </a:cubicBezTo>
                  <a:cubicBezTo>
                    <a:pt x="0" y="15"/>
                    <a:pt x="6" y="4"/>
                    <a:pt x="17" y="2"/>
                  </a:cubicBezTo>
                  <a:cubicBezTo>
                    <a:pt x="28" y="0"/>
                    <a:pt x="38" y="7"/>
                    <a:pt x="40" y="18"/>
                  </a:cubicBezTo>
                  <a:close/>
                </a:path>
              </a:pathLst>
            </a:custGeom>
            <a:solidFill>
              <a:srgbClr val="FC51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 name="Freeform 20"/>
            <p:cNvSpPr/>
            <p:nvPr userDrawn="1"/>
          </p:nvSpPr>
          <p:spPr bwMode="auto">
            <a:xfrm>
              <a:off x="475" y="462"/>
              <a:ext cx="36" cy="37"/>
            </a:xfrm>
            <a:custGeom>
              <a:avLst/>
              <a:gdLst>
                <a:gd name="T0" fmla="*/ 41 w 43"/>
                <a:gd name="T1" fmla="*/ 18 h 43"/>
                <a:gd name="T2" fmla="*/ 26 w 43"/>
                <a:gd name="T3" fmla="*/ 41 h 43"/>
                <a:gd name="T4" fmla="*/ 2 w 43"/>
                <a:gd name="T5" fmla="*/ 26 h 43"/>
                <a:gd name="T6" fmla="*/ 18 w 43"/>
                <a:gd name="T7" fmla="*/ 2 h 43"/>
                <a:gd name="T8" fmla="*/ 41 w 43"/>
                <a:gd name="T9" fmla="*/ 18 h 43"/>
              </a:gdLst>
              <a:ahLst/>
              <a:cxnLst>
                <a:cxn ang="0">
                  <a:pos x="T0" y="T1"/>
                </a:cxn>
                <a:cxn ang="0">
                  <a:pos x="T2" y="T3"/>
                </a:cxn>
                <a:cxn ang="0">
                  <a:pos x="T4" y="T5"/>
                </a:cxn>
                <a:cxn ang="0">
                  <a:pos x="T6" y="T7"/>
                </a:cxn>
                <a:cxn ang="0">
                  <a:pos x="T8" y="T9"/>
                </a:cxn>
              </a:cxnLst>
              <a:rect l="0" t="0" r="r" b="b"/>
              <a:pathLst>
                <a:path w="43" h="43">
                  <a:moveTo>
                    <a:pt x="41" y="18"/>
                  </a:moveTo>
                  <a:cubicBezTo>
                    <a:pt x="43" y="28"/>
                    <a:pt x="36" y="39"/>
                    <a:pt x="26" y="41"/>
                  </a:cubicBezTo>
                  <a:cubicBezTo>
                    <a:pt x="15" y="43"/>
                    <a:pt x="5" y="36"/>
                    <a:pt x="2" y="26"/>
                  </a:cubicBezTo>
                  <a:cubicBezTo>
                    <a:pt x="0" y="15"/>
                    <a:pt x="7" y="4"/>
                    <a:pt x="18" y="2"/>
                  </a:cubicBezTo>
                  <a:cubicBezTo>
                    <a:pt x="29" y="0"/>
                    <a:pt x="39" y="7"/>
                    <a:pt x="41" y="18"/>
                  </a:cubicBezTo>
                  <a:close/>
                </a:path>
              </a:pathLst>
            </a:custGeom>
            <a:solidFill>
              <a:srgbClr val="FC51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 name="Freeform 21"/>
            <p:cNvSpPr/>
            <p:nvPr userDrawn="1"/>
          </p:nvSpPr>
          <p:spPr bwMode="auto">
            <a:xfrm>
              <a:off x="611" y="375"/>
              <a:ext cx="36" cy="38"/>
            </a:xfrm>
            <a:custGeom>
              <a:avLst/>
              <a:gdLst>
                <a:gd name="T0" fmla="*/ 40 w 43"/>
                <a:gd name="T1" fmla="*/ 18 h 44"/>
                <a:gd name="T2" fmla="*/ 25 w 43"/>
                <a:gd name="T3" fmla="*/ 41 h 44"/>
                <a:gd name="T4" fmla="*/ 2 w 43"/>
                <a:gd name="T5" fmla="*/ 26 h 44"/>
                <a:gd name="T6" fmla="*/ 17 w 43"/>
                <a:gd name="T7" fmla="*/ 3 h 44"/>
                <a:gd name="T8" fmla="*/ 40 w 43"/>
                <a:gd name="T9" fmla="*/ 18 h 44"/>
              </a:gdLst>
              <a:ahLst/>
              <a:cxnLst>
                <a:cxn ang="0">
                  <a:pos x="T0" y="T1"/>
                </a:cxn>
                <a:cxn ang="0">
                  <a:pos x="T2" y="T3"/>
                </a:cxn>
                <a:cxn ang="0">
                  <a:pos x="T4" y="T5"/>
                </a:cxn>
                <a:cxn ang="0">
                  <a:pos x="T6" y="T7"/>
                </a:cxn>
                <a:cxn ang="0">
                  <a:pos x="T8" y="T9"/>
                </a:cxn>
              </a:cxnLst>
              <a:rect l="0" t="0" r="r" b="b"/>
              <a:pathLst>
                <a:path w="43" h="44">
                  <a:moveTo>
                    <a:pt x="40" y="18"/>
                  </a:moveTo>
                  <a:cubicBezTo>
                    <a:pt x="43" y="29"/>
                    <a:pt x="36" y="39"/>
                    <a:pt x="25" y="41"/>
                  </a:cubicBezTo>
                  <a:cubicBezTo>
                    <a:pt x="14" y="44"/>
                    <a:pt x="4" y="37"/>
                    <a:pt x="2" y="26"/>
                  </a:cubicBezTo>
                  <a:cubicBezTo>
                    <a:pt x="0" y="15"/>
                    <a:pt x="6" y="5"/>
                    <a:pt x="17" y="3"/>
                  </a:cubicBezTo>
                  <a:cubicBezTo>
                    <a:pt x="28" y="0"/>
                    <a:pt x="38" y="7"/>
                    <a:pt x="40" y="18"/>
                  </a:cubicBezTo>
                  <a:close/>
                </a:path>
              </a:pathLst>
            </a:custGeom>
            <a:solidFill>
              <a:srgbClr val="FC51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 name="Freeform 22"/>
            <p:cNvSpPr/>
            <p:nvPr userDrawn="1"/>
          </p:nvSpPr>
          <p:spPr bwMode="auto">
            <a:xfrm>
              <a:off x="625" y="448"/>
              <a:ext cx="37" cy="37"/>
            </a:xfrm>
            <a:custGeom>
              <a:avLst/>
              <a:gdLst>
                <a:gd name="T0" fmla="*/ 41 w 43"/>
                <a:gd name="T1" fmla="*/ 18 h 43"/>
                <a:gd name="T2" fmla="*/ 25 w 43"/>
                <a:gd name="T3" fmla="*/ 41 h 43"/>
                <a:gd name="T4" fmla="*/ 2 w 43"/>
                <a:gd name="T5" fmla="*/ 26 h 43"/>
                <a:gd name="T6" fmla="*/ 18 w 43"/>
                <a:gd name="T7" fmla="*/ 2 h 43"/>
                <a:gd name="T8" fmla="*/ 41 w 43"/>
                <a:gd name="T9" fmla="*/ 18 h 43"/>
              </a:gdLst>
              <a:ahLst/>
              <a:cxnLst>
                <a:cxn ang="0">
                  <a:pos x="T0" y="T1"/>
                </a:cxn>
                <a:cxn ang="0">
                  <a:pos x="T2" y="T3"/>
                </a:cxn>
                <a:cxn ang="0">
                  <a:pos x="T4" y="T5"/>
                </a:cxn>
                <a:cxn ang="0">
                  <a:pos x="T6" y="T7"/>
                </a:cxn>
                <a:cxn ang="0">
                  <a:pos x="T8" y="T9"/>
                </a:cxn>
              </a:cxnLst>
              <a:rect l="0" t="0" r="r" b="b"/>
              <a:pathLst>
                <a:path w="43" h="43">
                  <a:moveTo>
                    <a:pt x="41" y="18"/>
                  </a:moveTo>
                  <a:cubicBezTo>
                    <a:pt x="43" y="28"/>
                    <a:pt x="36" y="39"/>
                    <a:pt x="25" y="41"/>
                  </a:cubicBezTo>
                  <a:cubicBezTo>
                    <a:pt x="15" y="43"/>
                    <a:pt x="4" y="36"/>
                    <a:pt x="2" y="26"/>
                  </a:cubicBezTo>
                  <a:cubicBezTo>
                    <a:pt x="0" y="15"/>
                    <a:pt x="7" y="5"/>
                    <a:pt x="18" y="2"/>
                  </a:cubicBezTo>
                  <a:cubicBezTo>
                    <a:pt x="28" y="0"/>
                    <a:pt x="39" y="7"/>
                    <a:pt x="41" y="18"/>
                  </a:cubicBezTo>
                  <a:close/>
                </a:path>
              </a:pathLst>
            </a:custGeom>
            <a:solidFill>
              <a:srgbClr val="FC51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 name="Freeform 23"/>
            <p:cNvSpPr/>
            <p:nvPr userDrawn="1"/>
          </p:nvSpPr>
          <p:spPr bwMode="auto">
            <a:xfrm>
              <a:off x="545" y="334"/>
              <a:ext cx="37" cy="37"/>
            </a:xfrm>
            <a:custGeom>
              <a:avLst/>
              <a:gdLst>
                <a:gd name="T0" fmla="*/ 41 w 43"/>
                <a:gd name="T1" fmla="*/ 18 h 43"/>
                <a:gd name="T2" fmla="*/ 26 w 43"/>
                <a:gd name="T3" fmla="*/ 41 h 43"/>
                <a:gd name="T4" fmla="*/ 2 w 43"/>
                <a:gd name="T5" fmla="*/ 26 h 43"/>
                <a:gd name="T6" fmla="*/ 18 w 43"/>
                <a:gd name="T7" fmla="*/ 2 h 43"/>
                <a:gd name="T8" fmla="*/ 41 w 43"/>
                <a:gd name="T9" fmla="*/ 18 h 43"/>
              </a:gdLst>
              <a:ahLst/>
              <a:cxnLst>
                <a:cxn ang="0">
                  <a:pos x="T0" y="T1"/>
                </a:cxn>
                <a:cxn ang="0">
                  <a:pos x="T2" y="T3"/>
                </a:cxn>
                <a:cxn ang="0">
                  <a:pos x="T4" y="T5"/>
                </a:cxn>
                <a:cxn ang="0">
                  <a:pos x="T6" y="T7"/>
                </a:cxn>
                <a:cxn ang="0">
                  <a:pos x="T8" y="T9"/>
                </a:cxn>
              </a:cxnLst>
              <a:rect l="0" t="0" r="r" b="b"/>
              <a:pathLst>
                <a:path w="43" h="43">
                  <a:moveTo>
                    <a:pt x="41" y="18"/>
                  </a:moveTo>
                  <a:cubicBezTo>
                    <a:pt x="43" y="28"/>
                    <a:pt x="36" y="39"/>
                    <a:pt x="26" y="41"/>
                  </a:cubicBezTo>
                  <a:cubicBezTo>
                    <a:pt x="15" y="43"/>
                    <a:pt x="4" y="36"/>
                    <a:pt x="2" y="26"/>
                  </a:cubicBezTo>
                  <a:cubicBezTo>
                    <a:pt x="0" y="15"/>
                    <a:pt x="7" y="4"/>
                    <a:pt x="18" y="2"/>
                  </a:cubicBezTo>
                  <a:cubicBezTo>
                    <a:pt x="28" y="0"/>
                    <a:pt x="39" y="7"/>
                    <a:pt x="41" y="18"/>
                  </a:cubicBezTo>
                  <a:close/>
                </a:path>
              </a:pathLst>
            </a:custGeom>
            <a:solidFill>
              <a:srgbClr val="FC51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 name="Freeform 24"/>
            <p:cNvSpPr/>
            <p:nvPr userDrawn="1"/>
          </p:nvSpPr>
          <p:spPr bwMode="auto">
            <a:xfrm>
              <a:off x="56" y="50"/>
              <a:ext cx="327" cy="514"/>
            </a:xfrm>
            <a:custGeom>
              <a:avLst/>
              <a:gdLst>
                <a:gd name="T0" fmla="*/ 381 w 382"/>
                <a:gd name="T1" fmla="*/ 599 h 601"/>
                <a:gd name="T2" fmla="*/ 230 w 382"/>
                <a:gd name="T3" fmla="*/ 453 h 601"/>
                <a:gd name="T4" fmla="*/ 162 w 382"/>
                <a:gd name="T5" fmla="*/ 277 h 601"/>
                <a:gd name="T6" fmla="*/ 112 w 382"/>
                <a:gd name="T7" fmla="*/ 133 h 601"/>
                <a:gd name="T8" fmla="*/ 3 w 382"/>
                <a:gd name="T9" fmla="*/ 1 h 601"/>
                <a:gd name="T10" fmla="*/ 2 w 382"/>
                <a:gd name="T11" fmla="*/ 3 h 601"/>
                <a:gd name="T12" fmla="*/ 112 w 382"/>
                <a:gd name="T13" fmla="*/ 145 h 601"/>
                <a:gd name="T14" fmla="*/ 165 w 382"/>
                <a:gd name="T15" fmla="*/ 304 h 601"/>
                <a:gd name="T16" fmla="*/ 237 w 382"/>
                <a:gd name="T17" fmla="*/ 472 h 601"/>
                <a:gd name="T18" fmla="*/ 380 w 382"/>
                <a:gd name="T19" fmla="*/ 601 h 601"/>
                <a:gd name="T20" fmla="*/ 381 w 382"/>
                <a:gd name="T21" fmla="*/ 599 h 6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82" h="601">
                  <a:moveTo>
                    <a:pt x="381" y="599"/>
                  </a:moveTo>
                  <a:cubicBezTo>
                    <a:pt x="319" y="565"/>
                    <a:pt x="268" y="513"/>
                    <a:pt x="230" y="453"/>
                  </a:cubicBezTo>
                  <a:cubicBezTo>
                    <a:pt x="197" y="399"/>
                    <a:pt x="180" y="337"/>
                    <a:pt x="162" y="277"/>
                  </a:cubicBezTo>
                  <a:cubicBezTo>
                    <a:pt x="149" y="228"/>
                    <a:pt x="135" y="179"/>
                    <a:pt x="112" y="133"/>
                  </a:cubicBezTo>
                  <a:cubicBezTo>
                    <a:pt x="87" y="81"/>
                    <a:pt x="49" y="36"/>
                    <a:pt x="3" y="1"/>
                  </a:cubicBezTo>
                  <a:cubicBezTo>
                    <a:pt x="2" y="0"/>
                    <a:pt x="0" y="2"/>
                    <a:pt x="2" y="3"/>
                  </a:cubicBezTo>
                  <a:cubicBezTo>
                    <a:pt x="47" y="44"/>
                    <a:pt x="86" y="89"/>
                    <a:pt x="112" y="145"/>
                  </a:cubicBezTo>
                  <a:cubicBezTo>
                    <a:pt x="136" y="195"/>
                    <a:pt x="149" y="251"/>
                    <a:pt x="165" y="304"/>
                  </a:cubicBezTo>
                  <a:cubicBezTo>
                    <a:pt x="182" y="363"/>
                    <a:pt x="202" y="420"/>
                    <a:pt x="237" y="472"/>
                  </a:cubicBezTo>
                  <a:cubicBezTo>
                    <a:pt x="273" y="525"/>
                    <a:pt x="321" y="573"/>
                    <a:pt x="380" y="601"/>
                  </a:cubicBezTo>
                  <a:cubicBezTo>
                    <a:pt x="381" y="601"/>
                    <a:pt x="382" y="600"/>
                    <a:pt x="381" y="599"/>
                  </a:cubicBezTo>
                  <a:close/>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 name="Freeform 25"/>
            <p:cNvSpPr/>
            <p:nvPr userDrawn="1"/>
          </p:nvSpPr>
          <p:spPr bwMode="auto">
            <a:xfrm>
              <a:off x="-26" y="-20"/>
              <a:ext cx="94" cy="86"/>
            </a:xfrm>
            <a:custGeom>
              <a:avLst/>
              <a:gdLst>
                <a:gd name="T0" fmla="*/ 108 w 110"/>
                <a:gd name="T1" fmla="*/ 93 h 101"/>
                <a:gd name="T2" fmla="*/ 40 w 110"/>
                <a:gd name="T3" fmla="*/ 62 h 101"/>
                <a:gd name="T4" fmla="*/ 108 w 110"/>
                <a:gd name="T5" fmla="*/ 93 h 101"/>
              </a:gdLst>
              <a:ahLst/>
              <a:cxnLst>
                <a:cxn ang="0">
                  <a:pos x="T0" y="T1"/>
                </a:cxn>
                <a:cxn ang="0">
                  <a:pos x="T2" y="T3"/>
                </a:cxn>
                <a:cxn ang="0">
                  <a:pos x="T4" y="T5"/>
                </a:cxn>
              </a:cxnLst>
              <a:rect l="0" t="0" r="r" b="b"/>
              <a:pathLst>
                <a:path w="110" h="100">
                  <a:moveTo>
                    <a:pt x="108" y="93"/>
                  </a:moveTo>
                  <a:cubicBezTo>
                    <a:pt x="90" y="89"/>
                    <a:pt x="64" y="101"/>
                    <a:pt x="40" y="62"/>
                  </a:cubicBezTo>
                  <a:cubicBezTo>
                    <a:pt x="0" y="0"/>
                    <a:pt x="110" y="22"/>
                    <a:pt x="108" y="93"/>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 name="Freeform 26"/>
            <p:cNvSpPr/>
            <p:nvPr userDrawn="1"/>
          </p:nvSpPr>
          <p:spPr bwMode="auto">
            <a:xfrm>
              <a:off x="-19" y="67"/>
              <a:ext cx="102" cy="58"/>
            </a:xfrm>
            <a:custGeom>
              <a:avLst/>
              <a:gdLst>
                <a:gd name="T0" fmla="*/ 119 w 119"/>
                <a:gd name="T1" fmla="*/ 7 h 68"/>
                <a:gd name="T2" fmla="*/ 50 w 119"/>
                <a:gd name="T3" fmla="*/ 22 h 68"/>
                <a:gd name="T4" fmla="*/ 119 w 119"/>
                <a:gd name="T5" fmla="*/ 7 h 68"/>
              </a:gdLst>
              <a:ahLst/>
              <a:cxnLst>
                <a:cxn ang="0">
                  <a:pos x="T0" y="T1"/>
                </a:cxn>
                <a:cxn ang="0">
                  <a:pos x="T2" y="T3"/>
                </a:cxn>
                <a:cxn ang="0">
                  <a:pos x="T4" y="T5"/>
                </a:cxn>
              </a:cxnLst>
              <a:rect l="0" t="0" r="r" b="b"/>
              <a:pathLst>
                <a:path w="119" h="68">
                  <a:moveTo>
                    <a:pt x="119" y="7"/>
                  </a:moveTo>
                  <a:cubicBezTo>
                    <a:pt x="105" y="5"/>
                    <a:pt x="74" y="0"/>
                    <a:pt x="50" y="22"/>
                  </a:cubicBezTo>
                  <a:cubicBezTo>
                    <a:pt x="0" y="68"/>
                    <a:pt x="110" y="62"/>
                    <a:pt x="119" y="7"/>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 name="Freeform 27"/>
            <p:cNvSpPr/>
            <p:nvPr userDrawn="1"/>
          </p:nvSpPr>
          <p:spPr bwMode="auto">
            <a:xfrm>
              <a:off x="56" y="-35"/>
              <a:ext cx="64" cy="109"/>
            </a:xfrm>
            <a:custGeom>
              <a:avLst/>
              <a:gdLst>
                <a:gd name="T0" fmla="*/ 33 w 74"/>
                <a:gd name="T1" fmla="*/ 127 h 127"/>
                <a:gd name="T2" fmla="*/ 71 w 74"/>
                <a:gd name="T3" fmla="*/ 67 h 127"/>
                <a:gd name="T4" fmla="*/ 33 w 74"/>
                <a:gd name="T5" fmla="*/ 127 h 127"/>
              </a:gdLst>
              <a:ahLst/>
              <a:cxnLst>
                <a:cxn ang="0">
                  <a:pos x="T0" y="T1"/>
                </a:cxn>
                <a:cxn ang="0">
                  <a:pos x="T2" y="T3"/>
                </a:cxn>
                <a:cxn ang="0">
                  <a:pos x="T4" y="T5"/>
                </a:cxn>
              </a:cxnLst>
              <a:rect l="0" t="0" r="r" b="b"/>
              <a:pathLst>
                <a:path w="74" h="127">
                  <a:moveTo>
                    <a:pt x="33" y="127"/>
                  </a:moveTo>
                  <a:cubicBezTo>
                    <a:pt x="44" y="118"/>
                    <a:pt x="70" y="100"/>
                    <a:pt x="71" y="67"/>
                  </a:cubicBezTo>
                  <a:cubicBezTo>
                    <a:pt x="74" y="0"/>
                    <a:pt x="0" y="82"/>
                    <a:pt x="33" y="127"/>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 name="Freeform 28"/>
            <p:cNvSpPr/>
            <p:nvPr userDrawn="1"/>
          </p:nvSpPr>
          <p:spPr bwMode="auto">
            <a:xfrm>
              <a:off x="20" y="114"/>
              <a:ext cx="106" cy="54"/>
            </a:xfrm>
            <a:custGeom>
              <a:avLst/>
              <a:gdLst>
                <a:gd name="T0" fmla="*/ 124 w 124"/>
                <a:gd name="T1" fmla="*/ 10 h 64"/>
                <a:gd name="T2" fmla="*/ 53 w 124"/>
                <a:gd name="T3" fmla="*/ 20 h 64"/>
                <a:gd name="T4" fmla="*/ 124 w 124"/>
                <a:gd name="T5" fmla="*/ 10 h 64"/>
              </a:gdLst>
              <a:ahLst/>
              <a:cxnLst>
                <a:cxn ang="0">
                  <a:pos x="T0" y="T1"/>
                </a:cxn>
                <a:cxn ang="0">
                  <a:pos x="T2" y="T3"/>
                </a:cxn>
                <a:cxn ang="0">
                  <a:pos x="T4" y="T5"/>
                </a:cxn>
              </a:cxnLst>
              <a:rect l="0" t="0" r="r" b="b"/>
              <a:pathLst>
                <a:path w="124" h="64">
                  <a:moveTo>
                    <a:pt x="124" y="10"/>
                  </a:moveTo>
                  <a:cubicBezTo>
                    <a:pt x="109" y="8"/>
                    <a:pt x="79" y="0"/>
                    <a:pt x="53" y="20"/>
                  </a:cubicBezTo>
                  <a:cubicBezTo>
                    <a:pt x="0" y="61"/>
                    <a:pt x="110" y="64"/>
                    <a:pt x="124" y="10"/>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 name="Freeform 29"/>
            <p:cNvSpPr/>
            <p:nvPr userDrawn="1"/>
          </p:nvSpPr>
          <p:spPr bwMode="auto">
            <a:xfrm>
              <a:off x="102" y="18"/>
              <a:ext cx="68" cy="105"/>
            </a:xfrm>
            <a:custGeom>
              <a:avLst/>
              <a:gdLst>
                <a:gd name="T0" fmla="*/ 29 w 80"/>
                <a:gd name="T1" fmla="*/ 123 h 123"/>
                <a:gd name="T2" fmla="*/ 72 w 80"/>
                <a:gd name="T3" fmla="*/ 67 h 123"/>
                <a:gd name="T4" fmla="*/ 29 w 80"/>
                <a:gd name="T5" fmla="*/ 123 h 123"/>
              </a:gdLst>
              <a:ahLst/>
              <a:cxnLst>
                <a:cxn ang="0">
                  <a:pos x="T0" y="T1"/>
                </a:cxn>
                <a:cxn ang="0">
                  <a:pos x="T2" y="T3"/>
                </a:cxn>
                <a:cxn ang="0">
                  <a:pos x="T4" y="T5"/>
                </a:cxn>
              </a:cxnLst>
              <a:rect l="0" t="0" r="r" b="b"/>
              <a:pathLst>
                <a:path w="80" h="123">
                  <a:moveTo>
                    <a:pt x="29" y="123"/>
                  </a:moveTo>
                  <a:cubicBezTo>
                    <a:pt x="41" y="115"/>
                    <a:pt x="68" y="99"/>
                    <a:pt x="72" y="67"/>
                  </a:cubicBezTo>
                  <a:cubicBezTo>
                    <a:pt x="80" y="0"/>
                    <a:pt x="0" y="76"/>
                    <a:pt x="29" y="123"/>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 name="Freeform 30"/>
            <p:cNvSpPr/>
            <p:nvPr userDrawn="1"/>
          </p:nvSpPr>
          <p:spPr bwMode="auto">
            <a:xfrm>
              <a:off x="46" y="160"/>
              <a:ext cx="107" cy="56"/>
            </a:xfrm>
            <a:custGeom>
              <a:avLst/>
              <a:gdLst>
                <a:gd name="T0" fmla="*/ 125 w 125"/>
                <a:gd name="T1" fmla="*/ 12 h 65"/>
                <a:gd name="T2" fmla="*/ 54 w 125"/>
                <a:gd name="T3" fmla="*/ 20 h 65"/>
                <a:gd name="T4" fmla="*/ 125 w 125"/>
                <a:gd name="T5" fmla="*/ 12 h 65"/>
              </a:gdLst>
              <a:ahLst/>
              <a:cxnLst>
                <a:cxn ang="0">
                  <a:pos x="T0" y="T1"/>
                </a:cxn>
                <a:cxn ang="0">
                  <a:pos x="T2" y="T3"/>
                </a:cxn>
                <a:cxn ang="0">
                  <a:pos x="T4" y="T5"/>
                </a:cxn>
              </a:cxnLst>
              <a:rect l="0" t="0" r="r" b="b"/>
              <a:pathLst>
                <a:path w="125" h="65">
                  <a:moveTo>
                    <a:pt x="125" y="12"/>
                  </a:moveTo>
                  <a:cubicBezTo>
                    <a:pt x="111" y="9"/>
                    <a:pt x="81" y="0"/>
                    <a:pt x="54" y="20"/>
                  </a:cubicBezTo>
                  <a:cubicBezTo>
                    <a:pt x="0" y="60"/>
                    <a:pt x="110" y="65"/>
                    <a:pt x="125" y="12"/>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 name="Freeform 31"/>
            <p:cNvSpPr/>
            <p:nvPr userDrawn="1"/>
          </p:nvSpPr>
          <p:spPr bwMode="auto">
            <a:xfrm>
              <a:off x="130" y="66"/>
              <a:ext cx="71" cy="105"/>
            </a:xfrm>
            <a:custGeom>
              <a:avLst/>
              <a:gdLst>
                <a:gd name="T0" fmla="*/ 28 w 83"/>
                <a:gd name="T1" fmla="*/ 123 h 123"/>
                <a:gd name="T2" fmla="*/ 73 w 83"/>
                <a:gd name="T3" fmla="*/ 67 h 123"/>
                <a:gd name="T4" fmla="*/ 28 w 83"/>
                <a:gd name="T5" fmla="*/ 123 h 123"/>
              </a:gdLst>
              <a:ahLst/>
              <a:cxnLst>
                <a:cxn ang="0">
                  <a:pos x="T0" y="T1"/>
                </a:cxn>
                <a:cxn ang="0">
                  <a:pos x="T2" y="T3"/>
                </a:cxn>
                <a:cxn ang="0">
                  <a:pos x="T4" y="T5"/>
                </a:cxn>
              </a:cxnLst>
              <a:rect l="0" t="0" r="r" b="b"/>
              <a:pathLst>
                <a:path w="83" h="123">
                  <a:moveTo>
                    <a:pt x="28" y="123"/>
                  </a:moveTo>
                  <a:cubicBezTo>
                    <a:pt x="40" y="115"/>
                    <a:pt x="68" y="100"/>
                    <a:pt x="73" y="67"/>
                  </a:cubicBezTo>
                  <a:cubicBezTo>
                    <a:pt x="83" y="0"/>
                    <a:pt x="0" y="75"/>
                    <a:pt x="28" y="123"/>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 name="Freeform 32"/>
            <p:cNvSpPr/>
            <p:nvPr userDrawn="1"/>
          </p:nvSpPr>
          <p:spPr bwMode="auto">
            <a:xfrm>
              <a:off x="68" y="216"/>
              <a:ext cx="109" cy="58"/>
            </a:xfrm>
            <a:custGeom>
              <a:avLst/>
              <a:gdLst>
                <a:gd name="T0" fmla="*/ 128 w 128"/>
                <a:gd name="T1" fmla="*/ 15 h 68"/>
                <a:gd name="T2" fmla="*/ 57 w 128"/>
                <a:gd name="T3" fmla="*/ 18 h 68"/>
                <a:gd name="T4" fmla="*/ 128 w 128"/>
                <a:gd name="T5" fmla="*/ 15 h 68"/>
              </a:gdLst>
              <a:ahLst/>
              <a:cxnLst>
                <a:cxn ang="0">
                  <a:pos x="T0" y="T1"/>
                </a:cxn>
                <a:cxn ang="0">
                  <a:pos x="T2" y="T3"/>
                </a:cxn>
                <a:cxn ang="0">
                  <a:pos x="T4" y="T5"/>
                </a:cxn>
              </a:cxnLst>
              <a:rect l="0" t="0" r="r" b="b"/>
              <a:pathLst>
                <a:path w="128" h="68">
                  <a:moveTo>
                    <a:pt x="128" y="15"/>
                  </a:moveTo>
                  <a:cubicBezTo>
                    <a:pt x="114" y="11"/>
                    <a:pt x="85" y="0"/>
                    <a:pt x="57" y="18"/>
                  </a:cubicBezTo>
                  <a:cubicBezTo>
                    <a:pt x="0" y="54"/>
                    <a:pt x="110" y="68"/>
                    <a:pt x="128" y="15"/>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 name="Freeform 33"/>
            <p:cNvSpPr/>
            <p:nvPr userDrawn="1"/>
          </p:nvSpPr>
          <p:spPr bwMode="auto">
            <a:xfrm>
              <a:off x="157" y="128"/>
              <a:ext cx="75" cy="101"/>
            </a:xfrm>
            <a:custGeom>
              <a:avLst/>
              <a:gdLst>
                <a:gd name="T0" fmla="*/ 24 w 87"/>
                <a:gd name="T1" fmla="*/ 118 h 118"/>
                <a:gd name="T2" fmla="*/ 73 w 87"/>
                <a:gd name="T3" fmla="*/ 66 h 118"/>
                <a:gd name="T4" fmla="*/ 24 w 87"/>
                <a:gd name="T5" fmla="*/ 118 h 118"/>
              </a:gdLst>
              <a:ahLst/>
              <a:cxnLst>
                <a:cxn ang="0">
                  <a:pos x="T0" y="T1"/>
                </a:cxn>
                <a:cxn ang="0">
                  <a:pos x="T2" y="T3"/>
                </a:cxn>
                <a:cxn ang="0">
                  <a:pos x="T4" y="T5"/>
                </a:cxn>
              </a:cxnLst>
              <a:rect l="0" t="0" r="r" b="b"/>
              <a:pathLst>
                <a:path w="87" h="118">
                  <a:moveTo>
                    <a:pt x="24" y="118"/>
                  </a:moveTo>
                  <a:cubicBezTo>
                    <a:pt x="37" y="111"/>
                    <a:pt x="65" y="98"/>
                    <a:pt x="73" y="66"/>
                  </a:cubicBezTo>
                  <a:cubicBezTo>
                    <a:pt x="87" y="0"/>
                    <a:pt x="0" y="68"/>
                    <a:pt x="24" y="118"/>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 name="Freeform 34"/>
            <p:cNvSpPr/>
            <p:nvPr userDrawn="1"/>
          </p:nvSpPr>
          <p:spPr bwMode="auto">
            <a:xfrm>
              <a:off x="82" y="267"/>
              <a:ext cx="111" cy="58"/>
            </a:xfrm>
            <a:custGeom>
              <a:avLst/>
              <a:gdLst>
                <a:gd name="T0" fmla="*/ 130 w 130"/>
                <a:gd name="T1" fmla="*/ 17 h 68"/>
                <a:gd name="T2" fmla="*/ 58 w 130"/>
                <a:gd name="T3" fmla="*/ 16 h 68"/>
                <a:gd name="T4" fmla="*/ 130 w 130"/>
                <a:gd name="T5" fmla="*/ 17 h 68"/>
              </a:gdLst>
              <a:ahLst/>
              <a:cxnLst>
                <a:cxn ang="0">
                  <a:pos x="T0" y="T1"/>
                </a:cxn>
                <a:cxn ang="0">
                  <a:pos x="T2" y="T3"/>
                </a:cxn>
                <a:cxn ang="0">
                  <a:pos x="T4" y="T5"/>
                </a:cxn>
              </a:cxnLst>
              <a:rect l="0" t="0" r="r" b="b"/>
              <a:pathLst>
                <a:path w="130" h="68">
                  <a:moveTo>
                    <a:pt x="130" y="17"/>
                  </a:moveTo>
                  <a:cubicBezTo>
                    <a:pt x="116" y="12"/>
                    <a:pt x="87" y="0"/>
                    <a:pt x="58" y="16"/>
                  </a:cubicBezTo>
                  <a:cubicBezTo>
                    <a:pt x="0" y="49"/>
                    <a:pt x="109" y="68"/>
                    <a:pt x="130" y="17"/>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 name="Freeform 35"/>
            <p:cNvSpPr/>
            <p:nvPr userDrawn="1"/>
          </p:nvSpPr>
          <p:spPr bwMode="auto">
            <a:xfrm>
              <a:off x="175" y="184"/>
              <a:ext cx="78" cy="98"/>
            </a:xfrm>
            <a:custGeom>
              <a:avLst/>
              <a:gdLst>
                <a:gd name="T0" fmla="*/ 22 w 91"/>
                <a:gd name="T1" fmla="*/ 115 h 115"/>
                <a:gd name="T2" fmla="*/ 73 w 91"/>
                <a:gd name="T3" fmla="*/ 65 h 115"/>
                <a:gd name="T4" fmla="*/ 22 w 91"/>
                <a:gd name="T5" fmla="*/ 115 h 115"/>
              </a:gdLst>
              <a:ahLst/>
              <a:cxnLst>
                <a:cxn ang="0">
                  <a:pos x="T0" y="T1"/>
                </a:cxn>
                <a:cxn ang="0">
                  <a:pos x="T2" y="T3"/>
                </a:cxn>
                <a:cxn ang="0">
                  <a:pos x="T4" y="T5"/>
                </a:cxn>
              </a:cxnLst>
              <a:rect l="0" t="0" r="r" b="b"/>
              <a:pathLst>
                <a:path w="91" h="115">
                  <a:moveTo>
                    <a:pt x="22" y="115"/>
                  </a:moveTo>
                  <a:cubicBezTo>
                    <a:pt x="35" y="109"/>
                    <a:pt x="64" y="97"/>
                    <a:pt x="73" y="65"/>
                  </a:cubicBezTo>
                  <a:cubicBezTo>
                    <a:pt x="91" y="0"/>
                    <a:pt x="0" y="64"/>
                    <a:pt x="22" y="115"/>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 name="Freeform 36"/>
            <p:cNvSpPr/>
            <p:nvPr userDrawn="1"/>
          </p:nvSpPr>
          <p:spPr bwMode="auto">
            <a:xfrm>
              <a:off x="98" y="329"/>
              <a:ext cx="111" cy="59"/>
            </a:xfrm>
            <a:custGeom>
              <a:avLst/>
              <a:gdLst>
                <a:gd name="T0" fmla="*/ 129 w 129"/>
                <a:gd name="T1" fmla="*/ 17 h 69"/>
                <a:gd name="T2" fmla="*/ 58 w 129"/>
                <a:gd name="T3" fmla="*/ 17 h 69"/>
                <a:gd name="T4" fmla="*/ 129 w 129"/>
                <a:gd name="T5" fmla="*/ 17 h 69"/>
              </a:gdLst>
              <a:ahLst/>
              <a:cxnLst>
                <a:cxn ang="0">
                  <a:pos x="T0" y="T1"/>
                </a:cxn>
                <a:cxn ang="0">
                  <a:pos x="T2" y="T3"/>
                </a:cxn>
                <a:cxn ang="0">
                  <a:pos x="T4" y="T5"/>
                </a:cxn>
              </a:cxnLst>
              <a:rect l="0" t="0" r="r" b="b"/>
              <a:pathLst>
                <a:path w="129" h="69">
                  <a:moveTo>
                    <a:pt x="129" y="17"/>
                  </a:moveTo>
                  <a:cubicBezTo>
                    <a:pt x="116" y="12"/>
                    <a:pt x="87" y="0"/>
                    <a:pt x="58" y="17"/>
                  </a:cubicBezTo>
                  <a:cubicBezTo>
                    <a:pt x="0" y="50"/>
                    <a:pt x="109" y="69"/>
                    <a:pt x="129" y="17"/>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 name="Freeform 37"/>
            <p:cNvSpPr/>
            <p:nvPr userDrawn="1"/>
          </p:nvSpPr>
          <p:spPr bwMode="auto">
            <a:xfrm>
              <a:off x="192" y="246"/>
              <a:ext cx="77" cy="99"/>
            </a:xfrm>
            <a:custGeom>
              <a:avLst/>
              <a:gdLst>
                <a:gd name="T0" fmla="*/ 21 w 90"/>
                <a:gd name="T1" fmla="*/ 115 h 115"/>
                <a:gd name="T2" fmla="*/ 72 w 90"/>
                <a:gd name="T3" fmla="*/ 65 h 115"/>
                <a:gd name="T4" fmla="*/ 21 w 90"/>
                <a:gd name="T5" fmla="*/ 115 h 115"/>
              </a:gdLst>
              <a:ahLst/>
              <a:cxnLst>
                <a:cxn ang="0">
                  <a:pos x="T0" y="T1"/>
                </a:cxn>
                <a:cxn ang="0">
                  <a:pos x="T2" y="T3"/>
                </a:cxn>
                <a:cxn ang="0">
                  <a:pos x="T4" y="T5"/>
                </a:cxn>
              </a:cxnLst>
              <a:rect l="0" t="0" r="r" b="b"/>
              <a:pathLst>
                <a:path w="90" h="115">
                  <a:moveTo>
                    <a:pt x="21" y="115"/>
                  </a:moveTo>
                  <a:cubicBezTo>
                    <a:pt x="34" y="109"/>
                    <a:pt x="63" y="97"/>
                    <a:pt x="72" y="65"/>
                  </a:cubicBezTo>
                  <a:cubicBezTo>
                    <a:pt x="90" y="0"/>
                    <a:pt x="0" y="64"/>
                    <a:pt x="21" y="115"/>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 name="Freeform 38"/>
            <p:cNvSpPr/>
            <p:nvPr userDrawn="1"/>
          </p:nvSpPr>
          <p:spPr bwMode="auto">
            <a:xfrm>
              <a:off x="122" y="391"/>
              <a:ext cx="111" cy="58"/>
            </a:xfrm>
            <a:custGeom>
              <a:avLst/>
              <a:gdLst>
                <a:gd name="T0" fmla="*/ 130 w 130"/>
                <a:gd name="T1" fmla="*/ 16 h 68"/>
                <a:gd name="T2" fmla="*/ 59 w 130"/>
                <a:gd name="T3" fmla="*/ 16 h 68"/>
                <a:gd name="T4" fmla="*/ 130 w 130"/>
                <a:gd name="T5" fmla="*/ 16 h 68"/>
              </a:gdLst>
              <a:ahLst/>
              <a:cxnLst>
                <a:cxn ang="0">
                  <a:pos x="T0" y="T1"/>
                </a:cxn>
                <a:cxn ang="0">
                  <a:pos x="T2" y="T3"/>
                </a:cxn>
                <a:cxn ang="0">
                  <a:pos x="T4" y="T5"/>
                </a:cxn>
              </a:cxnLst>
              <a:rect l="0" t="0" r="r" b="b"/>
              <a:pathLst>
                <a:path w="130" h="68">
                  <a:moveTo>
                    <a:pt x="130" y="16"/>
                  </a:moveTo>
                  <a:cubicBezTo>
                    <a:pt x="117" y="12"/>
                    <a:pt x="88" y="0"/>
                    <a:pt x="59" y="16"/>
                  </a:cubicBezTo>
                  <a:cubicBezTo>
                    <a:pt x="0" y="49"/>
                    <a:pt x="109" y="68"/>
                    <a:pt x="130" y="16"/>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 name="Freeform 39"/>
            <p:cNvSpPr/>
            <p:nvPr userDrawn="1"/>
          </p:nvSpPr>
          <p:spPr bwMode="auto">
            <a:xfrm>
              <a:off x="216" y="308"/>
              <a:ext cx="77" cy="98"/>
            </a:xfrm>
            <a:custGeom>
              <a:avLst/>
              <a:gdLst>
                <a:gd name="T0" fmla="*/ 21 w 90"/>
                <a:gd name="T1" fmla="*/ 115 h 115"/>
                <a:gd name="T2" fmla="*/ 72 w 90"/>
                <a:gd name="T3" fmla="*/ 65 h 115"/>
                <a:gd name="T4" fmla="*/ 21 w 90"/>
                <a:gd name="T5" fmla="*/ 115 h 115"/>
              </a:gdLst>
              <a:ahLst/>
              <a:cxnLst>
                <a:cxn ang="0">
                  <a:pos x="T0" y="T1"/>
                </a:cxn>
                <a:cxn ang="0">
                  <a:pos x="T2" y="T3"/>
                </a:cxn>
                <a:cxn ang="0">
                  <a:pos x="T4" y="T5"/>
                </a:cxn>
              </a:cxnLst>
              <a:rect l="0" t="0" r="r" b="b"/>
              <a:pathLst>
                <a:path w="90" h="115">
                  <a:moveTo>
                    <a:pt x="21" y="115"/>
                  </a:moveTo>
                  <a:cubicBezTo>
                    <a:pt x="34" y="108"/>
                    <a:pt x="63" y="96"/>
                    <a:pt x="72" y="65"/>
                  </a:cubicBezTo>
                  <a:cubicBezTo>
                    <a:pt x="90" y="0"/>
                    <a:pt x="0" y="63"/>
                    <a:pt x="21" y="115"/>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 name="Freeform 40"/>
            <p:cNvSpPr/>
            <p:nvPr userDrawn="1"/>
          </p:nvSpPr>
          <p:spPr bwMode="auto">
            <a:xfrm>
              <a:off x="112" y="575"/>
              <a:ext cx="458" cy="222"/>
            </a:xfrm>
            <a:custGeom>
              <a:avLst/>
              <a:gdLst>
                <a:gd name="T0" fmla="*/ 0 w 535"/>
                <a:gd name="T1" fmla="*/ 77 h 260"/>
                <a:gd name="T2" fmla="*/ 35 w 535"/>
                <a:gd name="T3" fmla="*/ 103 h 260"/>
                <a:gd name="T4" fmla="*/ 535 w 535"/>
                <a:gd name="T5" fmla="*/ 133 h 260"/>
                <a:gd name="T6" fmla="*/ 0 w 535"/>
                <a:gd name="T7" fmla="*/ 77 h 260"/>
              </a:gdLst>
              <a:ahLst/>
              <a:cxnLst>
                <a:cxn ang="0">
                  <a:pos x="T0" y="T1"/>
                </a:cxn>
                <a:cxn ang="0">
                  <a:pos x="T2" y="T3"/>
                </a:cxn>
                <a:cxn ang="0">
                  <a:pos x="T4" y="T5"/>
                </a:cxn>
                <a:cxn ang="0">
                  <a:pos x="T6" y="T7"/>
                </a:cxn>
              </a:cxnLst>
              <a:rect l="0" t="0" r="r" b="b"/>
              <a:pathLst>
                <a:path w="535" h="260">
                  <a:moveTo>
                    <a:pt x="0" y="77"/>
                  </a:moveTo>
                  <a:cubicBezTo>
                    <a:pt x="35" y="103"/>
                    <a:pt x="35" y="103"/>
                    <a:pt x="35" y="103"/>
                  </a:cubicBezTo>
                  <a:cubicBezTo>
                    <a:pt x="155" y="200"/>
                    <a:pt x="345" y="260"/>
                    <a:pt x="535" y="133"/>
                  </a:cubicBezTo>
                  <a:cubicBezTo>
                    <a:pt x="347" y="127"/>
                    <a:pt x="191" y="0"/>
                    <a:pt x="0" y="77"/>
                  </a:cubicBezTo>
                  <a:close/>
                </a:path>
              </a:pathLst>
            </a:custGeom>
            <a:solidFill>
              <a:srgbClr val="C6E03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 name="Freeform 41"/>
            <p:cNvSpPr/>
            <p:nvPr userDrawn="1"/>
          </p:nvSpPr>
          <p:spPr bwMode="auto">
            <a:xfrm>
              <a:off x="160" y="643"/>
              <a:ext cx="362" cy="68"/>
            </a:xfrm>
            <a:custGeom>
              <a:avLst/>
              <a:gdLst>
                <a:gd name="T0" fmla="*/ 1 w 423"/>
                <a:gd name="T1" fmla="*/ 2 h 80"/>
                <a:gd name="T2" fmla="*/ 238 w 423"/>
                <a:gd name="T3" fmla="*/ 53 h 80"/>
                <a:gd name="T4" fmla="*/ 335 w 423"/>
                <a:gd name="T5" fmla="*/ 75 h 80"/>
                <a:gd name="T6" fmla="*/ 420 w 423"/>
                <a:gd name="T7" fmla="*/ 68 h 80"/>
                <a:gd name="T8" fmla="*/ 420 w 423"/>
                <a:gd name="T9" fmla="*/ 62 h 80"/>
                <a:gd name="T10" fmla="*/ 335 w 423"/>
                <a:gd name="T11" fmla="*/ 63 h 80"/>
                <a:gd name="T12" fmla="*/ 228 w 423"/>
                <a:gd name="T13" fmla="*/ 41 h 80"/>
                <a:gd name="T14" fmla="*/ 1 w 423"/>
                <a:gd name="T15" fmla="*/ 0 h 80"/>
                <a:gd name="T16" fmla="*/ 1 w 423"/>
                <a:gd name="T17" fmla="*/ 2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2" h="80">
                  <a:moveTo>
                    <a:pt x="1" y="2"/>
                  </a:moveTo>
                  <a:cubicBezTo>
                    <a:pt x="82" y="11"/>
                    <a:pt x="161" y="30"/>
                    <a:pt x="238" y="53"/>
                  </a:cubicBezTo>
                  <a:cubicBezTo>
                    <a:pt x="270" y="63"/>
                    <a:pt x="302" y="71"/>
                    <a:pt x="335" y="75"/>
                  </a:cubicBezTo>
                  <a:cubicBezTo>
                    <a:pt x="362" y="79"/>
                    <a:pt x="395" y="80"/>
                    <a:pt x="420" y="68"/>
                  </a:cubicBezTo>
                  <a:cubicBezTo>
                    <a:pt x="423" y="67"/>
                    <a:pt x="422" y="62"/>
                    <a:pt x="420" y="62"/>
                  </a:cubicBezTo>
                  <a:cubicBezTo>
                    <a:pt x="392" y="58"/>
                    <a:pt x="363" y="65"/>
                    <a:pt x="335" y="63"/>
                  </a:cubicBezTo>
                  <a:cubicBezTo>
                    <a:pt x="299" y="60"/>
                    <a:pt x="263" y="50"/>
                    <a:pt x="228" y="41"/>
                  </a:cubicBezTo>
                  <a:cubicBezTo>
                    <a:pt x="154" y="21"/>
                    <a:pt x="77" y="6"/>
                    <a:pt x="1" y="0"/>
                  </a:cubicBezTo>
                  <a:cubicBezTo>
                    <a:pt x="0" y="0"/>
                    <a:pt x="0" y="1"/>
                    <a:pt x="1" y="2"/>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 name="Freeform 42"/>
            <p:cNvSpPr/>
            <p:nvPr userDrawn="1"/>
          </p:nvSpPr>
          <p:spPr bwMode="auto">
            <a:xfrm>
              <a:off x="467" y="699"/>
              <a:ext cx="555" cy="256"/>
            </a:xfrm>
            <a:custGeom>
              <a:avLst/>
              <a:gdLst>
                <a:gd name="T0" fmla="*/ 1 w 649"/>
                <a:gd name="T1" fmla="*/ 12 h 300"/>
                <a:gd name="T2" fmla="*/ 203 w 649"/>
                <a:gd name="T3" fmla="*/ 48 h 300"/>
                <a:gd name="T4" fmla="*/ 360 w 649"/>
                <a:gd name="T5" fmla="*/ 157 h 300"/>
                <a:gd name="T6" fmla="*/ 484 w 649"/>
                <a:gd name="T7" fmla="*/ 251 h 300"/>
                <a:gd name="T8" fmla="*/ 647 w 649"/>
                <a:gd name="T9" fmla="*/ 300 h 300"/>
                <a:gd name="T10" fmla="*/ 648 w 649"/>
                <a:gd name="T11" fmla="*/ 297 h 300"/>
                <a:gd name="T12" fmla="*/ 474 w 649"/>
                <a:gd name="T13" fmla="*/ 239 h 300"/>
                <a:gd name="T14" fmla="*/ 338 w 649"/>
                <a:gd name="T15" fmla="*/ 132 h 300"/>
                <a:gd name="T16" fmla="*/ 187 w 649"/>
                <a:gd name="T17" fmla="*/ 36 h 300"/>
                <a:gd name="T18" fmla="*/ 1 w 649"/>
                <a:gd name="T19" fmla="*/ 10 h 300"/>
                <a:gd name="T20" fmla="*/ 1 w 649"/>
                <a:gd name="T21" fmla="*/ 12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49" h="300">
                  <a:moveTo>
                    <a:pt x="1" y="12"/>
                  </a:moveTo>
                  <a:cubicBezTo>
                    <a:pt x="70" y="6"/>
                    <a:pt x="140" y="20"/>
                    <a:pt x="203" y="48"/>
                  </a:cubicBezTo>
                  <a:cubicBezTo>
                    <a:pt x="262" y="74"/>
                    <a:pt x="311" y="116"/>
                    <a:pt x="360" y="157"/>
                  </a:cubicBezTo>
                  <a:cubicBezTo>
                    <a:pt x="399" y="191"/>
                    <a:pt x="439" y="225"/>
                    <a:pt x="484" y="251"/>
                  </a:cubicBezTo>
                  <a:cubicBezTo>
                    <a:pt x="534" y="280"/>
                    <a:pt x="590" y="296"/>
                    <a:pt x="647" y="300"/>
                  </a:cubicBezTo>
                  <a:cubicBezTo>
                    <a:pt x="649" y="300"/>
                    <a:pt x="649" y="297"/>
                    <a:pt x="648" y="297"/>
                  </a:cubicBezTo>
                  <a:cubicBezTo>
                    <a:pt x="586" y="288"/>
                    <a:pt x="528" y="272"/>
                    <a:pt x="474" y="239"/>
                  </a:cubicBezTo>
                  <a:cubicBezTo>
                    <a:pt x="424" y="209"/>
                    <a:pt x="382" y="169"/>
                    <a:pt x="338" y="132"/>
                  </a:cubicBezTo>
                  <a:cubicBezTo>
                    <a:pt x="291" y="93"/>
                    <a:pt x="244" y="59"/>
                    <a:pt x="187" y="36"/>
                  </a:cubicBezTo>
                  <a:cubicBezTo>
                    <a:pt x="129" y="13"/>
                    <a:pt x="63" y="0"/>
                    <a:pt x="1" y="10"/>
                  </a:cubicBezTo>
                  <a:cubicBezTo>
                    <a:pt x="0" y="10"/>
                    <a:pt x="0" y="12"/>
                    <a:pt x="1" y="12"/>
                  </a:cubicBezTo>
                  <a:close/>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 name="Freeform 43"/>
            <p:cNvSpPr/>
            <p:nvPr userDrawn="1"/>
          </p:nvSpPr>
          <p:spPr bwMode="auto">
            <a:xfrm>
              <a:off x="1010" y="927"/>
              <a:ext cx="121" cy="78"/>
            </a:xfrm>
            <a:custGeom>
              <a:avLst/>
              <a:gdLst>
                <a:gd name="T0" fmla="*/ 0 w 141"/>
                <a:gd name="T1" fmla="*/ 30 h 91"/>
                <a:gd name="T2" fmla="*/ 74 w 141"/>
                <a:gd name="T3" fmla="*/ 18 h 91"/>
                <a:gd name="T4" fmla="*/ 0 w 141"/>
                <a:gd name="T5" fmla="*/ 30 h 91"/>
              </a:gdLst>
              <a:ahLst/>
              <a:cxnLst>
                <a:cxn ang="0">
                  <a:pos x="T0" y="T1"/>
                </a:cxn>
                <a:cxn ang="0">
                  <a:pos x="T2" y="T3"/>
                </a:cxn>
                <a:cxn ang="0">
                  <a:pos x="T4" y="T5"/>
                </a:cxn>
              </a:cxnLst>
              <a:rect l="0" t="0" r="r" b="b"/>
              <a:pathLst>
                <a:path w="141" h="91">
                  <a:moveTo>
                    <a:pt x="0" y="30"/>
                  </a:moveTo>
                  <a:cubicBezTo>
                    <a:pt x="17" y="24"/>
                    <a:pt x="32" y="0"/>
                    <a:pt x="74" y="18"/>
                  </a:cubicBezTo>
                  <a:cubicBezTo>
                    <a:pt x="141" y="47"/>
                    <a:pt x="38" y="91"/>
                    <a:pt x="0" y="30"/>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 name="Freeform 44"/>
            <p:cNvSpPr/>
            <p:nvPr userDrawn="1"/>
          </p:nvSpPr>
          <p:spPr bwMode="auto">
            <a:xfrm>
              <a:off x="969" y="851"/>
              <a:ext cx="76" cy="100"/>
            </a:xfrm>
            <a:custGeom>
              <a:avLst/>
              <a:gdLst>
                <a:gd name="T0" fmla="*/ 23 w 89"/>
                <a:gd name="T1" fmla="*/ 117 h 117"/>
                <a:gd name="T2" fmla="*/ 73 w 89"/>
                <a:gd name="T3" fmla="*/ 65 h 117"/>
                <a:gd name="T4" fmla="*/ 23 w 89"/>
                <a:gd name="T5" fmla="*/ 117 h 117"/>
              </a:gdLst>
              <a:ahLst/>
              <a:cxnLst>
                <a:cxn ang="0">
                  <a:pos x="T0" y="T1"/>
                </a:cxn>
                <a:cxn ang="0">
                  <a:pos x="T2" y="T3"/>
                </a:cxn>
                <a:cxn ang="0">
                  <a:pos x="T4" y="T5"/>
                </a:cxn>
              </a:cxnLst>
              <a:rect l="0" t="0" r="r" b="b"/>
              <a:pathLst>
                <a:path w="89" h="117">
                  <a:moveTo>
                    <a:pt x="23" y="117"/>
                  </a:moveTo>
                  <a:cubicBezTo>
                    <a:pt x="36" y="110"/>
                    <a:pt x="65" y="97"/>
                    <a:pt x="73" y="65"/>
                  </a:cubicBezTo>
                  <a:cubicBezTo>
                    <a:pt x="89" y="0"/>
                    <a:pt x="0" y="66"/>
                    <a:pt x="23" y="117"/>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 name="Freeform 45"/>
            <p:cNvSpPr/>
            <p:nvPr userDrawn="1"/>
          </p:nvSpPr>
          <p:spPr bwMode="auto">
            <a:xfrm>
              <a:off x="974" y="951"/>
              <a:ext cx="57" cy="110"/>
            </a:xfrm>
            <a:custGeom>
              <a:avLst/>
              <a:gdLst>
                <a:gd name="T0" fmla="*/ 15 w 67"/>
                <a:gd name="T1" fmla="*/ 0 h 129"/>
                <a:gd name="T2" fmla="*/ 17 w 67"/>
                <a:gd name="T3" fmla="*/ 71 h 129"/>
                <a:gd name="T4" fmla="*/ 15 w 67"/>
                <a:gd name="T5" fmla="*/ 0 h 129"/>
              </a:gdLst>
              <a:ahLst/>
              <a:cxnLst>
                <a:cxn ang="0">
                  <a:pos x="T0" y="T1"/>
                </a:cxn>
                <a:cxn ang="0">
                  <a:pos x="T2" y="T3"/>
                </a:cxn>
                <a:cxn ang="0">
                  <a:pos x="T4" y="T5"/>
                </a:cxn>
              </a:cxnLst>
              <a:rect l="0" t="0" r="r" b="b"/>
              <a:pathLst>
                <a:path w="67" h="129">
                  <a:moveTo>
                    <a:pt x="15" y="0"/>
                  </a:moveTo>
                  <a:cubicBezTo>
                    <a:pt x="11" y="13"/>
                    <a:pt x="0" y="43"/>
                    <a:pt x="17" y="71"/>
                  </a:cubicBezTo>
                  <a:cubicBezTo>
                    <a:pt x="51" y="129"/>
                    <a:pt x="67" y="19"/>
                    <a:pt x="15" y="0"/>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 name="Freeform 46"/>
            <p:cNvSpPr/>
            <p:nvPr userDrawn="1"/>
          </p:nvSpPr>
          <p:spPr bwMode="auto">
            <a:xfrm>
              <a:off x="861" y="815"/>
              <a:ext cx="82" cy="93"/>
            </a:xfrm>
            <a:custGeom>
              <a:avLst/>
              <a:gdLst>
                <a:gd name="T0" fmla="*/ 18 w 96"/>
                <a:gd name="T1" fmla="*/ 109 h 109"/>
                <a:gd name="T2" fmla="*/ 73 w 96"/>
                <a:gd name="T3" fmla="*/ 63 h 109"/>
                <a:gd name="T4" fmla="*/ 18 w 96"/>
                <a:gd name="T5" fmla="*/ 109 h 109"/>
              </a:gdLst>
              <a:ahLst/>
              <a:cxnLst>
                <a:cxn ang="0">
                  <a:pos x="T0" y="T1"/>
                </a:cxn>
                <a:cxn ang="0">
                  <a:pos x="T2" y="T3"/>
                </a:cxn>
                <a:cxn ang="0">
                  <a:pos x="T4" y="T5"/>
                </a:cxn>
              </a:cxnLst>
              <a:rect l="0" t="0" r="r" b="b"/>
              <a:pathLst>
                <a:path w="96" h="109">
                  <a:moveTo>
                    <a:pt x="18" y="109"/>
                  </a:moveTo>
                  <a:cubicBezTo>
                    <a:pt x="32" y="104"/>
                    <a:pt x="61" y="94"/>
                    <a:pt x="73" y="63"/>
                  </a:cubicBezTo>
                  <a:cubicBezTo>
                    <a:pt x="96" y="0"/>
                    <a:pt x="0" y="57"/>
                    <a:pt x="18" y="109"/>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 name="Freeform 47"/>
            <p:cNvSpPr/>
            <p:nvPr userDrawn="1"/>
          </p:nvSpPr>
          <p:spPr bwMode="auto">
            <a:xfrm>
              <a:off x="858" y="908"/>
              <a:ext cx="60" cy="113"/>
            </a:xfrm>
            <a:custGeom>
              <a:avLst/>
              <a:gdLst>
                <a:gd name="T0" fmla="*/ 20 w 70"/>
                <a:gd name="T1" fmla="*/ 0 h 132"/>
                <a:gd name="T2" fmla="*/ 14 w 70"/>
                <a:gd name="T3" fmla="*/ 71 h 132"/>
                <a:gd name="T4" fmla="*/ 20 w 70"/>
                <a:gd name="T5" fmla="*/ 0 h 132"/>
              </a:gdLst>
              <a:ahLst/>
              <a:cxnLst>
                <a:cxn ang="0">
                  <a:pos x="T0" y="T1"/>
                </a:cxn>
                <a:cxn ang="0">
                  <a:pos x="T2" y="T3"/>
                </a:cxn>
                <a:cxn ang="0">
                  <a:pos x="T4" y="T5"/>
                </a:cxn>
              </a:cxnLst>
              <a:rect l="0" t="0" r="r" b="b"/>
              <a:pathLst>
                <a:path w="70" h="132">
                  <a:moveTo>
                    <a:pt x="20" y="0"/>
                  </a:moveTo>
                  <a:cubicBezTo>
                    <a:pt x="15" y="13"/>
                    <a:pt x="0" y="41"/>
                    <a:pt x="14" y="71"/>
                  </a:cubicBezTo>
                  <a:cubicBezTo>
                    <a:pt x="43" y="132"/>
                    <a:pt x="70" y="25"/>
                    <a:pt x="20" y="0"/>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 name="Freeform 48"/>
            <p:cNvSpPr/>
            <p:nvPr userDrawn="1"/>
          </p:nvSpPr>
          <p:spPr bwMode="auto">
            <a:xfrm>
              <a:off x="772" y="753"/>
              <a:ext cx="87" cy="85"/>
            </a:xfrm>
            <a:custGeom>
              <a:avLst/>
              <a:gdLst>
                <a:gd name="T0" fmla="*/ 11 w 101"/>
                <a:gd name="T1" fmla="*/ 99 h 99"/>
                <a:gd name="T2" fmla="*/ 71 w 101"/>
                <a:gd name="T3" fmla="*/ 60 h 99"/>
                <a:gd name="T4" fmla="*/ 11 w 101"/>
                <a:gd name="T5" fmla="*/ 99 h 99"/>
              </a:gdLst>
              <a:ahLst/>
              <a:cxnLst>
                <a:cxn ang="0">
                  <a:pos x="T0" y="T1"/>
                </a:cxn>
                <a:cxn ang="0">
                  <a:pos x="T2" y="T3"/>
                </a:cxn>
                <a:cxn ang="0">
                  <a:pos x="T4" y="T5"/>
                </a:cxn>
              </a:cxnLst>
              <a:rect l="0" t="0" r="r" b="b"/>
              <a:pathLst>
                <a:path w="100" h="99">
                  <a:moveTo>
                    <a:pt x="11" y="99"/>
                  </a:moveTo>
                  <a:cubicBezTo>
                    <a:pt x="25" y="95"/>
                    <a:pt x="56" y="89"/>
                    <a:pt x="71" y="60"/>
                  </a:cubicBezTo>
                  <a:cubicBezTo>
                    <a:pt x="101" y="0"/>
                    <a:pt x="0" y="45"/>
                    <a:pt x="11" y="99"/>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 name="Freeform 49"/>
            <p:cNvSpPr/>
            <p:nvPr userDrawn="1"/>
          </p:nvSpPr>
          <p:spPr bwMode="auto">
            <a:xfrm>
              <a:off x="759" y="838"/>
              <a:ext cx="61" cy="114"/>
            </a:xfrm>
            <a:custGeom>
              <a:avLst/>
              <a:gdLst>
                <a:gd name="T0" fmla="*/ 24 w 71"/>
                <a:gd name="T1" fmla="*/ 0 h 133"/>
                <a:gd name="T2" fmla="*/ 10 w 71"/>
                <a:gd name="T3" fmla="*/ 69 h 133"/>
                <a:gd name="T4" fmla="*/ 24 w 71"/>
                <a:gd name="T5" fmla="*/ 0 h 133"/>
              </a:gdLst>
              <a:ahLst/>
              <a:cxnLst>
                <a:cxn ang="0">
                  <a:pos x="T0" y="T1"/>
                </a:cxn>
                <a:cxn ang="0">
                  <a:pos x="T2" y="T3"/>
                </a:cxn>
                <a:cxn ang="0">
                  <a:pos x="T4" y="T5"/>
                </a:cxn>
              </a:cxnLst>
              <a:rect l="0" t="0" r="r" b="b"/>
              <a:pathLst>
                <a:path w="71" h="133">
                  <a:moveTo>
                    <a:pt x="24" y="0"/>
                  </a:moveTo>
                  <a:cubicBezTo>
                    <a:pt x="17" y="12"/>
                    <a:pt x="0" y="38"/>
                    <a:pt x="10" y="69"/>
                  </a:cubicBezTo>
                  <a:cubicBezTo>
                    <a:pt x="31" y="133"/>
                    <a:pt x="71" y="30"/>
                    <a:pt x="24" y="0"/>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2" name="Freeform 50"/>
            <p:cNvSpPr/>
            <p:nvPr userDrawn="1"/>
          </p:nvSpPr>
          <p:spPr bwMode="auto">
            <a:xfrm>
              <a:off x="670" y="673"/>
              <a:ext cx="86" cy="85"/>
            </a:xfrm>
            <a:custGeom>
              <a:avLst/>
              <a:gdLst>
                <a:gd name="T0" fmla="*/ 11 w 101"/>
                <a:gd name="T1" fmla="*/ 99 h 99"/>
                <a:gd name="T2" fmla="*/ 71 w 101"/>
                <a:gd name="T3" fmla="*/ 60 h 99"/>
                <a:gd name="T4" fmla="*/ 11 w 101"/>
                <a:gd name="T5" fmla="*/ 99 h 99"/>
              </a:gdLst>
              <a:ahLst/>
              <a:cxnLst>
                <a:cxn ang="0">
                  <a:pos x="T0" y="T1"/>
                </a:cxn>
                <a:cxn ang="0">
                  <a:pos x="T2" y="T3"/>
                </a:cxn>
                <a:cxn ang="0">
                  <a:pos x="T4" y="T5"/>
                </a:cxn>
              </a:cxnLst>
              <a:rect l="0" t="0" r="r" b="b"/>
              <a:pathLst>
                <a:path w="100" h="99">
                  <a:moveTo>
                    <a:pt x="11" y="99"/>
                  </a:moveTo>
                  <a:cubicBezTo>
                    <a:pt x="25" y="95"/>
                    <a:pt x="56" y="89"/>
                    <a:pt x="71" y="60"/>
                  </a:cubicBezTo>
                  <a:cubicBezTo>
                    <a:pt x="101" y="0"/>
                    <a:pt x="0" y="45"/>
                    <a:pt x="11" y="99"/>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3" name="Freeform 51"/>
            <p:cNvSpPr/>
            <p:nvPr userDrawn="1"/>
          </p:nvSpPr>
          <p:spPr bwMode="auto">
            <a:xfrm>
              <a:off x="657" y="758"/>
              <a:ext cx="61" cy="113"/>
            </a:xfrm>
            <a:custGeom>
              <a:avLst/>
              <a:gdLst>
                <a:gd name="T0" fmla="*/ 25 w 71"/>
                <a:gd name="T1" fmla="*/ 0 h 133"/>
                <a:gd name="T2" fmla="*/ 10 w 71"/>
                <a:gd name="T3" fmla="*/ 69 h 133"/>
                <a:gd name="T4" fmla="*/ 25 w 71"/>
                <a:gd name="T5" fmla="*/ 0 h 133"/>
              </a:gdLst>
              <a:ahLst/>
              <a:cxnLst>
                <a:cxn ang="0">
                  <a:pos x="T0" y="T1"/>
                </a:cxn>
                <a:cxn ang="0">
                  <a:pos x="T2" y="T3"/>
                </a:cxn>
                <a:cxn ang="0">
                  <a:pos x="T4" y="T5"/>
                </a:cxn>
              </a:cxnLst>
              <a:rect l="0" t="0" r="r" b="b"/>
              <a:pathLst>
                <a:path w="71" h="133">
                  <a:moveTo>
                    <a:pt x="25" y="0"/>
                  </a:moveTo>
                  <a:cubicBezTo>
                    <a:pt x="18" y="12"/>
                    <a:pt x="0" y="38"/>
                    <a:pt x="10" y="69"/>
                  </a:cubicBezTo>
                  <a:cubicBezTo>
                    <a:pt x="31" y="133"/>
                    <a:pt x="71" y="30"/>
                    <a:pt x="25" y="0"/>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 name="Freeform 52"/>
            <p:cNvSpPr/>
            <p:nvPr userDrawn="1"/>
          </p:nvSpPr>
          <p:spPr bwMode="auto">
            <a:xfrm>
              <a:off x="287" y="86"/>
              <a:ext cx="51" cy="477"/>
            </a:xfrm>
            <a:custGeom>
              <a:avLst/>
              <a:gdLst>
                <a:gd name="T0" fmla="*/ 59 w 60"/>
                <a:gd name="T1" fmla="*/ 556 h 557"/>
                <a:gd name="T2" fmla="*/ 13 w 60"/>
                <a:gd name="T3" fmla="*/ 415 h 557"/>
                <a:gd name="T4" fmla="*/ 29 w 60"/>
                <a:gd name="T5" fmla="*/ 263 h 557"/>
                <a:gd name="T6" fmla="*/ 51 w 60"/>
                <a:gd name="T7" fmla="*/ 136 h 557"/>
                <a:gd name="T8" fmla="*/ 27 w 60"/>
                <a:gd name="T9" fmla="*/ 1 h 557"/>
                <a:gd name="T10" fmla="*/ 25 w 60"/>
                <a:gd name="T11" fmla="*/ 2 h 557"/>
                <a:gd name="T12" fmla="*/ 46 w 60"/>
                <a:gd name="T13" fmla="*/ 153 h 557"/>
                <a:gd name="T14" fmla="*/ 18 w 60"/>
                <a:gd name="T15" fmla="*/ 293 h 557"/>
                <a:gd name="T16" fmla="*/ 58 w 60"/>
                <a:gd name="T17" fmla="*/ 556 h 557"/>
                <a:gd name="T18" fmla="*/ 59 w 60"/>
                <a:gd name="T19" fmla="*/ 556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0" h="557">
                  <a:moveTo>
                    <a:pt x="59" y="556"/>
                  </a:moveTo>
                  <a:cubicBezTo>
                    <a:pt x="32" y="513"/>
                    <a:pt x="18" y="465"/>
                    <a:pt x="13" y="415"/>
                  </a:cubicBezTo>
                  <a:cubicBezTo>
                    <a:pt x="7" y="364"/>
                    <a:pt x="17" y="313"/>
                    <a:pt x="29" y="263"/>
                  </a:cubicBezTo>
                  <a:cubicBezTo>
                    <a:pt x="38" y="221"/>
                    <a:pt x="49" y="179"/>
                    <a:pt x="51" y="136"/>
                  </a:cubicBezTo>
                  <a:cubicBezTo>
                    <a:pt x="54" y="90"/>
                    <a:pt x="45" y="43"/>
                    <a:pt x="27" y="1"/>
                  </a:cubicBezTo>
                  <a:cubicBezTo>
                    <a:pt x="26" y="0"/>
                    <a:pt x="24" y="1"/>
                    <a:pt x="25" y="2"/>
                  </a:cubicBezTo>
                  <a:cubicBezTo>
                    <a:pt x="42" y="52"/>
                    <a:pt x="51" y="100"/>
                    <a:pt x="46" y="153"/>
                  </a:cubicBezTo>
                  <a:cubicBezTo>
                    <a:pt x="42" y="201"/>
                    <a:pt x="28" y="247"/>
                    <a:pt x="18" y="293"/>
                  </a:cubicBezTo>
                  <a:cubicBezTo>
                    <a:pt x="0" y="382"/>
                    <a:pt x="3" y="480"/>
                    <a:pt x="58" y="556"/>
                  </a:cubicBezTo>
                  <a:cubicBezTo>
                    <a:pt x="58" y="557"/>
                    <a:pt x="60" y="556"/>
                    <a:pt x="59" y="556"/>
                  </a:cubicBezTo>
                  <a:close/>
                </a:path>
              </a:pathLst>
            </a:custGeom>
            <a:solidFill>
              <a:srgbClr val="90C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 name="Freeform 53"/>
            <p:cNvSpPr/>
            <p:nvPr userDrawn="1"/>
          </p:nvSpPr>
          <p:spPr bwMode="auto">
            <a:xfrm>
              <a:off x="278" y="6"/>
              <a:ext cx="58" cy="89"/>
            </a:xfrm>
            <a:custGeom>
              <a:avLst/>
              <a:gdLst>
                <a:gd name="T0" fmla="*/ 39 w 68"/>
                <a:gd name="T1" fmla="*/ 104 h 104"/>
                <a:gd name="T2" fmla="*/ 4 w 68"/>
                <a:gd name="T3" fmla="*/ 57 h 104"/>
                <a:gd name="T4" fmla="*/ 39 w 68"/>
                <a:gd name="T5" fmla="*/ 104 h 104"/>
              </a:gdLst>
              <a:ahLst/>
              <a:cxnLst>
                <a:cxn ang="0">
                  <a:pos x="T0" y="T1"/>
                </a:cxn>
                <a:cxn ang="0">
                  <a:pos x="T2" y="T3"/>
                </a:cxn>
                <a:cxn ang="0">
                  <a:pos x="T4" y="T5"/>
                </a:cxn>
              </a:cxnLst>
              <a:rect l="0" t="0" r="r" b="b"/>
              <a:pathLst>
                <a:path w="68" h="104">
                  <a:moveTo>
                    <a:pt x="39" y="104"/>
                  </a:moveTo>
                  <a:cubicBezTo>
                    <a:pt x="29" y="95"/>
                    <a:pt x="6" y="93"/>
                    <a:pt x="4" y="57"/>
                  </a:cubicBezTo>
                  <a:cubicBezTo>
                    <a:pt x="0" y="0"/>
                    <a:pt x="68" y="56"/>
                    <a:pt x="39" y="104"/>
                  </a:cubicBezTo>
                </a:path>
              </a:pathLst>
            </a:custGeom>
            <a:solidFill>
              <a:srgbClr val="90C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 name="Freeform 54"/>
            <p:cNvSpPr/>
            <p:nvPr userDrawn="1"/>
          </p:nvSpPr>
          <p:spPr bwMode="auto">
            <a:xfrm>
              <a:off x="228" y="92"/>
              <a:ext cx="90" cy="48"/>
            </a:xfrm>
            <a:custGeom>
              <a:avLst/>
              <a:gdLst>
                <a:gd name="T0" fmla="*/ 105 w 105"/>
                <a:gd name="T1" fmla="*/ 22 h 56"/>
                <a:gd name="T2" fmla="*/ 51 w 105"/>
                <a:gd name="T3" fmla="*/ 6 h 56"/>
                <a:gd name="T4" fmla="*/ 105 w 105"/>
                <a:gd name="T5" fmla="*/ 22 h 56"/>
              </a:gdLst>
              <a:ahLst/>
              <a:cxnLst>
                <a:cxn ang="0">
                  <a:pos x="T0" y="T1"/>
                </a:cxn>
                <a:cxn ang="0">
                  <a:pos x="T2" y="T3"/>
                </a:cxn>
                <a:cxn ang="0">
                  <a:pos x="T4" y="T5"/>
                </a:cxn>
              </a:cxnLst>
              <a:rect l="0" t="0" r="r" b="b"/>
              <a:pathLst>
                <a:path w="105" h="56">
                  <a:moveTo>
                    <a:pt x="105" y="22"/>
                  </a:moveTo>
                  <a:cubicBezTo>
                    <a:pt x="95" y="15"/>
                    <a:pt x="76" y="0"/>
                    <a:pt x="51" y="6"/>
                  </a:cubicBezTo>
                  <a:cubicBezTo>
                    <a:pt x="0" y="18"/>
                    <a:pt x="78" y="56"/>
                    <a:pt x="105" y="22"/>
                  </a:cubicBezTo>
                </a:path>
              </a:pathLst>
            </a:custGeom>
            <a:solidFill>
              <a:srgbClr val="90C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 name="Freeform 55"/>
            <p:cNvSpPr/>
            <p:nvPr userDrawn="1"/>
          </p:nvSpPr>
          <p:spPr bwMode="auto">
            <a:xfrm>
              <a:off x="314" y="50"/>
              <a:ext cx="70" cy="62"/>
            </a:xfrm>
            <a:custGeom>
              <a:avLst/>
              <a:gdLst>
                <a:gd name="T0" fmla="*/ 5 w 82"/>
                <a:gd name="T1" fmla="*/ 72 h 72"/>
                <a:gd name="T2" fmla="*/ 54 w 82"/>
                <a:gd name="T3" fmla="*/ 45 h 72"/>
                <a:gd name="T4" fmla="*/ 5 w 82"/>
                <a:gd name="T5" fmla="*/ 72 h 72"/>
              </a:gdLst>
              <a:ahLst/>
              <a:cxnLst>
                <a:cxn ang="0">
                  <a:pos x="T0" y="T1"/>
                </a:cxn>
                <a:cxn ang="0">
                  <a:pos x="T2" y="T3"/>
                </a:cxn>
                <a:cxn ang="0">
                  <a:pos x="T4" y="T5"/>
                </a:cxn>
              </a:cxnLst>
              <a:rect l="0" t="0" r="r" b="b"/>
              <a:pathLst>
                <a:path w="82" h="72">
                  <a:moveTo>
                    <a:pt x="5" y="72"/>
                  </a:moveTo>
                  <a:cubicBezTo>
                    <a:pt x="16" y="70"/>
                    <a:pt x="41" y="67"/>
                    <a:pt x="54" y="45"/>
                  </a:cubicBezTo>
                  <a:cubicBezTo>
                    <a:pt x="82" y="0"/>
                    <a:pt x="0" y="29"/>
                    <a:pt x="5" y="72"/>
                  </a:cubicBezTo>
                </a:path>
              </a:pathLst>
            </a:custGeom>
            <a:solidFill>
              <a:srgbClr val="90C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 name="Freeform 56"/>
            <p:cNvSpPr/>
            <p:nvPr userDrawn="1"/>
          </p:nvSpPr>
          <p:spPr bwMode="auto">
            <a:xfrm>
              <a:off x="239" y="183"/>
              <a:ext cx="89" cy="48"/>
            </a:xfrm>
            <a:custGeom>
              <a:avLst/>
              <a:gdLst>
                <a:gd name="T0" fmla="*/ 104 w 104"/>
                <a:gd name="T1" fmla="*/ 25 h 56"/>
                <a:gd name="T2" fmla="*/ 53 w 104"/>
                <a:gd name="T3" fmla="*/ 3 h 56"/>
                <a:gd name="T4" fmla="*/ 104 w 104"/>
                <a:gd name="T5" fmla="*/ 25 h 56"/>
              </a:gdLst>
              <a:ahLst/>
              <a:cxnLst>
                <a:cxn ang="0">
                  <a:pos x="T0" y="T1"/>
                </a:cxn>
                <a:cxn ang="0">
                  <a:pos x="T2" y="T3"/>
                </a:cxn>
                <a:cxn ang="0">
                  <a:pos x="T4" y="T5"/>
                </a:cxn>
              </a:cxnLst>
              <a:rect l="0" t="0" r="r" b="b"/>
              <a:pathLst>
                <a:path w="104" h="56">
                  <a:moveTo>
                    <a:pt x="104" y="25"/>
                  </a:moveTo>
                  <a:cubicBezTo>
                    <a:pt x="96" y="17"/>
                    <a:pt x="78" y="0"/>
                    <a:pt x="53" y="3"/>
                  </a:cubicBezTo>
                  <a:cubicBezTo>
                    <a:pt x="0" y="10"/>
                    <a:pt x="74" y="56"/>
                    <a:pt x="104" y="25"/>
                  </a:cubicBezTo>
                </a:path>
              </a:pathLst>
            </a:custGeom>
            <a:solidFill>
              <a:srgbClr val="90C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 name="Freeform 57"/>
            <p:cNvSpPr/>
            <p:nvPr userDrawn="1"/>
          </p:nvSpPr>
          <p:spPr bwMode="auto">
            <a:xfrm>
              <a:off x="328" y="151"/>
              <a:ext cx="73" cy="54"/>
            </a:xfrm>
            <a:custGeom>
              <a:avLst/>
              <a:gdLst>
                <a:gd name="T0" fmla="*/ 1 w 85"/>
                <a:gd name="T1" fmla="*/ 63 h 63"/>
                <a:gd name="T2" fmla="*/ 52 w 85"/>
                <a:gd name="T3" fmla="*/ 42 h 63"/>
                <a:gd name="T4" fmla="*/ 1 w 85"/>
                <a:gd name="T5" fmla="*/ 63 h 63"/>
              </a:gdLst>
              <a:ahLst/>
              <a:cxnLst>
                <a:cxn ang="0">
                  <a:pos x="T0" y="T1"/>
                </a:cxn>
                <a:cxn ang="0">
                  <a:pos x="T2" y="T3"/>
                </a:cxn>
                <a:cxn ang="0">
                  <a:pos x="T4" y="T5"/>
                </a:cxn>
              </a:cxnLst>
              <a:rect l="0" t="0" r="r" b="b"/>
              <a:pathLst>
                <a:path w="85" h="62">
                  <a:moveTo>
                    <a:pt x="1" y="63"/>
                  </a:moveTo>
                  <a:cubicBezTo>
                    <a:pt x="12" y="62"/>
                    <a:pt x="37" y="62"/>
                    <a:pt x="52" y="42"/>
                  </a:cubicBezTo>
                  <a:cubicBezTo>
                    <a:pt x="85" y="0"/>
                    <a:pt x="0" y="19"/>
                    <a:pt x="1" y="63"/>
                  </a:cubicBezTo>
                </a:path>
              </a:pathLst>
            </a:custGeom>
            <a:solidFill>
              <a:srgbClr val="90C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 name="Freeform 58"/>
            <p:cNvSpPr/>
            <p:nvPr userDrawn="1"/>
          </p:nvSpPr>
          <p:spPr bwMode="auto">
            <a:xfrm>
              <a:off x="228" y="272"/>
              <a:ext cx="86" cy="47"/>
            </a:xfrm>
            <a:custGeom>
              <a:avLst/>
              <a:gdLst>
                <a:gd name="T0" fmla="*/ 101 w 101"/>
                <a:gd name="T1" fmla="*/ 28 h 55"/>
                <a:gd name="T2" fmla="*/ 53 w 101"/>
                <a:gd name="T3" fmla="*/ 0 h 55"/>
                <a:gd name="T4" fmla="*/ 101 w 101"/>
                <a:gd name="T5" fmla="*/ 28 h 55"/>
              </a:gdLst>
              <a:ahLst/>
              <a:cxnLst>
                <a:cxn ang="0">
                  <a:pos x="T0" y="T1"/>
                </a:cxn>
                <a:cxn ang="0">
                  <a:pos x="T2" y="T3"/>
                </a:cxn>
                <a:cxn ang="0">
                  <a:pos x="T4" y="T5"/>
                </a:cxn>
              </a:cxnLst>
              <a:rect l="0" t="0" r="r" b="b"/>
              <a:pathLst>
                <a:path w="100" h="55">
                  <a:moveTo>
                    <a:pt x="101" y="28"/>
                  </a:moveTo>
                  <a:cubicBezTo>
                    <a:pt x="94" y="20"/>
                    <a:pt x="78" y="0"/>
                    <a:pt x="53" y="0"/>
                  </a:cubicBezTo>
                  <a:cubicBezTo>
                    <a:pt x="0" y="1"/>
                    <a:pt x="67" y="55"/>
                    <a:pt x="101" y="28"/>
                  </a:cubicBezTo>
                </a:path>
              </a:pathLst>
            </a:custGeom>
            <a:solidFill>
              <a:srgbClr val="90C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 name="Freeform 59"/>
            <p:cNvSpPr/>
            <p:nvPr userDrawn="1"/>
          </p:nvSpPr>
          <p:spPr bwMode="auto">
            <a:xfrm>
              <a:off x="314" y="251"/>
              <a:ext cx="78" cy="49"/>
            </a:xfrm>
            <a:custGeom>
              <a:avLst/>
              <a:gdLst>
                <a:gd name="T0" fmla="*/ 0 w 91"/>
                <a:gd name="T1" fmla="*/ 53 h 57"/>
                <a:gd name="T2" fmla="*/ 54 w 91"/>
                <a:gd name="T3" fmla="*/ 38 h 57"/>
                <a:gd name="T4" fmla="*/ 0 w 91"/>
                <a:gd name="T5" fmla="*/ 53 h 57"/>
              </a:gdLst>
              <a:ahLst/>
              <a:cxnLst>
                <a:cxn ang="0">
                  <a:pos x="T0" y="T1"/>
                </a:cxn>
                <a:cxn ang="0">
                  <a:pos x="T2" y="T3"/>
                </a:cxn>
                <a:cxn ang="0">
                  <a:pos x="T4" y="T5"/>
                </a:cxn>
              </a:cxnLst>
              <a:rect l="0" t="0" r="r" b="b"/>
              <a:pathLst>
                <a:path w="91" h="57">
                  <a:moveTo>
                    <a:pt x="0" y="53"/>
                  </a:moveTo>
                  <a:cubicBezTo>
                    <a:pt x="12" y="54"/>
                    <a:pt x="36" y="57"/>
                    <a:pt x="54" y="38"/>
                  </a:cubicBezTo>
                  <a:cubicBezTo>
                    <a:pt x="91" y="0"/>
                    <a:pt x="5" y="10"/>
                    <a:pt x="0" y="53"/>
                  </a:cubicBezTo>
                </a:path>
              </a:pathLst>
            </a:custGeom>
            <a:solidFill>
              <a:srgbClr val="90C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 name="Freeform 60"/>
            <p:cNvSpPr/>
            <p:nvPr userDrawn="1"/>
          </p:nvSpPr>
          <p:spPr bwMode="auto">
            <a:xfrm>
              <a:off x="208" y="373"/>
              <a:ext cx="87" cy="47"/>
            </a:xfrm>
            <a:custGeom>
              <a:avLst/>
              <a:gdLst>
                <a:gd name="T0" fmla="*/ 102 w 102"/>
                <a:gd name="T1" fmla="*/ 27 h 55"/>
                <a:gd name="T2" fmla="*/ 53 w 102"/>
                <a:gd name="T3" fmla="*/ 0 h 55"/>
                <a:gd name="T4" fmla="*/ 102 w 102"/>
                <a:gd name="T5" fmla="*/ 27 h 55"/>
              </a:gdLst>
              <a:ahLst/>
              <a:cxnLst>
                <a:cxn ang="0">
                  <a:pos x="T0" y="T1"/>
                </a:cxn>
                <a:cxn ang="0">
                  <a:pos x="T2" y="T3"/>
                </a:cxn>
                <a:cxn ang="0">
                  <a:pos x="T4" y="T5"/>
                </a:cxn>
              </a:cxnLst>
              <a:rect l="0" t="0" r="r" b="b"/>
              <a:pathLst>
                <a:path w="102" h="55">
                  <a:moveTo>
                    <a:pt x="102" y="27"/>
                  </a:moveTo>
                  <a:cubicBezTo>
                    <a:pt x="94" y="19"/>
                    <a:pt x="79" y="0"/>
                    <a:pt x="53" y="0"/>
                  </a:cubicBezTo>
                  <a:cubicBezTo>
                    <a:pt x="0" y="0"/>
                    <a:pt x="68" y="55"/>
                    <a:pt x="102" y="27"/>
                  </a:cubicBezTo>
                </a:path>
              </a:pathLst>
            </a:custGeom>
            <a:solidFill>
              <a:srgbClr val="90C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 name="Freeform 61"/>
            <p:cNvSpPr/>
            <p:nvPr userDrawn="1"/>
          </p:nvSpPr>
          <p:spPr bwMode="auto">
            <a:xfrm>
              <a:off x="295" y="352"/>
              <a:ext cx="78" cy="48"/>
            </a:xfrm>
            <a:custGeom>
              <a:avLst/>
              <a:gdLst>
                <a:gd name="T0" fmla="*/ 0 w 91"/>
                <a:gd name="T1" fmla="*/ 53 h 56"/>
                <a:gd name="T2" fmla="*/ 54 w 91"/>
                <a:gd name="T3" fmla="*/ 38 h 56"/>
                <a:gd name="T4" fmla="*/ 0 w 91"/>
                <a:gd name="T5" fmla="*/ 53 h 56"/>
              </a:gdLst>
              <a:ahLst/>
              <a:cxnLst>
                <a:cxn ang="0">
                  <a:pos x="T0" y="T1"/>
                </a:cxn>
                <a:cxn ang="0">
                  <a:pos x="T2" y="T3"/>
                </a:cxn>
                <a:cxn ang="0">
                  <a:pos x="T4" y="T5"/>
                </a:cxn>
              </a:cxnLst>
              <a:rect l="0" t="0" r="r" b="b"/>
              <a:pathLst>
                <a:path w="91" h="56">
                  <a:moveTo>
                    <a:pt x="0" y="53"/>
                  </a:moveTo>
                  <a:cubicBezTo>
                    <a:pt x="11" y="53"/>
                    <a:pt x="36" y="56"/>
                    <a:pt x="54" y="38"/>
                  </a:cubicBezTo>
                  <a:cubicBezTo>
                    <a:pt x="91" y="0"/>
                    <a:pt x="5" y="9"/>
                    <a:pt x="0" y="53"/>
                  </a:cubicBezTo>
                </a:path>
              </a:pathLst>
            </a:custGeom>
            <a:solidFill>
              <a:srgbClr val="90C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 name="Freeform 62"/>
            <p:cNvSpPr/>
            <p:nvPr userDrawn="1"/>
          </p:nvSpPr>
          <p:spPr bwMode="auto">
            <a:xfrm>
              <a:off x="203" y="432"/>
              <a:ext cx="311" cy="289"/>
            </a:xfrm>
            <a:custGeom>
              <a:avLst/>
              <a:gdLst>
                <a:gd name="T0" fmla="*/ 144 w 364"/>
                <a:gd name="T1" fmla="*/ 219 h 338"/>
                <a:gd name="T2" fmla="*/ 186 w 364"/>
                <a:gd name="T3" fmla="*/ 308 h 338"/>
                <a:gd name="T4" fmla="*/ 226 w 364"/>
                <a:gd name="T5" fmla="*/ 220 h 338"/>
                <a:gd name="T6" fmla="*/ 276 w 364"/>
                <a:gd name="T7" fmla="*/ 174 h 338"/>
                <a:gd name="T8" fmla="*/ 267 w 364"/>
                <a:gd name="T9" fmla="*/ 167 h 338"/>
                <a:gd name="T10" fmla="*/ 203 w 364"/>
                <a:gd name="T11" fmla="*/ 101 h 338"/>
                <a:gd name="T12" fmla="*/ 143 w 364"/>
                <a:gd name="T13" fmla="*/ 153 h 338"/>
                <a:gd name="T14" fmla="*/ 144 w 364"/>
                <a:gd name="T15" fmla="*/ 219 h 3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4" h="338">
                  <a:moveTo>
                    <a:pt x="144" y="219"/>
                  </a:moveTo>
                  <a:cubicBezTo>
                    <a:pt x="148" y="252"/>
                    <a:pt x="142" y="310"/>
                    <a:pt x="186" y="308"/>
                  </a:cubicBezTo>
                  <a:cubicBezTo>
                    <a:pt x="223" y="306"/>
                    <a:pt x="232" y="252"/>
                    <a:pt x="226" y="220"/>
                  </a:cubicBezTo>
                  <a:cubicBezTo>
                    <a:pt x="305" y="338"/>
                    <a:pt x="364" y="235"/>
                    <a:pt x="276" y="174"/>
                  </a:cubicBezTo>
                  <a:cubicBezTo>
                    <a:pt x="267" y="167"/>
                    <a:pt x="267" y="167"/>
                    <a:pt x="267" y="167"/>
                  </a:cubicBezTo>
                  <a:cubicBezTo>
                    <a:pt x="350" y="123"/>
                    <a:pt x="285" y="27"/>
                    <a:pt x="203" y="101"/>
                  </a:cubicBezTo>
                  <a:cubicBezTo>
                    <a:pt x="174" y="0"/>
                    <a:pt x="41" y="84"/>
                    <a:pt x="143" y="153"/>
                  </a:cubicBezTo>
                  <a:cubicBezTo>
                    <a:pt x="0" y="142"/>
                    <a:pt x="71" y="274"/>
                    <a:pt x="144" y="219"/>
                  </a:cubicBezTo>
                  <a:close/>
                </a:path>
              </a:pathLst>
            </a:custGeom>
            <a:solidFill>
              <a:srgbClr val="FFC8B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 name="Freeform 63"/>
            <p:cNvSpPr/>
            <p:nvPr userDrawn="1"/>
          </p:nvSpPr>
          <p:spPr bwMode="auto">
            <a:xfrm>
              <a:off x="394" y="582"/>
              <a:ext cx="25" cy="16"/>
            </a:xfrm>
            <a:custGeom>
              <a:avLst/>
              <a:gdLst>
                <a:gd name="T0" fmla="*/ 28 w 29"/>
                <a:gd name="T1" fmla="*/ 16 h 18"/>
                <a:gd name="T2" fmla="*/ 16 w 29"/>
                <a:gd name="T3" fmla="*/ 6 h 18"/>
                <a:gd name="T4" fmla="*/ 1 w 29"/>
                <a:gd name="T5" fmla="*/ 1 h 18"/>
                <a:gd name="T6" fmla="*/ 0 w 29"/>
                <a:gd name="T7" fmla="*/ 3 h 18"/>
                <a:gd name="T8" fmla="*/ 11 w 29"/>
                <a:gd name="T9" fmla="*/ 10 h 18"/>
                <a:gd name="T10" fmla="*/ 26 w 29"/>
                <a:gd name="T11" fmla="*/ 18 h 18"/>
                <a:gd name="T12" fmla="*/ 28 w 29"/>
                <a:gd name="T13" fmla="*/ 16 h 18"/>
              </a:gdLst>
              <a:ahLst/>
              <a:cxnLst>
                <a:cxn ang="0">
                  <a:pos x="T0" y="T1"/>
                </a:cxn>
                <a:cxn ang="0">
                  <a:pos x="T2" y="T3"/>
                </a:cxn>
                <a:cxn ang="0">
                  <a:pos x="T4" y="T5"/>
                </a:cxn>
                <a:cxn ang="0">
                  <a:pos x="T6" y="T7"/>
                </a:cxn>
                <a:cxn ang="0">
                  <a:pos x="T8" y="T9"/>
                </a:cxn>
                <a:cxn ang="0">
                  <a:pos x="T10" y="T11"/>
                </a:cxn>
                <a:cxn ang="0">
                  <a:pos x="T12" y="T13"/>
                </a:cxn>
              </a:cxnLst>
              <a:rect l="0" t="0" r="r" b="b"/>
              <a:pathLst>
                <a:path w="28" h="18">
                  <a:moveTo>
                    <a:pt x="28" y="16"/>
                  </a:moveTo>
                  <a:cubicBezTo>
                    <a:pt x="25" y="11"/>
                    <a:pt x="20" y="8"/>
                    <a:pt x="16" y="6"/>
                  </a:cubicBezTo>
                  <a:cubicBezTo>
                    <a:pt x="12" y="3"/>
                    <a:pt x="6" y="0"/>
                    <a:pt x="1" y="1"/>
                  </a:cubicBezTo>
                  <a:cubicBezTo>
                    <a:pt x="0" y="1"/>
                    <a:pt x="0" y="2"/>
                    <a:pt x="0" y="3"/>
                  </a:cubicBezTo>
                  <a:cubicBezTo>
                    <a:pt x="3" y="7"/>
                    <a:pt x="7" y="8"/>
                    <a:pt x="11" y="10"/>
                  </a:cubicBezTo>
                  <a:cubicBezTo>
                    <a:pt x="16" y="13"/>
                    <a:pt x="21" y="16"/>
                    <a:pt x="26" y="18"/>
                  </a:cubicBezTo>
                  <a:cubicBezTo>
                    <a:pt x="27" y="18"/>
                    <a:pt x="29" y="17"/>
                    <a:pt x="28" y="1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 name="Freeform 64"/>
            <p:cNvSpPr/>
            <p:nvPr userDrawn="1"/>
          </p:nvSpPr>
          <p:spPr bwMode="auto">
            <a:xfrm>
              <a:off x="387" y="591"/>
              <a:ext cx="25" cy="20"/>
            </a:xfrm>
            <a:custGeom>
              <a:avLst/>
              <a:gdLst>
                <a:gd name="T0" fmla="*/ 28 w 29"/>
                <a:gd name="T1" fmla="*/ 21 h 24"/>
                <a:gd name="T2" fmla="*/ 15 w 29"/>
                <a:gd name="T3" fmla="*/ 9 h 24"/>
                <a:gd name="T4" fmla="*/ 1 w 29"/>
                <a:gd name="T5" fmla="*/ 1 h 24"/>
                <a:gd name="T6" fmla="*/ 0 w 29"/>
                <a:gd name="T7" fmla="*/ 2 h 24"/>
                <a:gd name="T8" fmla="*/ 10 w 29"/>
                <a:gd name="T9" fmla="*/ 12 h 24"/>
                <a:gd name="T10" fmla="*/ 26 w 29"/>
                <a:gd name="T11" fmla="*/ 23 h 24"/>
                <a:gd name="T12" fmla="*/ 28 w 29"/>
                <a:gd name="T13" fmla="*/ 21 h 24"/>
              </a:gdLst>
              <a:ahLst/>
              <a:cxnLst>
                <a:cxn ang="0">
                  <a:pos x="T0" y="T1"/>
                </a:cxn>
                <a:cxn ang="0">
                  <a:pos x="T2" y="T3"/>
                </a:cxn>
                <a:cxn ang="0">
                  <a:pos x="T4" y="T5"/>
                </a:cxn>
                <a:cxn ang="0">
                  <a:pos x="T6" y="T7"/>
                </a:cxn>
                <a:cxn ang="0">
                  <a:pos x="T8" y="T9"/>
                </a:cxn>
                <a:cxn ang="0">
                  <a:pos x="T10" y="T11"/>
                </a:cxn>
                <a:cxn ang="0">
                  <a:pos x="T12" y="T13"/>
                </a:cxn>
              </a:cxnLst>
              <a:rect l="0" t="0" r="r" b="b"/>
              <a:pathLst>
                <a:path w="28" h="24">
                  <a:moveTo>
                    <a:pt x="28" y="21"/>
                  </a:moveTo>
                  <a:cubicBezTo>
                    <a:pt x="24" y="16"/>
                    <a:pt x="19" y="13"/>
                    <a:pt x="15" y="9"/>
                  </a:cubicBezTo>
                  <a:cubicBezTo>
                    <a:pt x="11" y="6"/>
                    <a:pt x="6" y="0"/>
                    <a:pt x="1" y="1"/>
                  </a:cubicBezTo>
                  <a:cubicBezTo>
                    <a:pt x="0" y="1"/>
                    <a:pt x="0" y="2"/>
                    <a:pt x="0" y="2"/>
                  </a:cubicBezTo>
                  <a:cubicBezTo>
                    <a:pt x="1" y="7"/>
                    <a:pt x="7" y="10"/>
                    <a:pt x="10" y="12"/>
                  </a:cubicBezTo>
                  <a:cubicBezTo>
                    <a:pt x="15" y="16"/>
                    <a:pt x="20" y="20"/>
                    <a:pt x="26" y="23"/>
                  </a:cubicBezTo>
                  <a:cubicBezTo>
                    <a:pt x="27" y="24"/>
                    <a:pt x="29" y="22"/>
                    <a:pt x="28" y="2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 name="Freeform 65"/>
            <p:cNvSpPr/>
            <p:nvPr userDrawn="1"/>
          </p:nvSpPr>
          <p:spPr bwMode="auto">
            <a:xfrm>
              <a:off x="366" y="598"/>
              <a:ext cx="10" cy="41"/>
            </a:xfrm>
            <a:custGeom>
              <a:avLst/>
              <a:gdLst>
                <a:gd name="T0" fmla="*/ 7 w 12"/>
                <a:gd name="T1" fmla="*/ 2 h 48"/>
                <a:gd name="T2" fmla="*/ 7 w 12"/>
                <a:gd name="T3" fmla="*/ 47 h 48"/>
                <a:gd name="T4" fmla="*/ 10 w 12"/>
                <a:gd name="T5" fmla="*/ 46 h 48"/>
                <a:gd name="T6" fmla="*/ 11 w 12"/>
                <a:gd name="T7" fmla="*/ 24 h 48"/>
                <a:gd name="T8" fmla="*/ 10 w 12"/>
                <a:gd name="T9" fmla="*/ 2 h 48"/>
                <a:gd name="T10" fmla="*/ 7 w 12"/>
                <a:gd name="T11" fmla="*/ 2 h 48"/>
              </a:gdLst>
              <a:ahLst/>
              <a:cxnLst>
                <a:cxn ang="0">
                  <a:pos x="T0" y="T1"/>
                </a:cxn>
                <a:cxn ang="0">
                  <a:pos x="T2" y="T3"/>
                </a:cxn>
                <a:cxn ang="0">
                  <a:pos x="T4" y="T5"/>
                </a:cxn>
                <a:cxn ang="0">
                  <a:pos x="T6" y="T7"/>
                </a:cxn>
                <a:cxn ang="0">
                  <a:pos x="T8" y="T9"/>
                </a:cxn>
                <a:cxn ang="0">
                  <a:pos x="T10" y="T11"/>
                </a:cxn>
              </a:cxnLst>
              <a:rect l="0" t="0" r="r" b="b"/>
              <a:pathLst>
                <a:path w="12" h="48">
                  <a:moveTo>
                    <a:pt x="7" y="2"/>
                  </a:moveTo>
                  <a:cubicBezTo>
                    <a:pt x="6" y="16"/>
                    <a:pt x="0" y="34"/>
                    <a:pt x="7" y="47"/>
                  </a:cubicBezTo>
                  <a:cubicBezTo>
                    <a:pt x="8" y="48"/>
                    <a:pt x="10" y="47"/>
                    <a:pt x="10" y="46"/>
                  </a:cubicBezTo>
                  <a:cubicBezTo>
                    <a:pt x="11" y="39"/>
                    <a:pt x="10" y="31"/>
                    <a:pt x="11" y="24"/>
                  </a:cubicBezTo>
                  <a:cubicBezTo>
                    <a:pt x="11" y="17"/>
                    <a:pt x="12" y="9"/>
                    <a:pt x="10" y="2"/>
                  </a:cubicBezTo>
                  <a:cubicBezTo>
                    <a:pt x="10" y="0"/>
                    <a:pt x="7" y="1"/>
                    <a:pt x="7"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 name="Freeform 66"/>
            <p:cNvSpPr/>
            <p:nvPr userDrawn="1"/>
          </p:nvSpPr>
          <p:spPr bwMode="auto">
            <a:xfrm>
              <a:off x="359" y="603"/>
              <a:ext cx="8" cy="20"/>
            </a:xfrm>
            <a:custGeom>
              <a:avLst/>
              <a:gdLst>
                <a:gd name="T0" fmla="*/ 4 w 9"/>
                <a:gd name="T1" fmla="*/ 2 h 24"/>
                <a:gd name="T2" fmla="*/ 2 w 9"/>
                <a:gd name="T3" fmla="*/ 13 h 24"/>
                <a:gd name="T4" fmla="*/ 1 w 9"/>
                <a:gd name="T5" fmla="*/ 23 h 24"/>
                <a:gd name="T6" fmla="*/ 3 w 9"/>
                <a:gd name="T7" fmla="*/ 23 h 24"/>
                <a:gd name="T8" fmla="*/ 7 w 9"/>
                <a:gd name="T9" fmla="*/ 13 h 24"/>
                <a:gd name="T10" fmla="*/ 8 w 9"/>
                <a:gd name="T11" fmla="*/ 2 h 24"/>
                <a:gd name="T12" fmla="*/ 4 w 9"/>
                <a:gd name="T13" fmla="*/ 2 h 24"/>
              </a:gdLst>
              <a:ahLst/>
              <a:cxnLst>
                <a:cxn ang="0">
                  <a:pos x="T0" y="T1"/>
                </a:cxn>
                <a:cxn ang="0">
                  <a:pos x="T2" y="T3"/>
                </a:cxn>
                <a:cxn ang="0">
                  <a:pos x="T4" y="T5"/>
                </a:cxn>
                <a:cxn ang="0">
                  <a:pos x="T6" y="T7"/>
                </a:cxn>
                <a:cxn ang="0">
                  <a:pos x="T8" y="T9"/>
                </a:cxn>
                <a:cxn ang="0">
                  <a:pos x="T10" y="T11"/>
                </a:cxn>
                <a:cxn ang="0">
                  <a:pos x="T12" y="T13"/>
                </a:cxn>
              </a:cxnLst>
              <a:rect l="0" t="0" r="r" b="b"/>
              <a:pathLst>
                <a:path w="9" h="24">
                  <a:moveTo>
                    <a:pt x="4" y="2"/>
                  </a:moveTo>
                  <a:cubicBezTo>
                    <a:pt x="3" y="5"/>
                    <a:pt x="3" y="9"/>
                    <a:pt x="2" y="13"/>
                  </a:cubicBezTo>
                  <a:cubicBezTo>
                    <a:pt x="1" y="16"/>
                    <a:pt x="0" y="19"/>
                    <a:pt x="1" y="23"/>
                  </a:cubicBezTo>
                  <a:cubicBezTo>
                    <a:pt x="1" y="24"/>
                    <a:pt x="3" y="24"/>
                    <a:pt x="3" y="23"/>
                  </a:cubicBezTo>
                  <a:cubicBezTo>
                    <a:pt x="6" y="20"/>
                    <a:pt x="6" y="16"/>
                    <a:pt x="7" y="13"/>
                  </a:cubicBezTo>
                  <a:cubicBezTo>
                    <a:pt x="8" y="9"/>
                    <a:pt x="9" y="5"/>
                    <a:pt x="8" y="2"/>
                  </a:cubicBezTo>
                  <a:cubicBezTo>
                    <a:pt x="7" y="0"/>
                    <a:pt x="5" y="0"/>
                    <a:pt x="4"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 name="Freeform 67"/>
            <p:cNvSpPr/>
            <p:nvPr userDrawn="1"/>
          </p:nvSpPr>
          <p:spPr bwMode="auto">
            <a:xfrm>
              <a:off x="344" y="596"/>
              <a:ext cx="15" cy="27"/>
            </a:xfrm>
            <a:custGeom>
              <a:avLst/>
              <a:gdLst>
                <a:gd name="T0" fmla="*/ 14 w 18"/>
                <a:gd name="T1" fmla="*/ 2 h 32"/>
                <a:gd name="T2" fmla="*/ 5 w 18"/>
                <a:gd name="T3" fmla="*/ 15 h 32"/>
                <a:gd name="T4" fmla="*/ 0 w 18"/>
                <a:gd name="T5" fmla="*/ 29 h 32"/>
                <a:gd name="T6" fmla="*/ 2 w 18"/>
                <a:gd name="T7" fmla="*/ 31 h 32"/>
                <a:gd name="T8" fmla="*/ 10 w 18"/>
                <a:gd name="T9" fmla="*/ 21 h 32"/>
                <a:gd name="T10" fmla="*/ 17 w 18"/>
                <a:gd name="T11" fmla="*/ 5 h 32"/>
                <a:gd name="T12" fmla="*/ 14 w 18"/>
                <a:gd name="T13" fmla="*/ 2 h 32"/>
              </a:gdLst>
              <a:ahLst/>
              <a:cxnLst>
                <a:cxn ang="0">
                  <a:pos x="T0" y="T1"/>
                </a:cxn>
                <a:cxn ang="0">
                  <a:pos x="T2" y="T3"/>
                </a:cxn>
                <a:cxn ang="0">
                  <a:pos x="T4" y="T5"/>
                </a:cxn>
                <a:cxn ang="0">
                  <a:pos x="T6" y="T7"/>
                </a:cxn>
                <a:cxn ang="0">
                  <a:pos x="T8" y="T9"/>
                </a:cxn>
                <a:cxn ang="0">
                  <a:pos x="T10" y="T11"/>
                </a:cxn>
                <a:cxn ang="0">
                  <a:pos x="T12" y="T13"/>
                </a:cxn>
              </a:cxnLst>
              <a:rect l="0" t="0" r="r" b="b"/>
              <a:pathLst>
                <a:path w="18" h="32">
                  <a:moveTo>
                    <a:pt x="14" y="2"/>
                  </a:moveTo>
                  <a:cubicBezTo>
                    <a:pt x="10" y="6"/>
                    <a:pt x="7" y="10"/>
                    <a:pt x="5" y="15"/>
                  </a:cubicBezTo>
                  <a:cubicBezTo>
                    <a:pt x="3" y="20"/>
                    <a:pt x="1" y="24"/>
                    <a:pt x="0" y="29"/>
                  </a:cubicBezTo>
                  <a:cubicBezTo>
                    <a:pt x="0" y="31"/>
                    <a:pt x="1" y="32"/>
                    <a:pt x="2" y="31"/>
                  </a:cubicBezTo>
                  <a:cubicBezTo>
                    <a:pt x="7" y="28"/>
                    <a:pt x="8" y="25"/>
                    <a:pt x="10" y="21"/>
                  </a:cubicBezTo>
                  <a:cubicBezTo>
                    <a:pt x="13" y="15"/>
                    <a:pt x="15" y="10"/>
                    <a:pt x="17" y="5"/>
                  </a:cubicBezTo>
                  <a:cubicBezTo>
                    <a:pt x="18" y="3"/>
                    <a:pt x="16" y="0"/>
                    <a:pt x="14"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 name="Freeform 68"/>
            <p:cNvSpPr/>
            <p:nvPr userDrawn="1"/>
          </p:nvSpPr>
          <p:spPr bwMode="auto">
            <a:xfrm>
              <a:off x="317" y="589"/>
              <a:ext cx="25" cy="9"/>
            </a:xfrm>
            <a:custGeom>
              <a:avLst/>
              <a:gdLst>
                <a:gd name="T0" fmla="*/ 26 w 29"/>
                <a:gd name="T1" fmla="*/ 0 h 10"/>
                <a:gd name="T2" fmla="*/ 1 w 29"/>
                <a:gd name="T3" fmla="*/ 5 h 10"/>
                <a:gd name="T4" fmla="*/ 1 w 29"/>
                <a:gd name="T5" fmla="*/ 8 h 10"/>
                <a:gd name="T6" fmla="*/ 26 w 29"/>
                <a:gd name="T7" fmla="*/ 4 h 10"/>
                <a:gd name="T8" fmla="*/ 26 w 29"/>
                <a:gd name="T9" fmla="*/ 0 h 10"/>
              </a:gdLst>
              <a:ahLst/>
              <a:cxnLst>
                <a:cxn ang="0">
                  <a:pos x="T0" y="T1"/>
                </a:cxn>
                <a:cxn ang="0">
                  <a:pos x="T2" y="T3"/>
                </a:cxn>
                <a:cxn ang="0">
                  <a:pos x="T4" y="T5"/>
                </a:cxn>
                <a:cxn ang="0">
                  <a:pos x="T6" y="T7"/>
                </a:cxn>
                <a:cxn ang="0">
                  <a:pos x="T8" y="T9"/>
                </a:cxn>
              </a:cxnLst>
              <a:rect l="0" t="0" r="r" b="b"/>
              <a:pathLst>
                <a:path w="28" h="10">
                  <a:moveTo>
                    <a:pt x="26" y="0"/>
                  </a:moveTo>
                  <a:cubicBezTo>
                    <a:pt x="18" y="0"/>
                    <a:pt x="8" y="0"/>
                    <a:pt x="1" y="5"/>
                  </a:cubicBezTo>
                  <a:cubicBezTo>
                    <a:pt x="0" y="6"/>
                    <a:pt x="0" y="8"/>
                    <a:pt x="1" y="8"/>
                  </a:cubicBezTo>
                  <a:cubicBezTo>
                    <a:pt x="9" y="10"/>
                    <a:pt x="18" y="5"/>
                    <a:pt x="26" y="4"/>
                  </a:cubicBezTo>
                  <a:cubicBezTo>
                    <a:pt x="29" y="4"/>
                    <a:pt x="29" y="0"/>
                    <a:pt x="26"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 name="Freeform 69"/>
            <p:cNvSpPr/>
            <p:nvPr userDrawn="1"/>
          </p:nvSpPr>
          <p:spPr bwMode="auto">
            <a:xfrm>
              <a:off x="320" y="581"/>
              <a:ext cx="20" cy="7"/>
            </a:xfrm>
            <a:custGeom>
              <a:avLst/>
              <a:gdLst>
                <a:gd name="T0" fmla="*/ 20 w 23"/>
                <a:gd name="T1" fmla="*/ 2 h 9"/>
                <a:gd name="T2" fmla="*/ 1 w 23"/>
                <a:gd name="T3" fmla="*/ 4 h 9"/>
                <a:gd name="T4" fmla="*/ 1 w 23"/>
                <a:gd name="T5" fmla="*/ 6 h 9"/>
                <a:gd name="T6" fmla="*/ 20 w 23"/>
                <a:gd name="T7" fmla="*/ 6 h 9"/>
                <a:gd name="T8" fmla="*/ 20 w 23"/>
                <a:gd name="T9" fmla="*/ 2 h 9"/>
              </a:gdLst>
              <a:ahLst/>
              <a:cxnLst>
                <a:cxn ang="0">
                  <a:pos x="T0" y="T1"/>
                </a:cxn>
                <a:cxn ang="0">
                  <a:pos x="T2" y="T3"/>
                </a:cxn>
                <a:cxn ang="0">
                  <a:pos x="T4" y="T5"/>
                </a:cxn>
                <a:cxn ang="0">
                  <a:pos x="T6" y="T7"/>
                </a:cxn>
                <a:cxn ang="0">
                  <a:pos x="T8" y="T9"/>
                </a:cxn>
              </a:cxnLst>
              <a:rect l="0" t="0" r="r" b="b"/>
              <a:pathLst>
                <a:path w="23" h="9">
                  <a:moveTo>
                    <a:pt x="20" y="2"/>
                  </a:moveTo>
                  <a:cubicBezTo>
                    <a:pt x="15" y="1"/>
                    <a:pt x="6" y="0"/>
                    <a:pt x="1" y="4"/>
                  </a:cubicBezTo>
                  <a:cubicBezTo>
                    <a:pt x="0" y="4"/>
                    <a:pt x="0" y="6"/>
                    <a:pt x="1" y="6"/>
                  </a:cubicBezTo>
                  <a:cubicBezTo>
                    <a:pt x="6" y="9"/>
                    <a:pt x="14" y="6"/>
                    <a:pt x="20" y="6"/>
                  </a:cubicBezTo>
                  <a:cubicBezTo>
                    <a:pt x="22" y="6"/>
                    <a:pt x="23" y="2"/>
                    <a:pt x="20"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 name="Freeform 70"/>
            <p:cNvSpPr/>
            <p:nvPr userDrawn="1"/>
          </p:nvSpPr>
          <p:spPr bwMode="auto">
            <a:xfrm>
              <a:off x="308" y="569"/>
              <a:ext cx="34" cy="12"/>
            </a:xfrm>
            <a:custGeom>
              <a:avLst/>
              <a:gdLst>
                <a:gd name="T0" fmla="*/ 37 w 40"/>
                <a:gd name="T1" fmla="*/ 1 h 14"/>
                <a:gd name="T2" fmla="*/ 2 w 40"/>
                <a:gd name="T3" fmla="*/ 9 h 14"/>
                <a:gd name="T4" fmla="*/ 2 w 40"/>
                <a:gd name="T5" fmla="*/ 12 h 14"/>
                <a:gd name="T6" fmla="*/ 37 w 40"/>
                <a:gd name="T7" fmla="*/ 5 h 14"/>
                <a:gd name="T8" fmla="*/ 37 w 40"/>
                <a:gd name="T9" fmla="*/ 1 h 14"/>
              </a:gdLst>
              <a:ahLst/>
              <a:cxnLst>
                <a:cxn ang="0">
                  <a:pos x="T0" y="T1"/>
                </a:cxn>
                <a:cxn ang="0">
                  <a:pos x="T2" y="T3"/>
                </a:cxn>
                <a:cxn ang="0">
                  <a:pos x="T4" y="T5"/>
                </a:cxn>
                <a:cxn ang="0">
                  <a:pos x="T6" y="T7"/>
                </a:cxn>
                <a:cxn ang="0">
                  <a:pos x="T8" y="T9"/>
                </a:cxn>
              </a:cxnLst>
              <a:rect l="0" t="0" r="r" b="b"/>
              <a:pathLst>
                <a:path w="40" h="14">
                  <a:moveTo>
                    <a:pt x="37" y="1"/>
                  </a:moveTo>
                  <a:cubicBezTo>
                    <a:pt x="26" y="0"/>
                    <a:pt x="11" y="2"/>
                    <a:pt x="2" y="9"/>
                  </a:cubicBezTo>
                  <a:cubicBezTo>
                    <a:pt x="0" y="9"/>
                    <a:pt x="0" y="11"/>
                    <a:pt x="2" y="12"/>
                  </a:cubicBezTo>
                  <a:cubicBezTo>
                    <a:pt x="13" y="14"/>
                    <a:pt x="25" y="5"/>
                    <a:pt x="37" y="5"/>
                  </a:cubicBezTo>
                  <a:cubicBezTo>
                    <a:pt x="40" y="5"/>
                    <a:pt x="40" y="1"/>
                    <a:pt x="37" y="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3" name="Freeform 71"/>
            <p:cNvSpPr/>
            <p:nvPr userDrawn="1"/>
          </p:nvSpPr>
          <p:spPr bwMode="auto">
            <a:xfrm>
              <a:off x="351" y="525"/>
              <a:ext cx="22" cy="27"/>
            </a:xfrm>
            <a:custGeom>
              <a:avLst/>
              <a:gdLst>
                <a:gd name="T0" fmla="*/ 25 w 26"/>
                <a:gd name="T1" fmla="*/ 26 h 31"/>
                <a:gd name="T2" fmla="*/ 8 w 26"/>
                <a:gd name="T3" fmla="*/ 2 h 31"/>
                <a:gd name="T4" fmla="*/ 5 w 26"/>
                <a:gd name="T5" fmla="*/ 1 h 31"/>
                <a:gd name="T6" fmla="*/ 7 w 26"/>
                <a:gd name="T7" fmla="*/ 10 h 31"/>
                <a:gd name="T8" fmla="*/ 21 w 26"/>
                <a:gd name="T9" fmla="*/ 28 h 31"/>
                <a:gd name="T10" fmla="*/ 25 w 26"/>
                <a:gd name="T11" fmla="*/ 26 h 31"/>
              </a:gdLst>
              <a:ahLst/>
              <a:cxnLst>
                <a:cxn ang="0">
                  <a:pos x="T0" y="T1"/>
                </a:cxn>
                <a:cxn ang="0">
                  <a:pos x="T2" y="T3"/>
                </a:cxn>
                <a:cxn ang="0">
                  <a:pos x="T4" y="T5"/>
                </a:cxn>
                <a:cxn ang="0">
                  <a:pos x="T6" y="T7"/>
                </a:cxn>
                <a:cxn ang="0">
                  <a:pos x="T8" y="T9"/>
                </a:cxn>
                <a:cxn ang="0">
                  <a:pos x="T10" y="T11"/>
                </a:cxn>
              </a:cxnLst>
              <a:rect l="0" t="0" r="r" b="b"/>
              <a:pathLst>
                <a:path w="26" h="31">
                  <a:moveTo>
                    <a:pt x="25" y="26"/>
                  </a:moveTo>
                  <a:cubicBezTo>
                    <a:pt x="21" y="18"/>
                    <a:pt x="15" y="8"/>
                    <a:pt x="8" y="2"/>
                  </a:cubicBezTo>
                  <a:cubicBezTo>
                    <a:pt x="7" y="1"/>
                    <a:pt x="6" y="0"/>
                    <a:pt x="5" y="1"/>
                  </a:cubicBezTo>
                  <a:cubicBezTo>
                    <a:pt x="0" y="3"/>
                    <a:pt x="5" y="7"/>
                    <a:pt x="7" y="10"/>
                  </a:cubicBezTo>
                  <a:cubicBezTo>
                    <a:pt x="12" y="16"/>
                    <a:pt x="16" y="22"/>
                    <a:pt x="21" y="28"/>
                  </a:cubicBezTo>
                  <a:cubicBezTo>
                    <a:pt x="23" y="31"/>
                    <a:pt x="26" y="29"/>
                    <a:pt x="25" y="2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4" name="Freeform 72"/>
            <p:cNvSpPr/>
            <p:nvPr userDrawn="1"/>
          </p:nvSpPr>
          <p:spPr bwMode="auto">
            <a:xfrm>
              <a:off x="351" y="540"/>
              <a:ext cx="12" cy="16"/>
            </a:xfrm>
            <a:custGeom>
              <a:avLst/>
              <a:gdLst>
                <a:gd name="T0" fmla="*/ 13 w 15"/>
                <a:gd name="T1" fmla="*/ 13 h 18"/>
                <a:gd name="T2" fmla="*/ 8 w 15"/>
                <a:gd name="T3" fmla="*/ 5 h 18"/>
                <a:gd name="T4" fmla="*/ 1 w 15"/>
                <a:gd name="T5" fmla="*/ 0 h 18"/>
                <a:gd name="T6" fmla="*/ 0 w 15"/>
                <a:gd name="T7" fmla="*/ 2 h 18"/>
                <a:gd name="T8" fmla="*/ 4 w 15"/>
                <a:gd name="T9" fmla="*/ 8 h 18"/>
                <a:gd name="T10" fmla="*/ 9 w 15"/>
                <a:gd name="T11" fmla="*/ 15 h 18"/>
                <a:gd name="T12" fmla="*/ 13 w 15"/>
                <a:gd name="T13" fmla="*/ 13 h 18"/>
              </a:gdLst>
              <a:ahLst/>
              <a:cxnLst>
                <a:cxn ang="0">
                  <a:pos x="T0" y="T1"/>
                </a:cxn>
                <a:cxn ang="0">
                  <a:pos x="T2" y="T3"/>
                </a:cxn>
                <a:cxn ang="0">
                  <a:pos x="T4" y="T5"/>
                </a:cxn>
                <a:cxn ang="0">
                  <a:pos x="T6" y="T7"/>
                </a:cxn>
                <a:cxn ang="0">
                  <a:pos x="T8" y="T9"/>
                </a:cxn>
                <a:cxn ang="0">
                  <a:pos x="T10" y="T11"/>
                </a:cxn>
                <a:cxn ang="0">
                  <a:pos x="T12" y="T13"/>
                </a:cxn>
              </a:cxnLst>
              <a:rect l="0" t="0" r="r" b="b"/>
              <a:pathLst>
                <a:path w="15" h="18">
                  <a:moveTo>
                    <a:pt x="13" y="13"/>
                  </a:moveTo>
                  <a:cubicBezTo>
                    <a:pt x="12" y="10"/>
                    <a:pt x="10" y="8"/>
                    <a:pt x="8" y="5"/>
                  </a:cubicBezTo>
                  <a:cubicBezTo>
                    <a:pt x="6" y="3"/>
                    <a:pt x="4" y="0"/>
                    <a:pt x="1" y="0"/>
                  </a:cubicBezTo>
                  <a:cubicBezTo>
                    <a:pt x="0" y="1"/>
                    <a:pt x="0" y="1"/>
                    <a:pt x="0" y="2"/>
                  </a:cubicBezTo>
                  <a:cubicBezTo>
                    <a:pt x="0" y="4"/>
                    <a:pt x="2" y="6"/>
                    <a:pt x="4" y="8"/>
                  </a:cubicBezTo>
                  <a:cubicBezTo>
                    <a:pt x="6" y="10"/>
                    <a:pt x="7" y="13"/>
                    <a:pt x="9" y="15"/>
                  </a:cubicBezTo>
                  <a:cubicBezTo>
                    <a:pt x="11" y="18"/>
                    <a:pt x="15" y="15"/>
                    <a:pt x="13" y="1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5" name="Freeform 73"/>
            <p:cNvSpPr/>
            <p:nvPr userDrawn="1"/>
          </p:nvSpPr>
          <p:spPr bwMode="auto">
            <a:xfrm>
              <a:off x="331" y="534"/>
              <a:ext cx="26" cy="30"/>
            </a:xfrm>
            <a:custGeom>
              <a:avLst/>
              <a:gdLst>
                <a:gd name="T0" fmla="*/ 29 w 31"/>
                <a:gd name="T1" fmla="*/ 29 h 35"/>
                <a:gd name="T2" fmla="*/ 16 w 31"/>
                <a:gd name="T3" fmla="*/ 14 h 35"/>
                <a:gd name="T4" fmla="*/ 3 w 31"/>
                <a:gd name="T5" fmla="*/ 1 h 35"/>
                <a:gd name="T6" fmla="*/ 0 w 31"/>
                <a:gd name="T7" fmla="*/ 3 h 35"/>
                <a:gd name="T8" fmla="*/ 9 w 31"/>
                <a:gd name="T9" fmla="*/ 18 h 35"/>
                <a:gd name="T10" fmla="*/ 26 w 31"/>
                <a:gd name="T11" fmla="*/ 33 h 35"/>
                <a:gd name="T12" fmla="*/ 29 w 31"/>
                <a:gd name="T13" fmla="*/ 29 h 35"/>
              </a:gdLst>
              <a:ahLst/>
              <a:cxnLst>
                <a:cxn ang="0">
                  <a:pos x="T0" y="T1"/>
                </a:cxn>
                <a:cxn ang="0">
                  <a:pos x="T2" y="T3"/>
                </a:cxn>
                <a:cxn ang="0">
                  <a:pos x="T4" y="T5"/>
                </a:cxn>
                <a:cxn ang="0">
                  <a:pos x="T6" y="T7"/>
                </a:cxn>
                <a:cxn ang="0">
                  <a:pos x="T8" y="T9"/>
                </a:cxn>
                <a:cxn ang="0">
                  <a:pos x="T10" y="T11"/>
                </a:cxn>
                <a:cxn ang="0">
                  <a:pos x="T12" y="T13"/>
                </a:cxn>
              </a:cxnLst>
              <a:rect l="0" t="0" r="r" b="b"/>
              <a:pathLst>
                <a:path w="31" h="35">
                  <a:moveTo>
                    <a:pt x="29" y="29"/>
                  </a:moveTo>
                  <a:cubicBezTo>
                    <a:pt x="25" y="23"/>
                    <a:pt x="21" y="19"/>
                    <a:pt x="16" y="14"/>
                  </a:cubicBezTo>
                  <a:cubicBezTo>
                    <a:pt x="13" y="10"/>
                    <a:pt x="9" y="2"/>
                    <a:pt x="3" y="1"/>
                  </a:cubicBezTo>
                  <a:cubicBezTo>
                    <a:pt x="2" y="0"/>
                    <a:pt x="0" y="1"/>
                    <a:pt x="0" y="3"/>
                  </a:cubicBezTo>
                  <a:cubicBezTo>
                    <a:pt x="0" y="9"/>
                    <a:pt x="6" y="14"/>
                    <a:pt x="9" y="18"/>
                  </a:cubicBezTo>
                  <a:cubicBezTo>
                    <a:pt x="15" y="23"/>
                    <a:pt x="20" y="28"/>
                    <a:pt x="26" y="33"/>
                  </a:cubicBezTo>
                  <a:cubicBezTo>
                    <a:pt x="29" y="35"/>
                    <a:pt x="31" y="31"/>
                    <a:pt x="29" y="2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6" name="Freeform 74"/>
            <p:cNvSpPr/>
            <p:nvPr userDrawn="1"/>
          </p:nvSpPr>
          <p:spPr bwMode="auto">
            <a:xfrm>
              <a:off x="399" y="551"/>
              <a:ext cx="28" cy="16"/>
            </a:xfrm>
            <a:custGeom>
              <a:avLst/>
              <a:gdLst>
                <a:gd name="T0" fmla="*/ 28 w 32"/>
                <a:gd name="T1" fmla="*/ 1 h 19"/>
                <a:gd name="T2" fmla="*/ 12 w 32"/>
                <a:gd name="T3" fmla="*/ 8 h 19"/>
                <a:gd name="T4" fmla="*/ 1 w 32"/>
                <a:gd name="T5" fmla="*/ 16 h 19"/>
                <a:gd name="T6" fmla="*/ 2 w 32"/>
                <a:gd name="T7" fmla="*/ 19 h 19"/>
                <a:gd name="T8" fmla="*/ 15 w 32"/>
                <a:gd name="T9" fmla="*/ 13 h 19"/>
                <a:gd name="T10" fmla="*/ 30 w 32"/>
                <a:gd name="T11" fmla="*/ 4 h 19"/>
                <a:gd name="T12" fmla="*/ 28 w 32"/>
                <a:gd name="T13" fmla="*/ 1 h 19"/>
              </a:gdLst>
              <a:ahLst/>
              <a:cxnLst>
                <a:cxn ang="0">
                  <a:pos x="T0" y="T1"/>
                </a:cxn>
                <a:cxn ang="0">
                  <a:pos x="T2" y="T3"/>
                </a:cxn>
                <a:cxn ang="0">
                  <a:pos x="T4" y="T5"/>
                </a:cxn>
                <a:cxn ang="0">
                  <a:pos x="T6" y="T7"/>
                </a:cxn>
                <a:cxn ang="0">
                  <a:pos x="T8" y="T9"/>
                </a:cxn>
                <a:cxn ang="0">
                  <a:pos x="T10" y="T11"/>
                </a:cxn>
                <a:cxn ang="0">
                  <a:pos x="T12" y="T13"/>
                </a:cxn>
              </a:cxnLst>
              <a:rect l="0" t="0" r="r" b="b"/>
              <a:pathLst>
                <a:path w="32" h="19">
                  <a:moveTo>
                    <a:pt x="28" y="1"/>
                  </a:moveTo>
                  <a:cubicBezTo>
                    <a:pt x="22" y="3"/>
                    <a:pt x="17" y="5"/>
                    <a:pt x="12" y="8"/>
                  </a:cubicBezTo>
                  <a:cubicBezTo>
                    <a:pt x="8" y="10"/>
                    <a:pt x="3" y="12"/>
                    <a:pt x="1" y="16"/>
                  </a:cubicBezTo>
                  <a:cubicBezTo>
                    <a:pt x="0" y="17"/>
                    <a:pt x="1" y="19"/>
                    <a:pt x="2" y="19"/>
                  </a:cubicBezTo>
                  <a:cubicBezTo>
                    <a:pt x="7" y="18"/>
                    <a:pt x="11" y="15"/>
                    <a:pt x="15" y="13"/>
                  </a:cubicBezTo>
                  <a:cubicBezTo>
                    <a:pt x="20" y="10"/>
                    <a:pt x="25" y="7"/>
                    <a:pt x="30" y="4"/>
                  </a:cubicBezTo>
                  <a:cubicBezTo>
                    <a:pt x="32" y="3"/>
                    <a:pt x="30" y="0"/>
                    <a:pt x="28" y="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7" name="Freeform 75"/>
            <p:cNvSpPr/>
            <p:nvPr userDrawn="1"/>
          </p:nvSpPr>
          <p:spPr bwMode="auto">
            <a:xfrm>
              <a:off x="396" y="546"/>
              <a:ext cx="16" cy="12"/>
            </a:xfrm>
            <a:custGeom>
              <a:avLst/>
              <a:gdLst>
                <a:gd name="T0" fmla="*/ 17 w 19"/>
                <a:gd name="T1" fmla="*/ 1 h 14"/>
                <a:gd name="T2" fmla="*/ 7 w 19"/>
                <a:gd name="T3" fmla="*/ 3 h 14"/>
                <a:gd name="T4" fmla="*/ 0 w 19"/>
                <a:gd name="T5" fmla="*/ 10 h 14"/>
                <a:gd name="T6" fmla="*/ 9 w 19"/>
                <a:gd name="T7" fmla="*/ 10 h 14"/>
                <a:gd name="T8" fmla="*/ 18 w 19"/>
                <a:gd name="T9" fmla="*/ 2 h 14"/>
                <a:gd name="T10" fmla="*/ 17 w 19"/>
                <a:gd name="T11" fmla="*/ 1 h 14"/>
              </a:gdLst>
              <a:ahLst/>
              <a:cxnLst>
                <a:cxn ang="0">
                  <a:pos x="T0" y="T1"/>
                </a:cxn>
                <a:cxn ang="0">
                  <a:pos x="T2" y="T3"/>
                </a:cxn>
                <a:cxn ang="0">
                  <a:pos x="T4" y="T5"/>
                </a:cxn>
                <a:cxn ang="0">
                  <a:pos x="T6" y="T7"/>
                </a:cxn>
                <a:cxn ang="0">
                  <a:pos x="T8" y="T9"/>
                </a:cxn>
                <a:cxn ang="0">
                  <a:pos x="T10" y="T11"/>
                </a:cxn>
              </a:cxnLst>
              <a:rect l="0" t="0" r="r" b="b"/>
              <a:pathLst>
                <a:path w="19" h="14">
                  <a:moveTo>
                    <a:pt x="17" y="1"/>
                  </a:moveTo>
                  <a:cubicBezTo>
                    <a:pt x="14" y="0"/>
                    <a:pt x="10" y="2"/>
                    <a:pt x="7" y="3"/>
                  </a:cubicBezTo>
                  <a:cubicBezTo>
                    <a:pt x="5" y="5"/>
                    <a:pt x="0" y="7"/>
                    <a:pt x="0" y="10"/>
                  </a:cubicBezTo>
                  <a:cubicBezTo>
                    <a:pt x="1" y="14"/>
                    <a:pt x="7" y="11"/>
                    <a:pt x="9" y="10"/>
                  </a:cubicBezTo>
                  <a:cubicBezTo>
                    <a:pt x="12" y="8"/>
                    <a:pt x="16" y="5"/>
                    <a:pt x="18" y="2"/>
                  </a:cubicBezTo>
                  <a:cubicBezTo>
                    <a:pt x="19" y="2"/>
                    <a:pt x="18" y="1"/>
                    <a:pt x="17" y="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8" name="Freeform 76"/>
            <p:cNvSpPr/>
            <p:nvPr userDrawn="1"/>
          </p:nvSpPr>
          <p:spPr bwMode="auto">
            <a:xfrm>
              <a:off x="385" y="523"/>
              <a:ext cx="24" cy="30"/>
            </a:xfrm>
            <a:custGeom>
              <a:avLst/>
              <a:gdLst>
                <a:gd name="T0" fmla="*/ 22 w 28"/>
                <a:gd name="T1" fmla="*/ 3 h 35"/>
                <a:gd name="T2" fmla="*/ 11 w 28"/>
                <a:gd name="T3" fmla="*/ 17 h 35"/>
                <a:gd name="T4" fmla="*/ 0 w 28"/>
                <a:gd name="T5" fmla="*/ 33 h 35"/>
                <a:gd name="T6" fmla="*/ 3 w 28"/>
                <a:gd name="T7" fmla="*/ 34 h 35"/>
                <a:gd name="T8" fmla="*/ 14 w 28"/>
                <a:gd name="T9" fmla="*/ 23 h 35"/>
                <a:gd name="T10" fmla="*/ 26 w 28"/>
                <a:gd name="T11" fmla="*/ 6 h 35"/>
                <a:gd name="T12" fmla="*/ 22 w 28"/>
                <a:gd name="T13" fmla="*/ 3 h 35"/>
              </a:gdLst>
              <a:ahLst/>
              <a:cxnLst>
                <a:cxn ang="0">
                  <a:pos x="T0" y="T1"/>
                </a:cxn>
                <a:cxn ang="0">
                  <a:pos x="T2" y="T3"/>
                </a:cxn>
                <a:cxn ang="0">
                  <a:pos x="T4" y="T5"/>
                </a:cxn>
                <a:cxn ang="0">
                  <a:pos x="T6" y="T7"/>
                </a:cxn>
                <a:cxn ang="0">
                  <a:pos x="T8" y="T9"/>
                </a:cxn>
                <a:cxn ang="0">
                  <a:pos x="T10" y="T11"/>
                </a:cxn>
                <a:cxn ang="0">
                  <a:pos x="T12" y="T13"/>
                </a:cxn>
              </a:cxnLst>
              <a:rect l="0" t="0" r="r" b="b"/>
              <a:pathLst>
                <a:path w="28" h="35">
                  <a:moveTo>
                    <a:pt x="22" y="3"/>
                  </a:moveTo>
                  <a:cubicBezTo>
                    <a:pt x="18" y="7"/>
                    <a:pt x="15" y="12"/>
                    <a:pt x="11" y="17"/>
                  </a:cubicBezTo>
                  <a:cubicBezTo>
                    <a:pt x="8" y="22"/>
                    <a:pt x="3" y="27"/>
                    <a:pt x="0" y="33"/>
                  </a:cubicBezTo>
                  <a:cubicBezTo>
                    <a:pt x="0" y="34"/>
                    <a:pt x="2" y="35"/>
                    <a:pt x="3" y="34"/>
                  </a:cubicBezTo>
                  <a:cubicBezTo>
                    <a:pt x="8" y="32"/>
                    <a:pt x="11" y="27"/>
                    <a:pt x="14" y="23"/>
                  </a:cubicBezTo>
                  <a:cubicBezTo>
                    <a:pt x="18" y="18"/>
                    <a:pt x="22" y="12"/>
                    <a:pt x="26" y="6"/>
                  </a:cubicBezTo>
                  <a:cubicBezTo>
                    <a:pt x="28" y="4"/>
                    <a:pt x="24" y="0"/>
                    <a:pt x="22" y="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9" name="Freeform 77"/>
            <p:cNvSpPr/>
            <p:nvPr userDrawn="1"/>
          </p:nvSpPr>
          <p:spPr bwMode="auto">
            <a:xfrm>
              <a:off x="349" y="554"/>
              <a:ext cx="43" cy="46"/>
            </a:xfrm>
            <a:custGeom>
              <a:avLst/>
              <a:gdLst>
                <a:gd name="T0" fmla="*/ 27 w 50"/>
                <a:gd name="T1" fmla="*/ 51 h 54"/>
                <a:gd name="T2" fmla="*/ 35 w 50"/>
                <a:gd name="T3" fmla="*/ 48 h 54"/>
                <a:gd name="T4" fmla="*/ 39 w 50"/>
                <a:gd name="T5" fmla="*/ 46 h 54"/>
                <a:gd name="T6" fmla="*/ 48 w 50"/>
                <a:gd name="T7" fmla="*/ 33 h 54"/>
                <a:gd name="T8" fmla="*/ 49 w 50"/>
                <a:gd name="T9" fmla="*/ 24 h 54"/>
                <a:gd name="T10" fmla="*/ 23 w 50"/>
                <a:gd name="T11" fmla="*/ 3 h 54"/>
                <a:gd name="T12" fmla="*/ 7 w 50"/>
                <a:gd name="T13" fmla="*/ 17 h 54"/>
                <a:gd name="T14" fmla="*/ 27 w 50"/>
                <a:gd name="T15" fmla="*/ 51 h 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0" h="54">
                  <a:moveTo>
                    <a:pt x="27" y="51"/>
                  </a:moveTo>
                  <a:cubicBezTo>
                    <a:pt x="30" y="51"/>
                    <a:pt x="31" y="51"/>
                    <a:pt x="35" y="48"/>
                  </a:cubicBezTo>
                  <a:cubicBezTo>
                    <a:pt x="39" y="46"/>
                    <a:pt x="39" y="46"/>
                    <a:pt x="39" y="46"/>
                  </a:cubicBezTo>
                  <a:cubicBezTo>
                    <a:pt x="43" y="43"/>
                    <a:pt x="46" y="39"/>
                    <a:pt x="48" y="33"/>
                  </a:cubicBezTo>
                  <a:cubicBezTo>
                    <a:pt x="49" y="31"/>
                    <a:pt x="50" y="28"/>
                    <a:pt x="49" y="24"/>
                  </a:cubicBezTo>
                  <a:cubicBezTo>
                    <a:pt x="49" y="11"/>
                    <a:pt x="36" y="0"/>
                    <a:pt x="23" y="3"/>
                  </a:cubicBezTo>
                  <a:cubicBezTo>
                    <a:pt x="14" y="5"/>
                    <a:pt x="9" y="11"/>
                    <a:pt x="7" y="17"/>
                  </a:cubicBezTo>
                  <a:cubicBezTo>
                    <a:pt x="0" y="33"/>
                    <a:pt x="5" y="54"/>
                    <a:pt x="27" y="5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0" name="Freeform 78"/>
            <p:cNvSpPr/>
            <p:nvPr userDrawn="1"/>
          </p:nvSpPr>
          <p:spPr bwMode="auto">
            <a:xfrm>
              <a:off x="310" y="492"/>
              <a:ext cx="512" cy="455"/>
            </a:xfrm>
            <a:custGeom>
              <a:avLst/>
              <a:gdLst>
                <a:gd name="T0" fmla="*/ 328 w 598"/>
                <a:gd name="T1" fmla="*/ 145 h 533"/>
                <a:gd name="T2" fmla="*/ 183 w 598"/>
                <a:gd name="T3" fmla="*/ 76 h 533"/>
                <a:gd name="T4" fmla="*/ 224 w 598"/>
                <a:gd name="T5" fmla="*/ 228 h 533"/>
                <a:gd name="T6" fmla="*/ 207 w 598"/>
                <a:gd name="T7" fmla="*/ 338 h 533"/>
                <a:gd name="T8" fmla="*/ 227 w 598"/>
                <a:gd name="T9" fmla="*/ 338 h 533"/>
                <a:gd name="T10" fmla="*/ 376 w 598"/>
                <a:gd name="T11" fmla="*/ 355 h 533"/>
                <a:gd name="T12" fmla="*/ 399 w 598"/>
                <a:gd name="T13" fmla="*/ 226 h 533"/>
                <a:gd name="T14" fmla="*/ 328 w 598"/>
                <a:gd name="T15" fmla="*/ 145 h 5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98" h="533">
                  <a:moveTo>
                    <a:pt x="328" y="145"/>
                  </a:moveTo>
                  <a:cubicBezTo>
                    <a:pt x="289" y="107"/>
                    <a:pt x="236" y="27"/>
                    <a:pt x="183" y="76"/>
                  </a:cubicBezTo>
                  <a:cubicBezTo>
                    <a:pt x="138" y="116"/>
                    <a:pt x="183" y="195"/>
                    <a:pt x="224" y="228"/>
                  </a:cubicBezTo>
                  <a:cubicBezTo>
                    <a:pt x="0" y="161"/>
                    <a:pt x="35" y="353"/>
                    <a:pt x="207" y="338"/>
                  </a:cubicBezTo>
                  <a:cubicBezTo>
                    <a:pt x="227" y="338"/>
                    <a:pt x="227" y="338"/>
                    <a:pt x="227" y="338"/>
                  </a:cubicBezTo>
                  <a:cubicBezTo>
                    <a:pt x="168" y="480"/>
                    <a:pt x="351" y="533"/>
                    <a:pt x="376" y="355"/>
                  </a:cubicBezTo>
                  <a:cubicBezTo>
                    <a:pt x="519" y="452"/>
                    <a:pt x="598" y="207"/>
                    <a:pt x="399" y="226"/>
                  </a:cubicBezTo>
                  <a:cubicBezTo>
                    <a:pt x="590" y="91"/>
                    <a:pt x="363" y="0"/>
                    <a:pt x="328" y="145"/>
                  </a:cubicBezTo>
                  <a:close/>
                </a:path>
              </a:pathLst>
            </a:custGeom>
            <a:solidFill>
              <a:srgbClr val="FF6C9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1" name="Freeform 79"/>
            <p:cNvSpPr/>
            <p:nvPr userDrawn="1"/>
          </p:nvSpPr>
          <p:spPr bwMode="auto">
            <a:xfrm>
              <a:off x="497" y="728"/>
              <a:ext cx="44" cy="14"/>
            </a:xfrm>
            <a:custGeom>
              <a:avLst/>
              <a:gdLst>
                <a:gd name="T0" fmla="*/ 3 w 52"/>
                <a:gd name="T1" fmla="*/ 15 h 17"/>
                <a:gd name="T2" fmla="*/ 28 w 52"/>
                <a:gd name="T3" fmla="*/ 15 h 17"/>
                <a:gd name="T4" fmla="*/ 51 w 52"/>
                <a:gd name="T5" fmla="*/ 6 h 17"/>
                <a:gd name="T6" fmla="*/ 50 w 52"/>
                <a:gd name="T7" fmla="*/ 2 h 17"/>
                <a:gd name="T8" fmla="*/ 29 w 52"/>
                <a:gd name="T9" fmla="*/ 5 h 17"/>
                <a:gd name="T10" fmla="*/ 3 w 52"/>
                <a:gd name="T11" fmla="*/ 11 h 17"/>
                <a:gd name="T12" fmla="*/ 3 w 52"/>
                <a:gd name="T13" fmla="*/ 15 h 17"/>
              </a:gdLst>
              <a:ahLst/>
              <a:cxnLst>
                <a:cxn ang="0">
                  <a:pos x="T0" y="T1"/>
                </a:cxn>
                <a:cxn ang="0">
                  <a:pos x="T2" y="T3"/>
                </a:cxn>
                <a:cxn ang="0">
                  <a:pos x="T4" y="T5"/>
                </a:cxn>
                <a:cxn ang="0">
                  <a:pos x="T6" y="T7"/>
                </a:cxn>
                <a:cxn ang="0">
                  <a:pos x="T8" y="T9"/>
                </a:cxn>
                <a:cxn ang="0">
                  <a:pos x="T10" y="T11"/>
                </a:cxn>
                <a:cxn ang="0">
                  <a:pos x="T12" y="T13"/>
                </a:cxn>
              </a:cxnLst>
              <a:rect l="0" t="0" r="r" b="b"/>
              <a:pathLst>
                <a:path w="52" h="17">
                  <a:moveTo>
                    <a:pt x="3" y="15"/>
                  </a:moveTo>
                  <a:cubicBezTo>
                    <a:pt x="11" y="17"/>
                    <a:pt x="20" y="16"/>
                    <a:pt x="28" y="15"/>
                  </a:cubicBezTo>
                  <a:cubicBezTo>
                    <a:pt x="36" y="14"/>
                    <a:pt x="46" y="12"/>
                    <a:pt x="51" y="6"/>
                  </a:cubicBezTo>
                  <a:cubicBezTo>
                    <a:pt x="52" y="4"/>
                    <a:pt x="52" y="2"/>
                    <a:pt x="50" y="2"/>
                  </a:cubicBezTo>
                  <a:cubicBezTo>
                    <a:pt x="43" y="0"/>
                    <a:pt x="36" y="3"/>
                    <a:pt x="29" y="5"/>
                  </a:cubicBezTo>
                  <a:cubicBezTo>
                    <a:pt x="20" y="7"/>
                    <a:pt x="11" y="8"/>
                    <a:pt x="3" y="11"/>
                  </a:cubicBezTo>
                  <a:cubicBezTo>
                    <a:pt x="0" y="11"/>
                    <a:pt x="0" y="15"/>
                    <a:pt x="3" y="15"/>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2" name="Freeform 80"/>
            <p:cNvSpPr/>
            <p:nvPr userDrawn="1"/>
          </p:nvSpPr>
          <p:spPr bwMode="auto">
            <a:xfrm>
              <a:off x="492" y="708"/>
              <a:ext cx="49" cy="11"/>
            </a:xfrm>
            <a:custGeom>
              <a:avLst/>
              <a:gdLst>
                <a:gd name="T0" fmla="*/ 3 w 58"/>
                <a:gd name="T1" fmla="*/ 10 h 13"/>
                <a:gd name="T2" fmla="*/ 31 w 58"/>
                <a:gd name="T3" fmla="*/ 12 h 13"/>
                <a:gd name="T4" fmla="*/ 57 w 58"/>
                <a:gd name="T5" fmla="*/ 8 h 13"/>
                <a:gd name="T6" fmla="*/ 57 w 58"/>
                <a:gd name="T7" fmla="*/ 5 h 13"/>
                <a:gd name="T8" fmla="*/ 31 w 58"/>
                <a:gd name="T9" fmla="*/ 4 h 13"/>
                <a:gd name="T10" fmla="*/ 3 w 58"/>
                <a:gd name="T11" fmla="*/ 6 h 13"/>
                <a:gd name="T12" fmla="*/ 3 w 58"/>
                <a:gd name="T13" fmla="*/ 10 h 13"/>
              </a:gdLst>
              <a:ahLst/>
              <a:cxnLst>
                <a:cxn ang="0">
                  <a:pos x="T0" y="T1"/>
                </a:cxn>
                <a:cxn ang="0">
                  <a:pos x="T2" y="T3"/>
                </a:cxn>
                <a:cxn ang="0">
                  <a:pos x="T4" y="T5"/>
                </a:cxn>
                <a:cxn ang="0">
                  <a:pos x="T6" y="T7"/>
                </a:cxn>
                <a:cxn ang="0">
                  <a:pos x="T8" y="T9"/>
                </a:cxn>
                <a:cxn ang="0">
                  <a:pos x="T10" y="T11"/>
                </a:cxn>
                <a:cxn ang="0">
                  <a:pos x="T12" y="T13"/>
                </a:cxn>
              </a:cxnLst>
              <a:rect l="0" t="0" r="r" b="b"/>
              <a:pathLst>
                <a:path w="57" h="13">
                  <a:moveTo>
                    <a:pt x="3" y="10"/>
                  </a:moveTo>
                  <a:cubicBezTo>
                    <a:pt x="12" y="13"/>
                    <a:pt x="22" y="12"/>
                    <a:pt x="31" y="12"/>
                  </a:cubicBezTo>
                  <a:cubicBezTo>
                    <a:pt x="40" y="12"/>
                    <a:pt x="50" y="13"/>
                    <a:pt x="57" y="8"/>
                  </a:cubicBezTo>
                  <a:cubicBezTo>
                    <a:pt x="58" y="8"/>
                    <a:pt x="58" y="6"/>
                    <a:pt x="57" y="5"/>
                  </a:cubicBezTo>
                  <a:cubicBezTo>
                    <a:pt x="49" y="0"/>
                    <a:pt x="40" y="3"/>
                    <a:pt x="31" y="4"/>
                  </a:cubicBezTo>
                  <a:cubicBezTo>
                    <a:pt x="22" y="4"/>
                    <a:pt x="12" y="4"/>
                    <a:pt x="3" y="6"/>
                  </a:cubicBezTo>
                  <a:cubicBezTo>
                    <a:pt x="0" y="6"/>
                    <a:pt x="1" y="10"/>
                    <a:pt x="3" y="10"/>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3" name="Freeform 81"/>
            <p:cNvSpPr/>
            <p:nvPr userDrawn="1"/>
          </p:nvSpPr>
          <p:spPr bwMode="auto">
            <a:xfrm>
              <a:off x="510" y="639"/>
              <a:ext cx="44" cy="54"/>
            </a:xfrm>
            <a:custGeom>
              <a:avLst/>
              <a:gdLst>
                <a:gd name="T0" fmla="*/ 50 w 52"/>
                <a:gd name="T1" fmla="*/ 58 h 63"/>
                <a:gd name="T2" fmla="*/ 28 w 52"/>
                <a:gd name="T3" fmla="*/ 24 h 63"/>
                <a:gd name="T4" fmla="*/ 4 w 52"/>
                <a:gd name="T5" fmla="*/ 1 h 63"/>
                <a:gd name="T6" fmla="*/ 1 w 52"/>
                <a:gd name="T7" fmla="*/ 5 h 63"/>
                <a:gd name="T8" fmla="*/ 24 w 52"/>
                <a:gd name="T9" fmla="*/ 34 h 63"/>
                <a:gd name="T10" fmla="*/ 47 w 52"/>
                <a:gd name="T11" fmla="*/ 61 h 63"/>
                <a:gd name="T12" fmla="*/ 50 w 52"/>
                <a:gd name="T13" fmla="*/ 58 h 63"/>
              </a:gdLst>
              <a:ahLst/>
              <a:cxnLst>
                <a:cxn ang="0">
                  <a:pos x="T0" y="T1"/>
                </a:cxn>
                <a:cxn ang="0">
                  <a:pos x="T2" y="T3"/>
                </a:cxn>
                <a:cxn ang="0">
                  <a:pos x="T4" y="T5"/>
                </a:cxn>
                <a:cxn ang="0">
                  <a:pos x="T6" y="T7"/>
                </a:cxn>
                <a:cxn ang="0">
                  <a:pos x="T8" y="T9"/>
                </a:cxn>
                <a:cxn ang="0">
                  <a:pos x="T10" y="T11"/>
                </a:cxn>
                <a:cxn ang="0">
                  <a:pos x="T12" y="T13"/>
                </a:cxn>
              </a:cxnLst>
              <a:rect l="0" t="0" r="r" b="b"/>
              <a:pathLst>
                <a:path w="52" h="62">
                  <a:moveTo>
                    <a:pt x="50" y="58"/>
                  </a:moveTo>
                  <a:cubicBezTo>
                    <a:pt x="43" y="47"/>
                    <a:pt x="36" y="35"/>
                    <a:pt x="28" y="24"/>
                  </a:cubicBezTo>
                  <a:cubicBezTo>
                    <a:pt x="22" y="15"/>
                    <a:pt x="15" y="4"/>
                    <a:pt x="4" y="1"/>
                  </a:cubicBezTo>
                  <a:cubicBezTo>
                    <a:pt x="2" y="0"/>
                    <a:pt x="0" y="3"/>
                    <a:pt x="1" y="5"/>
                  </a:cubicBezTo>
                  <a:cubicBezTo>
                    <a:pt x="7" y="15"/>
                    <a:pt x="17" y="24"/>
                    <a:pt x="24" y="34"/>
                  </a:cubicBezTo>
                  <a:cubicBezTo>
                    <a:pt x="31" y="44"/>
                    <a:pt x="38" y="53"/>
                    <a:pt x="47" y="61"/>
                  </a:cubicBezTo>
                  <a:cubicBezTo>
                    <a:pt x="49" y="63"/>
                    <a:pt x="52" y="60"/>
                    <a:pt x="50" y="58"/>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4" name="Freeform 82"/>
            <p:cNvSpPr/>
            <p:nvPr userDrawn="1"/>
          </p:nvSpPr>
          <p:spPr bwMode="auto">
            <a:xfrm>
              <a:off x="541" y="646"/>
              <a:ext cx="19" cy="30"/>
            </a:xfrm>
            <a:custGeom>
              <a:avLst/>
              <a:gdLst>
                <a:gd name="T0" fmla="*/ 21 w 22"/>
                <a:gd name="T1" fmla="*/ 31 h 36"/>
                <a:gd name="T2" fmla="*/ 13 w 22"/>
                <a:gd name="T3" fmla="*/ 15 h 36"/>
                <a:gd name="T4" fmla="*/ 3 w 22"/>
                <a:gd name="T5" fmla="*/ 1 h 36"/>
                <a:gd name="T6" fmla="*/ 0 w 22"/>
                <a:gd name="T7" fmla="*/ 3 h 36"/>
                <a:gd name="T8" fmla="*/ 6 w 22"/>
                <a:gd name="T9" fmla="*/ 19 h 36"/>
                <a:gd name="T10" fmla="*/ 17 w 22"/>
                <a:gd name="T11" fmla="*/ 34 h 36"/>
                <a:gd name="T12" fmla="*/ 21 w 22"/>
                <a:gd name="T13" fmla="*/ 31 h 36"/>
              </a:gdLst>
              <a:ahLst/>
              <a:cxnLst>
                <a:cxn ang="0">
                  <a:pos x="T0" y="T1"/>
                </a:cxn>
                <a:cxn ang="0">
                  <a:pos x="T2" y="T3"/>
                </a:cxn>
                <a:cxn ang="0">
                  <a:pos x="T4" y="T5"/>
                </a:cxn>
                <a:cxn ang="0">
                  <a:pos x="T6" y="T7"/>
                </a:cxn>
                <a:cxn ang="0">
                  <a:pos x="T8" y="T9"/>
                </a:cxn>
                <a:cxn ang="0">
                  <a:pos x="T10" y="T11"/>
                </a:cxn>
                <a:cxn ang="0">
                  <a:pos x="T12" y="T13"/>
                </a:cxn>
              </a:cxnLst>
              <a:rect l="0" t="0" r="r" b="b"/>
              <a:pathLst>
                <a:path w="22" h="36">
                  <a:moveTo>
                    <a:pt x="21" y="31"/>
                  </a:moveTo>
                  <a:cubicBezTo>
                    <a:pt x="19" y="25"/>
                    <a:pt x="16" y="20"/>
                    <a:pt x="13" y="15"/>
                  </a:cubicBezTo>
                  <a:cubicBezTo>
                    <a:pt x="10" y="10"/>
                    <a:pt x="9" y="4"/>
                    <a:pt x="3" y="1"/>
                  </a:cubicBezTo>
                  <a:cubicBezTo>
                    <a:pt x="2" y="0"/>
                    <a:pt x="0" y="1"/>
                    <a:pt x="0" y="3"/>
                  </a:cubicBezTo>
                  <a:cubicBezTo>
                    <a:pt x="0" y="9"/>
                    <a:pt x="3" y="14"/>
                    <a:pt x="6" y="19"/>
                  </a:cubicBezTo>
                  <a:cubicBezTo>
                    <a:pt x="9" y="25"/>
                    <a:pt x="12" y="31"/>
                    <a:pt x="17" y="34"/>
                  </a:cubicBezTo>
                  <a:cubicBezTo>
                    <a:pt x="20" y="36"/>
                    <a:pt x="22" y="33"/>
                    <a:pt x="21" y="31"/>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5" name="Freeform 83"/>
            <p:cNvSpPr/>
            <p:nvPr userDrawn="1"/>
          </p:nvSpPr>
          <p:spPr bwMode="auto">
            <a:xfrm>
              <a:off x="558" y="629"/>
              <a:ext cx="19" cy="48"/>
            </a:xfrm>
            <a:custGeom>
              <a:avLst/>
              <a:gdLst>
                <a:gd name="T0" fmla="*/ 21 w 23"/>
                <a:gd name="T1" fmla="*/ 50 h 56"/>
                <a:gd name="T2" fmla="*/ 10 w 23"/>
                <a:gd name="T3" fmla="*/ 2 h 56"/>
                <a:gd name="T4" fmla="*/ 5 w 23"/>
                <a:gd name="T5" fmla="*/ 3 h 56"/>
                <a:gd name="T6" fmla="*/ 14 w 23"/>
                <a:gd name="T7" fmla="*/ 51 h 56"/>
                <a:gd name="T8" fmla="*/ 21 w 23"/>
                <a:gd name="T9" fmla="*/ 50 h 56"/>
              </a:gdLst>
              <a:ahLst/>
              <a:cxnLst>
                <a:cxn ang="0">
                  <a:pos x="T0" y="T1"/>
                </a:cxn>
                <a:cxn ang="0">
                  <a:pos x="T2" y="T3"/>
                </a:cxn>
                <a:cxn ang="0">
                  <a:pos x="T4" y="T5"/>
                </a:cxn>
                <a:cxn ang="0">
                  <a:pos x="T6" y="T7"/>
                </a:cxn>
                <a:cxn ang="0">
                  <a:pos x="T8" y="T9"/>
                </a:cxn>
              </a:cxnLst>
              <a:rect l="0" t="0" r="r" b="b"/>
              <a:pathLst>
                <a:path w="23" h="56">
                  <a:moveTo>
                    <a:pt x="21" y="50"/>
                  </a:moveTo>
                  <a:cubicBezTo>
                    <a:pt x="23" y="35"/>
                    <a:pt x="17" y="15"/>
                    <a:pt x="10" y="2"/>
                  </a:cubicBezTo>
                  <a:cubicBezTo>
                    <a:pt x="9" y="0"/>
                    <a:pt x="6" y="1"/>
                    <a:pt x="5" y="3"/>
                  </a:cubicBezTo>
                  <a:cubicBezTo>
                    <a:pt x="0" y="18"/>
                    <a:pt x="10" y="36"/>
                    <a:pt x="14" y="51"/>
                  </a:cubicBezTo>
                  <a:cubicBezTo>
                    <a:pt x="15" y="56"/>
                    <a:pt x="21" y="54"/>
                    <a:pt x="21" y="50"/>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6" name="Freeform 84"/>
            <p:cNvSpPr/>
            <p:nvPr userDrawn="1"/>
          </p:nvSpPr>
          <p:spPr bwMode="auto">
            <a:xfrm>
              <a:off x="598" y="635"/>
              <a:ext cx="30" cy="35"/>
            </a:xfrm>
            <a:custGeom>
              <a:avLst/>
              <a:gdLst>
                <a:gd name="T0" fmla="*/ 8 w 35"/>
                <a:gd name="T1" fmla="*/ 38 h 41"/>
                <a:gd name="T2" fmla="*/ 23 w 35"/>
                <a:gd name="T3" fmla="*/ 23 h 41"/>
                <a:gd name="T4" fmla="*/ 35 w 35"/>
                <a:gd name="T5" fmla="*/ 4 h 41"/>
                <a:gd name="T6" fmla="*/ 31 w 35"/>
                <a:gd name="T7" fmla="*/ 1 h 41"/>
                <a:gd name="T8" fmla="*/ 17 w 35"/>
                <a:gd name="T9" fmla="*/ 15 h 41"/>
                <a:gd name="T10" fmla="*/ 3 w 35"/>
                <a:gd name="T11" fmla="*/ 32 h 41"/>
                <a:gd name="T12" fmla="*/ 8 w 35"/>
                <a:gd name="T13" fmla="*/ 38 h 41"/>
              </a:gdLst>
              <a:ahLst/>
              <a:cxnLst>
                <a:cxn ang="0">
                  <a:pos x="T0" y="T1"/>
                </a:cxn>
                <a:cxn ang="0">
                  <a:pos x="T2" y="T3"/>
                </a:cxn>
                <a:cxn ang="0">
                  <a:pos x="T4" y="T5"/>
                </a:cxn>
                <a:cxn ang="0">
                  <a:pos x="T6" y="T7"/>
                </a:cxn>
                <a:cxn ang="0">
                  <a:pos x="T8" y="T9"/>
                </a:cxn>
                <a:cxn ang="0">
                  <a:pos x="T10" y="T11"/>
                </a:cxn>
                <a:cxn ang="0">
                  <a:pos x="T12" y="T13"/>
                </a:cxn>
              </a:cxnLst>
              <a:rect l="0" t="0" r="r" b="b"/>
              <a:pathLst>
                <a:path w="35" h="41">
                  <a:moveTo>
                    <a:pt x="8" y="38"/>
                  </a:moveTo>
                  <a:cubicBezTo>
                    <a:pt x="13" y="34"/>
                    <a:pt x="19" y="28"/>
                    <a:pt x="23" y="23"/>
                  </a:cubicBezTo>
                  <a:cubicBezTo>
                    <a:pt x="28" y="17"/>
                    <a:pt x="33" y="11"/>
                    <a:pt x="35" y="4"/>
                  </a:cubicBezTo>
                  <a:cubicBezTo>
                    <a:pt x="35" y="2"/>
                    <a:pt x="33" y="0"/>
                    <a:pt x="31" y="1"/>
                  </a:cubicBezTo>
                  <a:cubicBezTo>
                    <a:pt x="25" y="4"/>
                    <a:pt x="21" y="10"/>
                    <a:pt x="17" y="15"/>
                  </a:cubicBezTo>
                  <a:cubicBezTo>
                    <a:pt x="13" y="21"/>
                    <a:pt x="8" y="27"/>
                    <a:pt x="3" y="32"/>
                  </a:cubicBezTo>
                  <a:cubicBezTo>
                    <a:pt x="0" y="35"/>
                    <a:pt x="4" y="41"/>
                    <a:pt x="8" y="38"/>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7" name="Freeform 85"/>
            <p:cNvSpPr/>
            <p:nvPr userDrawn="1"/>
          </p:nvSpPr>
          <p:spPr bwMode="auto">
            <a:xfrm>
              <a:off x="609" y="652"/>
              <a:ext cx="26" cy="23"/>
            </a:xfrm>
            <a:custGeom>
              <a:avLst/>
              <a:gdLst>
                <a:gd name="T0" fmla="*/ 8 w 30"/>
                <a:gd name="T1" fmla="*/ 25 h 28"/>
                <a:gd name="T2" fmla="*/ 20 w 30"/>
                <a:gd name="T3" fmla="*/ 15 h 28"/>
                <a:gd name="T4" fmla="*/ 30 w 30"/>
                <a:gd name="T5" fmla="*/ 3 h 28"/>
                <a:gd name="T6" fmla="*/ 28 w 30"/>
                <a:gd name="T7" fmla="*/ 0 h 28"/>
                <a:gd name="T8" fmla="*/ 16 w 30"/>
                <a:gd name="T9" fmla="*/ 7 h 28"/>
                <a:gd name="T10" fmla="*/ 4 w 30"/>
                <a:gd name="T11" fmla="*/ 19 h 28"/>
                <a:gd name="T12" fmla="*/ 8 w 30"/>
                <a:gd name="T13" fmla="*/ 25 h 28"/>
              </a:gdLst>
              <a:ahLst/>
              <a:cxnLst>
                <a:cxn ang="0">
                  <a:pos x="T0" y="T1"/>
                </a:cxn>
                <a:cxn ang="0">
                  <a:pos x="T2" y="T3"/>
                </a:cxn>
                <a:cxn ang="0">
                  <a:pos x="T4" y="T5"/>
                </a:cxn>
                <a:cxn ang="0">
                  <a:pos x="T6" y="T7"/>
                </a:cxn>
                <a:cxn ang="0">
                  <a:pos x="T8" y="T9"/>
                </a:cxn>
                <a:cxn ang="0">
                  <a:pos x="T10" y="T11"/>
                </a:cxn>
                <a:cxn ang="0">
                  <a:pos x="T12" y="T13"/>
                </a:cxn>
              </a:cxnLst>
              <a:rect l="0" t="0" r="r" b="b"/>
              <a:pathLst>
                <a:path w="30" h="28">
                  <a:moveTo>
                    <a:pt x="8" y="25"/>
                  </a:moveTo>
                  <a:cubicBezTo>
                    <a:pt x="12" y="23"/>
                    <a:pt x="16" y="19"/>
                    <a:pt x="20" y="15"/>
                  </a:cubicBezTo>
                  <a:cubicBezTo>
                    <a:pt x="24" y="12"/>
                    <a:pt x="29" y="8"/>
                    <a:pt x="30" y="3"/>
                  </a:cubicBezTo>
                  <a:cubicBezTo>
                    <a:pt x="30" y="2"/>
                    <a:pt x="29" y="0"/>
                    <a:pt x="28" y="0"/>
                  </a:cubicBezTo>
                  <a:cubicBezTo>
                    <a:pt x="23" y="0"/>
                    <a:pt x="19" y="4"/>
                    <a:pt x="16" y="7"/>
                  </a:cubicBezTo>
                  <a:cubicBezTo>
                    <a:pt x="12" y="11"/>
                    <a:pt x="9" y="16"/>
                    <a:pt x="4" y="19"/>
                  </a:cubicBezTo>
                  <a:cubicBezTo>
                    <a:pt x="0" y="22"/>
                    <a:pt x="4" y="28"/>
                    <a:pt x="8" y="25"/>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8" name="Freeform 86"/>
            <p:cNvSpPr/>
            <p:nvPr userDrawn="1"/>
          </p:nvSpPr>
          <p:spPr bwMode="auto">
            <a:xfrm>
              <a:off x="617" y="647"/>
              <a:ext cx="40" cy="46"/>
            </a:xfrm>
            <a:custGeom>
              <a:avLst/>
              <a:gdLst>
                <a:gd name="T0" fmla="*/ 8 w 46"/>
                <a:gd name="T1" fmla="*/ 52 h 54"/>
                <a:gd name="T2" fmla="*/ 29 w 46"/>
                <a:gd name="T3" fmla="*/ 31 h 54"/>
                <a:gd name="T4" fmla="*/ 45 w 46"/>
                <a:gd name="T5" fmla="*/ 4 h 54"/>
                <a:gd name="T6" fmla="*/ 41 w 46"/>
                <a:gd name="T7" fmla="*/ 1 h 54"/>
                <a:gd name="T8" fmla="*/ 24 w 46"/>
                <a:gd name="T9" fmla="*/ 21 h 54"/>
                <a:gd name="T10" fmla="*/ 4 w 46"/>
                <a:gd name="T11" fmla="*/ 46 h 54"/>
                <a:gd name="T12" fmla="*/ 8 w 46"/>
                <a:gd name="T13" fmla="*/ 52 h 54"/>
              </a:gdLst>
              <a:ahLst/>
              <a:cxnLst>
                <a:cxn ang="0">
                  <a:pos x="T0" y="T1"/>
                </a:cxn>
                <a:cxn ang="0">
                  <a:pos x="T2" y="T3"/>
                </a:cxn>
                <a:cxn ang="0">
                  <a:pos x="T4" y="T5"/>
                </a:cxn>
                <a:cxn ang="0">
                  <a:pos x="T6" y="T7"/>
                </a:cxn>
                <a:cxn ang="0">
                  <a:pos x="T8" y="T9"/>
                </a:cxn>
                <a:cxn ang="0">
                  <a:pos x="T10" y="T11"/>
                </a:cxn>
                <a:cxn ang="0">
                  <a:pos x="T12" y="T13"/>
                </a:cxn>
              </a:cxnLst>
              <a:rect l="0" t="0" r="r" b="b"/>
              <a:pathLst>
                <a:path w="46" h="54">
                  <a:moveTo>
                    <a:pt x="8" y="52"/>
                  </a:moveTo>
                  <a:cubicBezTo>
                    <a:pt x="17" y="46"/>
                    <a:pt x="23" y="39"/>
                    <a:pt x="29" y="31"/>
                  </a:cubicBezTo>
                  <a:cubicBezTo>
                    <a:pt x="35" y="23"/>
                    <a:pt x="43" y="14"/>
                    <a:pt x="45" y="4"/>
                  </a:cubicBezTo>
                  <a:cubicBezTo>
                    <a:pt x="46" y="2"/>
                    <a:pt x="43" y="0"/>
                    <a:pt x="41" y="1"/>
                  </a:cubicBezTo>
                  <a:cubicBezTo>
                    <a:pt x="33" y="5"/>
                    <a:pt x="28" y="14"/>
                    <a:pt x="24" y="21"/>
                  </a:cubicBezTo>
                  <a:cubicBezTo>
                    <a:pt x="18" y="30"/>
                    <a:pt x="12" y="39"/>
                    <a:pt x="4" y="46"/>
                  </a:cubicBezTo>
                  <a:cubicBezTo>
                    <a:pt x="0" y="48"/>
                    <a:pt x="5" y="54"/>
                    <a:pt x="8" y="52"/>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9" name="Freeform 87"/>
            <p:cNvSpPr/>
            <p:nvPr userDrawn="1"/>
          </p:nvSpPr>
          <p:spPr bwMode="auto">
            <a:xfrm>
              <a:off x="604" y="747"/>
              <a:ext cx="49" cy="20"/>
            </a:xfrm>
            <a:custGeom>
              <a:avLst/>
              <a:gdLst>
                <a:gd name="T0" fmla="*/ 4 w 57"/>
                <a:gd name="T1" fmla="*/ 8 h 23"/>
                <a:gd name="T2" fmla="*/ 34 w 57"/>
                <a:gd name="T3" fmla="*/ 17 h 23"/>
                <a:gd name="T4" fmla="*/ 56 w 57"/>
                <a:gd name="T5" fmla="*/ 18 h 23"/>
                <a:gd name="T6" fmla="*/ 57 w 57"/>
                <a:gd name="T7" fmla="*/ 15 h 23"/>
                <a:gd name="T8" fmla="*/ 36 w 57"/>
                <a:gd name="T9" fmla="*/ 7 h 23"/>
                <a:gd name="T10" fmla="*/ 6 w 57"/>
                <a:gd name="T11" fmla="*/ 1 h 23"/>
                <a:gd name="T12" fmla="*/ 4 w 57"/>
                <a:gd name="T13" fmla="*/ 8 h 23"/>
              </a:gdLst>
              <a:ahLst/>
              <a:cxnLst>
                <a:cxn ang="0">
                  <a:pos x="T0" y="T1"/>
                </a:cxn>
                <a:cxn ang="0">
                  <a:pos x="T2" y="T3"/>
                </a:cxn>
                <a:cxn ang="0">
                  <a:pos x="T4" y="T5"/>
                </a:cxn>
                <a:cxn ang="0">
                  <a:pos x="T6" y="T7"/>
                </a:cxn>
                <a:cxn ang="0">
                  <a:pos x="T8" y="T9"/>
                </a:cxn>
                <a:cxn ang="0">
                  <a:pos x="T10" y="T11"/>
                </a:cxn>
                <a:cxn ang="0">
                  <a:pos x="T12" y="T13"/>
                </a:cxn>
              </a:cxnLst>
              <a:rect l="0" t="0" r="r" b="b"/>
              <a:pathLst>
                <a:path w="57" h="23">
                  <a:moveTo>
                    <a:pt x="4" y="8"/>
                  </a:moveTo>
                  <a:cubicBezTo>
                    <a:pt x="14" y="12"/>
                    <a:pt x="24" y="15"/>
                    <a:pt x="34" y="17"/>
                  </a:cubicBezTo>
                  <a:cubicBezTo>
                    <a:pt x="40" y="19"/>
                    <a:pt x="51" y="23"/>
                    <a:pt x="56" y="18"/>
                  </a:cubicBezTo>
                  <a:cubicBezTo>
                    <a:pt x="57" y="17"/>
                    <a:pt x="57" y="16"/>
                    <a:pt x="57" y="15"/>
                  </a:cubicBezTo>
                  <a:cubicBezTo>
                    <a:pt x="53" y="8"/>
                    <a:pt x="43" y="9"/>
                    <a:pt x="36" y="7"/>
                  </a:cubicBezTo>
                  <a:cubicBezTo>
                    <a:pt x="26" y="5"/>
                    <a:pt x="16" y="3"/>
                    <a:pt x="6" y="1"/>
                  </a:cubicBezTo>
                  <a:cubicBezTo>
                    <a:pt x="2" y="0"/>
                    <a:pt x="0" y="6"/>
                    <a:pt x="4" y="8"/>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0" name="Freeform 88"/>
            <p:cNvSpPr/>
            <p:nvPr userDrawn="1"/>
          </p:nvSpPr>
          <p:spPr bwMode="auto">
            <a:xfrm>
              <a:off x="612" y="731"/>
              <a:ext cx="29" cy="12"/>
            </a:xfrm>
            <a:custGeom>
              <a:avLst/>
              <a:gdLst>
                <a:gd name="T0" fmla="*/ 5 w 33"/>
                <a:gd name="T1" fmla="*/ 8 h 14"/>
                <a:gd name="T2" fmla="*/ 21 w 33"/>
                <a:gd name="T3" fmla="*/ 13 h 14"/>
                <a:gd name="T4" fmla="*/ 33 w 33"/>
                <a:gd name="T5" fmla="*/ 11 h 14"/>
                <a:gd name="T6" fmla="*/ 33 w 33"/>
                <a:gd name="T7" fmla="*/ 8 h 14"/>
                <a:gd name="T8" fmla="*/ 21 w 33"/>
                <a:gd name="T9" fmla="*/ 4 h 14"/>
                <a:gd name="T10" fmla="*/ 7 w 33"/>
                <a:gd name="T11" fmla="*/ 1 h 14"/>
                <a:gd name="T12" fmla="*/ 5 w 33"/>
                <a:gd name="T13" fmla="*/ 8 h 14"/>
              </a:gdLst>
              <a:ahLst/>
              <a:cxnLst>
                <a:cxn ang="0">
                  <a:pos x="T0" y="T1"/>
                </a:cxn>
                <a:cxn ang="0">
                  <a:pos x="T2" y="T3"/>
                </a:cxn>
                <a:cxn ang="0">
                  <a:pos x="T4" y="T5"/>
                </a:cxn>
                <a:cxn ang="0">
                  <a:pos x="T6" y="T7"/>
                </a:cxn>
                <a:cxn ang="0">
                  <a:pos x="T8" y="T9"/>
                </a:cxn>
                <a:cxn ang="0">
                  <a:pos x="T10" y="T11"/>
                </a:cxn>
                <a:cxn ang="0">
                  <a:pos x="T12" y="T13"/>
                </a:cxn>
              </a:cxnLst>
              <a:rect l="0" t="0" r="r" b="b"/>
              <a:pathLst>
                <a:path w="33" h="14">
                  <a:moveTo>
                    <a:pt x="5" y="8"/>
                  </a:moveTo>
                  <a:cubicBezTo>
                    <a:pt x="10" y="10"/>
                    <a:pt x="15" y="12"/>
                    <a:pt x="21" y="13"/>
                  </a:cubicBezTo>
                  <a:cubicBezTo>
                    <a:pt x="25" y="14"/>
                    <a:pt x="29" y="14"/>
                    <a:pt x="33" y="11"/>
                  </a:cubicBezTo>
                  <a:cubicBezTo>
                    <a:pt x="33" y="10"/>
                    <a:pt x="33" y="9"/>
                    <a:pt x="33" y="8"/>
                  </a:cubicBezTo>
                  <a:cubicBezTo>
                    <a:pt x="30" y="5"/>
                    <a:pt x="25" y="5"/>
                    <a:pt x="21" y="4"/>
                  </a:cubicBezTo>
                  <a:cubicBezTo>
                    <a:pt x="16" y="4"/>
                    <a:pt x="11" y="2"/>
                    <a:pt x="7" y="1"/>
                  </a:cubicBezTo>
                  <a:cubicBezTo>
                    <a:pt x="2" y="0"/>
                    <a:pt x="0" y="7"/>
                    <a:pt x="5" y="8"/>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1" name="Freeform 89"/>
            <p:cNvSpPr/>
            <p:nvPr userDrawn="1"/>
          </p:nvSpPr>
          <p:spPr bwMode="auto">
            <a:xfrm>
              <a:off x="611" y="714"/>
              <a:ext cx="60" cy="18"/>
            </a:xfrm>
            <a:custGeom>
              <a:avLst/>
              <a:gdLst>
                <a:gd name="T0" fmla="*/ 5 w 71"/>
                <a:gd name="T1" fmla="*/ 10 h 21"/>
                <a:gd name="T2" fmla="*/ 39 w 71"/>
                <a:gd name="T3" fmla="*/ 15 h 21"/>
                <a:gd name="T4" fmla="*/ 67 w 71"/>
                <a:gd name="T5" fmla="*/ 18 h 21"/>
                <a:gd name="T6" fmla="*/ 69 w 71"/>
                <a:gd name="T7" fmla="*/ 12 h 21"/>
                <a:gd name="T8" fmla="*/ 43 w 71"/>
                <a:gd name="T9" fmla="*/ 3 h 21"/>
                <a:gd name="T10" fmla="*/ 6 w 71"/>
                <a:gd name="T11" fmla="*/ 1 h 21"/>
                <a:gd name="T12" fmla="*/ 5 w 71"/>
                <a:gd name="T13" fmla="*/ 10 h 21"/>
              </a:gdLst>
              <a:ahLst/>
              <a:cxnLst>
                <a:cxn ang="0">
                  <a:pos x="T0" y="T1"/>
                </a:cxn>
                <a:cxn ang="0">
                  <a:pos x="T2" y="T3"/>
                </a:cxn>
                <a:cxn ang="0">
                  <a:pos x="T4" y="T5"/>
                </a:cxn>
                <a:cxn ang="0">
                  <a:pos x="T6" y="T7"/>
                </a:cxn>
                <a:cxn ang="0">
                  <a:pos x="T8" y="T9"/>
                </a:cxn>
                <a:cxn ang="0">
                  <a:pos x="T10" y="T11"/>
                </a:cxn>
                <a:cxn ang="0">
                  <a:pos x="T12" y="T13"/>
                </a:cxn>
              </a:cxnLst>
              <a:rect l="0" t="0" r="r" b="b"/>
              <a:pathLst>
                <a:path w="71" h="21">
                  <a:moveTo>
                    <a:pt x="5" y="10"/>
                  </a:moveTo>
                  <a:cubicBezTo>
                    <a:pt x="16" y="12"/>
                    <a:pt x="28" y="13"/>
                    <a:pt x="39" y="15"/>
                  </a:cubicBezTo>
                  <a:cubicBezTo>
                    <a:pt x="49" y="17"/>
                    <a:pt x="58" y="21"/>
                    <a:pt x="67" y="18"/>
                  </a:cubicBezTo>
                  <a:cubicBezTo>
                    <a:pt x="70" y="17"/>
                    <a:pt x="71" y="14"/>
                    <a:pt x="69" y="12"/>
                  </a:cubicBezTo>
                  <a:cubicBezTo>
                    <a:pt x="63" y="5"/>
                    <a:pt x="52" y="4"/>
                    <a:pt x="43" y="3"/>
                  </a:cubicBezTo>
                  <a:cubicBezTo>
                    <a:pt x="31" y="1"/>
                    <a:pt x="18" y="0"/>
                    <a:pt x="6" y="1"/>
                  </a:cubicBezTo>
                  <a:cubicBezTo>
                    <a:pt x="1" y="2"/>
                    <a:pt x="0" y="9"/>
                    <a:pt x="5" y="10"/>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2" name="Freeform 90"/>
            <p:cNvSpPr/>
            <p:nvPr userDrawn="1"/>
          </p:nvSpPr>
          <p:spPr bwMode="auto">
            <a:xfrm>
              <a:off x="532" y="758"/>
              <a:ext cx="23" cy="47"/>
            </a:xfrm>
            <a:custGeom>
              <a:avLst/>
              <a:gdLst>
                <a:gd name="T0" fmla="*/ 8 w 27"/>
                <a:gd name="T1" fmla="*/ 51 h 55"/>
                <a:gd name="T2" fmla="*/ 20 w 27"/>
                <a:gd name="T3" fmla="*/ 26 h 55"/>
                <a:gd name="T4" fmla="*/ 26 w 27"/>
                <a:gd name="T5" fmla="*/ 3 h 55"/>
                <a:gd name="T6" fmla="*/ 22 w 27"/>
                <a:gd name="T7" fmla="*/ 2 h 55"/>
                <a:gd name="T8" fmla="*/ 13 w 27"/>
                <a:gd name="T9" fmla="*/ 19 h 55"/>
                <a:gd name="T10" fmla="*/ 2 w 27"/>
                <a:gd name="T11" fmla="*/ 48 h 55"/>
                <a:gd name="T12" fmla="*/ 8 w 27"/>
                <a:gd name="T13" fmla="*/ 51 h 55"/>
              </a:gdLst>
              <a:ahLst/>
              <a:cxnLst>
                <a:cxn ang="0">
                  <a:pos x="T0" y="T1"/>
                </a:cxn>
                <a:cxn ang="0">
                  <a:pos x="T2" y="T3"/>
                </a:cxn>
                <a:cxn ang="0">
                  <a:pos x="T4" y="T5"/>
                </a:cxn>
                <a:cxn ang="0">
                  <a:pos x="T6" y="T7"/>
                </a:cxn>
                <a:cxn ang="0">
                  <a:pos x="T8" y="T9"/>
                </a:cxn>
                <a:cxn ang="0">
                  <a:pos x="T10" y="T11"/>
                </a:cxn>
                <a:cxn ang="0">
                  <a:pos x="T12" y="T13"/>
                </a:cxn>
              </a:cxnLst>
              <a:rect l="0" t="0" r="r" b="b"/>
              <a:pathLst>
                <a:path w="27" h="55">
                  <a:moveTo>
                    <a:pt x="8" y="51"/>
                  </a:moveTo>
                  <a:cubicBezTo>
                    <a:pt x="12" y="43"/>
                    <a:pt x="16" y="34"/>
                    <a:pt x="20" y="26"/>
                  </a:cubicBezTo>
                  <a:cubicBezTo>
                    <a:pt x="23" y="18"/>
                    <a:pt x="27" y="11"/>
                    <a:pt x="26" y="3"/>
                  </a:cubicBezTo>
                  <a:cubicBezTo>
                    <a:pt x="25" y="2"/>
                    <a:pt x="23" y="0"/>
                    <a:pt x="22" y="2"/>
                  </a:cubicBezTo>
                  <a:cubicBezTo>
                    <a:pt x="17" y="7"/>
                    <a:pt x="15" y="13"/>
                    <a:pt x="13" y="19"/>
                  </a:cubicBezTo>
                  <a:cubicBezTo>
                    <a:pt x="10" y="29"/>
                    <a:pt x="6" y="38"/>
                    <a:pt x="2" y="48"/>
                  </a:cubicBezTo>
                  <a:cubicBezTo>
                    <a:pt x="0" y="52"/>
                    <a:pt x="6" y="55"/>
                    <a:pt x="8" y="51"/>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3" name="Freeform 91"/>
            <p:cNvSpPr/>
            <p:nvPr userDrawn="1"/>
          </p:nvSpPr>
          <p:spPr bwMode="auto">
            <a:xfrm>
              <a:off x="557" y="764"/>
              <a:ext cx="16" cy="31"/>
            </a:xfrm>
            <a:custGeom>
              <a:avLst/>
              <a:gdLst>
                <a:gd name="T0" fmla="*/ 3 w 19"/>
                <a:gd name="T1" fmla="*/ 35 h 36"/>
                <a:gd name="T2" fmla="*/ 12 w 19"/>
                <a:gd name="T3" fmla="*/ 22 h 36"/>
                <a:gd name="T4" fmla="*/ 14 w 19"/>
                <a:gd name="T5" fmla="*/ 5 h 36"/>
                <a:gd name="T6" fmla="*/ 0 w 19"/>
                <a:gd name="T7" fmla="*/ 34 h 36"/>
                <a:gd name="T8" fmla="*/ 3 w 19"/>
                <a:gd name="T9" fmla="*/ 35 h 36"/>
              </a:gdLst>
              <a:ahLst/>
              <a:cxnLst>
                <a:cxn ang="0">
                  <a:pos x="T0" y="T1"/>
                </a:cxn>
                <a:cxn ang="0">
                  <a:pos x="T2" y="T3"/>
                </a:cxn>
                <a:cxn ang="0">
                  <a:pos x="T4" y="T5"/>
                </a:cxn>
                <a:cxn ang="0">
                  <a:pos x="T6" y="T7"/>
                </a:cxn>
                <a:cxn ang="0">
                  <a:pos x="T8" y="T9"/>
                </a:cxn>
              </a:cxnLst>
              <a:rect l="0" t="0" r="r" b="b"/>
              <a:pathLst>
                <a:path w="19" h="36">
                  <a:moveTo>
                    <a:pt x="3" y="35"/>
                  </a:moveTo>
                  <a:cubicBezTo>
                    <a:pt x="8" y="33"/>
                    <a:pt x="10" y="27"/>
                    <a:pt x="12" y="22"/>
                  </a:cubicBezTo>
                  <a:cubicBezTo>
                    <a:pt x="14" y="18"/>
                    <a:pt x="19" y="8"/>
                    <a:pt x="14" y="5"/>
                  </a:cubicBezTo>
                  <a:cubicBezTo>
                    <a:pt x="4" y="0"/>
                    <a:pt x="0" y="29"/>
                    <a:pt x="0" y="34"/>
                  </a:cubicBezTo>
                  <a:cubicBezTo>
                    <a:pt x="0" y="35"/>
                    <a:pt x="1" y="36"/>
                    <a:pt x="3" y="35"/>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4" name="Freeform 92"/>
            <p:cNvSpPr/>
            <p:nvPr userDrawn="1"/>
          </p:nvSpPr>
          <p:spPr bwMode="auto">
            <a:xfrm>
              <a:off x="576" y="760"/>
              <a:ext cx="14" cy="58"/>
            </a:xfrm>
            <a:custGeom>
              <a:avLst/>
              <a:gdLst>
                <a:gd name="T0" fmla="*/ 16 w 16"/>
                <a:gd name="T1" fmla="*/ 62 h 68"/>
                <a:gd name="T2" fmla="*/ 15 w 16"/>
                <a:gd name="T3" fmla="*/ 33 h 68"/>
                <a:gd name="T4" fmla="*/ 12 w 16"/>
                <a:gd name="T5" fmla="*/ 3 h 68"/>
                <a:gd name="T6" fmla="*/ 7 w 16"/>
                <a:gd name="T7" fmla="*/ 3 h 68"/>
                <a:gd name="T8" fmla="*/ 7 w 16"/>
                <a:gd name="T9" fmla="*/ 62 h 68"/>
                <a:gd name="T10" fmla="*/ 16 w 16"/>
                <a:gd name="T11" fmla="*/ 62 h 68"/>
              </a:gdLst>
              <a:ahLst/>
              <a:cxnLst>
                <a:cxn ang="0">
                  <a:pos x="T0" y="T1"/>
                </a:cxn>
                <a:cxn ang="0">
                  <a:pos x="T2" y="T3"/>
                </a:cxn>
                <a:cxn ang="0">
                  <a:pos x="T4" y="T5"/>
                </a:cxn>
                <a:cxn ang="0">
                  <a:pos x="T6" y="T7"/>
                </a:cxn>
                <a:cxn ang="0">
                  <a:pos x="T8" y="T9"/>
                </a:cxn>
                <a:cxn ang="0">
                  <a:pos x="T10" y="T11"/>
                </a:cxn>
              </a:cxnLst>
              <a:rect l="0" t="0" r="r" b="b"/>
              <a:pathLst>
                <a:path w="16" h="68">
                  <a:moveTo>
                    <a:pt x="16" y="62"/>
                  </a:moveTo>
                  <a:cubicBezTo>
                    <a:pt x="16" y="53"/>
                    <a:pt x="15" y="43"/>
                    <a:pt x="15" y="33"/>
                  </a:cubicBezTo>
                  <a:cubicBezTo>
                    <a:pt x="14" y="23"/>
                    <a:pt x="15" y="13"/>
                    <a:pt x="12" y="3"/>
                  </a:cubicBezTo>
                  <a:cubicBezTo>
                    <a:pt x="12" y="1"/>
                    <a:pt x="8" y="0"/>
                    <a:pt x="7" y="3"/>
                  </a:cubicBezTo>
                  <a:cubicBezTo>
                    <a:pt x="0" y="20"/>
                    <a:pt x="6" y="44"/>
                    <a:pt x="7" y="62"/>
                  </a:cubicBezTo>
                  <a:cubicBezTo>
                    <a:pt x="7" y="68"/>
                    <a:pt x="16" y="68"/>
                    <a:pt x="16" y="62"/>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5" name="Freeform 93"/>
            <p:cNvSpPr/>
            <p:nvPr userDrawn="1"/>
          </p:nvSpPr>
          <p:spPr bwMode="auto">
            <a:xfrm>
              <a:off x="545" y="667"/>
              <a:ext cx="66" cy="85"/>
            </a:xfrm>
            <a:custGeom>
              <a:avLst/>
              <a:gdLst>
                <a:gd name="T0" fmla="*/ 12 w 77"/>
                <a:gd name="T1" fmla="*/ 27 h 100"/>
                <a:gd name="T2" fmla="*/ 4 w 77"/>
                <a:gd name="T3" fmla="*/ 39 h 100"/>
                <a:gd name="T4" fmla="*/ 2 w 77"/>
                <a:gd name="T5" fmla="*/ 45 h 100"/>
                <a:gd name="T6" fmla="*/ 4 w 77"/>
                <a:gd name="T7" fmla="*/ 71 h 100"/>
                <a:gd name="T8" fmla="*/ 11 w 77"/>
                <a:gd name="T9" fmla="*/ 84 h 100"/>
                <a:gd name="T10" fmla="*/ 67 w 77"/>
                <a:gd name="T11" fmla="*/ 84 h 100"/>
                <a:gd name="T12" fmla="*/ 73 w 77"/>
                <a:gd name="T13" fmla="*/ 49 h 100"/>
                <a:gd name="T14" fmla="*/ 12 w 77"/>
                <a:gd name="T15" fmla="*/ 27 h 10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7" h="100">
                  <a:moveTo>
                    <a:pt x="12" y="27"/>
                  </a:moveTo>
                  <a:cubicBezTo>
                    <a:pt x="9" y="30"/>
                    <a:pt x="7" y="32"/>
                    <a:pt x="4" y="39"/>
                  </a:cubicBezTo>
                  <a:cubicBezTo>
                    <a:pt x="2" y="45"/>
                    <a:pt x="2" y="45"/>
                    <a:pt x="2" y="45"/>
                  </a:cubicBezTo>
                  <a:cubicBezTo>
                    <a:pt x="1" y="54"/>
                    <a:pt x="0" y="62"/>
                    <a:pt x="4" y="71"/>
                  </a:cubicBezTo>
                  <a:cubicBezTo>
                    <a:pt x="6" y="76"/>
                    <a:pt x="8" y="80"/>
                    <a:pt x="11" y="84"/>
                  </a:cubicBezTo>
                  <a:cubicBezTo>
                    <a:pt x="26" y="100"/>
                    <a:pt x="54" y="100"/>
                    <a:pt x="67" y="84"/>
                  </a:cubicBezTo>
                  <a:cubicBezTo>
                    <a:pt x="77" y="71"/>
                    <a:pt x="77" y="59"/>
                    <a:pt x="73" y="49"/>
                  </a:cubicBezTo>
                  <a:cubicBezTo>
                    <a:pt x="65" y="22"/>
                    <a:pt x="36" y="0"/>
                    <a:pt x="12" y="2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6" name="Freeform 94"/>
            <p:cNvSpPr/>
            <p:nvPr userDrawn="1"/>
          </p:nvSpPr>
          <p:spPr bwMode="auto">
            <a:xfrm>
              <a:off x="431" y="873"/>
              <a:ext cx="60" cy="58"/>
            </a:xfrm>
            <a:custGeom>
              <a:avLst/>
              <a:gdLst>
                <a:gd name="T0" fmla="*/ 32 w 70"/>
                <a:gd name="T1" fmla="*/ 24 h 68"/>
                <a:gd name="T2" fmla="*/ 32 w 70"/>
                <a:gd name="T3" fmla="*/ 10 h 68"/>
                <a:gd name="T4" fmla="*/ 42 w 70"/>
                <a:gd name="T5" fmla="*/ 28 h 68"/>
                <a:gd name="T6" fmla="*/ 38 w 70"/>
                <a:gd name="T7" fmla="*/ 44 h 68"/>
                <a:gd name="T8" fmla="*/ 23 w 70"/>
                <a:gd name="T9" fmla="*/ 38 h 68"/>
                <a:gd name="T10" fmla="*/ 30 w 70"/>
                <a:gd name="T11" fmla="*/ 24 h 68"/>
              </a:gdLst>
              <a:ahLst/>
              <a:cxnLst>
                <a:cxn ang="0">
                  <a:pos x="T0" y="T1"/>
                </a:cxn>
                <a:cxn ang="0">
                  <a:pos x="T2" y="T3"/>
                </a:cxn>
                <a:cxn ang="0">
                  <a:pos x="T4" y="T5"/>
                </a:cxn>
                <a:cxn ang="0">
                  <a:pos x="T6" y="T7"/>
                </a:cxn>
                <a:cxn ang="0">
                  <a:pos x="T8" y="T9"/>
                </a:cxn>
                <a:cxn ang="0">
                  <a:pos x="T10" y="T11"/>
                </a:cxn>
              </a:cxnLst>
              <a:rect l="0" t="0" r="r" b="b"/>
              <a:pathLst>
                <a:path w="70" h="68">
                  <a:moveTo>
                    <a:pt x="32" y="24"/>
                  </a:moveTo>
                  <a:cubicBezTo>
                    <a:pt x="28" y="22"/>
                    <a:pt x="27" y="15"/>
                    <a:pt x="32" y="10"/>
                  </a:cubicBezTo>
                  <a:cubicBezTo>
                    <a:pt x="43" y="0"/>
                    <a:pt x="51" y="21"/>
                    <a:pt x="42" y="28"/>
                  </a:cubicBezTo>
                  <a:cubicBezTo>
                    <a:pt x="70" y="17"/>
                    <a:pt x="62" y="68"/>
                    <a:pt x="38" y="44"/>
                  </a:cubicBezTo>
                  <a:cubicBezTo>
                    <a:pt x="43" y="65"/>
                    <a:pt x="3" y="53"/>
                    <a:pt x="23" y="38"/>
                  </a:cubicBezTo>
                  <a:cubicBezTo>
                    <a:pt x="0" y="37"/>
                    <a:pt x="20" y="6"/>
                    <a:pt x="30" y="24"/>
                  </a:cubicBezTo>
                </a:path>
              </a:pathLst>
            </a:custGeom>
            <a:solidFill>
              <a:srgbClr val="FF8A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7" name="Freeform 95"/>
            <p:cNvSpPr/>
            <p:nvPr userDrawn="1"/>
          </p:nvSpPr>
          <p:spPr bwMode="auto">
            <a:xfrm>
              <a:off x="334" y="787"/>
              <a:ext cx="122" cy="119"/>
            </a:xfrm>
            <a:custGeom>
              <a:avLst/>
              <a:gdLst>
                <a:gd name="T0" fmla="*/ 64 w 142"/>
                <a:gd name="T1" fmla="*/ 50 h 139"/>
                <a:gd name="T2" fmla="*/ 64 w 142"/>
                <a:gd name="T3" fmla="*/ 21 h 139"/>
                <a:gd name="T4" fmla="*/ 85 w 142"/>
                <a:gd name="T5" fmla="*/ 57 h 139"/>
                <a:gd name="T6" fmla="*/ 76 w 142"/>
                <a:gd name="T7" fmla="*/ 89 h 139"/>
                <a:gd name="T8" fmla="*/ 46 w 142"/>
                <a:gd name="T9" fmla="*/ 78 h 139"/>
                <a:gd name="T10" fmla="*/ 60 w 142"/>
                <a:gd name="T11" fmla="*/ 50 h 139"/>
              </a:gdLst>
              <a:ahLst/>
              <a:cxnLst>
                <a:cxn ang="0">
                  <a:pos x="T0" y="T1"/>
                </a:cxn>
                <a:cxn ang="0">
                  <a:pos x="T2" y="T3"/>
                </a:cxn>
                <a:cxn ang="0">
                  <a:pos x="T4" y="T5"/>
                </a:cxn>
                <a:cxn ang="0">
                  <a:pos x="T6" y="T7"/>
                </a:cxn>
                <a:cxn ang="0">
                  <a:pos x="T8" y="T9"/>
                </a:cxn>
                <a:cxn ang="0">
                  <a:pos x="T10" y="T11"/>
                </a:cxn>
              </a:cxnLst>
              <a:rect l="0" t="0" r="r" b="b"/>
              <a:pathLst>
                <a:path w="142" h="139">
                  <a:moveTo>
                    <a:pt x="64" y="50"/>
                  </a:moveTo>
                  <a:cubicBezTo>
                    <a:pt x="57" y="45"/>
                    <a:pt x="55" y="30"/>
                    <a:pt x="64" y="21"/>
                  </a:cubicBezTo>
                  <a:cubicBezTo>
                    <a:pt x="87" y="0"/>
                    <a:pt x="103" y="43"/>
                    <a:pt x="85" y="57"/>
                  </a:cubicBezTo>
                  <a:cubicBezTo>
                    <a:pt x="142" y="36"/>
                    <a:pt x="124" y="139"/>
                    <a:pt x="76" y="89"/>
                  </a:cubicBezTo>
                  <a:cubicBezTo>
                    <a:pt x="87" y="134"/>
                    <a:pt x="5" y="109"/>
                    <a:pt x="46" y="78"/>
                  </a:cubicBezTo>
                  <a:cubicBezTo>
                    <a:pt x="0" y="75"/>
                    <a:pt x="39" y="13"/>
                    <a:pt x="60" y="50"/>
                  </a:cubicBezTo>
                </a:path>
              </a:pathLst>
            </a:custGeom>
            <a:solidFill>
              <a:srgbClr val="FF8A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8" name="Freeform 96"/>
            <p:cNvSpPr/>
            <p:nvPr userDrawn="1"/>
          </p:nvSpPr>
          <p:spPr bwMode="auto">
            <a:xfrm>
              <a:off x="983" y="770"/>
              <a:ext cx="42" cy="42"/>
            </a:xfrm>
            <a:custGeom>
              <a:avLst/>
              <a:gdLst>
                <a:gd name="T0" fmla="*/ 7 w 50"/>
                <a:gd name="T1" fmla="*/ 38 h 50"/>
                <a:gd name="T2" fmla="*/ 12 w 50"/>
                <a:gd name="T3" fmla="*/ 8 h 50"/>
                <a:gd name="T4" fmla="*/ 43 w 50"/>
                <a:gd name="T5" fmla="*/ 13 h 50"/>
                <a:gd name="T6" fmla="*/ 38 w 50"/>
                <a:gd name="T7" fmla="*/ 43 h 50"/>
                <a:gd name="T8" fmla="*/ 7 w 50"/>
                <a:gd name="T9" fmla="*/ 38 h 50"/>
              </a:gdLst>
              <a:ahLst/>
              <a:cxnLst>
                <a:cxn ang="0">
                  <a:pos x="T0" y="T1"/>
                </a:cxn>
                <a:cxn ang="0">
                  <a:pos x="T2" y="T3"/>
                </a:cxn>
                <a:cxn ang="0">
                  <a:pos x="T4" y="T5"/>
                </a:cxn>
                <a:cxn ang="0">
                  <a:pos x="T6" y="T7"/>
                </a:cxn>
                <a:cxn ang="0">
                  <a:pos x="T8" y="T9"/>
                </a:cxn>
              </a:cxnLst>
              <a:rect l="0" t="0" r="r" b="b"/>
              <a:pathLst>
                <a:path w="50" h="50">
                  <a:moveTo>
                    <a:pt x="7" y="38"/>
                  </a:moveTo>
                  <a:cubicBezTo>
                    <a:pt x="0" y="28"/>
                    <a:pt x="2" y="15"/>
                    <a:pt x="12" y="8"/>
                  </a:cubicBezTo>
                  <a:cubicBezTo>
                    <a:pt x="22" y="0"/>
                    <a:pt x="36" y="3"/>
                    <a:pt x="43" y="13"/>
                  </a:cubicBezTo>
                  <a:cubicBezTo>
                    <a:pt x="50" y="22"/>
                    <a:pt x="48" y="36"/>
                    <a:pt x="38" y="43"/>
                  </a:cubicBezTo>
                  <a:cubicBezTo>
                    <a:pt x="28" y="50"/>
                    <a:pt x="14" y="48"/>
                    <a:pt x="7" y="38"/>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231" name="Group 231"/>
          <p:cNvGrpSpPr>
            <a:grpSpLocks noChangeAspect="1"/>
          </p:cNvGrpSpPr>
          <p:nvPr userDrawn="1"/>
        </p:nvGrpSpPr>
        <p:grpSpPr>
          <a:xfrm rot="4500000">
            <a:off x="7474084" y="-134529"/>
            <a:ext cx="2067258" cy="1674951"/>
            <a:chOff x="1353" y="415"/>
            <a:chExt cx="3109" cy="2519"/>
          </a:xfrm>
        </p:grpSpPr>
        <p:sp>
          <p:nvSpPr>
            <p:cNvPr id="233" name="Freeform 232"/>
            <p:cNvSpPr/>
            <p:nvPr userDrawn="1"/>
          </p:nvSpPr>
          <p:spPr bwMode="auto">
            <a:xfrm>
              <a:off x="3152" y="974"/>
              <a:ext cx="360" cy="228"/>
            </a:xfrm>
            <a:custGeom>
              <a:avLst/>
              <a:gdLst>
                <a:gd name="T0" fmla="*/ 0 w 152"/>
                <a:gd name="T1" fmla="*/ 27 h 96"/>
                <a:gd name="T2" fmla="*/ 60 w 152"/>
                <a:gd name="T3" fmla="*/ 2 h 96"/>
                <a:gd name="T4" fmla="*/ 152 w 152"/>
                <a:gd name="T5" fmla="*/ 68 h 96"/>
                <a:gd name="T6" fmla="*/ 0 w 152"/>
                <a:gd name="T7" fmla="*/ 27 h 96"/>
              </a:gdLst>
              <a:ahLst/>
              <a:cxnLst>
                <a:cxn ang="0">
                  <a:pos x="T0" y="T1"/>
                </a:cxn>
                <a:cxn ang="0">
                  <a:pos x="T2" y="T3"/>
                </a:cxn>
                <a:cxn ang="0">
                  <a:pos x="T4" y="T5"/>
                </a:cxn>
                <a:cxn ang="0">
                  <a:pos x="T6" y="T7"/>
                </a:cxn>
              </a:cxnLst>
              <a:rect l="0" t="0" r="r" b="b"/>
              <a:pathLst>
                <a:path w="152" h="96">
                  <a:moveTo>
                    <a:pt x="0" y="27"/>
                  </a:moveTo>
                  <a:cubicBezTo>
                    <a:pt x="14" y="15"/>
                    <a:pt x="42" y="0"/>
                    <a:pt x="60" y="2"/>
                  </a:cubicBezTo>
                  <a:cubicBezTo>
                    <a:pt x="100" y="6"/>
                    <a:pt x="130" y="38"/>
                    <a:pt x="152" y="68"/>
                  </a:cubicBezTo>
                  <a:cubicBezTo>
                    <a:pt x="80" y="76"/>
                    <a:pt x="45" y="96"/>
                    <a:pt x="0" y="27"/>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4" name="Freeform 233"/>
            <p:cNvSpPr/>
            <p:nvPr userDrawn="1"/>
          </p:nvSpPr>
          <p:spPr bwMode="auto">
            <a:xfrm>
              <a:off x="2975" y="726"/>
              <a:ext cx="222" cy="327"/>
            </a:xfrm>
            <a:custGeom>
              <a:avLst/>
              <a:gdLst>
                <a:gd name="T0" fmla="*/ 78 w 94"/>
                <a:gd name="T1" fmla="*/ 138 h 138"/>
                <a:gd name="T2" fmla="*/ 88 w 94"/>
                <a:gd name="T3" fmla="*/ 74 h 138"/>
                <a:gd name="T4" fmla="*/ 3 w 94"/>
                <a:gd name="T5" fmla="*/ 0 h 138"/>
                <a:gd name="T6" fmla="*/ 78 w 94"/>
                <a:gd name="T7" fmla="*/ 138 h 138"/>
              </a:gdLst>
              <a:ahLst/>
              <a:cxnLst>
                <a:cxn ang="0">
                  <a:pos x="T0" y="T1"/>
                </a:cxn>
                <a:cxn ang="0">
                  <a:pos x="T2" y="T3"/>
                </a:cxn>
                <a:cxn ang="0">
                  <a:pos x="T4" y="T5"/>
                </a:cxn>
                <a:cxn ang="0">
                  <a:pos x="T6" y="T7"/>
                </a:cxn>
              </a:cxnLst>
              <a:rect l="0" t="0" r="r" b="b"/>
              <a:pathLst>
                <a:path w="94" h="138">
                  <a:moveTo>
                    <a:pt x="78" y="138"/>
                  </a:moveTo>
                  <a:cubicBezTo>
                    <a:pt x="86" y="122"/>
                    <a:pt x="94" y="91"/>
                    <a:pt x="88" y="74"/>
                  </a:cubicBezTo>
                  <a:cubicBezTo>
                    <a:pt x="76" y="36"/>
                    <a:pt x="38" y="14"/>
                    <a:pt x="3" y="0"/>
                  </a:cubicBezTo>
                  <a:cubicBezTo>
                    <a:pt x="12" y="71"/>
                    <a:pt x="0" y="110"/>
                    <a:pt x="78" y="138"/>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5" name="Freeform 234"/>
            <p:cNvSpPr/>
            <p:nvPr userDrawn="1"/>
          </p:nvSpPr>
          <p:spPr bwMode="auto">
            <a:xfrm>
              <a:off x="3318" y="811"/>
              <a:ext cx="348" cy="227"/>
            </a:xfrm>
            <a:custGeom>
              <a:avLst/>
              <a:gdLst>
                <a:gd name="T0" fmla="*/ 0 w 147"/>
                <a:gd name="T1" fmla="*/ 22 h 96"/>
                <a:gd name="T2" fmla="*/ 63 w 147"/>
                <a:gd name="T3" fmla="*/ 4 h 96"/>
                <a:gd name="T4" fmla="*/ 147 w 147"/>
                <a:gd name="T5" fmla="*/ 79 h 96"/>
                <a:gd name="T6" fmla="*/ 0 w 147"/>
                <a:gd name="T7" fmla="*/ 22 h 96"/>
              </a:gdLst>
              <a:ahLst/>
              <a:cxnLst>
                <a:cxn ang="0">
                  <a:pos x="T0" y="T1"/>
                </a:cxn>
                <a:cxn ang="0">
                  <a:pos x="T2" y="T3"/>
                </a:cxn>
                <a:cxn ang="0">
                  <a:pos x="T4" y="T5"/>
                </a:cxn>
                <a:cxn ang="0">
                  <a:pos x="T6" y="T7"/>
                </a:cxn>
              </a:cxnLst>
              <a:rect l="0" t="0" r="r" b="b"/>
              <a:pathLst>
                <a:path w="147" h="96">
                  <a:moveTo>
                    <a:pt x="0" y="22"/>
                  </a:moveTo>
                  <a:cubicBezTo>
                    <a:pt x="15" y="12"/>
                    <a:pt x="45" y="0"/>
                    <a:pt x="63" y="4"/>
                  </a:cubicBezTo>
                  <a:cubicBezTo>
                    <a:pt x="102" y="12"/>
                    <a:pt x="128" y="46"/>
                    <a:pt x="147" y="79"/>
                  </a:cubicBezTo>
                  <a:cubicBezTo>
                    <a:pt x="75" y="79"/>
                    <a:pt x="38" y="96"/>
                    <a:pt x="0" y="22"/>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6" name="Freeform 235"/>
            <p:cNvSpPr/>
            <p:nvPr userDrawn="1"/>
          </p:nvSpPr>
          <p:spPr bwMode="auto">
            <a:xfrm>
              <a:off x="3148" y="536"/>
              <a:ext cx="224" cy="344"/>
            </a:xfrm>
            <a:custGeom>
              <a:avLst/>
              <a:gdLst>
                <a:gd name="T0" fmla="*/ 75 w 95"/>
                <a:gd name="T1" fmla="*/ 145 h 145"/>
                <a:gd name="T2" fmla="*/ 91 w 95"/>
                <a:gd name="T3" fmla="*/ 82 h 145"/>
                <a:gd name="T4" fmla="*/ 14 w 95"/>
                <a:gd name="T5" fmla="*/ 0 h 145"/>
                <a:gd name="T6" fmla="*/ 75 w 95"/>
                <a:gd name="T7" fmla="*/ 145 h 145"/>
              </a:gdLst>
              <a:ahLst/>
              <a:cxnLst>
                <a:cxn ang="0">
                  <a:pos x="T0" y="T1"/>
                </a:cxn>
                <a:cxn ang="0">
                  <a:pos x="T2" y="T3"/>
                </a:cxn>
                <a:cxn ang="0">
                  <a:pos x="T4" y="T5"/>
                </a:cxn>
                <a:cxn ang="0">
                  <a:pos x="T6" y="T7"/>
                </a:cxn>
              </a:cxnLst>
              <a:rect l="0" t="0" r="r" b="b"/>
              <a:pathLst>
                <a:path w="95" h="145">
                  <a:moveTo>
                    <a:pt x="75" y="145"/>
                  </a:moveTo>
                  <a:cubicBezTo>
                    <a:pt x="84" y="129"/>
                    <a:pt x="95" y="100"/>
                    <a:pt x="91" y="82"/>
                  </a:cubicBezTo>
                  <a:cubicBezTo>
                    <a:pt x="83" y="43"/>
                    <a:pt x="47" y="17"/>
                    <a:pt x="14" y="0"/>
                  </a:cubicBezTo>
                  <a:cubicBezTo>
                    <a:pt x="16" y="72"/>
                    <a:pt x="0" y="109"/>
                    <a:pt x="75" y="145"/>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7" name="Freeform 236"/>
            <p:cNvSpPr/>
            <p:nvPr userDrawn="1"/>
          </p:nvSpPr>
          <p:spPr bwMode="auto">
            <a:xfrm>
              <a:off x="3538" y="699"/>
              <a:ext cx="265" cy="209"/>
            </a:xfrm>
            <a:custGeom>
              <a:avLst/>
              <a:gdLst>
                <a:gd name="T0" fmla="*/ 0 w 112"/>
                <a:gd name="T1" fmla="*/ 9 h 88"/>
                <a:gd name="T2" fmla="*/ 56 w 112"/>
                <a:gd name="T3" fmla="*/ 7 h 88"/>
                <a:gd name="T4" fmla="*/ 112 w 112"/>
                <a:gd name="T5" fmla="*/ 88 h 88"/>
                <a:gd name="T6" fmla="*/ 0 w 112"/>
                <a:gd name="T7" fmla="*/ 9 h 88"/>
              </a:gdLst>
              <a:ahLst/>
              <a:cxnLst>
                <a:cxn ang="0">
                  <a:pos x="T0" y="T1"/>
                </a:cxn>
                <a:cxn ang="0">
                  <a:pos x="T2" y="T3"/>
                </a:cxn>
                <a:cxn ang="0">
                  <a:pos x="T4" y="T5"/>
                </a:cxn>
                <a:cxn ang="0">
                  <a:pos x="T6" y="T7"/>
                </a:cxn>
              </a:cxnLst>
              <a:rect l="0" t="0" r="r" b="b"/>
              <a:pathLst>
                <a:path w="112" h="88">
                  <a:moveTo>
                    <a:pt x="0" y="9"/>
                  </a:moveTo>
                  <a:cubicBezTo>
                    <a:pt x="14" y="4"/>
                    <a:pt x="42" y="0"/>
                    <a:pt x="56" y="7"/>
                  </a:cubicBezTo>
                  <a:cubicBezTo>
                    <a:pt x="88" y="22"/>
                    <a:pt x="103" y="56"/>
                    <a:pt x="112" y="88"/>
                  </a:cubicBezTo>
                  <a:cubicBezTo>
                    <a:pt x="51" y="73"/>
                    <a:pt x="16" y="80"/>
                    <a:pt x="0" y="9"/>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8" name="Freeform 237"/>
            <p:cNvSpPr/>
            <p:nvPr userDrawn="1"/>
          </p:nvSpPr>
          <p:spPr bwMode="auto">
            <a:xfrm>
              <a:off x="3406" y="415"/>
              <a:ext cx="199" cy="320"/>
            </a:xfrm>
            <a:custGeom>
              <a:avLst/>
              <a:gdLst>
                <a:gd name="T0" fmla="*/ 56 w 84"/>
                <a:gd name="T1" fmla="*/ 135 h 135"/>
                <a:gd name="T2" fmla="*/ 83 w 84"/>
                <a:gd name="T3" fmla="*/ 86 h 135"/>
                <a:gd name="T4" fmla="*/ 35 w 84"/>
                <a:gd name="T5" fmla="*/ 0 h 135"/>
                <a:gd name="T6" fmla="*/ 56 w 84"/>
                <a:gd name="T7" fmla="*/ 135 h 135"/>
              </a:gdLst>
              <a:ahLst/>
              <a:cxnLst>
                <a:cxn ang="0">
                  <a:pos x="T0" y="T1"/>
                </a:cxn>
                <a:cxn ang="0">
                  <a:pos x="T2" y="T3"/>
                </a:cxn>
                <a:cxn ang="0">
                  <a:pos x="T4" y="T5"/>
                </a:cxn>
                <a:cxn ang="0">
                  <a:pos x="T6" y="T7"/>
                </a:cxn>
              </a:cxnLst>
              <a:rect l="0" t="0" r="r" b="b"/>
              <a:pathLst>
                <a:path w="84" h="135">
                  <a:moveTo>
                    <a:pt x="56" y="135"/>
                  </a:moveTo>
                  <a:cubicBezTo>
                    <a:pt x="67" y="124"/>
                    <a:pt x="83" y="101"/>
                    <a:pt x="83" y="86"/>
                  </a:cubicBezTo>
                  <a:cubicBezTo>
                    <a:pt x="84" y="50"/>
                    <a:pt x="59" y="22"/>
                    <a:pt x="35" y="0"/>
                  </a:cubicBezTo>
                  <a:cubicBezTo>
                    <a:pt x="21" y="61"/>
                    <a:pt x="0" y="89"/>
                    <a:pt x="56" y="135"/>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9" name="Freeform 238"/>
            <p:cNvSpPr/>
            <p:nvPr userDrawn="1"/>
          </p:nvSpPr>
          <p:spPr bwMode="auto">
            <a:xfrm>
              <a:off x="3652" y="515"/>
              <a:ext cx="298" cy="196"/>
            </a:xfrm>
            <a:custGeom>
              <a:avLst/>
              <a:gdLst>
                <a:gd name="T0" fmla="*/ 0 w 126"/>
                <a:gd name="T1" fmla="*/ 66 h 83"/>
                <a:gd name="T2" fmla="*/ 55 w 126"/>
                <a:gd name="T3" fmla="*/ 79 h 83"/>
                <a:gd name="T4" fmla="*/ 126 w 126"/>
                <a:gd name="T5" fmla="*/ 10 h 83"/>
                <a:gd name="T6" fmla="*/ 0 w 126"/>
                <a:gd name="T7" fmla="*/ 66 h 83"/>
              </a:gdLst>
              <a:ahLst/>
              <a:cxnLst>
                <a:cxn ang="0">
                  <a:pos x="T0" y="T1"/>
                </a:cxn>
                <a:cxn ang="0">
                  <a:pos x="T2" y="T3"/>
                </a:cxn>
                <a:cxn ang="0">
                  <a:pos x="T4" y="T5"/>
                </a:cxn>
                <a:cxn ang="0">
                  <a:pos x="T6" y="T7"/>
                </a:cxn>
              </a:cxnLst>
              <a:rect l="0" t="0" r="r" b="b"/>
              <a:pathLst>
                <a:path w="125" h="83">
                  <a:moveTo>
                    <a:pt x="0" y="66"/>
                  </a:moveTo>
                  <a:cubicBezTo>
                    <a:pt x="14" y="74"/>
                    <a:pt x="40" y="83"/>
                    <a:pt x="55" y="79"/>
                  </a:cubicBezTo>
                  <a:cubicBezTo>
                    <a:pt x="90" y="70"/>
                    <a:pt x="111" y="39"/>
                    <a:pt x="126" y="10"/>
                  </a:cubicBezTo>
                  <a:cubicBezTo>
                    <a:pt x="63" y="13"/>
                    <a:pt x="30" y="0"/>
                    <a:pt x="0" y="66"/>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0" name="Freeform 239"/>
            <p:cNvSpPr/>
            <p:nvPr userDrawn="1"/>
          </p:nvSpPr>
          <p:spPr bwMode="auto">
            <a:xfrm>
              <a:off x="2835" y="659"/>
              <a:ext cx="862" cy="619"/>
            </a:xfrm>
            <a:custGeom>
              <a:avLst/>
              <a:gdLst>
                <a:gd name="T0" fmla="*/ 3 w 364"/>
                <a:gd name="T1" fmla="*/ 261 h 261"/>
                <a:gd name="T2" fmla="*/ 172 w 364"/>
                <a:gd name="T3" fmla="*/ 134 h 261"/>
                <a:gd name="T4" fmla="*/ 257 w 364"/>
                <a:gd name="T5" fmla="*/ 58 h 261"/>
                <a:gd name="T6" fmla="*/ 360 w 364"/>
                <a:gd name="T7" fmla="*/ 7 h 261"/>
                <a:gd name="T8" fmla="*/ 357 w 364"/>
                <a:gd name="T9" fmla="*/ 1 h 261"/>
                <a:gd name="T10" fmla="*/ 179 w 364"/>
                <a:gd name="T11" fmla="*/ 108 h 261"/>
                <a:gd name="T12" fmla="*/ 2 w 364"/>
                <a:gd name="T13" fmla="*/ 257 h 261"/>
                <a:gd name="T14" fmla="*/ 3 w 364"/>
                <a:gd name="T15" fmla="*/ 261 h 2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4" h="261">
                  <a:moveTo>
                    <a:pt x="3" y="261"/>
                  </a:moveTo>
                  <a:cubicBezTo>
                    <a:pt x="79" y="254"/>
                    <a:pt x="124" y="185"/>
                    <a:pt x="172" y="134"/>
                  </a:cubicBezTo>
                  <a:cubicBezTo>
                    <a:pt x="198" y="106"/>
                    <a:pt x="226" y="80"/>
                    <a:pt x="257" y="58"/>
                  </a:cubicBezTo>
                  <a:cubicBezTo>
                    <a:pt x="289" y="36"/>
                    <a:pt x="324" y="22"/>
                    <a:pt x="360" y="7"/>
                  </a:cubicBezTo>
                  <a:cubicBezTo>
                    <a:pt x="364" y="5"/>
                    <a:pt x="361" y="0"/>
                    <a:pt x="357" y="1"/>
                  </a:cubicBezTo>
                  <a:cubicBezTo>
                    <a:pt x="287" y="11"/>
                    <a:pt x="227" y="59"/>
                    <a:pt x="179" y="108"/>
                  </a:cubicBezTo>
                  <a:cubicBezTo>
                    <a:pt x="126" y="162"/>
                    <a:pt x="81" y="239"/>
                    <a:pt x="2" y="257"/>
                  </a:cubicBezTo>
                  <a:cubicBezTo>
                    <a:pt x="0" y="258"/>
                    <a:pt x="1" y="261"/>
                    <a:pt x="3" y="261"/>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1" name="Freeform 240"/>
            <p:cNvSpPr/>
            <p:nvPr userDrawn="1"/>
          </p:nvSpPr>
          <p:spPr bwMode="auto">
            <a:xfrm>
              <a:off x="2058" y="1579"/>
              <a:ext cx="232" cy="305"/>
            </a:xfrm>
            <a:custGeom>
              <a:avLst/>
              <a:gdLst>
                <a:gd name="T0" fmla="*/ 82 w 98"/>
                <a:gd name="T1" fmla="*/ 0 h 129"/>
                <a:gd name="T2" fmla="*/ 25 w 98"/>
                <a:gd name="T3" fmla="*/ 24 h 129"/>
                <a:gd name="T4" fmla="*/ 7 w 98"/>
                <a:gd name="T5" fmla="*/ 129 h 129"/>
                <a:gd name="T6" fmla="*/ 82 w 98"/>
                <a:gd name="T7" fmla="*/ 0 h 129"/>
              </a:gdLst>
              <a:ahLst/>
              <a:cxnLst>
                <a:cxn ang="0">
                  <a:pos x="T0" y="T1"/>
                </a:cxn>
                <a:cxn ang="0">
                  <a:pos x="T2" y="T3"/>
                </a:cxn>
                <a:cxn ang="0">
                  <a:pos x="T4" y="T5"/>
                </a:cxn>
                <a:cxn ang="0">
                  <a:pos x="T6" y="T7"/>
                </a:cxn>
              </a:cxnLst>
              <a:rect l="0" t="0" r="r" b="b"/>
              <a:pathLst>
                <a:path w="98" h="129">
                  <a:moveTo>
                    <a:pt x="82" y="0"/>
                  </a:moveTo>
                  <a:cubicBezTo>
                    <a:pt x="65" y="2"/>
                    <a:pt x="36" y="11"/>
                    <a:pt x="25" y="24"/>
                  </a:cubicBezTo>
                  <a:cubicBezTo>
                    <a:pt x="0" y="53"/>
                    <a:pt x="2" y="94"/>
                    <a:pt x="7" y="129"/>
                  </a:cubicBezTo>
                  <a:cubicBezTo>
                    <a:pt x="61" y="86"/>
                    <a:pt x="98" y="77"/>
                    <a:pt x="82" y="0"/>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2" name="Freeform 241"/>
            <p:cNvSpPr/>
            <p:nvPr userDrawn="1"/>
          </p:nvSpPr>
          <p:spPr bwMode="auto">
            <a:xfrm>
              <a:off x="2101" y="1256"/>
              <a:ext cx="237" cy="339"/>
            </a:xfrm>
            <a:custGeom>
              <a:avLst/>
              <a:gdLst>
                <a:gd name="T0" fmla="*/ 66 w 100"/>
                <a:gd name="T1" fmla="*/ 143 h 143"/>
                <a:gd name="T2" fmla="*/ 17 w 100"/>
                <a:gd name="T3" fmla="*/ 106 h 143"/>
                <a:gd name="T4" fmla="*/ 25 w 100"/>
                <a:gd name="T5" fmla="*/ 0 h 143"/>
                <a:gd name="T6" fmla="*/ 66 w 100"/>
                <a:gd name="T7" fmla="*/ 143 h 143"/>
              </a:gdLst>
              <a:ahLst/>
              <a:cxnLst>
                <a:cxn ang="0">
                  <a:pos x="T0" y="T1"/>
                </a:cxn>
                <a:cxn ang="0">
                  <a:pos x="T2" y="T3"/>
                </a:cxn>
                <a:cxn ang="0">
                  <a:pos x="T4" y="T5"/>
                </a:cxn>
                <a:cxn ang="0">
                  <a:pos x="T6" y="T7"/>
                </a:cxn>
              </a:cxnLst>
              <a:rect l="0" t="0" r="r" b="b"/>
              <a:pathLst>
                <a:path w="100" h="143">
                  <a:moveTo>
                    <a:pt x="66" y="143"/>
                  </a:moveTo>
                  <a:cubicBezTo>
                    <a:pt x="50" y="137"/>
                    <a:pt x="24" y="121"/>
                    <a:pt x="17" y="106"/>
                  </a:cubicBezTo>
                  <a:cubicBezTo>
                    <a:pt x="0" y="72"/>
                    <a:pt x="11" y="32"/>
                    <a:pt x="25" y="0"/>
                  </a:cubicBezTo>
                  <a:cubicBezTo>
                    <a:pt x="66" y="54"/>
                    <a:pt x="100" y="72"/>
                    <a:pt x="66" y="143"/>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3" name="Freeform 242"/>
            <p:cNvSpPr/>
            <p:nvPr userDrawn="1"/>
          </p:nvSpPr>
          <p:spPr bwMode="auto">
            <a:xfrm>
              <a:off x="1845" y="1571"/>
              <a:ext cx="235" cy="323"/>
            </a:xfrm>
            <a:custGeom>
              <a:avLst/>
              <a:gdLst>
                <a:gd name="T0" fmla="*/ 76 w 99"/>
                <a:gd name="T1" fmla="*/ 0 h 136"/>
                <a:gd name="T2" fmla="*/ 22 w 99"/>
                <a:gd name="T3" fmla="*/ 29 h 136"/>
                <a:gd name="T4" fmla="*/ 14 w 99"/>
                <a:gd name="T5" fmla="*/ 136 h 136"/>
                <a:gd name="T6" fmla="*/ 76 w 99"/>
                <a:gd name="T7" fmla="*/ 0 h 136"/>
              </a:gdLst>
              <a:ahLst/>
              <a:cxnLst>
                <a:cxn ang="0">
                  <a:pos x="T0" y="T1"/>
                </a:cxn>
                <a:cxn ang="0">
                  <a:pos x="T2" y="T3"/>
                </a:cxn>
                <a:cxn ang="0">
                  <a:pos x="T4" y="T5"/>
                </a:cxn>
                <a:cxn ang="0">
                  <a:pos x="T6" y="T7"/>
                </a:cxn>
              </a:cxnLst>
              <a:rect l="0" t="0" r="r" b="b"/>
              <a:pathLst>
                <a:path w="99" h="136">
                  <a:moveTo>
                    <a:pt x="76" y="0"/>
                  </a:moveTo>
                  <a:cubicBezTo>
                    <a:pt x="59" y="4"/>
                    <a:pt x="31" y="15"/>
                    <a:pt x="22" y="29"/>
                  </a:cubicBezTo>
                  <a:cubicBezTo>
                    <a:pt x="0" y="61"/>
                    <a:pt x="5" y="102"/>
                    <a:pt x="14" y="136"/>
                  </a:cubicBezTo>
                  <a:cubicBezTo>
                    <a:pt x="63" y="88"/>
                    <a:pt x="99" y="75"/>
                    <a:pt x="76" y="0"/>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4" name="Freeform 243"/>
            <p:cNvSpPr/>
            <p:nvPr userDrawn="1"/>
          </p:nvSpPr>
          <p:spPr bwMode="auto">
            <a:xfrm>
              <a:off x="1857" y="1259"/>
              <a:ext cx="237" cy="327"/>
            </a:xfrm>
            <a:custGeom>
              <a:avLst/>
              <a:gdLst>
                <a:gd name="T0" fmla="*/ 74 w 100"/>
                <a:gd name="T1" fmla="*/ 138 h 138"/>
                <a:gd name="T2" fmla="*/ 21 w 100"/>
                <a:gd name="T3" fmla="*/ 107 h 138"/>
                <a:gd name="T4" fmla="*/ 18 w 100"/>
                <a:gd name="T5" fmla="*/ 0 h 138"/>
                <a:gd name="T6" fmla="*/ 74 w 100"/>
                <a:gd name="T7" fmla="*/ 138 h 138"/>
              </a:gdLst>
              <a:ahLst/>
              <a:cxnLst>
                <a:cxn ang="0">
                  <a:pos x="T0" y="T1"/>
                </a:cxn>
                <a:cxn ang="0">
                  <a:pos x="T2" y="T3"/>
                </a:cxn>
                <a:cxn ang="0">
                  <a:pos x="T4" y="T5"/>
                </a:cxn>
                <a:cxn ang="0">
                  <a:pos x="T6" y="T7"/>
                </a:cxn>
              </a:cxnLst>
              <a:rect l="0" t="0" r="r" b="b"/>
              <a:pathLst>
                <a:path w="100" h="138">
                  <a:moveTo>
                    <a:pt x="74" y="138"/>
                  </a:moveTo>
                  <a:cubicBezTo>
                    <a:pt x="57" y="134"/>
                    <a:pt x="30" y="122"/>
                    <a:pt x="21" y="107"/>
                  </a:cubicBezTo>
                  <a:cubicBezTo>
                    <a:pt x="0" y="75"/>
                    <a:pt x="8" y="34"/>
                    <a:pt x="18" y="0"/>
                  </a:cubicBezTo>
                  <a:cubicBezTo>
                    <a:pt x="65" y="50"/>
                    <a:pt x="100" y="65"/>
                    <a:pt x="74" y="138"/>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5" name="Freeform 244"/>
            <p:cNvSpPr/>
            <p:nvPr userDrawn="1"/>
          </p:nvSpPr>
          <p:spPr bwMode="auto">
            <a:xfrm>
              <a:off x="1660" y="1621"/>
              <a:ext cx="206" cy="304"/>
            </a:xfrm>
            <a:custGeom>
              <a:avLst/>
              <a:gdLst>
                <a:gd name="T0" fmla="*/ 52 w 87"/>
                <a:gd name="T1" fmla="*/ 0 h 128"/>
                <a:gd name="T2" fmla="*/ 12 w 87"/>
                <a:gd name="T3" fmla="*/ 36 h 128"/>
                <a:gd name="T4" fmla="*/ 28 w 87"/>
                <a:gd name="T5" fmla="*/ 128 h 128"/>
                <a:gd name="T6" fmla="*/ 52 w 87"/>
                <a:gd name="T7" fmla="*/ 0 h 128"/>
              </a:gdLst>
              <a:ahLst/>
              <a:cxnLst>
                <a:cxn ang="0">
                  <a:pos x="T0" y="T1"/>
                </a:cxn>
                <a:cxn ang="0">
                  <a:pos x="T2" y="T3"/>
                </a:cxn>
                <a:cxn ang="0">
                  <a:pos x="T4" y="T5"/>
                </a:cxn>
                <a:cxn ang="0">
                  <a:pos x="T6" y="T7"/>
                </a:cxn>
              </a:cxnLst>
              <a:rect l="0" t="0" r="r" b="b"/>
              <a:pathLst>
                <a:path w="87" h="128">
                  <a:moveTo>
                    <a:pt x="52" y="0"/>
                  </a:moveTo>
                  <a:cubicBezTo>
                    <a:pt x="38" y="6"/>
                    <a:pt x="17" y="22"/>
                    <a:pt x="12" y="36"/>
                  </a:cubicBezTo>
                  <a:cubicBezTo>
                    <a:pt x="0" y="67"/>
                    <a:pt x="13" y="101"/>
                    <a:pt x="28" y="128"/>
                  </a:cubicBezTo>
                  <a:cubicBezTo>
                    <a:pt x="59" y="77"/>
                    <a:pt x="87" y="59"/>
                    <a:pt x="52" y="0"/>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6" name="Freeform 245"/>
            <p:cNvSpPr/>
            <p:nvPr userDrawn="1"/>
          </p:nvSpPr>
          <p:spPr bwMode="auto">
            <a:xfrm>
              <a:off x="1608" y="1382"/>
              <a:ext cx="202" cy="251"/>
            </a:xfrm>
            <a:custGeom>
              <a:avLst/>
              <a:gdLst>
                <a:gd name="T0" fmla="*/ 77 w 85"/>
                <a:gd name="T1" fmla="*/ 106 h 106"/>
                <a:gd name="T2" fmla="*/ 26 w 85"/>
                <a:gd name="T3" fmla="*/ 90 h 106"/>
                <a:gd name="T4" fmla="*/ 2 w 85"/>
                <a:gd name="T5" fmla="*/ 0 h 106"/>
                <a:gd name="T6" fmla="*/ 77 w 85"/>
                <a:gd name="T7" fmla="*/ 106 h 106"/>
              </a:gdLst>
              <a:ahLst/>
              <a:cxnLst>
                <a:cxn ang="0">
                  <a:pos x="T0" y="T1"/>
                </a:cxn>
                <a:cxn ang="0">
                  <a:pos x="T2" y="T3"/>
                </a:cxn>
                <a:cxn ang="0">
                  <a:pos x="T4" y="T5"/>
                </a:cxn>
                <a:cxn ang="0">
                  <a:pos x="T6" y="T7"/>
                </a:cxn>
              </a:cxnLst>
              <a:rect l="0" t="0" r="r" b="b"/>
              <a:pathLst>
                <a:path w="85" h="105">
                  <a:moveTo>
                    <a:pt x="77" y="106"/>
                  </a:moveTo>
                  <a:cubicBezTo>
                    <a:pt x="63" y="106"/>
                    <a:pt x="37" y="100"/>
                    <a:pt x="26" y="90"/>
                  </a:cubicBezTo>
                  <a:cubicBezTo>
                    <a:pt x="2" y="67"/>
                    <a:pt x="0" y="31"/>
                    <a:pt x="2" y="0"/>
                  </a:cubicBezTo>
                  <a:cubicBezTo>
                    <a:pt x="52" y="32"/>
                    <a:pt x="85" y="37"/>
                    <a:pt x="77" y="106"/>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7" name="Freeform 246"/>
            <p:cNvSpPr/>
            <p:nvPr userDrawn="1"/>
          </p:nvSpPr>
          <p:spPr bwMode="auto">
            <a:xfrm>
              <a:off x="1383" y="1605"/>
              <a:ext cx="289" cy="206"/>
            </a:xfrm>
            <a:custGeom>
              <a:avLst/>
              <a:gdLst>
                <a:gd name="T0" fmla="*/ 122 w 122"/>
                <a:gd name="T1" fmla="*/ 25 h 87"/>
                <a:gd name="T2" fmla="*/ 93 w 122"/>
                <a:gd name="T3" fmla="*/ 70 h 87"/>
                <a:gd name="T4" fmla="*/ 0 w 122"/>
                <a:gd name="T5" fmla="*/ 71 h 87"/>
                <a:gd name="T6" fmla="*/ 122 w 122"/>
                <a:gd name="T7" fmla="*/ 25 h 87"/>
              </a:gdLst>
              <a:ahLst/>
              <a:cxnLst>
                <a:cxn ang="0">
                  <a:pos x="T0" y="T1"/>
                </a:cxn>
                <a:cxn ang="0">
                  <a:pos x="T2" y="T3"/>
                </a:cxn>
                <a:cxn ang="0">
                  <a:pos x="T4" y="T5"/>
                </a:cxn>
                <a:cxn ang="0">
                  <a:pos x="T6" y="T7"/>
                </a:cxn>
              </a:cxnLst>
              <a:rect l="0" t="0" r="r" b="b"/>
              <a:pathLst>
                <a:path w="122" h="87">
                  <a:moveTo>
                    <a:pt x="122" y="25"/>
                  </a:moveTo>
                  <a:cubicBezTo>
                    <a:pt x="118" y="39"/>
                    <a:pt x="106" y="63"/>
                    <a:pt x="93" y="70"/>
                  </a:cubicBezTo>
                  <a:cubicBezTo>
                    <a:pt x="64" y="87"/>
                    <a:pt x="29" y="80"/>
                    <a:pt x="0" y="71"/>
                  </a:cubicBezTo>
                  <a:cubicBezTo>
                    <a:pt x="44" y="31"/>
                    <a:pt x="58" y="0"/>
                    <a:pt x="122" y="25"/>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8" name="Freeform 247"/>
            <p:cNvSpPr/>
            <p:nvPr userDrawn="1"/>
          </p:nvSpPr>
          <p:spPr bwMode="auto">
            <a:xfrm>
              <a:off x="1641" y="1526"/>
              <a:ext cx="983" cy="166"/>
            </a:xfrm>
            <a:custGeom>
              <a:avLst/>
              <a:gdLst>
                <a:gd name="T0" fmla="*/ 412 w 415"/>
                <a:gd name="T1" fmla="*/ 1 h 70"/>
                <a:gd name="T2" fmla="*/ 206 w 415"/>
                <a:gd name="T3" fmla="*/ 19 h 70"/>
                <a:gd name="T4" fmla="*/ 2 w 415"/>
                <a:gd name="T5" fmla="*/ 63 h 70"/>
                <a:gd name="T6" fmla="*/ 4 w 415"/>
                <a:gd name="T7" fmla="*/ 68 h 70"/>
                <a:gd name="T8" fmla="*/ 112 w 415"/>
                <a:gd name="T9" fmla="*/ 33 h 70"/>
                <a:gd name="T10" fmla="*/ 226 w 415"/>
                <a:gd name="T11" fmla="*/ 29 h 70"/>
                <a:gd name="T12" fmla="*/ 414 w 415"/>
                <a:gd name="T13" fmla="*/ 4 h 70"/>
                <a:gd name="T14" fmla="*/ 412 w 415"/>
                <a:gd name="T15" fmla="*/ 1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5" h="70">
                  <a:moveTo>
                    <a:pt x="412" y="1"/>
                  </a:moveTo>
                  <a:cubicBezTo>
                    <a:pt x="351" y="40"/>
                    <a:pt x="274" y="22"/>
                    <a:pt x="206" y="19"/>
                  </a:cubicBezTo>
                  <a:cubicBezTo>
                    <a:pt x="137" y="16"/>
                    <a:pt x="61" y="23"/>
                    <a:pt x="2" y="63"/>
                  </a:cubicBezTo>
                  <a:cubicBezTo>
                    <a:pt x="0" y="65"/>
                    <a:pt x="1" y="70"/>
                    <a:pt x="4" y="68"/>
                  </a:cubicBezTo>
                  <a:cubicBezTo>
                    <a:pt x="40" y="54"/>
                    <a:pt x="74" y="40"/>
                    <a:pt x="112" y="33"/>
                  </a:cubicBezTo>
                  <a:cubicBezTo>
                    <a:pt x="149" y="27"/>
                    <a:pt x="188" y="28"/>
                    <a:pt x="226" y="29"/>
                  </a:cubicBezTo>
                  <a:cubicBezTo>
                    <a:pt x="289" y="32"/>
                    <a:pt x="360" y="46"/>
                    <a:pt x="414" y="4"/>
                  </a:cubicBezTo>
                  <a:cubicBezTo>
                    <a:pt x="415" y="2"/>
                    <a:pt x="413" y="0"/>
                    <a:pt x="412" y="1"/>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9" name="Freeform 248"/>
            <p:cNvSpPr/>
            <p:nvPr userDrawn="1"/>
          </p:nvSpPr>
          <p:spPr bwMode="auto">
            <a:xfrm>
              <a:off x="2664" y="723"/>
              <a:ext cx="1563" cy="635"/>
            </a:xfrm>
            <a:custGeom>
              <a:avLst/>
              <a:gdLst>
                <a:gd name="T0" fmla="*/ 2 w 660"/>
                <a:gd name="T1" fmla="*/ 267 h 268"/>
                <a:gd name="T2" fmla="*/ 159 w 660"/>
                <a:gd name="T3" fmla="*/ 151 h 268"/>
                <a:gd name="T4" fmla="*/ 352 w 660"/>
                <a:gd name="T5" fmla="*/ 111 h 268"/>
                <a:gd name="T6" fmla="*/ 508 w 660"/>
                <a:gd name="T7" fmla="*/ 87 h 268"/>
                <a:gd name="T8" fmla="*/ 658 w 660"/>
                <a:gd name="T9" fmla="*/ 3 h 268"/>
                <a:gd name="T10" fmla="*/ 657 w 660"/>
                <a:gd name="T11" fmla="*/ 1 h 268"/>
                <a:gd name="T12" fmla="*/ 492 w 660"/>
                <a:gd name="T13" fmla="*/ 86 h 268"/>
                <a:gd name="T14" fmla="*/ 318 w 660"/>
                <a:gd name="T15" fmla="*/ 109 h 268"/>
                <a:gd name="T16" fmla="*/ 145 w 660"/>
                <a:gd name="T17" fmla="*/ 152 h 268"/>
                <a:gd name="T18" fmla="*/ 0 w 660"/>
                <a:gd name="T19" fmla="*/ 266 h 268"/>
                <a:gd name="T20" fmla="*/ 2 w 660"/>
                <a:gd name="T21" fmla="*/ 267 h 2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60" h="268">
                  <a:moveTo>
                    <a:pt x="2" y="267"/>
                  </a:moveTo>
                  <a:cubicBezTo>
                    <a:pt x="43" y="216"/>
                    <a:pt x="99" y="177"/>
                    <a:pt x="159" y="151"/>
                  </a:cubicBezTo>
                  <a:cubicBezTo>
                    <a:pt x="220" y="124"/>
                    <a:pt x="286" y="117"/>
                    <a:pt x="352" y="111"/>
                  </a:cubicBezTo>
                  <a:cubicBezTo>
                    <a:pt x="404" y="106"/>
                    <a:pt x="457" y="101"/>
                    <a:pt x="508" y="87"/>
                  </a:cubicBezTo>
                  <a:cubicBezTo>
                    <a:pt x="564" y="71"/>
                    <a:pt x="616" y="42"/>
                    <a:pt x="658" y="3"/>
                  </a:cubicBezTo>
                  <a:cubicBezTo>
                    <a:pt x="660" y="2"/>
                    <a:pt x="658" y="0"/>
                    <a:pt x="657" y="1"/>
                  </a:cubicBezTo>
                  <a:cubicBezTo>
                    <a:pt x="606" y="40"/>
                    <a:pt x="554" y="70"/>
                    <a:pt x="492" y="86"/>
                  </a:cubicBezTo>
                  <a:cubicBezTo>
                    <a:pt x="435" y="101"/>
                    <a:pt x="376" y="103"/>
                    <a:pt x="318" y="109"/>
                  </a:cubicBezTo>
                  <a:cubicBezTo>
                    <a:pt x="258" y="116"/>
                    <a:pt x="200" y="127"/>
                    <a:pt x="145" y="152"/>
                  </a:cubicBezTo>
                  <a:cubicBezTo>
                    <a:pt x="89" y="178"/>
                    <a:pt x="36" y="216"/>
                    <a:pt x="0" y="266"/>
                  </a:cubicBezTo>
                  <a:cubicBezTo>
                    <a:pt x="0" y="267"/>
                    <a:pt x="1" y="268"/>
                    <a:pt x="2" y="267"/>
                  </a:cubicBezTo>
                  <a:close/>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0" name="Freeform 249"/>
            <p:cNvSpPr/>
            <p:nvPr userDrawn="1"/>
          </p:nvSpPr>
          <p:spPr bwMode="auto">
            <a:xfrm>
              <a:off x="4199" y="536"/>
              <a:ext cx="263" cy="246"/>
            </a:xfrm>
            <a:custGeom>
              <a:avLst/>
              <a:gdLst>
                <a:gd name="T0" fmla="*/ 0 w 111"/>
                <a:gd name="T1" fmla="*/ 89 h 104"/>
                <a:gd name="T2" fmla="*/ 43 w 111"/>
                <a:gd name="T3" fmla="*/ 27 h 104"/>
                <a:gd name="T4" fmla="*/ 0 w 111"/>
                <a:gd name="T5" fmla="*/ 89 h 104"/>
              </a:gdLst>
              <a:ahLst/>
              <a:cxnLst>
                <a:cxn ang="0">
                  <a:pos x="T0" y="T1"/>
                </a:cxn>
                <a:cxn ang="0">
                  <a:pos x="T2" y="T3"/>
                </a:cxn>
                <a:cxn ang="0">
                  <a:pos x="T4" y="T5"/>
                </a:cxn>
              </a:cxnLst>
              <a:rect l="0" t="0" r="r" b="b"/>
              <a:pathLst>
                <a:path w="110" h="104">
                  <a:moveTo>
                    <a:pt x="0" y="89"/>
                  </a:moveTo>
                  <a:cubicBezTo>
                    <a:pt x="7" y="73"/>
                    <a:pt x="0" y="45"/>
                    <a:pt x="43" y="27"/>
                  </a:cubicBezTo>
                  <a:cubicBezTo>
                    <a:pt x="111" y="0"/>
                    <a:pt x="70" y="104"/>
                    <a:pt x="0" y="89"/>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1" name="Freeform 250"/>
            <p:cNvSpPr/>
            <p:nvPr userDrawn="1"/>
          </p:nvSpPr>
          <p:spPr bwMode="auto">
            <a:xfrm>
              <a:off x="4028" y="481"/>
              <a:ext cx="161" cy="306"/>
            </a:xfrm>
            <a:custGeom>
              <a:avLst/>
              <a:gdLst>
                <a:gd name="T0" fmla="*/ 53 w 68"/>
                <a:gd name="T1" fmla="*/ 129 h 129"/>
                <a:gd name="T2" fmla="*/ 50 w 68"/>
                <a:gd name="T3" fmla="*/ 57 h 129"/>
                <a:gd name="T4" fmla="*/ 53 w 68"/>
                <a:gd name="T5" fmla="*/ 129 h 129"/>
              </a:gdLst>
              <a:ahLst/>
              <a:cxnLst>
                <a:cxn ang="0">
                  <a:pos x="T0" y="T1"/>
                </a:cxn>
                <a:cxn ang="0">
                  <a:pos x="T2" y="T3"/>
                </a:cxn>
                <a:cxn ang="0">
                  <a:pos x="T4" y="T5"/>
                </a:cxn>
              </a:cxnLst>
              <a:rect l="0" t="0" r="r" b="b"/>
              <a:pathLst>
                <a:path w="68" h="129">
                  <a:moveTo>
                    <a:pt x="53" y="129"/>
                  </a:moveTo>
                  <a:cubicBezTo>
                    <a:pt x="57" y="115"/>
                    <a:pt x="68" y="85"/>
                    <a:pt x="50" y="57"/>
                  </a:cubicBezTo>
                  <a:cubicBezTo>
                    <a:pt x="15" y="0"/>
                    <a:pt x="0" y="110"/>
                    <a:pt x="53" y="129"/>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2" name="Freeform 251"/>
            <p:cNvSpPr/>
            <p:nvPr userDrawn="1"/>
          </p:nvSpPr>
          <p:spPr bwMode="auto">
            <a:xfrm>
              <a:off x="4149" y="733"/>
              <a:ext cx="280" cy="208"/>
            </a:xfrm>
            <a:custGeom>
              <a:avLst/>
              <a:gdLst>
                <a:gd name="T0" fmla="*/ 0 w 118"/>
                <a:gd name="T1" fmla="*/ 24 h 88"/>
                <a:gd name="T2" fmla="*/ 53 w 118"/>
                <a:gd name="T3" fmla="*/ 72 h 88"/>
                <a:gd name="T4" fmla="*/ 0 w 118"/>
                <a:gd name="T5" fmla="*/ 24 h 88"/>
              </a:gdLst>
              <a:ahLst/>
              <a:cxnLst>
                <a:cxn ang="0">
                  <a:pos x="T0" y="T1"/>
                </a:cxn>
                <a:cxn ang="0">
                  <a:pos x="T2" y="T3"/>
                </a:cxn>
                <a:cxn ang="0">
                  <a:pos x="T4" y="T5"/>
                </a:cxn>
              </a:cxnLst>
              <a:rect l="0" t="0" r="r" b="b"/>
              <a:pathLst>
                <a:path w="118" h="88">
                  <a:moveTo>
                    <a:pt x="0" y="24"/>
                  </a:moveTo>
                  <a:cubicBezTo>
                    <a:pt x="7" y="36"/>
                    <a:pt x="20" y="65"/>
                    <a:pt x="53" y="72"/>
                  </a:cubicBezTo>
                  <a:cubicBezTo>
                    <a:pt x="118" y="88"/>
                    <a:pt x="51" y="0"/>
                    <a:pt x="0" y="24"/>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3" name="Freeform 252"/>
            <p:cNvSpPr/>
            <p:nvPr userDrawn="1"/>
          </p:nvSpPr>
          <p:spPr bwMode="auto">
            <a:xfrm>
              <a:off x="3735" y="614"/>
              <a:ext cx="166" cy="313"/>
            </a:xfrm>
            <a:custGeom>
              <a:avLst/>
              <a:gdLst>
                <a:gd name="T0" fmla="*/ 50 w 70"/>
                <a:gd name="T1" fmla="*/ 132 h 132"/>
                <a:gd name="T2" fmla="*/ 55 w 70"/>
                <a:gd name="T3" fmla="*/ 61 h 132"/>
                <a:gd name="T4" fmla="*/ 50 w 70"/>
                <a:gd name="T5" fmla="*/ 132 h 132"/>
              </a:gdLst>
              <a:ahLst/>
              <a:cxnLst>
                <a:cxn ang="0">
                  <a:pos x="T0" y="T1"/>
                </a:cxn>
                <a:cxn ang="0">
                  <a:pos x="T2" y="T3"/>
                </a:cxn>
                <a:cxn ang="0">
                  <a:pos x="T4" y="T5"/>
                </a:cxn>
              </a:cxnLst>
              <a:rect l="0" t="0" r="r" b="b"/>
              <a:pathLst>
                <a:path w="70" h="132">
                  <a:moveTo>
                    <a:pt x="50" y="132"/>
                  </a:moveTo>
                  <a:cubicBezTo>
                    <a:pt x="56" y="119"/>
                    <a:pt x="70" y="91"/>
                    <a:pt x="55" y="61"/>
                  </a:cubicBezTo>
                  <a:cubicBezTo>
                    <a:pt x="26" y="0"/>
                    <a:pt x="0" y="108"/>
                    <a:pt x="50" y="132"/>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4" name="Freeform 253"/>
            <p:cNvSpPr/>
            <p:nvPr userDrawn="1"/>
          </p:nvSpPr>
          <p:spPr bwMode="auto">
            <a:xfrm>
              <a:off x="3851" y="887"/>
              <a:ext cx="260" cy="222"/>
            </a:xfrm>
            <a:custGeom>
              <a:avLst/>
              <a:gdLst>
                <a:gd name="T0" fmla="*/ 0 w 110"/>
                <a:gd name="T1" fmla="*/ 18 h 94"/>
                <a:gd name="T2" fmla="*/ 47 w 110"/>
                <a:gd name="T3" fmla="*/ 72 h 94"/>
                <a:gd name="T4" fmla="*/ 0 w 110"/>
                <a:gd name="T5" fmla="*/ 18 h 94"/>
              </a:gdLst>
              <a:ahLst/>
              <a:cxnLst>
                <a:cxn ang="0">
                  <a:pos x="T0" y="T1"/>
                </a:cxn>
                <a:cxn ang="0">
                  <a:pos x="T2" y="T3"/>
                </a:cxn>
                <a:cxn ang="0">
                  <a:pos x="T4" y="T5"/>
                </a:cxn>
              </a:cxnLst>
              <a:rect l="0" t="0" r="r" b="b"/>
              <a:pathLst>
                <a:path w="110" h="94">
                  <a:moveTo>
                    <a:pt x="0" y="18"/>
                  </a:moveTo>
                  <a:cubicBezTo>
                    <a:pt x="5" y="31"/>
                    <a:pt x="16" y="61"/>
                    <a:pt x="47" y="72"/>
                  </a:cubicBezTo>
                  <a:cubicBezTo>
                    <a:pt x="110" y="94"/>
                    <a:pt x="52" y="0"/>
                    <a:pt x="0" y="18"/>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5" name="Freeform 254"/>
            <p:cNvSpPr/>
            <p:nvPr userDrawn="1"/>
          </p:nvSpPr>
          <p:spPr bwMode="auto">
            <a:xfrm>
              <a:off x="3420" y="664"/>
              <a:ext cx="168" cy="317"/>
            </a:xfrm>
            <a:custGeom>
              <a:avLst/>
              <a:gdLst>
                <a:gd name="T0" fmla="*/ 47 w 71"/>
                <a:gd name="T1" fmla="*/ 134 h 134"/>
                <a:gd name="T2" fmla="*/ 60 w 71"/>
                <a:gd name="T3" fmla="*/ 64 h 134"/>
                <a:gd name="T4" fmla="*/ 47 w 71"/>
                <a:gd name="T5" fmla="*/ 134 h 134"/>
              </a:gdLst>
              <a:ahLst/>
              <a:cxnLst>
                <a:cxn ang="0">
                  <a:pos x="T0" y="T1"/>
                </a:cxn>
                <a:cxn ang="0">
                  <a:pos x="T2" y="T3"/>
                </a:cxn>
                <a:cxn ang="0">
                  <a:pos x="T4" y="T5"/>
                </a:cxn>
              </a:cxnLst>
              <a:rect l="0" t="0" r="r" b="b"/>
              <a:pathLst>
                <a:path w="71" h="134">
                  <a:moveTo>
                    <a:pt x="47" y="134"/>
                  </a:moveTo>
                  <a:cubicBezTo>
                    <a:pt x="54" y="121"/>
                    <a:pt x="71" y="95"/>
                    <a:pt x="60" y="64"/>
                  </a:cubicBezTo>
                  <a:cubicBezTo>
                    <a:pt x="38" y="0"/>
                    <a:pt x="0" y="104"/>
                    <a:pt x="47" y="134"/>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6" name="Freeform 255"/>
            <p:cNvSpPr/>
            <p:nvPr userDrawn="1"/>
          </p:nvSpPr>
          <p:spPr bwMode="auto">
            <a:xfrm>
              <a:off x="3526" y="953"/>
              <a:ext cx="240" cy="239"/>
            </a:xfrm>
            <a:custGeom>
              <a:avLst/>
              <a:gdLst>
                <a:gd name="T0" fmla="*/ 0 w 101"/>
                <a:gd name="T1" fmla="*/ 13 h 101"/>
                <a:gd name="T2" fmla="*/ 40 w 101"/>
                <a:gd name="T3" fmla="*/ 71 h 101"/>
                <a:gd name="T4" fmla="*/ 0 w 101"/>
                <a:gd name="T5" fmla="*/ 13 h 101"/>
              </a:gdLst>
              <a:ahLst/>
              <a:cxnLst>
                <a:cxn ang="0">
                  <a:pos x="T0" y="T1"/>
                </a:cxn>
                <a:cxn ang="0">
                  <a:pos x="T2" y="T3"/>
                </a:cxn>
                <a:cxn ang="0">
                  <a:pos x="T4" y="T5"/>
                </a:cxn>
              </a:cxnLst>
              <a:rect l="0" t="0" r="r" b="b"/>
              <a:pathLst>
                <a:path w="100" h="100">
                  <a:moveTo>
                    <a:pt x="0" y="13"/>
                  </a:moveTo>
                  <a:cubicBezTo>
                    <a:pt x="4" y="26"/>
                    <a:pt x="11" y="57"/>
                    <a:pt x="40" y="71"/>
                  </a:cubicBezTo>
                  <a:cubicBezTo>
                    <a:pt x="101" y="101"/>
                    <a:pt x="55" y="0"/>
                    <a:pt x="0" y="13"/>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7" name="Freeform 256"/>
            <p:cNvSpPr/>
            <p:nvPr userDrawn="1"/>
          </p:nvSpPr>
          <p:spPr bwMode="auto">
            <a:xfrm>
              <a:off x="3062" y="714"/>
              <a:ext cx="168" cy="315"/>
            </a:xfrm>
            <a:custGeom>
              <a:avLst/>
              <a:gdLst>
                <a:gd name="T0" fmla="*/ 47 w 71"/>
                <a:gd name="T1" fmla="*/ 133 h 133"/>
                <a:gd name="T2" fmla="*/ 61 w 71"/>
                <a:gd name="T3" fmla="*/ 63 h 133"/>
                <a:gd name="T4" fmla="*/ 47 w 71"/>
                <a:gd name="T5" fmla="*/ 133 h 133"/>
              </a:gdLst>
              <a:ahLst/>
              <a:cxnLst>
                <a:cxn ang="0">
                  <a:pos x="T0" y="T1"/>
                </a:cxn>
                <a:cxn ang="0">
                  <a:pos x="T2" y="T3"/>
                </a:cxn>
                <a:cxn ang="0">
                  <a:pos x="T4" y="T5"/>
                </a:cxn>
              </a:cxnLst>
              <a:rect l="0" t="0" r="r" b="b"/>
              <a:pathLst>
                <a:path w="71" h="133">
                  <a:moveTo>
                    <a:pt x="47" y="133"/>
                  </a:moveTo>
                  <a:cubicBezTo>
                    <a:pt x="54" y="121"/>
                    <a:pt x="71" y="94"/>
                    <a:pt x="61" y="63"/>
                  </a:cubicBezTo>
                  <a:cubicBezTo>
                    <a:pt x="38" y="0"/>
                    <a:pt x="0" y="104"/>
                    <a:pt x="47" y="133"/>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8" name="Freeform 257"/>
            <p:cNvSpPr/>
            <p:nvPr userDrawn="1"/>
          </p:nvSpPr>
          <p:spPr bwMode="auto">
            <a:xfrm>
              <a:off x="3171" y="1003"/>
              <a:ext cx="237" cy="237"/>
            </a:xfrm>
            <a:custGeom>
              <a:avLst/>
              <a:gdLst>
                <a:gd name="T0" fmla="*/ 0 w 100"/>
                <a:gd name="T1" fmla="*/ 12 h 100"/>
                <a:gd name="T2" fmla="*/ 40 w 100"/>
                <a:gd name="T3" fmla="*/ 71 h 100"/>
                <a:gd name="T4" fmla="*/ 0 w 100"/>
                <a:gd name="T5" fmla="*/ 12 h 100"/>
              </a:gdLst>
              <a:ahLst/>
              <a:cxnLst>
                <a:cxn ang="0">
                  <a:pos x="T0" y="T1"/>
                </a:cxn>
                <a:cxn ang="0">
                  <a:pos x="T2" y="T3"/>
                </a:cxn>
                <a:cxn ang="0">
                  <a:pos x="T4" y="T5"/>
                </a:cxn>
              </a:cxnLst>
              <a:rect l="0" t="0" r="r" b="b"/>
              <a:pathLst>
                <a:path w="100" h="100">
                  <a:moveTo>
                    <a:pt x="0" y="12"/>
                  </a:moveTo>
                  <a:cubicBezTo>
                    <a:pt x="4" y="26"/>
                    <a:pt x="10" y="57"/>
                    <a:pt x="40" y="71"/>
                  </a:cubicBezTo>
                  <a:cubicBezTo>
                    <a:pt x="100" y="100"/>
                    <a:pt x="54" y="0"/>
                    <a:pt x="0" y="12"/>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9" name="Freeform 258"/>
            <p:cNvSpPr/>
            <p:nvPr userDrawn="1"/>
          </p:nvSpPr>
          <p:spPr bwMode="auto">
            <a:xfrm>
              <a:off x="1651" y="1207"/>
              <a:ext cx="862" cy="1421"/>
            </a:xfrm>
            <a:custGeom>
              <a:avLst/>
              <a:gdLst>
                <a:gd name="T0" fmla="*/ 355 w 364"/>
                <a:gd name="T1" fmla="*/ 1 h 600"/>
                <a:gd name="T2" fmla="*/ 297 w 364"/>
                <a:gd name="T3" fmla="*/ 187 h 600"/>
                <a:gd name="T4" fmla="*/ 169 w 364"/>
                <a:gd name="T5" fmla="*/ 327 h 600"/>
                <a:gd name="T6" fmla="*/ 66 w 364"/>
                <a:gd name="T7" fmla="*/ 439 h 600"/>
                <a:gd name="T8" fmla="*/ 0 w 364"/>
                <a:gd name="T9" fmla="*/ 598 h 600"/>
                <a:gd name="T10" fmla="*/ 3 w 364"/>
                <a:gd name="T11" fmla="*/ 599 h 600"/>
                <a:gd name="T12" fmla="*/ 76 w 364"/>
                <a:gd name="T13" fmla="*/ 433 h 600"/>
                <a:gd name="T14" fmla="*/ 188 w 364"/>
                <a:gd name="T15" fmla="*/ 316 h 600"/>
                <a:gd name="T16" fmla="*/ 357 w 364"/>
                <a:gd name="T17" fmla="*/ 1 h 600"/>
                <a:gd name="T18" fmla="*/ 355 w 364"/>
                <a:gd name="T19" fmla="*/ 1 h 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4" h="600">
                  <a:moveTo>
                    <a:pt x="355" y="1"/>
                  </a:moveTo>
                  <a:cubicBezTo>
                    <a:pt x="354" y="69"/>
                    <a:pt x="334" y="131"/>
                    <a:pt x="297" y="187"/>
                  </a:cubicBezTo>
                  <a:cubicBezTo>
                    <a:pt x="262" y="240"/>
                    <a:pt x="215" y="284"/>
                    <a:pt x="169" y="327"/>
                  </a:cubicBezTo>
                  <a:cubicBezTo>
                    <a:pt x="132" y="362"/>
                    <a:pt x="96" y="397"/>
                    <a:pt x="66" y="439"/>
                  </a:cubicBezTo>
                  <a:cubicBezTo>
                    <a:pt x="32" y="486"/>
                    <a:pt x="10" y="541"/>
                    <a:pt x="0" y="598"/>
                  </a:cubicBezTo>
                  <a:cubicBezTo>
                    <a:pt x="0" y="600"/>
                    <a:pt x="2" y="600"/>
                    <a:pt x="3" y="599"/>
                  </a:cubicBezTo>
                  <a:cubicBezTo>
                    <a:pt x="19" y="539"/>
                    <a:pt x="39" y="483"/>
                    <a:pt x="76" y="433"/>
                  </a:cubicBezTo>
                  <a:cubicBezTo>
                    <a:pt x="108" y="390"/>
                    <a:pt x="149" y="353"/>
                    <a:pt x="188" y="316"/>
                  </a:cubicBezTo>
                  <a:cubicBezTo>
                    <a:pt x="277" y="231"/>
                    <a:pt x="364" y="132"/>
                    <a:pt x="357" y="1"/>
                  </a:cubicBezTo>
                  <a:cubicBezTo>
                    <a:pt x="357" y="0"/>
                    <a:pt x="355" y="0"/>
                    <a:pt x="355" y="1"/>
                  </a:cubicBezTo>
                  <a:close/>
                </a:path>
              </a:pathLst>
            </a:custGeom>
            <a:solidFill>
              <a:srgbClr val="31B78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0" name="Freeform 259"/>
            <p:cNvSpPr/>
            <p:nvPr userDrawn="1"/>
          </p:nvSpPr>
          <p:spPr bwMode="auto">
            <a:xfrm>
              <a:off x="1504" y="2595"/>
              <a:ext cx="223" cy="339"/>
            </a:xfrm>
            <a:custGeom>
              <a:avLst/>
              <a:gdLst>
                <a:gd name="T0" fmla="*/ 66 w 94"/>
                <a:gd name="T1" fmla="*/ 0 h 143"/>
                <a:gd name="T2" fmla="*/ 71 w 94"/>
                <a:gd name="T3" fmla="*/ 77 h 143"/>
                <a:gd name="T4" fmla="*/ 66 w 94"/>
                <a:gd name="T5" fmla="*/ 0 h 143"/>
              </a:gdLst>
              <a:ahLst/>
              <a:cxnLst>
                <a:cxn ang="0">
                  <a:pos x="T0" y="T1"/>
                </a:cxn>
                <a:cxn ang="0">
                  <a:pos x="T2" y="T3"/>
                </a:cxn>
                <a:cxn ang="0">
                  <a:pos x="T4" y="T5"/>
                </a:cxn>
              </a:cxnLst>
              <a:rect l="0" t="0" r="r" b="b"/>
              <a:pathLst>
                <a:path w="94" h="143">
                  <a:moveTo>
                    <a:pt x="66" y="0"/>
                  </a:moveTo>
                  <a:cubicBezTo>
                    <a:pt x="71" y="18"/>
                    <a:pt x="94" y="36"/>
                    <a:pt x="71" y="77"/>
                  </a:cubicBezTo>
                  <a:cubicBezTo>
                    <a:pt x="34" y="143"/>
                    <a:pt x="0" y="33"/>
                    <a:pt x="66" y="0"/>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1" name="Freeform 260"/>
            <p:cNvSpPr/>
            <p:nvPr userDrawn="1"/>
          </p:nvSpPr>
          <p:spPr bwMode="auto">
            <a:xfrm>
              <a:off x="1672" y="2493"/>
              <a:ext cx="268" cy="230"/>
            </a:xfrm>
            <a:custGeom>
              <a:avLst/>
              <a:gdLst>
                <a:gd name="T0" fmla="*/ 0 w 113"/>
                <a:gd name="T1" fmla="*/ 18 h 97"/>
                <a:gd name="T2" fmla="*/ 48 w 113"/>
                <a:gd name="T3" fmla="*/ 74 h 97"/>
                <a:gd name="T4" fmla="*/ 0 w 113"/>
                <a:gd name="T5" fmla="*/ 18 h 97"/>
              </a:gdLst>
              <a:ahLst/>
              <a:cxnLst>
                <a:cxn ang="0">
                  <a:pos x="T0" y="T1"/>
                </a:cxn>
                <a:cxn ang="0">
                  <a:pos x="T2" y="T3"/>
                </a:cxn>
                <a:cxn ang="0">
                  <a:pos x="T4" y="T5"/>
                </a:cxn>
              </a:cxnLst>
              <a:rect l="0" t="0" r="r" b="b"/>
              <a:pathLst>
                <a:path w="113" h="97">
                  <a:moveTo>
                    <a:pt x="0" y="18"/>
                  </a:moveTo>
                  <a:cubicBezTo>
                    <a:pt x="6" y="31"/>
                    <a:pt x="16" y="62"/>
                    <a:pt x="48" y="74"/>
                  </a:cubicBezTo>
                  <a:cubicBezTo>
                    <a:pt x="113" y="97"/>
                    <a:pt x="55" y="0"/>
                    <a:pt x="0" y="18"/>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2" name="Freeform 261"/>
            <p:cNvSpPr/>
            <p:nvPr userDrawn="1"/>
          </p:nvSpPr>
          <p:spPr bwMode="auto">
            <a:xfrm>
              <a:off x="1353" y="2481"/>
              <a:ext cx="322" cy="171"/>
            </a:xfrm>
            <a:custGeom>
              <a:avLst/>
              <a:gdLst>
                <a:gd name="T0" fmla="*/ 136 w 136"/>
                <a:gd name="T1" fmla="*/ 21 h 72"/>
                <a:gd name="T2" fmla="*/ 63 w 136"/>
                <a:gd name="T3" fmla="*/ 15 h 72"/>
                <a:gd name="T4" fmla="*/ 136 w 136"/>
                <a:gd name="T5" fmla="*/ 21 h 72"/>
              </a:gdLst>
              <a:ahLst/>
              <a:cxnLst>
                <a:cxn ang="0">
                  <a:pos x="T0" y="T1"/>
                </a:cxn>
                <a:cxn ang="0">
                  <a:pos x="T2" y="T3"/>
                </a:cxn>
                <a:cxn ang="0">
                  <a:pos x="T4" y="T5"/>
                </a:cxn>
              </a:cxnLst>
              <a:rect l="0" t="0" r="r" b="b"/>
              <a:pathLst>
                <a:path w="136" h="72">
                  <a:moveTo>
                    <a:pt x="136" y="21"/>
                  </a:moveTo>
                  <a:cubicBezTo>
                    <a:pt x="122" y="15"/>
                    <a:pt x="93" y="0"/>
                    <a:pt x="63" y="15"/>
                  </a:cubicBezTo>
                  <a:cubicBezTo>
                    <a:pt x="0" y="44"/>
                    <a:pt x="110" y="72"/>
                    <a:pt x="136" y="21"/>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3" name="Freeform 262"/>
            <p:cNvSpPr/>
            <p:nvPr userDrawn="1"/>
          </p:nvSpPr>
          <p:spPr bwMode="auto">
            <a:xfrm>
              <a:off x="1743" y="2330"/>
              <a:ext cx="249" cy="241"/>
            </a:xfrm>
            <a:custGeom>
              <a:avLst/>
              <a:gdLst>
                <a:gd name="T0" fmla="*/ 0 w 105"/>
                <a:gd name="T1" fmla="*/ 14 h 102"/>
                <a:gd name="T2" fmla="*/ 42 w 105"/>
                <a:gd name="T3" fmla="*/ 74 h 102"/>
                <a:gd name="T4" fmla="*/ 0 w 105"/>
                <a:gd name="T5" fmla="*/ 14 h 102"/>
              </a:gdLst>
              <a:ahLst/>
              <a:cxnLst>
                <a:cxn ang="0">
                  <a:pos x="T0" y="T1"/>
                </a:cxn>
                <a:cxn ang="0">
                  <a:pos x="T2" y="T3"/>
                </a:cxn>
                <a:cxn ang="0">
                  <a:pos x="T4" y="T5"/>
                </a:cxn>
              </a:cxnLst>
              <a:rect l="0" t="0" r="r" b="b"/>
              <a:pathLst>
                <a:path w="105" h="102">
                  <a:moveTo>
                    <a:pt x="0" y="14"/>
                  </a:moveTo>
                  <a:cubicBezTo>
                    <a:pt x="4" y="28"/>
                    <a:pt x="12" y="60"/>
                    <a:pt x="42" y="74"/>
                  </a:cubicBezTo>
                  <a:cubicBezTo>
                    <a:pt x="105" y="102"/>
                    <a:pt x="55" y="0"/>
                    <a:pt x="0" y="14"/>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4" name="Freeform 263"/>
            <p:cNvSpPr/>
            <p:nvPr userDrawn="1"/>
          </p:nvSpPr>
          <p:spPr bwMode="auto">
            <a:xfrm>
              <a:off x="1419" y="2301"/>
              <a:ext cx="324" cy="173"/>
            </a:xfrm>
            <a:custGeom>
              <a:avLst/>
              <a:gdLst>
                <a:gd name="T0" fmla="*/ 137 w 137"/>
                <a:gd name="T1" fmla="*/ 24 h 73"/>
                <a:gd name="T2" fmla="*/ 65 w 137"/>
                <a:gd name="T3" fmla="*/ 12 h 73"/>
                <a:gd name="T4" fmla="*/ 137 w 137"/>
                <a:gd name="T5" fmla="*/ 24 h 73"/>
              </a:gdLst>
              <a:ahLst/>
              <a:cxnLst>
                <a:cxn ang="0">
                  <a:pos x="T0" y="T1"/>
                </a:cxn>
                <a:cxn ang="0">
                  <a:pos x="T2" y="T3"/>
                </a:cxn>
                <a:cxn ang="0">
                  <a:pos x="T4" y="T5"/>
                </a:cxn>
              </a:cxnLst>
              <a:rect l="0" t="0" r="r" b="b"/>
              <a:pathLst>
                <a:path w="137" h="73">
                  <a:moveTo>
                    <a:pt x="137" y="24"/>
                  </a:moveTo>
                  <a:cubicBezTo>
                    <a:pt x="124" y="18"/>
                    <a:pt x="97" y="0"/>
                    <a:pt x="65" y="12"/>
                  </a:cubicBezTo>
                  <a:cubicBezTo>
                    <a:pt x="0" y="37"/>
                    <a:pt x="108" y="73"/>
                    <a:pt x="137" y="24"/>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5" name="Freeform 264"/>
            <p:cNvSpPr/>
            <p:nvPr userDrawn="1"/>
          </p:nvSpPr>
          <p:spPr bwMode="auto">
            <a:xfrm>
              <a:off x="1826" y="2202"/>
              <a:ext cx="244" cy="244"/>
            </a:xfrm>
            <a:custGeom>
              <a:avLst/>
              <a:gdLst>
                <a:gd name="T0" fmla="*/ 0 w 103"/>
                <a:gd name="T1" fmla="*/ 12 h 103"/>
                <a:gd name="T2" fmla="*/ 41 w 103"/>
                <a:gd name="T3" fmla="*/ 73 h 103"/>
                <a:gd name="T4" fmla="*/ 0 w 103"/>
                <a:gd name="T5" fmla="*/ 12 h 103"/>
              </a:gdLst>
              <a:ahLst/>
              <a:cxnLst>
                <a:cxn ang="0">
                  <a:pos x="T0" y="T1"/>
                </a:cxn>
                <a:cxn ang="0">
                  <a:pos x="T2" y="T3"/>
                </a:cxn>
                <a:cxn ang="0">
                  <a:pos x="T4" y="T5"/>
                </a:cxn>
              </a:cxnLst>
              <a:rect l="0" t="0" r="r" b="b"/>
              <a:pathLst>
                <a:path w="103" h="103">
                  <a:moveTo>
                    <a:pt x="0" y="12"/>
                  </a:moveTo>
                  <a:cubicBezTo>
                    <a:pt x="4" y="26"/>
                    <a:pt x="11" y="58"/>
                    <a:pt x="41" y="73"/>
                  </a:cubicBezTo>
                  <a:cubicBezTo>
                    <a:pt x="103" y="103"/>
                    <a:pt x="56" y="0"/>
                    <a:pt x="0" y="12"/>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6" name="Freeform 265"/>
            <p:cNvSpPr/>
            <p:nvPr userDrawn="1"/>
          </p:nvSpPr>
          <p:spPr bwMode="auto">
            <a:xfrm>
              <a:off x="1502" y="2169"/>
              <a:ext cx="324" cy="173"/>
            </a:xfrm>
            <a:custGeom>
              <a:avLst/>
              <a:gdLst>
                <a:gd name="T0" fmla="*/ 137 w 137"/>
                <a:gd name="T1" fmla="*/ 24 h 73"/>
                <a:gd name="T2" fmla="*/ 65 w 137"/>
                <a:gd name="T3" fmla="*/ 11 h 73"/>
                <a:gd name="T4" fmla="*/ 137 w 137"/>
                <a:gd name="T5" fmla="*/ 24 h 73"/>
              </a:gdLst>
              <a:ahLst/>
              <a:cxnLst>
                <a:cxn ang="0">
                  <a:pos x="T0" y="T1"/>
                </a:cxn>
                <a:cxn ang="0">
                  <a:pos x="T2" y="T3"/>
                </a:cxn>
                <a:cxn ang="0">
                  <a:pos x="T4" y="T5"/>
                </a:cxn>
              </a:cxnLst>
              <a:rect l="0" t="0" r="r" b="b"/>
              <a:pathLst>
                <a:path w="137" h="73">
                  <a:moveTo>
                    <a:pt x="137" y="24"/>
                  </a:moveTo>
                  <a:cubicBezTo>
                    <a:pt x="124" y="17"/>
                    <a:pt x="97" y="0"/>
                    <a:pt x="65" y="11"/>
                  </a:cubicBezTo>
                  <a:cubicBezTo>
                    <a:pt x="0" y="33"/>
                    <a:pt x="107" y="73"/>
                    <a:pt x="137" y="24"/>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7" name="Freeform 266"/>
            <p:cNvSpPr/>
            <p:nvPr userDrawn="1"/>
          </p:nvSpPr>
          <p:spPr bwMode="auto">
            <a:xfrm>
              <a:off x="1942" y="2071"/>
              <a:ext cx="228" cy="252"/>
            </a:xfrm>
            <a:custGeom>
              <a:avLst/>
              <a:gdLst>
                <a:gd name="T0" fmla="*/ 0 w 96"/>
                <a:gd name="T1" fmla="*/ 9 h 106"/>
                <a:gd name="T2" fmla="*/ 36 w 96"/>
                <a:gd name="T3" fmla="*/ 72 h 106"/>
                <a:gd name="T4" fmla="*/ 0 w 96"/>
                <a:gd name="T5" fmla="*/ 9 h 106"/>
              </a:gdLst>
              <a:ahLst/>
              <a:cxnLst>
                <a:cxn ang="0">
                  <a:pos x="T0" y="T1"/>
                </a:cxn>
                <a:cxn ang="0">
                  <a:pos x="T2" y="T3"/>
                </a:cxn>
                <a:cxn ang="0">
                  <a:pos x="T4" y="T5"/>
                </a:cxn>
              </a:cxnLst>
              <a:rect l="0" t="0" r="r" b="b"/>
              <a:pathLst>
                <a:path w="96" h="105">
                  <a:moveTo>
                    <a:pt x="0" y="9"/>
                  </a:moveTo>
                  <a:cubicBezTo>
                    <a:pt x="3" y="23"/>
                    <a:pt x="7" y="55"/>
                    <a:pt x="36" y="72"/>
                  </a:cubicBezTo>
                  <a:cubicBezTo>
                    <a:pt x="96" y="106"/>
                    <a:pt x="56" y="0"/>
                    <a:pt x="0" y="9"/>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8" name="Freeform 267"/>
            <p:cNvSpPr/>
            <p:nvPr userDrawn="1"/>
          </p:nvSpPr>
          <p:spPr bwMode="auto">
            <a:xfrm>
              <a:off x="1615" y="2022"/>
              <a:ext cx="327" cy="175"/>
            </a:xfrm>
            <a:custGeom>
              <a:avLst/>
              <a:gdLst>
                <a:gd name="T0" fmla="*/ 138 w 138"/>
                <a:gd name="T1" fmla="*/ 28 h 74"/>
                <a:gd name="T2" fmla="*/ 67 w 138"/>
                <a:gd name="T3" fmla="*/ 9 h 74"/>
                <a:gd name="T4" fmla="*/ 138 w 138"/>
                <a:gd name="T5" fmla="*/ 28 h 74"/>
              </a:gdLst>
              <a:ahLst/>
              <a:cxnLst>
                <a:cxn ang="0">
                  <a:pos x="T0" y="T1"/>
                </a:cxn>
                <a:cxn ang="0">
                  <a:pos x="T2" y="T3"/>
                </a:cxn>
                <a:cxn ang="0">
                  <a:pos x="T4" y="T5"/>
                </a:cxn>
              </a:cxnLst>
              <a:rect l="0" t="0" r="r" b="b"/>
              <a:pathLst>
                <a:path w="138" h="74">
                  <a:moveTo>
                    <a:pt x="138" y="28"/>
                  </a:moveTo>
                  <a:cubicBezTo>
                    <a:pt x="126" y="20"/>
                    <a:pt x="100" y="0"/>
                    <a:pt x="67" y="9"/>
                  </a:cubicBezTo>
                  <a:cubicBezTo>
                    <a:pt x="0" y="27"/>
                    <a:pt x="104" y="74"/>
                    <a:pt x="138" y="28"/>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9" name="Freeform 268"/>
            <p:cNvSpPr/>
            <p:nvPr userDrawn="1"/>
          </p:nvSpPr>
          <p:spPr bwMode="auto">
            <a:xfrm>
              <a:off x="2053" y="1970"/>
              <a:ext cx="218" cy="256"/>
            </a:xfrm>
            <a:custGeom>
              <a:avLst/>
              <a:gdLst>
                <a:gd name="T0" fmla="*/ 0 w 92"/>
                <a:gd name="T1" fmla="*/ 5 h 108"/>
                <a:gd name="T2" fmla="*/ 33 w 92"/>
                <a:gd name="T3" fmla="*/ 70 h 108"/>
                <a:gd name="T4" fmla="*/ 0 w 92"/>
                <a:gd name="T5" fmla="*/ 5 h 108"/>
              </a:gdLst>
              <a:ahLst/>
              <a:cxnLst>
                <a:cxn ang="0">
                  <a:pos x="T0" y="T1"/>
                </a:cxn>
                <a:cxn ang="0">
                  <a:pos x="T2" y="T3"/>
                </a:cxn>
                <a:cxn ang="0">
                  <a:pos x="T4" y="T5"/>
                </a:cxn>
              </a:cxnLst>
              <a:rect l="0" t="0" r="r" b="b"/>
              <a:pathLst>
                <a:path w="92" h="108">
                  <a:moveTo>
                    <a:pt x="0" y="5"/>
                  </a:moveTo>
                  <a:cubicBezTo>
                    <a:pt x="2" y="20"/>
                    <a:pt x="5" y="52"/>
                    <a:pt x="33" y="70"/>
                  </a:cubicBezTo>
                  <a:cubicBezTo>
                    <a:pt x="92" y="108"/>
                    <a:pt x="57" y="0"/>
                    <a:pt x="0" y="5"/>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0" name="Freeform 269"/>
            <p:cNvSpPr/>
            <p:nvPr userDrawn="1"/>
          </p:nvSpPr>
          <p:spPr bwMode="auto">
            <a:xfrm>
              <a:off x="1729" y="1908"/>
              <a:ext cx="324" cy="175"/>
            </a:xfrm>
            <a:custGeom>
              <a:avLst/>
              <a:gdLst>
                <a:gd name="T0" fmla="*/ 137 w 137"/>
                <a:gd name="T1" fmla="*/ 30 h 74"/>
                <a:gd name="T2" fmla="*/ 68 w 137"/>
                <a:gd name="T3" fmla="*/ 7 h 74"/>
                <a:gd name="T4" fmla="*/ 137 w 137"/>
                <a:gd name="T5" fmla="*/ 30 h 74"/>
              </a:gdLst>
              <a:ahLst/>
              <a:cxnLst>
                <a:cxn ang="0">
                  <a:pos x="T0" y="T1"/>
                </a:cxn>
                <a:cxn ang="0">
                  <a:pos x="T2" y="T3"/>
                </a:cxn>
                <a:cxn ang="0">
                  <a:pos x="T4" y="T5"/>
                </a:cxn>
              </a:cxnLst>
              <a:rect l="0" t="0" r="r" b="b"/>
              <a:pathLst>
                <a:path w="137" h="74">
                  <a:moveTo>
                    <a:pt x="137" y="30"/>
                  </a:moveTo>
                  <a:cubicBezTo>
                    <a:pt x="125" y="21"/>
                    <a:pt x="101" y="0"/>
                    <a:pt x="68" y="7"/>
                  </a:cubicBezTo>
                  <a:cubicBezTo>
                    <a:pt x="0" y="22"/>
                    <a:pt x="101" y="74"/>
                    <a:pt x="137" y="30"/>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1" name="Freeform 270"/>
            <p:cNvSpPr/>
            <p:nvPr userDrawn="1"/>
          </p:nvSpPr>
          <p:spPr bwMode="auto">
            <a:xfrm>
              <a:off x="2191" y="1846"/>
              <a:ext cx="215" cy="256"/>
            </a:xfrm>
            <a:custGeom>
              <a:avLst/>
              <a:gdLst>
                <a:gd name="T0" fmla="*/ 0 w 91"/>
                <a:gd name="T1" fmla="*/ 5 h 108"/>
                <a:gd name="T2" fmla="*/ 33 w 91"/>
                <a:gd name="T3" fmla="*/ 70 h 108"/>
                <a:gd name="T4" fmla="*/ 0 w 91"/>
                <a:gd name="T5" fmla="*/ 5 h 108"/>
              </a:gdLst>
              <a:ahLst/>
              <a:cxnLst>
                <a:cxn ang="0">
                  <a:pos x="T0" y="T1"/>
                </a:cxn>
                <a:cxn ang="0">
                  <a:pos x="T2" y="T3"/>
                </a:cxn>
                <a:cxn ang="0">
                  <a:pos x="T4" y="T5"/>
                </a:cxn>
              </a:cxnLst>
              <a:rect l="0" t="0" r="r" b="b"/>
              <a:pathLst>
                <a:path w="91" h="108">
                  <a:moveTo>
                    <a:pt x="0" y="5"/>
                  </a:moveTo>
                  <a:cubicBezTo>
                    <a:pt x="2" y="20"/>
                    <a:pt x="5" y="52"/>
                    <a:pt x="33" y="70"/>
                  </a:cubicBezTo>
                  <a:cubicBezTo>
                    <a:pt x="91" y="108"/>
                    <a:pt x="56" y="0"/>
                    <a:pt x="0" y="5"/>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2" name="Freeform 271"/>
            <p:cNvSpPr/>
            <p:nvPr userDrawn="1"/>
          </p:nvSpPr>
          <p:spPr bwMode="auto">
            <a:xfrm>
              <a:off x="1866" y="1785"/>
              <a:ext cx="325" cy="175"/>
            </a:xfrm>
            <a:custGeom>
              <a:avLst/>
              <a:gdLst>
                <a:gd name="T0" fmla="*/ 137 w 137"/>
                <a:gd name="T1" fmla="*/ 30 h 74"/>
                <a:gd name="T2" fmla="*/ 68 w 137"/>
                <a:gd name="T3" fmla="*/ 7 h 74"/>
                <a:gd name="T4" fmla="*/ 137 w 137"/>
                <a:gd name="T5" fmla="*/ 30 h 74"/>
              </a:gdLst>
              <a:ahLst/>
              <a:cxnLst>
                <a:cxn ang="0">
                  <a:pos x="T0" y="T1"/>
                </a:cxn>
                <a:cxn ang="0">
                  <a:pos x="T2" y="T3"/>
                </a:cxn>
                <a:cxn ang="0">
                  <a:pos x="T4" y="T5"/>
                </a:cxn>
              </a:cxnLst>
              <a:rect l="0" t="0" r="r" b="b"/>
              <a:pathLst>
                <a:path w="137" h="74">
                  <a:moveTo>
                    <a:pt x="137" y="30"/>
                  </a:moveTo>
                  <a:cubicBezTo>
                    <a:pt x="125" y="21"/>
                    <a:pt x="101" y="0"/>
                    <a:pt x="68" y="7"/>
                  </a:cubicBezTo>
                  <a:cubicBezTo>
                    <a:pt x="0" y="22"/>
                    <a:pt x="101" y="74"/>
                    <a:pt x="137" y="30"/>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3" name="Freeform 272"/>
            <p:cNvSpPr/>
            <p:nvPr userDrawn="1"/>
          </p:nvSpPr>
          <p:spPr bwMode="auto">
            <a:xfrm>
              <a:off x="2312" y="1702"/>
              <a:ext cx="215" cy="258"/>
            </a:xfrm>
            <a:custGeom>
              <a:avLst/>
              <a:gdLst>
                <a:gd name="T0" fmla="*/ 0 w 91"/>
                <a:gd name="T1" fmla="*/ 6 h 109"/>
                <a:gd name="T2" fmla="*/ 33 w 91"/>
                <a:gd name="T3" fmla="*/ 71 h 109"/>
                <a:gd name="T4" fmla="*/ 0 w 91"/>
                <a:gd name="T5" fmla="*/ 6 h 109"/>
              </a:gdLst>
              <a:ahLst/>
              <a:cxnLst>
                <a:cxn ang="0">
                  <a:pos x="T0" y="T1"/>
                </a:cxn>
                <a:cxn ang="0">
                  <a:pos x="T2" y="T3"/>
                </a:cxn>
                <a:cxn ang="0">
                  <a:pos x="T4" y="T5"/>
                </a:cxn>
              </a:cxnLst>
              <a:rect l="0" t="0" r="r" b="b"/>
              <a:pathLst>
                <a:path w="91" h="109">
                  <a:moveTo>
                    <a:pt x="0" y="6"/>
                  </a:moveTo>
                  <a:cubicBezTo>
                    <a:pt x="2" y="21"/>
                    <a:pt x="5" y="53"/>
                    <a:pt x="33" y="71"/>
                  </a:cubicBezTo>
                  <a:cubicBezTo>
                    <a:pt x="91" y="109"/>
                    <a:pt x="56" y="0"/>
                    <a:pt x="0" y="6"/>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4" name="Freeform 273"/>
            <p:cNvSpPr/>
            <p:nvPr userDrawn="1"/>
          </p:nvSpPr>
          <p:spPr bwMode="auto">
            <a:xfrm>
              <a:off x="1987" y="1643"/>
              <a:ext cx="325" cy="175"/>
            </a:xfrm>
            <a:custGeom>
              <a:avLst/>
              <a:gdLst>
                <a:gd name="T0" fmla="*/ 137 w 137"/>
                <a:gd name="T1" fmla="*/ 29 h 74"/>
                <a:gd name="T2" fmla="*/ 68 w 137"/>
                <a:gd name="T3" fmla="*/ 7 h 74"/>
                <a:gd name="T4" fmla="*/ 137 w 137"/>
                <a:gd name="T5" fmla="*/ 29 h 74"/>
              </a:gdLst>
              <a:ahLst/>
              <a:cxnLst>
                <a:cxn ang="0">
                  <a:pos x="T0" y="T1"/>
                </a:cxn>
                <a:cxn ang="0">
                  <a:pos x="T2" y="T3"/>
                </a:cxn>
                <a:cxn ang="0">
                  <a:pos x="T4" y="T5"/>
                </a:cxn>
              </a:cxnLst>
              <a:rect l="0" t="0" r="r" b="b"/>
              <a:pathLst>
                <a:path w="137" h="74">
                  <a:moveTo>
                    <a:pt x="137" y="29"/>
                  </a:moveTo>
                  <a:cubicBezTo>
                    <a:pt x="125" y="21"/>
                    <a:pt x="101" y="0"/>
                    <a:pt x="68" y="7"/>
                  </a:cubicBezTo>
                  <a:cubicBezTo>
                    <a:pt x="0" y="22"/>
                    <a:pt x="101" y="74"/>
                    <a:pt x="137" y="29"/>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5" name="Freeform 274"/>
            <p:cNvSpPr/>
            <p:nvPr userDrawn="1"/>
          </p:nvSpPr>
          <p:spPr bwMode="auto">
            <a:xfrm>
              <a:off x="2162" y="763"/>
              <a:ext cx="1009" cy="1126"/>
            </a:xfrm>
            <a:custGeom>
              <a:avLst/>
              <a:gdLst>
                <a:gd name="T0" fmla="*/ 152 w 426"/>
                <a:gd name="T1" fmla="*/ 180 h 475"/>
                <a:gd name="T2" fmla="*/ 178 w 426"/>
                <a:gd name="T3" fmla="*/ 0 h 475"/>
                <a:gd name="T4" fmla="*/ 246 w 426"/>
                <a:gd name="T5" fmla="*/ 176 h 475"/>
                <a:gd name="T6" fmla="*/ 394 w 426"/>
                <a:gd name="T7" fmla="*/ 110 h 475"/>
                <a:gd name="T8" fmla="*/ 308 w 426"/>
                <a:gd name="T9" fmla="*/ 247 h 475"/>
                <a:gd name="T10" fmla="*/ 426 w 426"/>
                <a:gd name="T11" fmla="*/ 381 h 475"/>
                <a:gd name="T12" fmla="*/ 361 w 426"/>
                <a:gd name="T13" fmla="*/ 365 h 475"/>
                <a:gd name="T14" fmla="*/ 268 w 426"/>
                <a:gd name="T15" fmla="*/ 319 h 475"/>
                <a:gd name="T16" fmla="*/ 282 w 426"/>
                <a:gd name="T17" fmla="*/ 394 h 475"/>
                <a:gd name="T18" fmla="*/ 253 w 426"/>
                <a:gd name="T19" fmla="*/ 441 h 475"/>
                <a:gd name="T20" fmla="*/ 226 w 426"/>
                <a:gd name="T21" fmla="*/ 475 h 475"/>
                <a:gd name="T22" fmla="*/ 167 w 426"/>
                <a:gd name="T23" fmla="*/ 326 h 475"/>
                <a:gd name="T24" fmla="*/ 167 w 426"/>
                <a:gd name="T25" fmla="*/ 327 h 475"/>
                <a:gd name="T26" fmla="*/ 18 w 426"/>
                <a:gd name="T27" fmla="*/ 385 h 475"/>
                <a:gd name="T28" fmla="*/ 14 w 426"/>
                <a:gd name="T29" fmla="*/ 384 h 475"/>
                <a:gd name="T30" fmla="*/ 62 w 426"/>
                <a:gd name="T31" fmla="*/ 282 h 475"/>
                <a:gd name="T32" fmla="*/ 124 w 426"/>
                <a:gd name="T33" fmla="*/ 269 h 475"/>
                <a:gd name="T34" fmla="*/ 0 w 426"/>
                <a:gd name="T35" fmla="*/ 138 h 475"/>
                <a:gd name="T36" fmla="*/ 146 w 426"/>
                <a:gd name="T37" fmla="*/ 182 h 4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26" h="475">
                  <a:moveTo>
                    <a:pt x="152" y="180"/>
                  </a:moveTo>
                  <a:cubicBezTo>
                    <a:pt x="107" y="126"/>
                    <a:pt x="147" y="53"/>
                    <a:pt x="178" y="0"/>
                  </a:cubicBezTo>
                  <a:cubicBezTo>
                    <a:pt x="228" y="56"/>
                    <a:pt x="255" y="103"/>
                    <a:pt x="246" y="176"/>
                  </a:cubicBezTo>
                  <a:cubicBezTo>
                    <a:pt x="265" y="124"/>
                    <a:pt x="339" y="102"/>
                    <a:pt x="394" y="110"/>
                  </a:cubicBezTo>
                  <a:cubicBezTo>
                    <a:pt x="379" y="179"/>
                    <a:pt x="377" y="213"/>
                    <a:pt x="308" y="247"/>
                  </a:cubicBezTo>
                  <a:cubicBezTo>
                    <a:pt x="374" y="243"/>
                    <a:pt x="422" y="325"/>
                    <a:pt x="426" y="381"/>
                  </a:cubicBezTo>
                  <a:cubicBezTo>
                    <a:pt x="408" y="381"/>
                    <a:pt x="382" y="370"/>
                    <a:pt x="361" y="365"/>
                  </a:cubicBezTo>
                  <a:cubicBezTo>
                    <a:pt x="335" y="360"/>
                    <a:pt x="290" y="354"/>
                    <a:pt x="268" y="319"/>
                  </a:cubicBezTo>
                  <a:cubicBezTo>
                    <a:pt x="274" y="350"/>
                    <a:pt x="293" y="362"/>
                    <a:pt x="282" y="394"/>
                  </a:cubicBezTo>
                  <a:cubicBezTo>
                    <a:pt x="276" y="410"/>
                    <a:pt x="265" y="428"/>
                    <a:pt x="253" y="441"/>
                  </a:cubicBezTo>
                  <a:cubicBezTo>
                    <a:pt x="243" y="451"/>
                    <a:pt x="234" y="459"/>
                    <a:pt x="226" y="475"/>
                  </a:cubicBezTo>
                  <a:cubicBezTo>
                    <a:pt x="192" y="435"/>
                    <a:pt x="134" y="378"/>
                    <a:pt x="167" y="326"/>
                  </a:cubicBezTo>
                  <a:cubicBezTo>
                    <a:pt x="167" y="327"/>
                    <a:pt x="167" y="327"/>
                    <a:pt x="167" y="327"/>
                  </a:cubicBezTo>
                  <a:cubicBezTo>
                    <a:pt x="124" y="391"/>
                    <a:pt x="86" y="387"/>
                    <a:pt x="18" y="385"/>
                  </a:cubicBezTo>
                  <a:cubicBezTo>
                    <a:pt x="17" y="385"/>
                    <a:pt x="13" y="385"/>
                    <a:pt x="14" y="384"/>
                  </a:cubicBezTo>
                  <a:cubicBezTo>
                    <a:pt x="29" y="349"/>
                    <a:pt x="28" y="300"/>
                    <a:pt x="62" y="282"/>
                  </a:cubicBezTo>
                  <a:cubicBezTo>
                    <a:pt x="77" y="272"/>
                    <a:pt x="107" y="264"/>
                    <a:pt x="124" y="269"/>
                  </a:cubicBezTo>
                  <a:cubicBezTo>
                    <a:pt x="68" y="251"/>
                    <a:pt x="9" y="245"/>
                    <a:pt x="0" y="138"/>
                  </a:cubicBezTo>
                  <a:cubicBezTo>
                    <a:pt x="46" y="134"/>
                    <a:pt x="101" y="122"/>
                    <a:pt x="146" y="182"/>
                  </a:cubicBezTo>
                </a:path>
              </a:pathLst>
            </a:custGeom>
            <a:solidFill>
              <a:srgbClr val="FF7A1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6" name="Freeform 275"/>
            <p:cNvSpPr/>
            <p:nvPr userDrawn="1"/>
          </p:nvSpPr>
          <p:spPr bwMode="auto">
            <a:xfrm>
              <a:off x="2475" y="1180"/>
              <a:ext cx="374" cy="356"/>
            </a:xfrm>
            <a:custGeom>
              <a:avLst/>
              <a:gdLst>
                <a:gd name="T0" fmla="*/ 124 w 158"/>
                <a:gd name="T1" fmla="*/ 75 h 150"/>
                <a:gd name="T2" fmla="*/ 132 w 158"/>
                <a:gd name="T3" fmla="*/ 117 h 150"/>
                <a:gd name="T4" fmla="*/ 95 w 158"/>
                <a:gd name="T5" fmla="*/ 103 h 150"/>
                <a:gd name="T6" fmla="*/ 90 w 158"/>
                <a:gd name="T7" fmla="*/ 106 h 150"/>
                <a:gd name="T8" fmla="*/ 78 w 158"/>
                <a:gd name="T9" fmla="*/ 140 h 150"/>
                <a:gd name="T10" fmla="*/ 63 w 158"/>
                <a:gd name="T11" fmla="*/ 104 h 150"/>
                <a:gd name="T12" fmla="*/ 57 w 158"/>
                <a:gd name="T13" fmla="*/ 101 h 150"/>
                <a:gd name="T14" fmla="*/ 21 w 158"/>
                <a:gd name="T15" fmla="*/ 106 h 150"/>
                <a:gd name="T16" fmla="*/ 46 w 158"/>
                <a:gd name="T17" fmla="*/ 78 h 150"/>
                <a:gd name="T18" fmla="*/ 48 w 158"/>
                <a:gd name="T19" fmla="*/ 70 h 150"/>
                <a:gd name="T20" fmla="*/ 28 w 158"/>
                <a:gd name="T21" fmla="*/ 38 h 150"/>
                <a:gd name="T22" fmla="*/ 64 w 158"/>
                <a:gd name="T23" fmla="*/ 47 h 150"/>
                <a:gd name="T24" fmla="*/ 71 w 158"/>
                <a:gd name="T25" fmla="*/ 44 h 150"/>
                <a:gd name="T26" fmla="*/ 85 w 158"/>
                <a:gd name="T27" fmla="*/ 12 h 150"/>
                <a:gd name="T28" fmla="*/ 100 w 158"/>
                <a:gd name="T29" fmla="*/ 45 h 150"/>
                <a:gd name="T30" fmla="*/ 107 w 158"/>
                <a:gd name="T31" fmla="*/ 49 h 150"/>
                <a:gd name="T32" fmla="*/ 140 w 158"/>
                <a:gd name="T33" fmla="*/ 49 h 150"/>
                <a:gd name="T34" fmla="*/ 124 w 158"/>
                <a:gd name="T35" fmla="*/ 72 h 150"/>
                <a:gd name="T36" fmla="*/ 124 w 158"/>
                <a:gd name="T37" fmla="*/ 78 h 150"/>
                <a:gd name="T38" fmla="*/ 149 w 158"/>
                <a:gd name="T39" fmla="*/ 49 h 150"/>
                <a:gd name="T40" fmla="*/ 102 w 158"/>
                <a:gd name="T41" fmla="*/ 43 h 150"/>
                <a:gd name="T42" fmla="*/ 108 w 158"/>
                <a:gd name="T43" fmla="*/ 48 h 150"/>
                <a:gd name="T44" fmla="*/ 88 w 158"/>
                <a:gd name="T45" fmla="*/ 4 h 150"/>
                <a:gd name="T46" fmla="*/ 63 w 158"/>
                <a:gd name="T47" fmla="*/ 44 h 150"/>
                <a:gd name="T48" fmla="*/ 70 w 158"/>
                <a:gd name="T49" fmla="*/ 41 h 150"/>
                <a:gd name="T50" fmla="*/ 23 w 158"/>
                <a:gd name="T51" fmla="*/ 32 h 150"/>
                <a:gd name="T52" fmla="*/ 45 w 158"/>
                <a:gd name="T53" fmla="*/ 77 h 150"/>
                <a:gd name="T54" fmla="*/ 46 w 158"/>
                <a:gd name="T55" fmla="*/ 70 h 150"/>
                <a:gd name="T56" fmla="*/ 12 w 158"/>
                <a:gd name="T57" fmla="*/ 107 h 150"/>
                <a:gd name="T58" fmla="*/ 62 w 158"/>
                <a:gd name="T59" fmla="*/ 106 h 150"/>
                <a:gd name="T60" fmla="*/ 56 w 158"/>
                <a:gd name="T61" fmla="*/ 102 h 150"/>
                <a:gd name="T62" fmla="*/ 78 w 158"/>
                <a:gd name="T63" fmla="*/ 147 h 150"/>
                <a:gd name="T64" fmla="*/ 96 w 158"/>
                <a:gd name="T65" fmla="*/ 105 h 150"/>
                <a:gd name="T66" fmla="*/ 91 w 158"/>
                <a:gd name="T67" fmla="*/ 108 h 150"/>
                <a:gd name="T68" fmla="*/ 137 w 158"/>
                <a:gd name="T69" fmla="*/ 120 h 150"/>
                <a:gd name="T70" fmla="*/ 125 w 158"/>
                <a:gd name="T71" fmla="*/ 74 h 150"/>
                <a:gd name="T72" fmla="*/ 124 w 158"/>
                <a:gd name="T73" fmla="*/ 75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58" h="150">
                  <a:moveTo>
                    <a:pt x="124" y="75"/>
                  </a:moveTo>
                  <a:cubicBezTo>
                    <a:pt x="133" y="85"/>
                    <a:pt x="147" y="106"/>
                    <a:pt x="132" y="117"/>
                  </a:cubicBezTo>
                  <a:cubicBezTo>
                    <a:pt x="120" y="126"/>
                    <a:pt x="103" y="112"/>
                    <a:pt x="95" y="103"/>
                  </a:cubicBezTo>
                  <a:cubicBezTo>
                    <a:pt x="93" y="101"/>
                    <a:pt x="89" y="104"/>
                    <a:pt x="90" y="106"/>
                  </a:cubicBezTo>
                  <a:cubicBezTo>
                    <a:pt x="95" y="119"/>
                    <a:pt x="97" y="141"/>
                    <a:pt x="78" y="140"/>
                  </a:cubicBezTo>
                  <a:cubicBezTo>
                    <a:pt x="59" y="140"/>
                    <a:pt x="59" y="117"/>
                    <a:pt x="63" y="104"/>
                  </a:cubicBezTo>
                  <a:cubicBezTo>
                    <a:pt x="64" y="101"/>
                    <a:pt x="59" y="98"/>
                    <a:pt x="57" y="101"/>
                  </a:cubicBezTo>
                  <a:cubicBezTo>
                    <a:pt x="48" y="112"/>
                    <a:pt x="31" y="121"/>
                    <a:pt x="21" y="106"/>
                  </a:cubicBezTo>
                  <a:cubicBezTo>
                    <a:pt x="8" y="89"/>
                    <a:pt x="33" y="79"/>
                    <a:pt x="46" y="78"/>
                  </a:cubicBezTo>
                  <a:cubicBezTo>
                    <a:pt x="50" y="77"/>
                    <a:pt x="52" y="72"/>
                    <a:pt x="48" y="70"/>
                  </a:cubicBezTo>
                  <a:cubicBezTo>
                    <a:pt x="38" y="64"/>
                    <a:pt x="22" y="52"/>
                    <a:pt x="28" y="38"/>
                  </a:cubicBezTo>
                  <a:cubicBezTo>
                    <a:pt x="35" y="21"/>
                    <a:pt x="58" y="40"/>
                    <a:pt x="64" y="47"/>
                  </a:cubicBezTo>
                  <a:cubicBezTo>
                    <a:pt x="67" y="50"/>
                    <a:pt x="72" y="48"/>
                    <a:pt x="71" y="44"/>
                  </a:cubicBezTo>
                  <a:cubicBezTo>
                    <a:pt x="71" y="33"/>
                    <a:pt x="71" y="13"/>
                    <a:pt x="85" y="12"/>
                  </a:cubicBezTo>
                  <a:cubicBezTo>
                    <a:pt x="102" y="10"/>
                    <a:pt x="102" y="35"/>
                    <a:pt x="100" y="45"/>
                  </a:cubicBezTo>
                  <a:cubicBezTo>
                    <a:pt x="99" y="49"/>
                    <a:pt x="104" y="52"/>
                    <a:pt x="107" y="49"/>
                  </a:cubicBezTo>
                  <a:cubicBezTo>
                    <a:pt x="117" y="41"/>
                    <a:pt x="132" y="37"/>
                    <a:pt x="140" y="49"/>
                  </a:cubicBezTo>
                  <a:cubicBezTo>
                    <a:pt x="150" y="62"/>
                    <a:pt x="134" y="70"/>
                    <a:pt x="124" y="72"/>
                  </a:cubicBezTo>
                  <a:cubicBezTo>
                    <a:pt x="121" y="73"/>
                    <a:pt x="121" y="78"/>
                    <a:pt x="124" y="78"/>
                  </a:cubicBezTo>
                  <a:cubicBezTo>
                    <a:pt x="140" y="78"/>
                    <a:pt x="158" y="67"/>
                    <a:pt x="149" y="49"/>
                  </a:cubicBezTo>
                  <a:cubicBezTo>
                    <a:pt x="140" y="29"/>
                    <a:pt x="117" y="32"/>
                    <a:pt x="102" y="43"/>
                  </a:cubicBezTo>
                  <a:cubicBezTo>
                    <a:pt x="104" y="44"/>
                    <a:pt x="106" y="46"/>
                    <a:pt x="108" y="48"/>
                  </a:cubicBezTo>
                  <a:cubicBezTo>
                    <a:pt x="111" y="31"/>
                    <a:pt x="109" y="7"/>
                    <a:pt x="88" y="4"/>
                  </a:cubicBezTo>
                  <a:cubicBezTo>
                    <a:pt x="66" y="0"/>
                    <a:pt x="62" y="28"/>
                    <a:pt x="63" y="44"/>
                  </a:cubicBezTo>
                  <a:cubicBezTo>
                    <a:pt x="65" y="43"/>
                    <a:pt x="68" y="42"/>
                    <a:pt x="70" y="41"/>
                  </a:cubicBezTo>
                  <a:cubicBezTo>
                    <a:pt x="59" y="29"/>
                    <a:pt x="37" y="14"/>
                    <a:pt x="23" y="32"/>
                  </a:cubicBezTo>
                  <a:cubicBezTo>
                    <a:pt x="9" y="49"/>
                    <a:pt x="30" y="69"/>
                    <a:pt x="45" y="77"/>
                  </a:cubicBezTo>
                  <a:cubicBezTo>
                    <a:pt x="45" y="75"/>
                    <a:pt x="46" y="72"/>
                    <a:pt x="46" y="70"/>
                  </a:cubicBezTo>
                  <a:cubicBezTo>
                    <a:pt x="28" y="72"/>
                    <a:pt x="0" y="84"/>
                    <a:pt x="12" y="107"/>
                  </a:cubicBezTo>
                  <a:cubicBezTo>
                    <a:pt x="24" y="129"/>
                    <a:pt x="49" y="122"/>
                    <a:pt x="62" y="106"/>
                  </a:cubicBezTo>
                  <a:cubicBezTo>
                    <a:pt x="60" y="105"/>
                    <a:pt x="58" y="104"/>
                    <a:pt x="56" y="102"/>
                  </a:cubicBezTo>
                  <a:cubicBezTo>
                    <a:pt x="50" y="121"/>
                    <a:pt x="55" y="144"/>
                    <a:pt x="78" y="147"/>
                  </a:cubicBezTo>
                  <a:cubicBezTo>
                    <a:pt x="102" y="150"/>
                    <a:pt x="102" y="120"/>
                    <a:pt x="96" y="105"/>
                  </a:cubicBezTo>
                  <a:cubicBezTo>
                    <a:pt x="94" y="106"/>
                    <a:pt x="93" y="107"/>
                    <a:pt x="91" y="108"/>
                  </a:cubicBezTo>
                  <a:cubicBezTo>
                    <a:pt x="101" y="118"/>
                    <a:pt x="124" y="134"/>
                    <a:pt x="137" y="120"/>
                  </a:cubicBezTo>
                  <a:cubicBezTo>
                    <a:pt x="151" y="104"/>
                    <a:pt x="137" y="86"/>
                    <a:pt x="125" y="74"/>
                  </a:cubicBezTo>
                  <a:cubicBezTo>
                    <a:pt x="124" y="73"/>
                    <a:pt x="123" y="75"/>
                    <a:pt x="124" y="7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7" name="Freeform 276"/>
            <p:cNvSpPr/>
            <p:nvPr userDrawn="1"/>
          </p:nvSpPr>
          <p:spPr bwMode="auto">
            <a:xfrm>
              <a:off x="2664" y="1275"/>
              <a:ext cx="19" cy="19"/>
            </a:xfrm>
            <a:custGeom>
              <a:avLst/>
              <a:gdLst>
                <a:gd name="T0" fmla="*/ 8 w 8"/>
                <a:gd name="T1" fmla="*/ 5 h 8"/>
                <a:gd name="T2" fmla="*/ 3 w 8"/>
                <a:gd name="T3" fmla="*/ 8 h 8"/>
                <a:gd name="T4" fmla="*/ 0 w 8"/>
                <a:gd name="T5" fmla="*/ 4 h 8"/>
                <a:gd name="T6" fmla="*/ 5 w 8"/>
                <a:gd name="T7" fmla="*/ 1 h 8"/>
                <a:gd name="T8" fmla="*/ 8 w 8"/>
                <a:gd name="T9" fmla="*/ 5 h 8"/>
              </a:gdLst>
              <a:ahLst/>
              <a:cxnLst>
                <a:cxn ang="0">
                  <a:pos x="T0" y="T1"/>
                </a:cxn>
                <a:cxn ang="0">
                  <a:pos x="T2" y="T3"/>
                </a:cxn>
                <a:cxn ang="0">
                  <a:pos x="T4" y="T5"/>
                </a:cxn>
                <a:cxn ang="0">
                  <a:pos x="T6" y="T7"/>
                </a:cxn>
                <a:cxn ang="0">
                  <a:pos x="T8" y="T9"/>
                </a:cxn>
              </a:cxnLst>
              <a:rect l="0" t="0" r="r" b="b"/>
              <a:pathLst>
                <a:path w="8" h="8">
                  <a:moveTo>
                    <a:pt x="8" y="5"/>
                  </a:moveTo>
                  <a:cubicBezTo>
                    <a:pt x="7" y="7"/>
                    <a:pt x="5" y="8"/>
                    <a:pt x="3" y="8"/>
                  </a:cubicBezTo>
                  <a:cubicBezTo>
                    <a:pt x="1" y="8"/>
                    <a:pt x="0" y="6"/>
                    <a:pt x="0" y="4"/>
                  </a:cubicBezTo>
                  <a:cubicBezTo>
                    <a:pt x="1" y="2"/>
                    <a:pt x="3" y="0"/>
                    <a:pt x="5" y="1"/>
                  </a:cubicBezTo>
                  <a:cubicBezTo>
                    <a:pt x="6" y="1"/>
                    <a:pt x="8" y="3"/>
                    <a:pt x="8" y="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8" name="Freeform 277"/>
            <p:cNvSpPr/>
            <p:nvPr userDrawn="1"/>
          </p:nvSpPr>
          <p:spPr bwMode="auto">
            <a:xfrm>
              <a:off x="2712" y="1320"/>
              <a:ext cx="35" cy="38"/>
            </a:xfrm>
            <a:custGeom>
              <a:avLst/>
              <a:gdLst>
                <a:gd name="T0" fmla="*/ 15 w 15"/>
                <a:gd name="T1" fmla="*/ 9 h 16"/>
                <a:gd name="T2" fmla="*/ 6 w 15"/>
                <a:gd name="T3" fmla="*/ 15 h 16"/>
                <a:gd name="T4" fmla="*/ 0 w 15"/>
                <a:gd name="T5" fmla="*/ 7 h 16"/>
                <a:gd name="T6" fmla="*/ 9 w 15"/>
                <a:gd name="T7" fmla="*/ 1 h 16"/>
                <a:gd name="T8" fmla="*/ 15 w 15"/>
                <a:gd name="T9" fmla="*/ 9 h 16"/>
              </a:gdLst>
              <a:ahLst/>
              <a:cxnLst>
                <a:cxn ang="0">
                  <a:pos x="T0" y="T1"/>
                </a:cxn>
                <a:cxn ang="0">
                  <a:pos x="T2" y="T3"/>
                </a:cxn>
                <a:cxn ang="0">
                  <a:pos x="T4" y="T5"/>
                </a:cxn>
                <a:cxn ang="0">
                  <a:pos x="T6" y="T7"/>
                </a:cxn>
                <a:cxn ang="0">
                  <a:pos x="T8" y="T9"/>
                </a:cxn>
              </a:cxnLst>
              <a:rect l="0" t="0" r="r" b="b"/>
              <a:pathLst>
                <a:path w="15" h="16">
                  <a:moveTo>
                    <a:pt x="15" y="9"/>
                  </a:moveTo>
                  <a:cubicBezTo>
                    <a:pt x="14" y="13"/>
                    <a:pt x="10" y="16"/>
                    <a:pt x="6" y="15"/>
                  </a:cubicBezTo>
                  <a:cubicBezTo>
                    <a:pt x="2" y="15"/>
                    <a:pt x="0" y="11"/>
                    <a:pt x="0" y="7"/>
                  </a:cubicBezTo>
                  <a:cubicBezTo>
                    <a:pt x="1" y="3"/>
                    <a:pt x="5" y="0"/>
                    <a:pt x="9" y="1"/>
                  </a:cubicBezTo>
                  <a:cubicBezTo>
                    <a:pt x="13" y="2"/>
                    <a:pt x="15" y="5"/>
                    <a:pt x="15" y="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9" name="Freeform 278"/>
            <p:cNvSpPr/>
            <p:nvPr userDrawn="1"/>
          </p:nvSpPr>
          <p:spPr bwMode="auto">
            <a:xfrm>
              <a:off x="2667" y="1330"/>
              <a:ext cx="19" cy="19"/>
            </a:xfrm>
            <a:custGeom>
              <a:avLst/>
              <a:gdLst>
                <a:gd name="T0" fmla="*/ 8 w 8"/>
                <a:gd name="T1" fmla="*/ 4 h 8"/>
                <a:gd name="T2" fmla="*/ 3 w 8"/>
                <a:gd name="T3" fmla="*/ 7 h 8"/>
                <a:gd name="T4" fmla="*/ 0 w 8"/>
                <a:gd name="T5" fmla="*/ 3 h 8"/>
                <a:gd name="T6" fmla="*/ 5 w 8"/>
                <a:gd name="T7" fmla="*/ 0 h 8"/>
                <a:gd name="T8" fmla="*/ 8 w 8"/>
                <a:gd name="T9" fmla="*/ 4 h 8"/>
              </a:gdLst>
              <a:ahLst/>
              <a:cxnLst>
                <a:cxn ang="0">
                  <a:pos x="T0" y="T1"/>
                </a:cxn>
                <a:cxn ang="0">
                  <a:pos x="T2" y="T3"/>
                </a:cxn>
                <a:cxn ang="0">
                  <a:pos x="T4" y="T5"/>
                </a:cxn>
                <a:cxn ang="0">
                  <a:pos x="T6" y="T7"/>
                </a:cxn>
                <a:cxn ang="0">
                  <a:pos x="T8" y="T9"/>
                </a:cxn>
              </a:cxnLst>
              <a:rect l="0" t="0" r="r" b="b"/>
              <a:pathLst>
                <a:path w="8" h="8">
                  <a:moveTo>
                    <a:pt x="8" y="4"/>
                  </a:moveTo>
                  <a:cubicBezTo>
                    <a:pt x="7" y="6"/>
                    <a:pt x="5" y="8"/>
                    <a:pt x="3" y="7"/>
                  </a:cubicBezTo>
                  <a:cubicBezTo>
                    <a:pt x="1" y="7"/>
                    <a:pt x="0" y="5"/>
                    <a:pt x="0" y="3"/>
                  </a:cubicBezTo>
                  <a:cubicBezTo>
                    <a:pt x="1" y="1"/>
                    <a:pt x="3" y="0"/>
                    <a:pt x="5" y="0"/>
                  </a:cubicBezTo>
                  <a:cubicBezTo>
                    <a:pt x="7" y="0"/>
                    <a:pt x="8" y="2"/>
                    <a:pt x="8" y="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0" name="Freeform 279"/>
            <p:cNvSpPr/>
            <p:nvPr userDrawn="1"/>
          </p:nvSpPr>
          <p:spPr bwMode="auto">
            <a:xfrm>
              <a:off x="2574" y="1391"/>
              <a:ext cx="19" cy="19"/>
            </a:xfrm>
            <a:custGeom>
              <a:avLst/>
              <a:gdLst>
                <a:gd name="T0" fmla="*/ 8 w 8"/>
                <a:gd name="T1" fmla="*/ 4 h 8"/>
                <a:gd name="T2" fmla="*/ 4 w 8"/>
                <a:gd name="T3" fmla="*/ 7 h 8"/>
                <a:gd name="T4" fmla="*/ 1 w 8"/>
                <a:gd name="T5" fmla="*/ 3 h 8"/>
                <a:gd name="T6" fmla="*/ 5 w 8"/>
                <a:gd name="T7" fmla="*/ 0 h 8"/>
                <a:gd name="T8" fmla="*/ 8 w 8"/>
                <a:gd name="T9" fmla="*/ 4 h 8"/>
              </a:gdLst>
              <a:ahLst/>
              <a:cxnLst>
                <a:cxn ang="0">
                  <a:pos x="T0" y="T1"/>
                </a:cxn>
                <a:cxn ang="0">
                  <a:pos x="T2" y="T3"/>
                </a:cxn>
                <a:cxn ang="0">
                  <a:pos x="T4" y="T5"/>
                </a:cxn>
                <a:cxn ang="0">
                  <a:pos x="T6" y="T7"/>
                </a:cxn>
                <a:cxn ang="0">
                  <a:pos x="T8" y="T9"/>
                </a:cxn>
              </a:cxnLst>
              <a:rect l="0" t="0" r="r" b="b"/>
              <a:pathLst>
                <a:path w="8" h="8">
                  <a:moveTo>
                    <a:pt x="8" y="4"/>
                  </a:moveTo>
                  <a:cubicBezTo>
                    <a:pt x="8" y="6"/>
                    <a:pt x="6" y="8"/>
                    <a:pt x="4" y="7"/>
                  </a:cubicBezTo>
                  <a:cubicBezTo>
                    <a:pt x="2" y="7"/>
                    <a:pt x="0" y="5"/>
                    <a:pt x="1" y="3"/>
                  </a:cubicBezTo>
                  <a:cubicBezTo>
                    <a:pt x="1" y="1"/>
                    <a:pt x="3" y="0"/>
                    <a:pt x="5" y="0"/>
                  </a:cubicBezTo>
                  <a:cubicBezTo>
                    <a:pt x="7" y="1"/>
                    <a:pt x="8" y="2"/>
                    <a:pt x="8" y="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1" name="Freeform 280"/>
            <p:cNvSpPr/>
            <p:nvPr userDrawn="1"/>
          </p:nvSpPr>
          <p:spPr bwMode="auto">
            <a:xfrm>
              <a:off x="2645" y="1394"/>
              <a:ext cx="38" cy="38"/>
            </a:xfrm>
            <a:custGeom>
              <a:avLst/>
              <a:gdLst>
                <a:gd name="T0" fmla="*/ 15 w 16"/>
                <a:gd name="T1" fmla="*/ 9 h 16"/>
                <a:gd name="T2" fmla="*/ 7 w 16"/>
                <a:gd name="T3" fmla="*/ 15 h 16"/>
                <a:gd name="T4" fmla="*/ 1 w 16"/>
                <a:gd name="T5" fmla="*/ 7 h 16"/>
                <a:gd name="T6" fmla="*/ 9 w 16"/>
                <a:gd name="T7" fmla="*/ 1 h 16"/>
                <a:gd name="T8" fmla="*/ 15 w 16"/>
                <a:gd name="T9" fmla="*/ 9 h 16"/>
              </a:gdLst>
              <a:ahLst/>
              <a:cxnLst>
                <a:cxn ang="0">
                  <a:pos x="T0" y="T1"/>
                </a:cxn>
                <a:cxn ang="0">
                  <a:pos x="T2" y="T3"/>
                </a:cxn>
                <a:cxn ang="0">
                  <a:pos x="T4" y="T5"/>
                </a:cxn>
                <a:cxn ang="0">
                  <a:pos x="T6" y="T7"/>
                </a:cxn>
                <a:cxn ang="0">
                  <a:pos x="T8" y="T9"/>
                </a:cxn>
              </a:cxnLst>
              <a:rect l="0" t="0" r="r" b="b"/>
              <a:pathLst>
                <a:path w="16" h="16">
                  <a:moveTo>
                    <a:pt x="15" y="9"/>
                  </a:moveTo>
                  <a:cubicBezTo>
                    <a:pt x="15" y="13"/>
                    <a:pt x="11" y="16"/>
                    <a:pt x="7" y="15"/>
                  </a:cubicBezTo>
                  <a:cubicBezTo>
                    <a:pt x="3" y="15"/>
                    <a:pt x="0" y="11"/>
                    <a:pt x="1" y="7"/>
                  </a:cubicBezTo>
                  <a:cubicBezTo>
                    <a:pt x="1" y="3"/>
                    <a:pt x="5" y="0"/>
                    <a:pt x="9" y="1"/>
                  </a:cubicBezTo>
                  <a:cubicBezTo>
                    <a:pt x="13" y="2"/>
                    <a:pt x="16" y="5"/>
                    <a:pt x="15" y="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2" name="Freeform 281"/>
            <p:cNvSpPr/>
            <p:nvPr userDrawn="1"/>
          </p:nvSpPr>
          <p:spPr bwMode="auto">
            <a:xfrm>
              <a:off x="2690" y="1380"/>
              <a:ext cx="19" cy="16"/>
            </a:xfrm>
            <a:custGeom>
              <a:avLst/>
              <a:gdLst>
                <a:gd name="T0" fmla="*/ 8 w 8"/>
                <a:gd name="T1" fmla="*/ 4 h 7"/>
                <a:gd name="T2" fmla="*/ 4 w 8"/>
                <a:gd name="T3" fmla="*/ 7 h 7"/>
                <a:gd name="T4" fmla="*/ 1 w 8"/>
                <a:gd name="T5" fmla="*/ 3 h 7"/>
                <a:gd name="T6" fmla="*/ 5 w 8"/>
                <a:gd name="T7" fmla="*/ 0 h 7"/>
                <a:gd name="T8" fmla="*/ 8 w 8"/>
                <a:gd name="T9" fmla="*/ 4 h 7"/>
              </a:gdLst>
              <a:ahLst/>
              <a:cxnLst>
                <a:cxn ang="0">
                  <a:pos x="T0" y="T1"/>
                </a:cxn>
                <a:cxn ang="0">
                  <a:pos x="T2" y="T3"/>
                </a:cxn>
                <a:cxn ang="0">
                  <a:pos x="T4" y="T5"/>
                </a:cxn>
                <a:cxn ang="0">
                  <a:pos x="T6" y="T7"/>
                </a:cxn>
                <a:cxn ang="0">
                  <a:pos x="T8" y="T9"/>
                </a:cxn>
              </a:cxnLst>
              <a:rect l="0" t="0" r="r" b="b"/>
              <a:pathLst>
                <a:path w="8" h="7">
                  <a:moveTo>
                    <a:pt x="8" y="4"/>
                  </a:moveTo>
                  <a:cubicBezTo>
                    <a:pt x="8" y="6"/>
                    <a:pt x="6" y="7"/>
                    <a:pt x="4" y="7"/>
                  </a:cubicBezTo>
                  <a:cubicBezTo>
                    <a:pt x="2" y="7"/>
                    <a:pt x="0" y="5"/>
                    <a:pt x="1" y="3"/>
                  </a:cubicBezTo>
                  <a:cubicBezTo>
                    <a:pt x="1" y="1"/>
                    <a:pt x="3" y="0"/>
                    <a:pt x="5" y="0"/>
                  </a:cubicBezTo>
                  <a:cubicBezTo>
                    <a:pt x="7" y="0"/>
                    <a:pt x="8" y="2"/>
                    <a:pt x="8" y="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3" name="Freeform 282"/>
            <p:cNvSpPr/>
            <p:nvPr userDrawn="1"/>
          </p:nvSpPr>
          <p:spPr bwMode="auto">
            <a:xfrm>
              <a:off x="2735" y="1387"/>
              <a:ext cx="38" cy="38"/>
            </a:xfrm>
            <a:custGeom>
              <a:avLst/>
              <a:gdLst>
                <a:gd name="T0" fmla="*/ 15 w 16"/>
                <a:gd name="T1" fmla="*/ 9 h 16"/>
                <a:gd name="T2" fmla="*/ 7 w 16"/>
                <a:gd name="T3" fmla="*/ 15 h 16"/>
                <a:gd name="T4" fmla="*/ 1 w 16"/>
                <a:gd name="T5" fmla="*/ 7 h 16"/>
                <a:gd name="T6" fmla="*/ 9 w 16"/>
                <a:gd name="T7" fmla="*/ 1 h 16"/>
                <a:gd name="T8" fmla="*/ 15 w 16"/>
                <a:gd name="T9" fmla="*/ 9 h 16"/>
              </a:gdLst>
              <a:ahLst/>
              <a:cxnLst>
                <a:cxn ang="0">
                  <a:pos x="T0" y="T1"/>
                </a:cxn>
                <a:cxn ang="0">
                  <a:pos x="T2" y="T3"/>
                </a:cxn>
                <a:cxn ang="0">
                  <a:pos x="T4" y="T5"/>
                </a:cxn>
                <a:cxn ang="0">
                  <a:pos x="T6" y="T7"/>
                </a:cxn>
                <a:cxn ang="0">
                  <a:pos x="T8" y="T9"/>
                </a:cxn>
              </a:cxnLst>
              <a:rect l="0" t="0" r="r" b="b"/>
              <a:pathLst>
                <a:path w="16" h="16">
                  <a:moveTo>
                    <a:pt x="15" y="9"/>
                  </a:moveTo>
                  <a:cubicBezTo>
                    <a:pt x="14" y="13"/>
                    <a:pt x="11" y="16"/>
                    <a:pt x="7" y="15"/>
                  </a:cubicBezTo>
                  <a:cubicBezTo>
                    <a:pt x="3" y="15"/>
                    <a:pt x="0" y="11"/>
                    <a:pt x="1" y="7"/>
                  </a:cubicBezTo>
                  <a:cubicBezTo>
                    <a:pt x="1" y="3"/>
                    <a:pt x="5" y="0"/>
                    <a:pt x="9" y="1"/>
                  </a:cubicBezTo>
                  <a:cubicBezTo>
                    <a:pt x="13" y="1"/>
                    <a:pt x="16" y="5"/>
                    <a:pt x="15" y="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4" name="Freeform 283"/>
            <p:cNvSpPr/>
            <p:nvPr userDrawn="1"/>
          </p:nvSpPr>
          <p:spPr bwMode="auto">
            <a:xfrm>
              <a:off x="2579" y="1294"/>
              <a:ext cx="38" cy="38"/>
            </a:xfrm>
            <a:custGeom>
              <a:avLst/>
              <a:gdLst>
                <a:gd name="T0" fmla="*/ 15 w 16"/>
                <a:gd name="T1" fmla="*/ 9 h 16"/>
                <a:gd name="T2" fmla="*/ 7 w 16"/>
                <a:gd name="T3" fmla="*/ 15 h 16"/>
                <a:gd name="T4" fmla="*/ 1 w 16"/>
                <a:gd name="T5" fmla="*/ 7 h 16"/>
                <a:gd name="T6" fmla="*/ 9 w 16"/>
                <a:gd name="T7" fmla="*/ 1 h 16"/>
                <a:gd name="T8" fmla="*/ 15 w 16"/>
                <a:gd name="T9" fmla="*/ 9 h 16"/>
              </a:gdLst>
              <a:ahLst/>
              <a:cxnLst>
                <a:cxn ang="0">
                  <a:pos x="T0" y="T1"/>
                </a:cxn>
                <a:cxn ang="0">
                  <a:pos x="T2" y="T3"/>
                </a:cxn>
                <a:cxn ang="0">
                  <a:pos x="T4" y="T5"/>
                </a:cxn>
                <a:cxn ang="0">
                  <a:pos x="T6" y="T7"/>
                </a:cxn>
                <a:cxn ang="0">
                  <a:pos x="T8" y="T9"/>
                </a:cxn>
              </a:cxnLst>
              <a:rect l="0" t="0" r="r" b="b"/>
              <a:pathLst>
                <a:path w="16" h="16">
                  <a:moveTo>
                    <a:pt x="15" y="9"/>
                  </a:moveTo>
                  <a:cubicBezTo>
                    <a:pt x="15" y="13"/>
                    <a:pt x="11" y="16"/>
                    <a:pt x="7" y="15"/>
                  </a:cubicBezTo>
                  <a:cubicBezTo>
                    <a:pt x="3" y="14"/>
                    <a:pt x="0" y="11"/>
                    <a:pt x="1" y="7"/>
                  </a:cubicBezTo>
                  <a:cubicBezTo>
                    <a:pt x="2" y="3"/>
                    <a:pt x="5" y="0"/>
                    <a:pt x="9" y="1"/>
                  </a:cubicBezTo>
                  <a:cubicBezTo>
                    <a:pt x="13" y="1"/>
                    <a:pt x="16" y="5"/>
                    <a:pt x="15" y="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5" name="Freeform 284"/>
            <p:cNvSpPr/>
            <p:nvPr userDrawn="1"/>
          </p:nvSpPr>
          <p:spPr bwMode="auto">
            <a:xfrm>
              <a:off x="2610" y="1339"/>
              <a:ext cx="35" cy="38"/>
            </a:xfrm>
            <a:custGeom>
              <a:avLst/>
              <a:gdLst>
                <a:gd name="T0" fmla="*/ 15 w 15"/>
                <a:gd name="T1" fmla="*/ 9 h 16"/>
                <a:gd name="T2" fmla="*/ 6 w 15"/>
                <a:gd name="T3" fmla="*/ 15 h 16"/>
                <a:gd name="T4" fmla="*/ 0 w 15"/>
                <a:gd name="T5" fmla="*/ 7 h 16"/>
                <a:gd name="T6" fmla="*/ 9 w 15"/>
                <a:gd name="T7" fmla="*/ 1 h 16"/>
                <a:gd name="T8" fmla="*/ 15 w 15"/>
                <a:gd name="T9" fmla="*/ 9 h 16"/>
              </a:gdLst>
              <a:ahLst/>
              <a:cxnLst>
                <a:cxn ang="0">
                  <a:pos x="T0" y="T1"/>
                </a:cxn>
                <a:cxn ang="0">
                  <a:pos x="T2" y="T3"/>
                </a:cxn>
                <a:cxn ang="0">
                  <a:pos x="T4" y="T5"/>
                </a:cxn>
                <a:cxn ang="0">
                  <a:pos x="T6" y="T7"/>
                </a:cxn>
                <a:cxn ang="0">
                  <a:pos x="T8" y="T9"/>
                </a:cxn>
              </a:cxnLst>
              <a:rect l="0" t="0" r="r" b="b"/>
              <a:pathLst>
                <a:path w="15" h="16">
                  <a:moveTo>
                    <a:pt x="15" y="9"/>
                  </a:moveTo>
                  <a:cubicBezTo>
                    <a:pt x="14" y="13"/>
                    <a:pt x="10" y="16"/>
                    <a:pt x="6" y="15"/>
                  </a:cubicBezTo>
                  <a:cubicBezTo>
                    <a:pt x="2" y="15"/>
                    <a:pt x="0" y="11"/>
                    <a:pt x="0" y="7"/>
                  </a:cubicBezTo>
                  <a:cubicBezTo>
                    <a:pt x="1" y="3"/>
                    <a:pt x="5" y="0"/>
                    <a:pt x="9" y="1"/>
                  </a:cubicBezTo>
                  <a:cubicBezTo>
                    <a:pt x="12" y="2"/>
                    <a:pt x="15" y="5"/>
                    <a:pt x="15" y="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6" name="Freeform 285"/>
            <p:cNvSpPr/>
            <p:nvPr userDrawn="1"/>
          </p:nvSpPr>
          <p:spPr bwMode="auto">
            <a:xfrm>
              <a:off x="2574" y="1038"/>
              <a:ext cx="48" cy="131"/>
            </a:xfrm>
            <a:custGeom>
              <a:avLst/>
              <a:gdLst>
                <a:gd name="T0" fmla="*/ 17 w 20"/>
                <a:gd name="T1" fmla="*/ 47 h 55"/>
                <a:gd name="T2" fmla="*/ 18 w 20"/>
                <a:gd name="T3" fmla="*/ 7 h 55"/>
                <a:gd name="T4" fmla="*/ 5 w 20"/>
                <a:gd name="T5" fmla="*/ 7 h 55"/>
                <a:gd name="T6" fmla="*/ 6 w 20"/>
                <a:gd name="T7" fmla="*/ 48 h 55"/>
                <a:gd name="T8" fmla="*/ 17 w 20"/>
                <a:gd name="T9" fmla="*/ 47 h 55"/>
              </a:gdLst>
              <a:ahLst/>
              <a:cxnLst>
                <a:cxn ang="0">
                  <a:pos x="T0" y="T1"/>
                </a:cxn>
                <a:cxn ang="0">
                  <a:pos x="T2" y="T3"/>
                </a:cxn>
                <a:cxn ang="0">
                  <a:pos x="T4" y="T5"/>
                </a:cxn>
                <a:cxn ang="0">
                  <a:pos x="T6" y="T7"/>
                </a:cxn>
                <a:cxn ang="0">
                  <a:pos x="T8" y="T9"/>
                </a:cxn>
              </a:cxnLst>
              <a:rect l="0" t="0" r="r" b="b"/>
              <a:pathLst>
                <a:path w="20" h="55">
                  <a:moveTo>
                    <a:pt x="17" y="47"/>
                  </a:moveTo>
                  <a:cubicBezTo>
                    <a:pt x="17" y="34"/>
                    <a:pt x="20" y="20"/>
                    <a:pt x="18" y="7"/>
                  </a:cubicBezTo>
                  <a:cubicBezTo>
                    <a:pt x="17" y="0"/>
                    <a:pt x="7" y="2"/>
                    <a:pt x="5" y="7"/>
                  </a:cubicBezTo>
                  <a:cubicBezTo>
                    <a:pt x="0" y="20"/>
                    <a:pt x="4" y="36"/>
                    <a:pt x="6" y="48"/>
                  </a:cubicBezTo>
                  <a:cubicBezTo>
                    <a:pt x="7" y="55"/>
                    <a:pt x="17" y="53"/>
                    <a:pt x="17" y="4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7" name="Freeform 286"/>
            <p:cNvSpPr/>
            <p:nvPr userDrawn="1"/>
          </p:nvSpPr>
          <p:spPr bwMode="auto">
            <a:xfrm>
              <a:off x="2814" y="1185"/>
              <a:ext cx="101" cy="74"/>
            </a:xfrm>
            <a:custGeom>
              <a:avLst/>
              <a:gdLst>
                <a:gd name="T0" fmla="*/ 10 w 43"/>
                <a:gd name="T1" fmla="*/ 30 h 31"/>
                <a:gd name="T2" fmla="*/ 29 w 43"/>
                <a:gd name="T3" fmla="*/ 23 h 31"/>
                <a:gd name="T4" fmla="*/ 39 w 43"/>
                <a:gd name="T5" fmla="*/ 8 h 31"/>
                <a:gd name="T6" fmla="*/ 20 w 43"/>
                <a:gd name="T7" fmla="*/ 8 h 31"/>
                <a:gd name="T8" fmla="*/ 4 w 43"/>
                <a:gd name="T9" fmla="*/ 20 h 31"/>
                <a:gd name="T10" fmla="*/ 10 w 43"/>
                <a:gd name="T11" fmla="*/ 30 h 31"/>
              </a:gdLst>
              <a:ahLst/>
              <a:cxnLst>
                <a:cxn ang="0">
                  <a:pos x="T0" y="T1"/>
                </a:cxn>
                <a:cxn ang="0">
                  <a:pos x="T2" y="T3"/>
                </a:cxn>
                <a:cxn ang="0">
                  <a:pos x="T4" y="T5"/>
                </a:cxn>
                <a:cxn ang="0">
                  <a:pos x="T6" y="T7"/>
                </a:cxn>
                <a:cxn ang="0">
                  <a:pos x="T8" y="T9"/>
                </a:cxn>
                <a:cxn ang="0">
                  <a:pos x="T10" y="T11"/>
                </a:cxn>
              </a:cxnLst>
              <a:rect l="0" t="0" r="r" b="b"/>
              <a:pathLst>
                <a:path w="43" h="31">
                  <a:moveTo>
                    <a:pt x="10" y="30"/>
                  </a:moveTo>
                  <a:cubicBezTo>
                    <a:pt x="17" y="29"/>
                    <a:pt x="23" y="26"/>
                    <a:pt x="29" y="23"/>
                  </a:cubicBezTo>
                  <a:cubicBezTo>
                    <a:pt x="34" y="20"/>
                    <a:pt x="43" y="16"/>
                    <a:pt x="39" y="8"/>
                  </a:cubicBezTo>
                  <a:cubicBezTo>
                    <a:pt x="34" y="0"/>
                    <a:pt x="26" y="5"/>
                    <a:pt x="20" y="8"/>
                  </a:cubicBezTo>
                  <a:cubicBezTo>
                    <a:pt x="14" y="11"/>
                    <a:pt x="9" y="15"/>
                    <a:pt x="4" y="20"/>
                  </a:cubicBezTo>
                  <a:cubicBezTo>
                    <a:pt x="0" y="25"/>
                    <a:pt x="4" y="31"/>
                    <a:pt x="10" y="3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8" name="Freeform 287"/>
            <p:cNvSpPr/>
            <p:nvPr userDrawn="1"/>
          </p:nvSpPr>
          <p:spPr bwMode="auto">
            <a:xfrm>
              <a:off x="2849" y="1434"/>
              <a:ext cx="85" cy="64"/>
            </a:xfrm>
            <a:custGeom>
              <a:avLst/>
              <a:gdLst>
                <a:gd name="T0" fmla="*/ 4 w 36"/>
                <a:gd name="T1" fmla="*/ 12 h 27"/>
                <a:gd name="T2" fmla="*/ 15 w 36"/>
                <a:gd name="T3" fmla="*/ 21 h 27"/>
                <a:gd name="T4" fmla="*/ 21 w 36"/>
                <a:gd name="T5" fmla="*/ 25 h 27"/>
                <a:gd name="T6" fmla="*/ 29 w 36"/>
                <a:gd name="T7" fmla="*/ 27 h 27"/>
                <a:gd name="T8" fmla="*/ 35 w 36"/>
                <a:gd name="T9" fmla="*/ 19 h 27"/>
                <a:gd name="T10" fmla="*/ 31 w 36"/>
                <a:gd name="T11" fmla="*/ 12 h 27"/>
                <a:gd name="T12" fmla="*/ 25 w 36"/>
                <a:gd name="T13" fmla="*/ 8 h 27"/>
                <a:gd name="T14" fmla="*/ 10 w 36"/>
                <a:gd name="T15" fmla="*/ 2 h 27"/>
                <a:gd name="T16" fmla="*/ 4 w 36"/>
                <a:gd name="T17" fmla="*/ 12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 h="27">
                  <a:moveTo>
                    <a:pt x="4" y="12"/>
                  </a:moveTo>
                  <a:cubicBezTo>
                    <a:pt x="8" y="15"/>
                    <a:pt x="11" y="18"/>
                    <a:pt x="15" y="21"/>
                  </a:cubicBezTo>
                  <a:cubicBezTo>
                    <a:pt x="17" y="22"/>
                    <a:pt x="19" y="24"/>
                    <a:pt x="21" y="25"/>
                  </a:cubicBezTo>
                  <a:cubicBezTo>
                    <a:pt x="24" y="26"/>
                    <a:pt x="26" y="26"/>
                    <a:pt x="29" y="27"/>
                  </a:cubicBezTo>
                  <a:cubicBezTo>
                    <a:pt x="33" y="27"/>
                    <a:pt x="36" y="22"/>
                    <a:pt x="35" y="19"/>
                  </a:cubicBezTo>
                  <a:cubicBezTo>
                    <a:pt x="34" y="16"/>
                    <a:pt x="33" y="14"/>
                    <a:pt x="31" y="12"/>
                  </a:cubicBezTo>
                  <a:cubicBezTo>
                    <a:pt x="29" y="10"/>
                    <a:pt x="27" y="9"/>
                    <a:pt x="25" y="8"/>
                  </a:cubicBezTo>
                  <a:cubicBezTo>
                    <a:pt x="20" y="5"/>
                    <a:pt x="15" y="3"/>
                    <a:pt x="10" y="2"/>
                  </a:cubicBezTo>
                  <a:cubicBezTo>
                    <a:pt x="4" y="0"/>
                    <a:pt x="0" y="8"/>
                    <a:pt x="4" y="1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9" name="Freeform 288"/>
            <p:cNvSpPr/>
            <p:nvPr userDrawn="1"/>
          </p:nvSpPr>
          <p:spPr bwMode="auto">
            <a:xfrm>
              <a:off x="2645" y="1564"/>
              <a:ext cx="50" cy="95"/>
            </a:xfrm>
            <a:custGeom>
              <a:avLst/>
              <a:gdLst>
                <a:gd name="T0" fmla="*/ 5 w 21"/>
                <a:gd name="T1" fmla="*/ 5 h 40"/>
                <a:gd name="T2" fmla="*/ 5 w 21"/>
                <a:gd name="T3" fmla="*/ 35 h 40"/>
                <a:gd name="T4" fmla="*/ 20 w 21"/>
                <a:gd name="T5" fmla="*/ 33 h 40"/>
                <a:gd name="T6" fmla="*/ 16 w 21"/>
                <a:gd name="T7" fmla="*/ 5 h 40"/>
                <a:gd name="T8" fmla="*/ 5 w 21"/>
                <a:gd name="T9" fmla="*/ 5 h 40"/>
              </a:gdLst>
              <a:ahLst/>
              <a:cxnLst>
                <a:cxn ang="0">
                  <a:pos x="T0" y="T1"/>
                </a:cxn>
                <a:cxn ang="0">
                  <a:pos x="T2" y="T3"/>
                </a:cxn>
                <a:cxn ang="0">
                  <a:pos x="T4" y="T5"/>
                </a:cxn>
                <a:cxn ang="0">
                  <a:pos x="T6" y="T7"/>
                </a:cxn>
                <a:cxn ang="0">
                  <a:pos x="T8" y="T9"/>
                </a:cxn>
              </a:cxnLst>
              <a:rect l="0" t="0" r="r" b="b"/>
              <a:pathLst>
                <a:path w="21" h="40">
                  <a:moveTo>
                    <a:pt x="5" y="5"/>
                  </a:moveTo>
                  <a:cubicBezTo>
                    <a:pt x="2" y="14"/>
                    <a:pt x="0" y="27"/>
                    <a:pt x="5" y="35"/>
                  </a:cubicBezTo>
                  <a:cubicBezTo>
                    <a:pt x="9" y="40"/>
                    <a:pt x="18" y="40"/>
                    <a:pt x="20" y="33"/>
                  </a:cubicBezTo>
                  <a:cubicBezTo>
                    <a:pt x="21" y="25"/>
                    <a:pt x="19" y="14"/>
                    <a:pt x="16" y="5"/>
                  </a:cubicBezTo>
                  <a:cubicBezTo>
                    <a:pt x="14" y="0"/>
                    <a:pt x="7" y="0"/>
                    <a:pt x="5" y="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0" name="Freeform 289"/>
            <p:cNvSpPr/>
            <p:nvPr userDrawn="1"/>
          </p:nvSpPr>
          <p:spPr bwMode="auto">
            <a:xfrm>
              <a:off x="2387" y="1481"/>
              <a:ext cx="90" cy="67"/>
            </a:xfrm>
            <a:custGeom>
              <a:avLst/>
              <a:gdLst>
                <a:gd name="T0" fmla="*/ 32 w 38"/>
                <a:gd name="T1" fmla="*/ 1 h 28"/>
                <a:gd name="T2" fmla="*/ 31 w 38"/>
                <a:gd name="T3" fmla="*/ 0 h 28"/>
                <a:gd name="T4" fmla="*/ 26 w 38"/>
                <a:gd name="T5" fmla="*/ 0 h 28"/>
                <a:gd name="T6" fmla="*/ 20 w 38"/>
                <a:gd name="T7" fmla="*/ 2 h 28"/>
                <a:gd name="T8" fmla="*/ 9 w 38"/>
                <a:gd name="T9" fmla="*/ 5 h 28"/>
                <a:gd name="T10" fmla="*/ 0 w 38"/>
                <a:gd name="T11" fmla="*/ 16 h 28"/>
                <a:gd name="T12" fmla="*/ 12 w 38"/>
                <a:gd name="T13" fmla="*/ 28 h 28"/>
                <a:gd name="T14" fmla="*/ 28 w 38"/>
                <a:gd name="T15" fmla="*/ 23 h 28"/>
                <a:gd name="T16" fmla="*/ 34 w 38"/>
                <a:gd name="T17" fmla="*/ 18 h 28"/>
                <a:gd name="T18" fmla="*/ 37 w 38"/>
                <a:gd name="T19" fmla="*/ 15 h 28"/>
                <a:gd name="T20" fmla="*/ 38 w 38"/>
                <a:gd name="T21" fmla="*/ 11 h 28"/>
                <a:gd name="T22" fmla="*/ 32 w 38"/>
                <a:gd name="T23" fmla="*/ 1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8" h="28">
                  <a:moveTo>
                    <a:pt x="32" y="1"/>
                  </a:moveTo>
                  <a:cubicBezTo>
                    <a:pt x="34" y="2"/>
                    <a:pt x="33" y="2"/>
                    <a:pt x="31" y="0"/>
                  </a:cubicBezTo>
                  <a:cubicBezTo>
                    <a:pt x="29" y="0"/>
                    <a:pt x="27" y="0"/>
                    <a:pt x="26" y="0"/>
                  </a:cubicBezTo>
                  <a:cubicBezTo>
                    <a:pt x="24" y="1"/>
                    <a:pt x="22" y="1"/>
                    <a:pt x="20" y="2"/>
                  </a:cubicBezTo>
                  <a:cubicBezTo>
                    <a:pt x="16" y="3"/>
                    <a:pt x="12" y="4"/>
                    <a:pt x="9" y="5"/>
                  </a:cubicBezTo>
                  <a:cubicBezTo>
                    <a:pt x="4" y="6"/>
                    <a:pt x="0" y="11"/>
                    <a:pt x="0" y="16"/>
                  </a:cubicBezTo>
                  <a:cubicBezTo>
                    <a:pt x="0" y="22"/>
                    <a:pt x="5" y="28"/>
                    <a:pt x="12" y="28"/>
                  </a:cubicBezTo>
                  <a:cubicBezTo>
                    <a:pt x="18" y="27"/>
                    <a:pt x="22" y="25"/>
                    <a:pt x="28" y="23"/>
                  </a:cubicBezTo>
                  <a:cubicBezTo>
                    <a:pt x="30" y="22"/>
                    <a:pt x="32" y="20"/>
                    <a:pt x="34" y="18"/>
                  </a:cubicBezTo>
                  <a:cubicBezTo>
                    <a:pt x="35" y="17"/>
                    <a:pt x="36" y="16"/>
                    <a:pt x="37" y="15"/>
                  </a:cubicBezTo>
                  <a:cubicBezTo>
                    <a:pt x="37" y="14"/>
                    <a:pt x="38" y="7"/>
                    <a:pt x="38" y="11"/>
                  </a:cubicBezTo>
                  <a:cubicBezTo>
                    <a:pt x="38" y="7"/>
                    <a:pt x="37" y="1"/>
                    <a:pt x="32" y="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1" name="Freeform 290"/>
            <p:cNvSpPr/>
            <p:nvPr userDrawn="1"/>
          </p:nvSpPr>
          <p:spPr bwMode="auto">
            <a:xfrm>
              <a:off x="2376" y="1233"/>
              <a:ext cx="94" cy="83"/>
            </a:xfrm>
            <a:custGeom>
              <a:avLst/>
              <a:gdLst>
                <a:gd name="T0" fmla="*/ 35 w 40"/>
                <a:gd name="T1" fmla="*/ 17 h 35"/>
                <a:gd name="T2" fmla="*/ 27 w 40"/>
                <a:gd name="T3" fmla="*/ 9 h 35"/>
                <a:gd name="T4" fmla="*/ 14 w 40"/>
                <a:gd name="T5" fmla="*/ 1 h 35"/>
                <a:gd name="T6" fmla="*/ 2 w 40"/>
                <a:gd name="T7" fmla="*/ 6 h 35"/>
                <a:gd name="T8" fmla="*/ 4 w 40"/>
                <a:gd name="T9" fmla="*/ 19 h 35"/>
                <a:gd name="T10" fmla="*/ 14 w 40"/>
                <a:gd name="T11" fmla="*/ 26 h 35"/>
                <a:gd name="T12" fmla="*/ 23 w 40"/>
                <a:gd name="T13" fmla="*/ 32 h 35"/>
                <a:gd name="T14" fmla="*/ 35 w 40"/>
                <a:gd name="T15" fmla="*/ 17 h 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0" h="35">
                  <a:moveTo>
                    <a:pt x="35" y="17"/>
                  </a:moveTo>
                  <a:cubicBezTo>
                    <a:pt x="32" y="14"/>
                    <a:pt x="30" y="12"/>
                    <a:pt x="27" y="9"/>
                  </a:cubicBezTo>
                  <a:cubicBezTo>
                    <a:pt x="23" y="6"/>
                    <a:pt x="19" y="3"/>
                    <a:pt x="14" y="1"/>
                  </a:cubicBezTo>
                  <a:cubicBezTo>
                    <a:pt x="10" y="0"/>
                    <a:pt x="5" y="2"/>
                    <a:pt x="2" y="6"/>
                  </a:cubicBezTo>
                  <a:cubicBezTo>
                    <a:pt x="0" y="11"/>
                    <a:pt x="1" y="15"/>
                    <a:pt x="4" y="19"/>
                  </a:cubicBezTo>
                  <a:cubicBezTo>
                    <a:pt x="7" y="22"/>
                    <a:pt x="10" y="24"/>
                    <a:pt x="14" y="26"/>
                  </a:cubicBezTo>
                  <a:cubicBezTo>
                    <a:pt x="17" y="29"/>
                    <a:pt x="20" y="31"/>
                    <a:pt x="23" y="32"/>
                  </a:cubicBezTo>
                  <a:cubicBezTo>
                    <a:pt x="31" y="35"/>
                    <a:pt x="40" y="24"/>
                    <a:pt x="35" y="1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2" name="Freeform 291"/>
            <p:cNvSpPr/>
            <p:nvPr userDrawn="1"/>
          </p:nvSpPr>
          <p:spPr bwMode="auto">
            <a:xfrm>
              <a:off x="3183" y="1271"/>
              <a:ext cx="336" cy="329"/>
            </a:xfrm>
            <a:custGeom>
              <a:avLst/>
              <a:gdLst>
                <a:gd name="T0" fmla="*/ 64 w 142"/>
                <a:gd name="T1" fmla="*/ 50 h 139"/>
                <a:gd name="T2" fmla="*/ 64 w 142"/>
                <a:gd name="T3" fmla="*/ 21 h 139"/>
                <a:gd name="T4" fmla="*/ 85 w 142"/>
                <a:gd name="T5" fmla="*/ 57 h 139"/>
                <a:gd name="T6" fmla="*/ 76 w 142"/>
                <a:gd name="T7" fmla="*/ 89 h 139"/>
                <a:gd name="T8" fmla="*/ 46 w 142"/>
                <a:gd name="T9" fmla="*/ 78 h 139"/>
                <a:gd name="T10" fmla="*/ 60 w 142"/>
                <a:gd name="T11" fmla="*/ 50 h 139"/>
              </a:gdLst>
              <a:ahLst/>
              <a:cxnLst>
                <a:cxn ang="0">
                  <a:pos x="T0" y="T1"/>
                </a:cxn>
                <a:cxn ang="0">
                  <a:pos x="T2" y="T3"/>
                </a:cxn>
                <a:cxn ang="0">
                  <a:pos x="T4" y="T5"/>
                </a:cxn>
                <a:cxn ang="0">
                  <a:pos x="T6" y="T7"/>
                </a:cxn>
                <a:cxn ang="0">
                  <a:pos x="T8" y="T9"/>
                </a:cxn>
                <a:cxn ang="0">
                  <a:pos x="T10" y="T11"/>
                </a:cxn>
              </a:cxnLst>
              <a:rect l="0" t="0" r="r" b="b"/>
              <a:pathLst>
                <a:path w="142" h="139">
                  <a:moveTo>
                    <a:pt x="64" y="50"/>
                  </a:moveTo>
                  <a:cubicBezTo>
                    <a:pt x="57" y="45"/>
                    <a:pt x="55" y="30"/>
                    <a:pt x="64" y="21"/>
                  </a:cubicBezTo>
                  <a:cubicBezTo>
                    <a:pt x="87" y="0"/>
                    <a:pt x="103" y="43"/>
                    <a:pt x="85" y="57"/>
                  </a:cubicBezTo>
                  <a:cubicBezTo>
                    <a:pt x="142" y="36"/>
                    <a:pt x="124" y="139"/>
                    <a:pt x="76" y="89"/>
                  </a:cubicBezTo>
                  <a:cubicBezTo>
                    <a:pt x="87" y="134"/>
                    <a:pt x="5" y="109"/>
                    <a:pt x="46" y="78"/>
                  </a:cubicBezTo>
                  <a:cubicBezTo>
                    <a:pt x="0" y="75"/>
                    <a:pt x="39" y="12"/>
                    <a:pt x="60" y="50"/>
                  </a:cubicBezTo>
                </a:path>
              </a:pathLst>
            </a:custGeom>
            <a:solidFill>
              <a:srgbClr val="FF8A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3" name="Freeform 292"/>
            <p:cNvSpPr/>
            <p:nvPr userDrawn="1"/>
          </p:nvSpPr>
          <p:spPr bwMode="auto">
            <a:xfrm>
              <a:off x="3763" y="2178"/>
              <a:ext cx="116" cy="119"/>
            </a:xfrm>
            <a:custGeom>
              <a:avLst/>
              <a:gdLst>
                <a:gd name="T0" fmla="*/ 11 w 49"/>
                <a:gd name="T1" fmla="*/ 8 h 50"/>
                <a:gd name="T2" fmla="*/ 42 w 49"/>
                <a:gd name="T3" fmla="*/ 12 h 50"/>
                <a:gd name="T4" fmla="*/ 38 w 49"/>
                <a:gd name="T5" fmla="*/ 43 h 50"/>
                <a:gd name="T6" fmla="*/ 7 w 49"/>
                <a:gd name="T7" fmla="*/ 39 h 50"/>
                <a:gd name="T8" fmla="*/ 11 w 49"/>
                <a:gd name="T9" fmla="*/ 8 h 50"/>
              </a:gdLst>
              <a:ahLst/>
              <a:cxnLst>
                <a:cxn ang="0">
                  <a:pos x="T0" y="T1"/>
                </a:cxn>
                <a:cxn ang="0">
                  <a:pos x="T2" y="T3"/>
                </a:cxn>
                <a:cxn ang="0">
                  <a:pos x="T4" y="T5"/>
                </a:cxn>
                <a:cxn ang="0">
                  <a:pos x="T6" y="T7"/>
                </a:cxn>
                <a:cxn ang="0">
                  <a:pos x="T8" y="T9"/>
                </a:cxn>
              </a:cxnLst>
              <a:rect l="0" t="0" r="r" b="b"/>
              <a:pathLst>
                <a:path w="49" h="50">
                  <a:moveTo>
                    <a:pt x="11" y="8"/>
                  </a:moveTo>
                  <a:cubicBezTo>
                    <a:pt x="21" y="0"/>
                    <a:pt x="34" y="2"/>
                    <a:pt x="42" y="12"/>
                  </a:cubicBezTo>
                  <a:cubicBezTo>
                    <a:pt x="49" y="22"/>
                    <a:pt x="47" y="35"/>
                    <a:pt x="38" y="43"/>
                  </a:cubicBezTo>
                  <a:cubicBezTo>
                    <a:pt x="28" y="50"/>
                    <a:pt x="14" y="48"/>
                    <a:pt x="7" y="39"/>
                  </a:cubicBezTo>
                  <a:cubicBezTo>
                    <a:pt x="0" y="29"/>
                    <a:pt x="1" y="15"/>
                    <a:pt x="11" y="8"/>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4" name="Freeform 293"/>
            <p:cNvSpPr/>
            <p:nvPr userDrawn="1"/>
          </p:nvSpPr>
          <p:spPr bwMode="auto">
            <a:xfrm>
              <a:off x="3974" y="2126"/>
              <a:ext cx="64" cy="64"/>
            </a:xfrm>
            <a:custGeom>
              <a:avLst/>
              <a:gdLst>
                <a:gd name="T0" fmla="*/ 6 w 27"/>
                <a:gd name="T1" fmla="*/ 4 h 27"/>
                <a:gd name="T2" fmla="*/ 23 w 27"/>
                <a:gd name="T3" fmla="*/ 6 h 27"/>
                <a:gd name="T4" fmla="*/ 20 w 27"/>
                <a:gd name="T5" fmla="*/ 23 h 27"/>
                <a:gd name="T6" fmla="*/ 4 w 27"/>
                <a:gd name="T7" fmla="*/ 21 h 27"/>
                <a:gd name="T8" fmla="*/ 6 w 27"/>
                <a:gd name="T9" fmla="*/ 4 h 27"/>
              </a:gdLst>
              <a:ahLst/>
              <a:cxnLst>
                <a:cxn ang="0">
                  <a:pos x="T0" y="T1"/>
                </a:cxn>
                <a:cxn ang="0">
                  <a:pos x="T2" y="T3"/>
                </a:cxn>
                <a:cxn ang="0">
                  <a:pos x="T4" y="T5"/>
                </a:cxn>
                <a:cxn ang="0">
                  <a:pos x="T6" y="T7"/>
                </a:cxn>
                <a:cxn ang="0">
                  <a:pos x="T8" y="T9"/>
                </a:cxn>
              </a:cxnLst>
              <a:rect l="0" t="0" r="r" b="b"/>
              <a:pathLst>
                <a:path w="27" h="27">
                  <a:moveTo>
                    <a:pt x="6" y="4"/>
                  </a:moveTo>
                  <a:cubicBezTo>
                    <a:pt x="11" y="0"/>
                    <a:pt x="19" y="1"/>
                    <a:pt x="23" y="6"/>
                  </a:cubicBezTo>
                  <a:cubicBezTo>
                    <a:pt x="27" y="12"/>
                    <a:pt x="26" y="19"/>
                    <a:pt x="20" y="23"/>
                  </a:cubicBezTo>
                  <a:cubicBezTo>
                    <a:pt x="15" y="27"/>
                    <a:pt x="8" y="26"/>
                    <a:pt x="4" y="21"/>
                  </a:cubicBezTo>
                  <a:cubicBezTo>
                    <a:pt x="0" y="16"/>
                    <a:pt x="1" y="8"/>
                    <a:pt x="6" y="4"/>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5" name="Freeform 294"/>
            <p:cNvSpPr/>
            <p:nvPr userDrawn="1"/>
          </p:nvSpPr>
          <p:spPr bwMode="auto">
            <a:xfrm>
              <a:off x="2771" y="718"/>
              <a:ext cx="64" cy="64"/>
            </a:xfrm>
            <a:custGeom>
              <a:avLst/>
              <a:gdLst>
                <a:gd name="T0" fmla="*/ 6 w 27"/>
                <a:gd name="T1" fmla="*/ 4 h 27"/>
                <a:gd name="T2" fmla="*/ 23 w 27"/>
                <a:gd name="T3" fmla="*/ 6 h 27"/>
                <a:gd name="T4" fmla="*/ 21 w 27"/>
                <a:gd name="T5" fmla="*/ 23 h 27"/>
                <a:gd name="T6" fmla="*/ 4 w 27"/>
                <a:gd name="T7" fmla="*/ 21 h 27"/>
                <a:gd name="T8" fmla="*/ 6 w 27"/>
                <a:gd name="T9" fmla="*/ 4 h 27"/>
              </a:gdLst>
              <a:ahLst/>
              <a:cxnLst>
                <a:cxn ang="0">
                  <a:pos x="T0" y="T1"/>
                </a:cxn>
                <a:cxn ang="0">
                  <a:pos x="T2" y="T3"/>
                </a:cxn>
                <a:cxn ang="0">
                  <a:pos x="T4" y="T5"/>
                </a:cxn>
                <a:cxn ang="0">
                  <a:pos x="T6" y="T7"/>
                </a:cxn>
                <a:cxn ang="0">
                  <a:pos x="T8" y="T9"/>
                </a:cxn>
              </a:cxnLst>
              <a:rect l="0" t="0" r="r" b="b"/>
              <a:pathLst>
                <a:path w="27" h="27">
                  <a:moveTo>
                    <a:pt x="6" y="4"/>
                  </a:moveTo>
                  <a:cubicBezTo>
                    <a:pt x="11" y="0"/>
                    <a:pt x="19" y="1"/>
                    <a:pt x="23" y="6"/>
                  </a:cubicBezTo>
                  <a:cubicBezTo>
                    <a:pt x="27" y="12"/>
                    <a:pt x="26" y="19"/>
                    <a:pt x="21" y="23"/>
                  </a:cubicBezTo>
                  <a:cubicBezTo>
                    <a:pt x="15" y="27"/>
                    <a:pt x="8" y="26"/>
                    <a:pt x="4" y="21"/>
                  </a:cubicBezTo>
                  <a:cubicBezTo>
                    <a:pt x="0" y="16"/>
                    <a:pt x="1" y="8"/>
                    <a:pt x="6" y="4"/>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Ovr>
    <a:masterClrMapping/>
  </p:clrMapOvr>
  <p:transition spd="slow">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比较">
    <p:spTree>
      <p:nvGrpSpPr>
        <p:cNvPr id="1" name=""/>
        <p:cNvGrpSpPr/>
        <p:nvPr/>
      </p:nvGrpSpPr>
      <p:grpSpPr>
        <a:xfrm>
          <a:off x="0" y="0"/>
          <a:ext cx="0" cy="0"/>
          <a:chOff x="0" y="0"/>
          <a:chExt cx="0" cy="0"/>
        </a:xfrm>
      </p:grpSpPr>
      <p:grpSp>
        <p:nvGrpSpPr>
          <p:cNvPr id="5" name="Group 4"/>
          <p:cNvGrpSpPr>
            <a:grpSpLocks noChangeAspect="1"/>
          </p:cNvGrpSpPr>
          <p:nvPr userDrawn="1"/>
        </p:nvGrpSpPr>
        <p:grpSpPr>
          <a:xfrm rot="5400000">
            <a:off x="-340181" y="-313708"/>
            <a:ext cx="2011807" cy="1905739"/>
            <a:chOff x="-26" y="-35"/>
            <a:chExt cx="1157" cy="1096"/>
          </a:xfrm>
        </p:grpSpPr>
        <p:sp>
          <p:nvSpPr>
            <p:cNvPr id="7" name="Freeform 5"/>
            <p:cNvSpPr/>
            <p:nvPr userDrawn="1"/>
          </p:nvSpPr>
          <p:spPr bwMode="auto">
            <a:xfrm>
              <a:off x="149" y="480"/>
              <a:ext cx="248" cy="169"/>
            </a:xfrm>
            <a:custGeom>
              <a:avLst/>
              <a:gdLst>
                <a:gd name="T0" fmla="*/ 199 w 290"/>
                <a:gd name="T1" fmla="*/ 192 h 198"/>
                <a:gd name="T2" fmla="*/ 115 w 290"/>
                <a:gd name="T3" fmla="*/ 153 h 198"/>
                <a:gd name="T4" fmla="*/ 133 w 290"/>
                <a:gd name="T5" fmla="*/ 148 h 198"/>
                <a:gd name="T6" fmla="*/ 69 w 290"/>
                <a:gd name="T7" fmla="*/ 106 h 198"/>
                <a:gd name="T8" fmla="*/ 83 w 290"/>
                <a:gd name="T9" fmla="*/ 100 h 198"/>
                <a:gd name="T10" fmla="*/ 28 w 290"/>
                <a:gd name="T11" fmla="*/ 67 h 198"/>
                <a:gd name="T12" fmla="*/ 45 w 290"/>
                <a:gd name="T13" fmla="*/ 57 h 198"/>
                <a:gd name="T14" fmla="*/ 0 w 290"/>
                <a:gd name="T15" fmla="*/ 14 h 198"/>
                <a:gd name="T16" fmla="*/ 72 w 290"/>
                <a:gd name="T17" fmla="*/ 19 h 198"/>
                <a:gd name="T18" fmla="*/ 65 w 290"/>
                <a:gd name="T19" fmla="*/ 0 h 198"/>
                <a:gd name="T20" fmla="*/ 124 w 290"/>
                <a:gd name="T21" fmla="*/ 25 h 198"/>
                <a:gd name="T22" fmla="*/ 117 w 290"/>
                <a:gd name="T23" fmla="*/ 6 h 198"/>
                <a:gd name="T24" fmla="*/ 196 w 290"/>
                <a:gd name="T25" fmla="*/ 46 h 198"/>
                <a:gd name="T26" fmla="*/ 186 w 290"/>
                <a:gd name="T27" fmla="*/ 20 h 198"/>
                <a:gd name="T28" fmla="*/ 286 w 290"/>
                <a:gd name="T29" fmla="*/ 195 h 198"/>
                <a:gd name="T30" fmla="*/ 199 w 290"/>
                <a:gd name="T31" fmla="*/ 192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0" h="198">
                  <a:moveTo>
                    <a:pt x="199" y="192"/>
                  </a:moveTo>
                  <a:cubicBezTo>
                    <a:pt x="158" y="185"/>
                    <a:pt x="138" y="172"/>
                    <a:pt x="115" y="153"/>
                  </a:cubicBezTo>
                  <a:cubicBezTo>
                    <a:pt x="122" y="152"/>
                    <a:pt x="128" y="149"/>
                    <a:pt x="133" y="148"/>
                  </a:cubicBezTo>
                  <a:cubicBezTo>
                    <a:pt x="115" y="133"/>
                    <a:pt x="87" y="121"/>
                    <a:pt x="69" y="106"/>
                  </a:cubicBezTo>
                  <a:cubicBezTo>
                    <a:pt x="73" y="103"/>
                    <a:pt x="81" y="100"/>
                    <a:pt x="83" y="100"/>
                  </a:cubicBezTo>
                  <a:cubicBezTo>
                    <a:pt x="74" y="86"/>
                    <a:pt x="42" y="77"/>
                    <a:pt x="28" y="67"/>
                  </a:cubicBezTo>
                  <a:cubicBezTo>
                    <a:pt x="45" y="57"/>
                    <a:pt x="45" y="57"/>
                    <a:pt x="45" y="57"/>
                  </a:cubicBezTo>
                  <a:cubicBezTo>
                    <a:pt x="34" y="46"/>
                    <a:pt x="10" y="27"/>
                    <a:pt x="0" y="14"/>
                  </a:cubicBezTo>
                  <a:cubicBezTo>
                    <a:pt x="21" y="10"/>
                    <a:pt x="44" y="12"/>
                    <a:pt x="72" y="19"/>
                  </a:cubicBezTo>
                  <a:cubicBezTo>
                    <a:pt x="69" y="15"/>
                    <a:pt x="68" y="6"/>
                    <a:pt x="65" y="0"/>
                  </a:cubicBezTo>
                  <a:cubicBezTo>
                    <a:pt x="87" y="2"/>
                    <a:pt x="107" y="14"/>
                    <a:pt x="124" y="25"/>
                  </a:cubicBezTo>
                  <a:cubicBezTo>
                    <a:pt x="123" y="20"/>
                    <a:pt x="122" y="12"/>
                    <a:pt x="117" y="6"/>
                  </a:cubicBezTo>
                  <a:cubicBezTo>
                    <a:pt x="144" y="6"/>
                    <a:pt x="174" y="33"/>
                    <a:pt x="196" y="46"/>
                  </a:cubicBezTo>
                  <a:cubicBezTo>
                    <a:pt x="193" y="39"/>
                    <a:pt x="191" y="29"/>
                    <a:pt x="186" y="20"/>
                  </a:cubicBezTo>
                  <a:cubicBezTo>
                    <a:pt x="249" y="43"/>
                    <a:pt x="290" y="130"/>
                    <a:pt x="286" y="195"/>
                  </a:cubicBezTo>
                  <a:cubicBezTo>
                    <a:pt x="253" y="196"/>
                    <a:pt x="233" y="198"/>
                    <a:pt x="199" y="192"/>
                  </a:cubicBezTo>
                  <a:close/>
                </a:path>
              </a:pathLst>
            </a:custGeom>
            <a:solidFill>
              <a:srgbClr val="83C66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 name="Freeform 6"/>
            <p:cNvSpPr/>
            <p:nvPr userDrawn="1"/>
          </p:nvSpPr>
          <p:spPr bwMode="auto">
            <a:xfrm>
              <a:off x="728" y="553"/>
              <a:ext cx="85" cy="120"/>
            </a:xfrm>
            <a:custGeom>
              <a:avLst/>
              <a:gdLst>
                <a:gd name="T0" fmla="*/ 30 w 100"/>
                <a:gd name="T1" fmla="*/ 140 h 140"/>
                <a:gd name="T2" fmla="*/ 82 w 100"/>
                <a:gd name="T3" fmla="*/ 106 h 140"/>
                <a:gd name="T4" fmla="*/ 79 w 100"/>
                <a:gd name="T5" fmla="*/ 0 h 140"/>
                <a:gd name="T6" fmla="*/ 30 w 100"/>
                <a:gd name="T7" fmla="*/ 140 h 140"/>
              </a:gdLst>
              <a:ahLst/>
              <a:cxnLst>
                <a:cxn ang="0">
                  <a:pos x="T0" y="T1"/>
                </a:cxn>
                <a:cxn ang="0">
                  <a:pos x="T2" y="T3"/>
                </a:cxn>
                <a:cxn ang="0">
                  <a:pos x="T4" y="T5"/>
                </a:cxn>
                <a:cxn ang="0">
                  <a:pos x="T6" y="T7"/>
                </a:cxn>
              </a:cxnLst>
              <a:rect l="0" t="0" r="r" b="b"/>
              <a:pathLst>
                <a:path w="100" h="140">
                  <a:moveTo>
                    <a:pt x="30" y="140"/>
                  </a:moveTo>
                  <a:cubicBezTo>
                    <a:pt x="47" y="135"/>
                    <a:pt x="73" y="121"/>
                    <a:pt x="82" y="106"/>
                  </a:cubicBezTo>
                  <a:cubicBezTo>
                    <a:pt x="100" y="73"/>
                    <a:pt x="91" y="33"/>
                    <a:pt x="79" y="0"/>
                  </a:cubicBezTo>
                  <a:cubicBezTo>
                    <a:pt x="34" y="52"/>
                    <a:pt x="0" y="68"/>
                    <a:pt x="30" y="140"/>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 name="Freeform 7"/>
            <p:cNvSpPr/>
            <p:nvPr userDrawn="1"/>
          </p:nvSpPr>
          <p:spPr bwMode="auto">
            <a:xfrm>
              <a:off x="735" y="669"/>
              <a:ext cx="83" cy="113"/>
            </a:xfrm>
            <a:custGeom>
              <a:avLst/>
              <a:gdLst>
                <a:gd name="T0" fmla="*/ 19 w 98"/>
                <a:gd name="T1" fmla="*/ 0 h 132"/>
                <a:gd name="T2" fmla="*/ 75 w 98"/>
                <a:gd name="T3" fmla="*/ 26 h 132"/>
                <a:gd name="T4" fmla="*/ 88 w 98"/>
                <a:gd name="T5" fmla="*/ 132 h 132"/>
                <a:gd name="T6" fmla="*/ 19 w 98"/>
                <a:gd name="T7" fmla="*/ 0 h 132"/>
              </a:gdLst>
              <a:ahLst/>
              <a:cxnLst>
                <a:cxn ang="0">
                  <a:pos x="T0" y="T1"/>
                </a:cxn>
                <a:cxn ang="0">
                  <a:pos x="T2" y="T3"/>
                </a:cxn>
                <a:cxn ang="0">
                  <a:pos x="T4" y="T5"/>
                </a:cxn>
                <a:cxn ang="0">
                  <a:pos x="T6" y="T7"/>
                </a:cxn>
              </a:cxnLst>
              <a:rect l="0" t="0" r="r" b="b"/>
              <a:pathLst>
                <a:path w="98" h="132">
                  <a:moveTo>
                    <a:pt x="19" y="0"/>
                  </a:moveTo>
                  <a:cubicBezTo>
                    <a:pt x="36" y="2"/>
                    <a:pt x="64" y="12"/>
                    <a:pt x="75" y="26"/>
                  </a:cubicBezTo>
                  <a:cubicBezTo>
                    <a:pt x="98" y="56"/>
                    <a:pt x="95" y="97"/>
                    <a:pt x="88" y="132"/>
                  </a:cubicBezTo>
                  <a:cubicBezTo>
                    <a:pt x="36" y="87"/>
                    <a:pt x="0" y="76"/>
                    <a:pt x="19" y="0"/>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 name="Freeform 8"/>
            <p:cNvSpPr/>
            <p:nvPr userDrawn="1"/>
          </p:nvSpPr>
          <p:spPr bwMode="auto">
            <a:xfrm>
              <a:off x="803" y="536"/>
              <a:ext cx="86" cy="123"/>
            </a:xfrm>
            <a:custGeom>
              <a:avLst/>
              <a:gdLst>
                <a:gd name="T0" fmla="*/ 37 w 100"/>
                <a:gd name="T1" fmla="*/ 144 h 144"/>
                <a:gd name="T2" fmla="*/ 85 w 100"/>
                <a:gd name="T3" fmla="*/ 105 h 144"/>
                <a:gd name="T4" fmla="*/ 71 w 100"/>
                <a:gd name="T5" fmla="*/ 0 h 144"/>
                <a:gd name="T6" fmla="*/ 37 w 100"/>
                <a:gd name="T7" fmla="*/ 144 h 144"/>
              </a:gdLst>
              <a:ahLst/>
              <a:cxnLst>
                <a:cxn ang="0">
                  <a:pos x="T0" y="T1"/>
                </a:cxn>
                <a:cxn ang="0">
                  <a:pos x="T2" y="T3"/>
                </a:cxn>
                <a:cxn ang="0">
                  <a:pos x="T4" y="T5"/>
                </a:cxn>
                <a:cxn ang="0">
                  <a:pos x="T6" y="T7"/>
                </a:cxn>
              </a:cxnLst>
              <a:rect l="0" t="0" r="r" b="b"/>
              <a:pathLst>
                <a:path w="100" h="144">
                  <a:moveTo>
                    <a:pt x="37" y="144"/>
                  </a:moveTo>
                  <a:cubicBezTo>
                    <a:pt x="53" y="138"/>
                    <a:pt x="78" y="121"/>
                    <a:pt x="85" y="105"/>
                  </a:cubicBezTo>
                  <a:cubicBezTo>
                    <a:pt x="100" y="70"/>
                    <a:pt x="87" y="31"/>
                    <a:pt x="71" y="0"/>
                  </a:cubicBezTo>
                  <a:cubicBezTo>
                    <a:pt x="32" y="56"/>
                    <a:pt x="0" y="76"/>
                    <a:pt x="37" y="144"/>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 name="Freeform 9"/>
            <p:cNvSpPr/>
            <p:nvPr userDrawn="1"/>
          </p:nvSpPr>
          <p:spPr bwMode="auto">
            <a:xfrm>
              <a:off x="822" y="655"/>
              <a:ext cx="82" cy="106"/>
            </a:xfrm>
            <a:custGeom>
              <a:avLst/>
              <a:gdLst>
                <a:gd name="T0" fmla="*/ 11 w 96"/>
                <a:gd name="T1" fmla="*/ 0 h 124"/>
                <a:gd name="T2" fmla="*/ 69 w 96"/>
                <a:gd name="T3" fmla="*/ 20 h 124"/>
                <a:gd name="T4" fmla="*/ 93 w 96"/>
                <a:gd name="T5" fmla="*/ 124 h 124"/>
                <a:gd name="T6" fmla="*/ 11 w 96"/>
                <a:gd name="T7" fmla="*/ 0 h 124"/>
              </a:gdLst>
              <a:ahLst/>
              <a:cxnLst>
                <a:cxn ang="0">
                  <a:pos x="T0" y="T1"/>
                </a:cxn>
                <a:cxn ang="0">
                  <a:pos x="T2" y="T3"/>
                </a:cxn>
                <a:cxn ang="0">
                  <a:pos x="T4" y="T5"/>
                </a:cxn>
                <a:cxn ang="0">
                  <a:pos x="T6" y="T7"/>
                </a:cxn>
              </a:cxnLst>
              <a:rect l="0" t="0" r="r" b="b"/>
              <a:pathLst>
                <a:path w="96" h="124">
                  <a:moveTo>
                    <a:pt x="11" y="0"/>
                  </a:moveTo>
                  <a:cubicBezTo>
                    <a:pt x="28" y="1"/>
                    <a:pt x="58" y="8"/>
                    <a:pt x="69" y="20"/>
                  </a:cubicBezTo>
                  <a:cubicBezTo>
                    <a:pt x="96" y="48"/>
                    <a:pt x="96" y="89"/>
                    <a:pt x="93" y="124"/>
                  </a:cubicBezTo>
                  <a:cubicBezTo>
                    <a:pt x="37" y="85"/>
                    <a:pt x="0" y="78"/>
                    <a:pt x="11" y="0"/>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 name="Freeform 10"/>
            <p:cNvSpPr/>
            <p:nvPr userDrawn="1"/>
          </p:nvSpPr>
          <p:spPr bwMode="auto">
            <a:xfrm>
              <a:off x="877" y="514"/>
              <a:ext cx="72" cy="111"/>
            </a:xfrm>
            <a:custGeom>
              <a:avLst/>
              <a:gdLst>
                <a:gd name="T0" fmla="*/ 46 w 84"/>
                <a:gd name="T1" fmla="*/ 130 h 130"/>
                <a:gd name="T2" fmla="*/ 78 w 84"/>
                <a:gd name="T3" fmla="*/ 87 h 130"/>
                <a:gd name="T4" fmla="*/ 45 w 84"/>
                <a:gd name="T5" fmla="*/ 0 h 130"/>
                <a:gd name="T6" fmla="*/ 46 w 84"/>
                <a:gd name="T7" fmla="*/ 130 h 130"/>
              </a:gdLst>
              <a:ahLst/>
              <a:cxnLst>
                <a:cxn ang="0">
                  <a:pos x="T0" y="T1"/>
                </a:cxn>
                <a:cxn ang="0">
                  <a:pos x="T2" y="T3"/>
                </a:cxn>
                <a:cxn ang="0">
                  <a:pos x="T4" y="T5"/>
                </a:cxn>
                <a:cxn ang="0">
                  <a:pos x="T6" y="T7"/>
                </a:cxn>
              </a:cxnLst>
              <a:rect l="0" t="0" r="r" b="b"/>
              <a:pathLst>
                <a:path w="84" h="130">
                  <a:moveTo>
                    <a:pt x="46" y="130"/>
                  </a:moveTo>
                  <a:cubicBezTo>
                    <a:pt x="58" y="121"/>
                    <a:pt x="76" y="102"/>
                    <a:pt x="78" y="87"/>
                  </a:cubicBezTo>
                  <a:cubicBezTo>
                    <a:pt x="84" y="54"/>
                    <a:pt x="65" y="24"/>
                    <a:pt x="45" y="0"/>
                  </a:cubicBezTo>
                  <a:cubicBezTo>
                    <a:pt x="24" y="56"/>
                    <a:pt x="0" y="79"/>
                    <a:pt x="46" y="130"/>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 name="Freeform 11"/>
            <p:cNvSpPr/>
            <p:nvPr userDrawn="1"/>
          </p:nvSpPr>
          <p:spPr bwMode="auto">
            <a:xfrm>
              <a:off x="913" y="619"/>
              <a:ext cx="82" cy="79"/>
            </a:xfrm>
            <a:custGeom>
              <a:avLst/>
              <a:gdLst>
                <a:gd name="T0" fmla="*/ 0 w 95"/>
                <a:gd name="T1" fmla="*/ 3 h 92"/>
                <a:gd name="T2" fmla="*/ 53 w 95"/>
                <a:gd name="T3" fmla="*/ 9 h 92"/>
                <a:gd name="T4" fmla="*/ 95 w 95"/>
                <a:gd name="T5" fmla="*/ 92 h 92"/>
                <a:gd name="T6" fmla="*/ 0 w 95"/>
                <a:gd name="T7" fmla="*/ 3 h 92"/>
              </a:gdLst>
              <a:ahLst/>
              <a:cxnLst>
                <a:cxn ang="0">
                  <a:pos x="T0" y="T1"/>
                </a:cxn>
                <a:cxn ang="0">
                  <a:pos x="T2" y="T3"/>
                </a:cxn>
                <a:cxn ang="0">
                  <a:pos x="T4" y="T5"/>
                </a:cxn>
                <a:cxn ang="0">
                  <a:pos x="T6" y="T7"/>
                </a:cxn>
              </a:cxnLst>
              <a:rect l="0" t="0" r="r" b="b"/>
              <a:pathLst>
                <a:path w="95" h="92">
                  <a:moveTo>
                    <a:pt x="0" y="3"/>
                  </a:moveTo>
                  <a:cubicBezTo>
                    <a:pt x="14" y="0"/>
                    <a:pt x="41" y="0"/>
                    <a:pt x="53" y="9"/>
                  </a:cubicBezTo>
                  <a:cubicBezTo>
                    <a:pt x="81" y="27"/>
                    <a:pt x="90" y="62"/>
                    <a:pt x="95" y="92"/>
                  </a:cubicBezTo>
                  <a:cubicBezTo>
                    <a:pt x="39" y="70"/>
                    <a:pt x="6" y="72"/>
                    <a:pt x="0" y="3"/>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 name="Freeform 12"/>
            <p:cNvSpPr/>
            <p:nvPr userDrawn="1"/>
          </p:nvSpPr>
          <p:spPr bwMode="auto">
            <a:xfrm>
              <a:off x="954" y="540"/>
              <a:ext cx="94" cy="72"/>
            </a:xfrm>
            <a:custGeom>
              <a:avLst/>
              <a:gdLst>
                <a:gd name="T0" fmla="*/ 0 w 110"/>
                <a:gd name="T1" fmla="*/ 73 h 84"/>
                <a:gd name="T2" fmla="*/ 19 w 110"/>
                <a:gd name="T3" fmla="*/ 22 h 84"/>
                <a:gd name="T4" fmla="*/ 110 w 110"/>
                <a:gd name="T5" fmla="*/ 4 h 84"/>
                <a:gd name="T6" fmla="*/ 0 w 110"/>
                <a:gd name="T7" fmla="*/ 73 h 84"/>
              </a:gdLst>
              <a:ahLst/>
              <a:cxnLst>
                <a:cxn ang="0">
                  <a:pos x="T0" y="T1"/>
                </a:cxn>
                <a:cxn ang="0">
                  <a:pos x="T2" y="T3"/>
                </a:cxn>
                <a:cxn ang="0">
                  <a:pos x="T4" y="T5"/>
                </a:cxn>
                <a:cxn ang="0">
                  <a:pos x="T6" y="T7"/>
                </a:cxn>
              </a:cxnLst>
              <a:rect l="0" t="0" r="r" b="b"/>
              <a:pathLst>
                <a:path w="110" h="84">
                  <a:moveTo>
                    <a:pt x="0" y="73"/>
                  </a:moveTo>
                  <a:cubicBezTo>
                    <a:pt x="1" y="58"/>
                    <a:pt x="8" y="32"/>
                    <a:pt x="19" y="22"/>
                  </a:cubicBezTo>
                  <a:cubicBezTo>
                    <a:pt x="44" y="0"/>
                    <a:pt x="80" y="0"/>
                    <a:pt x="110" y="4"/>
                  </a:cubicBezTo>
                  <a:cubicBezTo>
                    <a:pt x="75" y="52"/>
                    <a:pt x="68" y="84"/>
                    <a:pt x="0" y="73"/>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 name="Freeform 13"/>
            <p:cNvSpPr/>
            <p:nvPr userDrawn="1"/>
          </p:nvSpPr>
          <p:spPr bwMode="auto">
            <a:xfrm>
              <a:off x="625" y="591"/>
              <a:ext cx="338" cy="127"/>
            </a:xfrm>
            <a:custGeom>
              <a:avLst/>
              <a:gdLst>
                <a:gd name="T0" fmla="*/ 4 w 395"/>
                <a:gd name="T1" fmla="*/ 147 h 149"/>
                <a:gd name="T2" fmla="*/ 204 w 395"/>
                <a:gd name="T3" fmla="*/ 89 h 149"/>
                <a:gd name="T4" fmla="*/ 393 w 395"/>
                <a:gd name="T5" fmla="*/ 6 h 149"/>
                <a:gd name="T6" fmla="*/ 390 w 395"/>
                <a:gd name="T7" fmla="*/ 2 h 149"/>
                <a:gd name="T8" fmla="*/ 288 w 395"/>
                <a:gd name="T9" fmla="*/ 58 h 149"/>
                <a:gd name="T10" fmla="*/ 183 w 395"/>
                <a:gd name="T11" fmla="*/ 83 h 149"/>
                <a:gd name="T12" fmla="*/ 2 w 395"/>
                <a:gd name="T13" fmla="*/ 145 h 149"/>
                <a:gd name="T14" fmla="*/ 4 w 395"/>
                <a:gd name="T15" fmla="*/ 147 h 14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95" h="149">
                  <a:moveTo>
                    <a:pt x="4" y="147"/>
                  </a:moveTo>
                  <a:cubicBezTo>
                    <a:pt x="56" y="97"/>
                    <a:pt x="137" y="100"/>
                    <a:pt x="204" y="89"/>
                  </a:cubicBezTo>
                  <a:cubicBezTo>
                    <a:pt x="272" y="79"/>
                    <a:pt x="344" y="56"/>
                    <a:pt x="393" y="6"/>
                  </a:cubicBezTo>
                  <a:cubicBezTo>
                    <a:pt x="395" y="4"/>
                    <a:pt x="393" y="0"/>
                    <a:pt x="390" y="2"/>
                  </a:cubicBezTo>
                  <a:cubicBezTo>
                    <a:pt x="357" y="24"/>
                    <a:pt x="326" y="44"/>
                    <a:pt x="288" y="58"/>
                  </a:cubicBezTo>
                  <a:cubicBezTo>
                    <a:pt x="254" y="71"/>
                    <a:pt x="219" y="77"/>
                    <a:pt x="183" y="83"/>
                  </a:cubicBezTo>
                  <a:cubicBezTo>
                    <a:pt x="120" y="92"/>
                    <a:pt x="46" y="92"/>
                    <a:pt x="2" y="145"/>
                  </a:cubicBezTo>
                  <a:cubicBezTo>
                    <a:pt x="0" y="147"/>
                    <a:pt x="2" y="149"/>
                    <a:pt x="4" y="147"/>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Freeform 14"/>
            <p:cNvSpPr/>
            <p:nvPr userDrawn="1"/>
          </p:nvSpPr>
          <p:spPr bwMode="auto">
            <a:xfrm>
              <a:off x="557" y="347"/>
              <a:ext cx="60" cy="315"/>
            </a:xfrm>
            <a:custGeom>
              <a:avLst/>
              <a:gdLst>
                <a:gd name="T0" fmla="*/ 3 w 70"/>
                <a:gd name="T1" fmla="*/ 7 h 368"/>
                <a:gd name="T2" fmla="*/ 17 w 70"/>
                <a:gd name="T3" fmla="*/ 187 h 368"/>
                <a:gd name="T4" fmla="*/ 36 w 70"/>
                <a:gd name="T5" fmla="*/ 294 h 368"/>
                <a:gd name="T6" fmla="*/ 61 w 70"/>
                <a:gd name="T7" fmla="*/ 365 h 368"/>
                <a:gd name="T8" fmla="*/ 69 w 70"/>
                <a:gd name="T9" fmla="*/ 363 h 368"/>
                <a:gd name="T10" fmla="*/ 36 w 70"/>
                <a:gd name="T11" fmla="*/ 192 h 368"/>
                <a:gd name="T12" fmla="*/ 13 w 70"/>
                <a:gd name="T13" fmla="*/ 7 h 368"/>
                <a:gd name="T14" fmla="*/ 3 w 70"/>
                <a:gd name="T15" fmla="*/ 7 h 3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0" h="368">
                  <a:moveTo>
                    <a:pt x="3" y="7"/>
                  </a:moveTo>
                  <a:cubicBezTo>
                    <a:pt x="0" y="66"/>
                    <a:pt x="8" y="127"/>
                    <a:pt x="17" y="187"/>
                  </a:cubicBezTo>
                  <a:cubicBezTo>
                    <a:pt x="22" y="222"/>
                    <a:pt x="28" y="258"/>
                    <a:pt x="36" y="294"/>
                  </a:cubicBezTo>
                  <a:cubicBezTo>
                    <a:pt x="42" y="317"/>
                    <a:pt x="47" y="344"/>
                    <a:pt x="61" y="365"/>
                  </a:cubicBezTo>
                  <a:cubicBezTo>
                    <a:pt x="63" y="368"/>
                    <a:pt x="70" y="367"/>
                    <a:pt x="69" y="363"/>
                  </a:cubicBezTo>
                  <a:cubicBezTo>
                    <a:pt x="62" y="305"/>
                    <a:pt x="46" y="249"/>
                    <a:pt x="36" y="192"/>
                  </a:cubicBezTo>
                  <a:cubicBezTo>
                    <a:pt x="26" y="131"/>
                    <a:pt x="14" y="68"/>
                    <a:pt x="13" y="7"/>
                  </a:cubicBezTo>
                  <a:cubicBezTo>
                    <a:pt x="13" y="0"/>
                    <a:pt x="3" y="0"/>
                    <a:pt x="3" y="7"/>
                  </a:cubicBezTo>
                  <a:close/>
                </a:path>
              </a:pathLst>
            </a:custGeom>
            <a:solidFill>
              <a:srgbClr val="31915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 name="Freeform 15"/>
            <p:cNvSpPr/>
            <p:nvPr userDrawn="1"/>
          </p:nvSpPr>
          <p:spPr bwMode="auto">
            <a:xfrm>
              <a:off x="499" y="402"/>
              <a:ext cx="81" cy="67"/>
            </a:xfrm>
            <a:custGeom>
              <a:avLst/>
              <a:gdLst>
                <a:gd name="T0" fmla="*/ 88 w 95"/>
                <a:gd name="T1" fmla="*/ 63 h 78"/>
                <a:gd name="T2" fmla="*/ 42 w 95"/>
                <a:gd name="T3" fmla="*/ 33 h 78"/>
                <a:gd name="T4" fmla="*/ 5 w 95"/>
                <a:gd name="T5" fmla="*/ 1 h 78"/>
                <a:gd name="T6" fmla="*/ 0 w 95"/>
                <a:gd name="T7" fmla="*/ 5 h 78"/>
                <a:gd name="T8" fmla="*/ 33 w 95"/>
                <a:gd name="T9" fmla="*/ 49 h 78"/>
                <a:gd name="T10" fmla="*/ 84 w 95"/>
                <a:gd name="T11" fmla="*/ 76 h 78"/>
                <a:gd name="T12" fmla="*/ 88 w 95"/>
                <a:gd name="T13" fmla="*/ 63 h 78"/>
              </a:gdLst>
              <a:ahLst/>
              <a:cxnLst>
                <a:cxn ang="0">
                  <a:pos x="T0" y="T1"/>
                </a:cxn>
                <a:cxn ang="0">
                  <a:pos x="T2" y="T3"/>
                </a:cxn>
                <a:cxn ang="0">
                  <a:pos x="T4" y="T5"/>
                </a:cxn>
                <a:cxn ang="0">
                  <a:pos x="T6" y="T7"/>
                </a:cxn>
                <a:cxn ang="0">
                  <a:pos x="T8" y="T9"/>
                </a:cxn>
                <a:cxn ang="0">
                  <a:pos x="T10" y="T11"/>
                </a:cxn>
                <a:cxn ang="0">
                  <a:pos x="T12" y="T13"/>
                </a:cxn>
              </a:cxnLst>
              <a:rect l="0" t="0" r="r" b="b"/>
              <a:pathLst>
                <a:path w="95" h="78">
                  <a:moveTo>
                    <a:pt x="88" y="63"/>
                  </a:moveTo>
                  <a:cubicBezTo>
                    <a:pt x="72" y="57"/>
                    <a:pt x="55" y="44"/>
                    <a:pt x="42" y="33"/>
                  </a:cubicBezTo>
                  <a:cubicBezTo>
                    <a:pt x="31" y="23"/>
                    <a:pt x="20" y="7"/>
                    <a:pt x="5" y="1"/>
                  </a:cubicBezTo>
                  <a:cubicBezTo>
                    <a:pt x="3" y="0"/>
                    <a:pt x="0" y="3"/>
                    <a:pt x="0" y="5"/>
                  </a:cubicBezTo>
                  <a:cubicBezTo>
                    <a:pt x="2" y="23"/>
                    <a:pt x="21" y="38"/>
                    <a:pt x="33" y="49"/>
                  </a:cubicBezTo>
                  <a:cubicBezTo>
                    <a:pt x="49" y="62"/>
                    <a:pt x="64" y="71"/>
                    <a:pt x="84" y="76"/>
                  </a:cubicBezTo>
                  <a:cubicBezTo>
                    <a:pt x="93" y="78"/>
                    <a:pt x="95" y="66"/>
                    <a:pt x="88" y="63"/>
                  </a:cubicBezTo>
                  <a:close/>
                </a:path>
              </a:pathLst>
            </a:custGeom>
            <a:solidFill>
              <a:srgbClr val="31915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 name="Freeform 16"/>
            <p:cNvSpPr/>
            <p:nvPr userDrawn="1"/>
          </p:nvSpPr>
          <p:spPr bwMode="auto">
            <a:xfrm>
              <a:off x="564" y="396"/>
              <a:ext cx="64" cy="73"/>
            </a:xfrm>
            <a:custGeom>
              <a:avLst/>
              <a:gdLst>
                <a:gd name="T0" fmla="*/ 12 w 75"/>
                <a:gd name="T1" fmla="*/ 83 h 85"/>
                <a:gd name="T2" fmla="*/ 74 w 75"/>
                <a:gd name="T3" fmla="*/ 6 h 85"/>
                <a:gd name="T4" fmla="*/ 67 w 75"/>
                <a:gd name="T5" fmla="*/ 2 h 85"/>
                <a:gd name="T6" fmla="*/ 43 w 75"/>
                <a:gd name="T7" fmla="*/ 36 h 85"/>
                <a:gd name="T8" fmla="*/ 7 w 75"/>
                <a:gd name="T9" fmla="*/ 71 h 85"/>
                <a:gd name="T10" fmla="*/ 12 w 75"/>
                <a:gd name="T11" fmla="*/ 83 h 85"/>
              </a:gdLst>
              <a:ahLst/>
              <a:cxnLst>
                <a:cxn ang="0">
                  <a:pos x="T0" y="T1"/>
                </a:cxn>
                <a:cxn ang="0">
                  <a:pos x="T2" y="T3"/>
                </a:cxn>
                <a:cxn ang="0">
                  <a:pos x="T4" y="T5"/>
                </a:cxn>
                <a:cxn ang="0">
                  <a:pos x="T6" y="T7"/>
                </a:cxn>
                <a:cxn ang="0">
                  <a:pos x="T8" y="T9"/>
                </a:cxn>
                <a:cxn ang="0">
                  <a:pos x="T10" y="T11"/>
                </a:cxn>
              </a:cxnLst>
              <a:rect l="0" t="0" r="r" b="b"/>
              <a:pathLst>
                <a:path w="75" h="85">
                  <a:moveTo>
                    <a:pt x="12" y="83"/>
                  </a:moveTo>
                  <a:cubicBezTo>
                    <a:pt x="43" y="75"/>
                    <a:pt x="68" y="36"/>
                    <a:pt x="74" y="6"/>
                  </a:cubicBezTo>
                  <a:cubicBezTo>
                    <a:pt x="75" y="2"/>
                    <a:pt x="70" y="0"/>
                    <a:pt x="67" y="2"/>
                  </a:cubicBezTo>
                  <a:cubicBezTo>
                    <a:pt x="57" y="11"/>
                    <a:pt x="50" y="24"/>
                    <a:pt x="43" y="36"/>
                  </a:cubicBezTo>
                  <a:cubicBezTo>
                    <a:pt x="33" y="51"/>
                    <a:pt x="22" y="61"/>
                    <a:pt x="7" y="71"/>
                  </a:cubicBezTo>
                  <a:cubicBezTo>
                    <a:pt x="0" y="75"/>
                    <a:pt x="4" y="85"/>
                    <a:pt x="12" y="83"/>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 name="Freeform 17"/>
            <p:cNvSpPr/>
            <p:nvPr userDrawn="1"/>
          </p:nvSpPr>
          <p:spPr bwMode="auto">
            <a:xfrm>
              <a:off x="489" y="476"/>
              <a:ext cx="105" cy="58"/>
            </a:xfrm>
            <a:custGeom>
              <a:avLst/>
              <a:gdLst>
                <a:gd name="T0" fmla="*/ 112 w 122"/>
                <a:gd name="T1" fmla="*/ 50 h 67"/>
                <a:gd name="T2" fmla="*/ 54 w 122"/>
                <a:gd name="T3" fmla="*/ 31 h 67"/>
                <a:gd name="T4" fmla="*/ 6 w 122"/>
                <a:gd name="T5" fmla="*/ 1 h 67"/>
                <a:gd name="T6" fmla="*/ 1 w 122"/>
                <a:gd name="T7" fmla="*/ 6 h 67"/>
                <a:gd name="T8" fmla="*/ 45 w 122"/>
                <a:gd name="T9" fmla="*/ 45 h 67"/>
                <a:gd name="T10" fmla="*/ 112 w 122"/>
                <a:gd name="T11" fmla="*/ 65 h 67"/>
                <a:gd name="T12" fmla="*/ 112 w 122"/>
                <a:gd name="T13" fmla="*/ 50 h 67"/>
              </a:gdLst>
              <a:ahLst/>
              <a:cxnLst>
                <a:cxn ang="0">
                  <a:pos x="T0" y="T1"/>
                </a:cxn>
                <a:cxn ang="0">
                  <a:pos x="T2" y="T3"/>
                </a:cxn>
                <a:cxn ang="0">
                  <a:pos x="T4" y="T5"/>
                </a:cxn>
                <a:cxn ang="0">
                  <a:pos x="T6" y="T7"/>
                </a:cxn>
                <a:cxn ang="0">
                  <a:pos x="T8" y="T9"/>
                </a:cxn>
                <a:cxn ang="0">
                  <a:pos x="T10" y="T11"/>
                </a:cxn>
                <a:cxn ang="0">
                  <a:pos x="T12" y="T13"/>
                </a:cxn>
              </a:cxnLst>
              <a:rect l="0" t="0" r="r" b="b"/>
              <a:pathLst>
                <a:path w="122" h="67">
                  <a:moveTo>
                    <a:pt x="112" y="50"/>
                  </a:moveTo>
                  <a:cubicBezTo>
                    <a:pt x="91" y="51"/>
                    <a:pt x="72" y="42"/>
                    <a:pt x="54" y="31"/>
                  </a:cubicBezTo>
                  <a:cubicBezTo>
                    <a:pt x="39" y="22"/>
                    <a:pt x="23" y="4"/>
                    <a:pt x="6" y="1"/>
                  </a:cubicBezTo>
                  <a:cubicBezTo>
                    <a:pt x="3" y="0"/>
                    <a:pt x="0" y="3"/>
                    <a:pt x="1" y="6"/>
                  </a:cubicBezTo>
                  <a:cubicBezTo>
                    <a:pt x="7" y="23"/>
                    <a:pt x="31" y="36"/>
                    <a:pt x="45" y="45"/>
                  </a:cubicBezTo>
                  <a:cubicBezTo>
                    <a:pt x="65" y="58"/>
                    <a:pt x="88" y="67"/>
                    <a:pt x="112" y="65"/>
                  </a:cubicBezTo>
                  <a:cubicBezTo>
                    <a:pt x="121" y="64"/>
                    <a:pt x="122" y="50"/>
                    <a:pt x="112" y="50"/>
                  </a:cubicBezTo>
                  <a:close/>
                </a:path>
              </a:pathLst>
            </a:custGeom>
            <a:solidFill>
              <a:srgbClr val="31915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 name="Freeform 18"/>
            <p:cNvSpPr/>
            <p:nvPr userDrawn="1"/>
          </p:nvSpPr>
          <p:spPr bwMode="auto">
            <a:xfrm>
              <a:off x="576" y="468"/>
              <a:ext cx="63" cy="66"/>
            </a:xfrm>
            <a:custGeom>
              <a:avLst/>
              <a:gdLst>
                <a:gd name="T0" fmla="*/ 12 w 73"/>
                <a:gd name="T1" fmla="*/ 74 h 77"/>
                <a:gd name="T2" fmla="*/ 73 w 73"/>
                <a:gd name="T3" fmla="*/ 6 h 77"/>
                <a:gd name="T4" fmla="*/ 67 w 73"/>
                <a:gd name="T5" fmla="*/ 3 h 77"/>
                <a:gd name="T6" fmla="*/ 8 w 73"/>
                <a:gd name="T7" fmla="*/ 60 h 77"/>
                <a:gd name="T8" fmla="*/ 12 w 73"/>
                <a:gd name="T9" fmla="*/ 74 h 77"/>
              </a:gdLst>
              <a:ahLst/>
              <a:cxnLst>
                <a:cxn ang="0">
                  <a:pos x="T0" y="T1"/>
                </a:cxn>
                <a:cxn ang="0">
                  <a:pos x="T2" y="T3"/>
                </a:cxn>
                <a:cxn ang="0">
                  <a:pos x="T4" y="T5"/>
                </a:cxn>
                <a:cxn ang="0">
                  <a:pos x="T6" y="T7"/>
                </a:cxn>
                <a:cxn ang="0">
                  <a:pos x="T8" y="T9"/>
                </a:cxn>
              </a:cxnLst>
              <a:rect l="0" t="0" r="r" b="b"/>
              <a:pathLst>
                <a:path w="73" h="77">
                  <a:moveTo>
                    <a:pt x="12" y="74"/>
                  </a:moveTo>
                  <a:cubicBezTo>
                    <a:pt x="43" y="66"/>
                    <a:pt x="65" y="36"/>
                    <a:pt x="73" y="6"/>
                  </a:cubicBezTo>
                  <a:cubicBezTo>
                    <a:pt x="73" y="3"/>
                    <a:pt x="69" y="0"/>
                    <a:pt x="67" y="3"/>
                  </a:cubicBezTo>
                  <a:cubicBezTo>
                    <a:pt x="47" y="23"/>
                    <a:pt x="36" y="49"/>
                    <a:pt x="8" y="60"/>
                  </a:cubicBezTo>
                  <a:cubicBezTo>
                    <a:pt x="0" y="64"/>
                    <a:pt x="3" y="77"/>
                    <a:pt x="12" y="74"/>
                  </a:cubicBezTo>
                  <a:close/>
                </a:path>
              </a:pathLst>
            </a:custGeom>
            <a:solidFill>
              <a:srgbClr val="31915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 name="Freeform 19"/>
            <p:cNvSpPr/>
            <p:nvPr userDrawn="1"/>
          </p:nvSpPr>
          <p:spPr bwMode="auto">
            <a:xfrm>
              <a:off x="476" y="383"/>
              <a:ext cx="37" cy="37"/>
            </a:xfrm>
            <a:custGeom>
              <a:avLst/>
              <a:gdLst>
                <a:gd name="T0" fmla="*/ 40 w 43"/>
                <a:gd name="T1" fmla="*/ 18 h 43"/>
                <a:gd name="T2" fmla="*/ 25 w 43"/>
                <a:gd name="T3" fmla="*/ 41 h 43"/>
                <a:gd name="T4" fmla="*/ 2 w 43"/>
                <a:gd name="T5" fmla="*/ 25 h 43"/>
                <a:gd name="T6" fmla="*/ 17 w 43"/>
                <a:gd name="T7" fmla="*/ 2 h 43"/>
                <a:gd name="T8" fmla="*/ 40 w 43"/>
                <a:gd name="T9" fmla="*/ 18 h 43"/>
              </a:gdLst>
              <a:ahLst/>
              <a:cxnLst>
                <a:cxn ang="0">
                  <a:pos x="T0" y="T1"/>
                </a:cxn>
                <a:cxn ang="0">
                  <a:pos x="T2" y="T3"/>
                </a:cxn>
                <a:cxn ang="0">
                  <a:pos x="T4" y="T5"/>
                </a:cxn>
                <a:cxn ang="0">
                  <a:pos x="T6" y="T7"/>
                </a:cxn>
                <a:cxn ang="0">
                  <a:pos x="T8" y="T9"/>
                </a:cxn>
              </a:cxnLst>
              <a:rect l="0" t="0" r="r" b="b"/>
              <a:pathLst>
                <a:path w="43" h="43">
                  <a:moveTo>
                    <a:pt x="40" y="18"/>
                  </a:moveTo>
                  <a:cubicBezTo>
                    <a:pt x="43" y="28"/>
                    <a:pt x="36" y="39"/>
                    <a:pt x="25" y="41"/>
                  </a:cubicBezTo>
                  <a:cubicBezTo>
                    <a:pt x="14" y="43"/>
                    <a:pt x="4" y="36"/>
                    <a:pt x="2" y="25"/>
                  </a:cubicBezTo>
                  <a:cubicBezTo>
                    <a:pt x="0" y="15"/>
                    <a:pt x="6" y="4"/>
                    <a:pt x="17" y="2"/>
                  </a:cubicBezTo>
                  <a:cubicBezTo>
                    <a:pt x="28" y="0"/>
                    <a:pt x="38" y="7"/>
                    <a:pt x="40" y="18"/>
                  </a:cubicBezTo>
                  <a:close/>
                </a:path>
              </a:pathLst>
            </a:custGeom>
            <a:solidFill>
              <a:srgbClr val="FC51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 name="Freeform 20"/>
            <p:cNvSpPr/>
            <p:nvPr userDrawn="1"/>
          </p:nvSpPr>
          <p:spPr bwMode="auto">
            <a:xfrm>
              <a:off x="475" y="462"/>
              <a:ext cx="36" cy="37"/>
            </a:xfrm>
            <a:custGeom>
              <a:avLst/>
              <a:gdLst>
                <a:gd name="T0" fmla="*/ 41 w 43"/>
                <a:gd name="T1" fmla="*/ 18 h 43"/>
                <a:gd name="T2" fmla="*/ 26 w 43"/>
                <a:gd name="T3" fmla="*/ 41 h 43"/>
                <a:gd name="T4" fmla="*/ 2 w 43"/>
                <a:gd name="T5" fmla="*/ 26 h 43"/>
                <a:gd name="T6" fmla="*/ 18 w 43"/>
                <a:gd name="T7" fmla="*/ 2 h 43"/>
                <a:gd name="T8" fmla="*/ 41 w 43"/>
                <a:gd name="T9" fmla="*/ 18 h 43"/>
              </a:gdLst>
              <a:ahLst/>
              <a:cxnLst>
                <a:cxn ang="0">
                  <a:pos x="T0" y="T1"/>
                </a:cxn>
                <a:cxn ang="0">
                  <a:pos x="T2" y="T3"/>
                </a:cxn>
                <a:cxn ang="0">
                  <a:pos x="T4" y="T5"/>
                </a:cxn>
                <a:cxn ang="0">
                  <a:pos x="T6" y="T7"/>
                </a:cxn>
                <a:cxn ang="0">
                  <a:pos x="T8" y="T9"/>
                </a:cxn>
              </a:cxnLst>
              <a:rect l="0" t="0" r="r" b="b"/>
              <a:pathLst>
                <a:path w="43" h="43">
                  <a:moveTo>
                    <a:pt x="41" y="18"/>
                  </a:moveTo>
                  <a:cubicBezTo>
                    <a:pt x="43" y="28"/>
                    <a:pt x="36" y="39"/>
                    <a:pt x="26" y="41"/>
                  </a:cubicBezTo>
                  <a:cubicBezTo>
                    <a:pt x="15" y="43"/>
                    <a:pt x="5" y="36"/>
                    <a:pt x="2" y="26"/>
                  </a:cubicBezTo>
                  <a:cubicBezTo>
                    <a:pt x="0" y="15"/>
                    <a:pt x="7" y="4"/>
                    <a:pt x="18" y="2"/>
                  </a:cubicBezTo>
                  <a:cubicBezTo>
                    <a:pt x="29" y="0"/>
                    <a:pt x="39" y="7"/>
                    <a:pt x="41" y="18"/>
                  </a:cubicBezTo>
                  <a:close/>
                </a:path>
              </a:pathLst>
            </a:custGeom>
            <a:solidFill>
              <a:srgbClr val="FC51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 name="Freeform 21"/>
            <p:cNvSpPr/>
            <p:nvPr userDrawn="1"/>
          </p:nvSpPr>
          <p:spPr bwMode="auto">
            <a:xfrm>
              <a:off x="611" y="375"/>
              <a:ext cx="36" cy="38"/>
            </a:xfrm>
            <a:custGeom>
              <a:avLst/>
              <a:gdLst>
                <a:gd name="T0" fmla="*/ 40 w 43"/>
                <a:gd name="T1" fmla="*/ 18 h 44"/>
                <a:gd name="T2" fmla="*/ 25 w 43"/>
                <a:gd name="T3" fmla="*/ 41 h 44"/>
                <a:gd name="T4" fmla="*/ 2 w 43"/>
                <a:gd name="T5" fmla="*/ 26 h 44"/>
                <a:gd name="T6" fmla="*/ 17 w 43"/>
                <a:gd name="T7" fmla="*/ 3 h 44"/>
                <a:gd name="T8" fmla="*/ 40 w 43"/>
                <a:gd name="T9" fmla="*/ 18 h 44"/>
              </a:gdLst>
              <a:ahLst/>
              <a:cxnLst>
                <a:cxn ang="0">
                  <a:pos x="T0" y="T1"/>
                </a:cxn>
                <a:cxn ang="0">
                  <a:pos x="T2" y="T3"/>
                </a:cxn>
                <a:cxn ang="0">
                  <a:pos x="T4" y="T5"/>
                </a:cxn>
                <a:cxn ang="0">
                  <a:pos x="T6" y="T7"/>
                </a:cxn>
                <a:cxn ang="0">
                  <a:pos x="T8" y="T9"/>
                </a:cxn>
              </a:cxnLst>
              <a:rect l="0" t="0" r="r" b="b"/>
              <a:pathLst>
                <a:path w="43" h="44">
                  <a:moveTo>
                    <a:pt x="40" y="18"/>
                  </a:moveTo>
                  <a:cubicBezTo>
                    <a:pt x="43" y="29"/>
                    <a:pt x="36" y="39"/>
                    <a:pt x="25" y="41"/>
                  </a:cubicBezTo>
                  <a:cubicBezTo>
                    <a:pt x="14" y="44"/>
                    <a:pt x="4" y="37"/>
                    <a:pt x="2" y="26"/>
                  </a:cubicBezTo>
                  <a:cubicBezTo>
                    <a:pt x="0" y="15"/>
                    <a:pt x="6" y="5"/>
                    <a:pt x="17" y="3"/>
                  </a:cubicBezTo>
                  <a:cubicBezTo>
                    <a:pt x="28" y="0"/>
                    <a:pt x="38" y="7"/>
                    <a:pt x="40" y="18"/>
                  </a:cubicBezTo>
                  <a:close/>
                </a:path>
              </a:pathLst>
            </a:custGeom>
            <a:solidFill>
              <a:srgbClr val="FC51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 name="Freeform 22"/>
            <p:cNvSpPr/>
            <p:nvPr userDrawn="1"/>
          </p:nvSpPr>
          <p:spPr bwMode="auto">
            <a:xfrm>
              <a:off x="625" y="448"/>
              <a:ext cx="37" cy="37"/>
            </a:xfrm>
            <a:custGeom>
              <a:avLst/>
              <a:gdLst>
                <a:gd name="T0" fmla="*/ 41 w 43"/>
                <a:gd name="T1" fmla="*/ 18 h 43"/>
                <a:gd name="T2" fmla="*/ 25 w 43"/>
                <a:gd name="T3" fmla="*/ 41 h 43"/>
                <a:gd name="T4" fmla="*/ 2 w 43"/>
                <a:gd name="T5" fmla="*/ 26 h 43"/>
                <a:gd name="T6" fmla="*/ 18 w 43"/>
                <a:gd name="T7" fmla="*/ 2 h 43"/>
                <a:gd name="T8" fmla="*/ 41 w 43"/>
                <a:gd name="T9" fmla="*/ 18 h 43"/>
              </a:gdLst>
              <a:ahLst/>
              <a:cxnLst>
                <a:cxn ang="0">
                  <a:pos x="T0" y="T1"/>
                </a:cxn>
                <a:cxn ang="0">
                  <a:pos x="T2" y="T3"/>
                </a:cxn>
                <a:cxn ang="0">
                  <a:pos x="T4" y="T5"/>
                </a:cxn>
                <a:cxn ang="0">
                  <a:pos x="T6" y="T7"/>
                </a:cxn>
                <a:cxn ang="0">
                  <a:pos x="T8" y="T9"/>
                </a:cxn>
              </a:cxnLst>
              <a:rect l="0" t="0" r="r" b="b"/>
              <a:pathLst>
                <a:path w="43" h="43">
                  <a:moveTo>
                    <a:pt x="41" y="18"/>
                  </a:moveTo>
                  <a:cubicBezTo>
                    <a:pt x="43" y="28"/>
                    <a:pt x="36" y="39"/>
                    <a:pt x="25" y="41"/>
                  </a:cubicBezTo>
                  <a:cubicBezTo>
                    <a:pt x="15" y="43"/>
                    <a:pt x="4" y="36"/>
                    <a:pt x="2" y="26"/>
                  </a:cubicBezTo>
                  <a:cubicBezTo>
                    <a:pt x="0" y="15"/>
                    <a:pt x="7" y="5"/>
                    <a:pt x="18" y="2"/>
                  </a:cubicBezTo>
                  <a:cubicBezTo>
                    <a:pt x="28" y="0"/>
                    <a:pt x="39" y="7"/>
                    <a:pt x="41" y="18"/>
                  </a:cubicBezTo>
                  <a:close/>
                </a:path>
              </a:pathLst>
            </a:custGeom>
            <a:solidFill>
              <a:srgbClr val="FC51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 name="Freeform 23"/>
            <p:cNvSpPr/>
            <p:nvPr userDrawn="1"/>
          </p:nvSpPr>
          <p:spPr bwMode="auto">
            <a:xfrm>
              <a:off x="545" y="334"/>
              <a:ext cx="37" cy="37"/>
            </a:xfrm>
            <a:custGeom>
              <a:avLst/>
              <a:gdLst>
                <a:gd name="T0" fmla="*/ 41 w 43"/>
                <a:gd name="T1" fmla="*/ 18 h 43"/>
                <a:gd name="T2" fmla="*/ 26 w 43"/>
                <a:gd name="T3" fmla="*/ 41 h 43"/>
                <a:gd name="T4" fmla="*/ 2 w 43"/>
                <a:gd name="T5" fmla="*/ 26 h 43"/>
                <a:gd name="T6" fmla="*/ 18 w 43"/>
                <a:gd name="T7" fmla="*/ 2 h 43"/>
                <a:gd name="T8" fmla="*/ 41 w 43"/>
                <a:gd name="T9" fmla="*/ 18 h 43"/>
              </a:gdLst>
              <a:ahLst/>
              <a:cxnLst>
                <a:cxn ang="0">
                  <a:pos x="T0" y="T1"/>
                </a:cxn>
                <a:cxn ang="0">
                  <a:pos x="T2" y="T3"/>
                </a:cxn>
                <a:cxn ang="0">
                  <a:pos x="T4" y="T5"/>
                </a:cxn>
                <a:cxn ang="0">
                  <a:pos x="T6" y="T7"/>
                </a:cxn>
                <a:cxn ang="0">
                  <a:pos x="T8" y="T9"/>
                </a:cxn>
              </a:cxnLst>
              <a:rect l="0" t="0" r="r" b="b"/>
              <a:pathLst>
                <a:path w="43" h="43">
                  <a:moveTo>
                    <a:pt x="41" y="18"/>
                  </a:moveTo>
                  <a:cubicBezTo>
                    <a:pt x="43" y="28"/>
                    <a:pt x="36" y="39"/>
                    <a:pt x="26" y="41"/>
                  </a:cubicBezTo>
                  <a:cubicBezTo>
                    <a:pt x="15" y="43"/>
                    <a:pt x="4" y="36"/>
                    <a:pt x="2" y="26"/>
                  </a:cubicBezTo>
                  <a:cubicBezTo>
                    <a:pt x="0" y="15"/>
                    <a:pt x="7" y="4"/>
                    <a:pt x="18" y="2"/>
                  </a:cubicBezTo>
                  <a:cubicBezTo>
                    <a:pt x="28" y="0"/>
                    <a:pt x="39" y="7"/>
                    <a:pt x="41" y="18"/>
                  </a:cubicBezTo>
                  <a:close/>
                </a:path>
              </a:pathLst>
            </a:custGeom>
            <a:solidFill>
              <a:srgbClr val="FC51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 name="Freeform 24"/>
            <p:cNvSpPr/>
            <p:nvPr userDrawn="1"/>
          </p:nvSpPr>
          <p:spPr bwMode="auto">
            <a:xfrm>
              <a:off x="56" y="50"/>
              <a:ext cx="327" cy="514"/>
            </a:xfrm>
            <a:custGeom>
              <a:avLst/>
              <a:gdLst>
                <a:gd name="T0" fmla="*/ 381 w 382"/>
                <a:gd name="T1" fmla="*/ 599 h 601"/>
                <a:gd name="T2" fmla="*/ 230 w 382"/>
                <a:gd name="T3" fmla="*/ 453 h 601"/>
                <a:gd name="T4" fmla="*/ 162 w 382"/>
                <a:gd name="T5" fmla="*/ 277 h 601"/>
                <a:gd name="T6" fmla="*/ 112 w 382"/>
                <a:gd name="T7" fmla="*/ 133 h 601"/>
                <a:gd name="T8" fmla="*/ 3 w 382"/>
                <a:gd name="T9" fmla="*/ 1 h 601"/>
                <a:gd name="T10" fmla="*/ 2 w 382"/>
                <a:gd name="T11" fmla="*/ 3 h 601"/>
                <a:gd name="T12" fmla="*/ 112 w 382"/>
                <a:gd name="T13" fmla="*/ 145 h 601"/>
                <a:gd name="T14" fmla="*/ 165 w 382"/>
                <a:gd name="T15" fmla="*/ 304 h 601"/>
                <a:gd name="T16" fmla="*/ 237 w 382"/>
                <a:gd name="T17" fmla="*/ 472 h 601"/>
                <a:gd name="T18" fmla="*/ 380 w 382"/>
                <a:gd name="T19" fmla="*/ 601 h 601"/>
                <a:gd name="T20" fmla="*/ 381 w 382"/>
                <a:gd name="T21" fmla="*/ 599 h 6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82" h="601">
                  <a:moveTo>
                    <a:pt x="381" y="599"/>
                  </a:moveTo>
                  <a:cubicBezTo>
                    <a:pt x="319" y="565"/>
                    <a:pt x="268" y="513"/>
                    <a:pt x="230" y="453"/>
                  </a:cubicBezTo>
                  <a:cubicBezTo>
                    <a:pt x="197" y="399"/>
                    <a:pt x="180" y="337"/>
                    <a:pt x="162" y="277"/>
                  </a:cubicBezTo>
                  <a:cubicBezTo>
                    <a:pt x="149" y="228"/>
                    <a:pt x="135" y="179"/>
                    <a:pt x="112" y="133"/>
                  </a:cubicBezTo>
                  <a:cubicBezTo>
                    <a:pt x="87" y="81"/>
                    <a:pt x="49" y="36"/>
                    <a:pt x="3" y="1"/>
                  </a:cubicBezTo>
                  <a:cubicBezTo>
                    <a:pt x="2" y="0"/>
                    <a:pt x="0" y="2"/>
                    <a:pt x="2" y="3"/>
                  </a:cubicBezTo>
                  <a:cubicBezTo>
                    <a:pt x="47" y="44"/>
                    <a:pt x="86" y="89"/>
                    <a:pt x="112" y="145"/>
                  </a:cubicBezTo>
                  <a:cubicBezTo>
                    <a:pt x="136" y="195"/>
                    <a:pt x="149" y="251"/>
                    <a:pt x="165" y="304"/>
                  </a:cubicBezTo>
                  <a:cubicBezTo>
                    <a:pt x="182" y="363"/>
                    <a:pt x="202" y="420"/>
                    <a:pt x="237" y="472"/>
                  </a:cubicBezTo>
                  <a:cubicBezTo>
                    <a:pt x="273" y="525"/>
                    <a:pt x="321" y="573"/>
                    <a:pt x="380" y="601"/>
                  </a:cubicBezTo>
                  <a:cubicBezTo>
                    <a:pt x="381" y="601"/>
                    <a:pt x="382" y="600"/>
                    <a:pt x="381" y="599"/>
                  </a:cubicBezTo>
                  <a:close/>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 name="Freeform 25"/>
            <p:cNvSpPr/>
            <p:nvPr userDrawn="1"/>
          </p:nvSpPr>
          <p:spPr bwMode="auto">
            <a:xfrm>
              <a:off x="-26" y="-20"/>
              <a:ext cx="94" cy="86"/>
            </a:xfrm>
            <a:custGeom>
              <a:avLst/>
              <a:gdLst>
                <a:gd name="T0" fmla="*/ 108 w 110"/>
                <a:gd name="T1" fmla="*/ 93 h 101"/>
                <a:gd name="T2" fmla="*/ 40 w 110"/>
                <a:gd name="T3" fmla="*/ 62 h 101"/>
                <a:gd name="T4" fmla="*/ 108 w 110"/>
                <a:gd name="T5" fmla="*/ 93 h 101"/>
              </a:gdLst>
              <a:ahLst/>
              <a:cxnLst>
                <a:cxn ang="0">
                  <a:pos x="T0" y="T1"/>
                </a:cxn>
                <a:cxn ang="0">
                  <a:pos x="T2" y="T3"/>
                </a:cxn>
                <a:cxn ang="0">
                  <a:pos x="T4" y="T5"/>
                </a:cxn>
              </a:cxnLst>
              <a:rect l="0" t="0" r="r" b="b"/>
              <a:pathLst>
                <a:path w="110" h="100">
                  <a:moveTo>
                    <a:pt x="108" y="93"/>
                  </a:moveTo>
                  <a:cubicBezTo>
                    <a:pt x="90" y="89"/>
                    <a:pt x="64" y="101"/>
                    <a:pt x="40" y="62"/>
                  </a:cubicBezTo>
                  <a:cubicBezTo>
                    <a:pt x="0" y="0"/>
                    <a:pt x="110" y="22"/>
                    <a:pt x="108" y="93"/>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 name="Freeform 26"/>
            <p:cNvSpPr/>
            <p:nvPr userDrawn="1"/>
          </p:nvSpPr>
          <p:spPr bwMode="auto">
            <a:xfrm>
              <a:off x="-19" y="67"/>
              <a:ext cx="102" cy="58"/>
            </a:xfrm>
            <a:custGeom>
              <a:avLst/>
              <a:gdLst>
                <a:gd name="T0" fmla="*/ 119 w 119"/>
                <a:gd name="T1" fmla="*/ 7 h 68"/>
                <a:gd name="T2" fmla="*/ 50 w 119"/>
                <a:gd name="T3" fmla="*/ 22 h 68"/>
                <a:gd name="T4" fmla="*/ 119 w 119"/>
                <a:gd name="T5" fmla="*/ 7 h 68"/>
              </a:gdLst>
              <a:ahLst/>
              <a:cxnLst>
                <a:cxn ang="0">
                  <a:pos x="T0" y="T1"/>
                </a:cxn>
                <a:cxn ang="0">
                  <a:pos x="T2" y="T3"/>
                </a:cxn>
                <a:cxn ang="0">
                  <a:pos x="T4" y="T5"/>
                </a:cxn>
              </a:cxnLst>
              <a:rect l="0" t="0" r="r" b="b"/>
              <a:pathLst>
                <a:path w="119" h="68">
                  <a:moveTo>
                    <a:pt x="119" y="7"/>
                  </a:moveTo>
                  <a:cubicBezTo>
                    <a:pt x="105" y="5"/>
                    <a:pt x="74" y="0"/>
                    <a:pt x="50" y="22"/>
                  </a:cubicBezTo>
                  <a:cubicBezTo>
                    <a:pt x="0" y="68"/>
                    <a:pt x="110" y="62"/>
                    <a:pt x="119" y="7"/>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 name="Freeform 27"/>
            <p:cNvSpPr/>
            <p:nvPr userDrawn="1"/>
          </p:nvSpPr>
          <p:spPr bwMode="auto">
            <a:xfrm>
              <a:off x="56" y="-35"/>
              <a:ext cx="64" cy="109"/>
            </a:xfrm>
            <a:custGeom>
              <a:avLst/>
              <a:gdLst>
                <a:gd name="T0" fmla="*/ 33 w 74"/>
                <a:gd name="T1" fmla="*/ 127 h 127"/>
                <a:gd name="T2" fmla="*/ 71 w 74"/>
                <a:gd name="T3" fmla="*/ 67 h 127"/>
                <a:gd name="T4" fmla="*/ 33 w 74"/>
                <a:gd name="T5" fmla="*/ 127 h 127"/>
              </a:gdLst>
              <a:ahLst/>
              <a:cxnLst>
                <a:cxn ang="0">
                  <a:pos x="T0" y="T1"/>
                </a:cxn>
                <a:cxn ang="0">
                  <a:pos x="T2" y="T3"/>
                </a:cxn>
                <a:cxn ang="0">
                  <a:pos x="T4" y="T5"/>
                </a:cxn>
              </a:cxnLst>
              <a:rect l="0" t="0" r="r" b="b"/>
              <a:pathLst>
                <a:path w="74" h="127">
                  <a:moveTo>
                    <a:pt x="33" y="127"/>
                  </a:moveTo>
                  <a:cubicBezTo>
                    <a:pt x="44" y="118"/>
                    <a:pt x="70" y="100"/>
                    <a:pt x="71" y="67"/>
                  </a:cubicBezTo>
                  <a:cubicBezTo>
                    <a:pt x="74" y="0"/>
                    <a:pt x="0" y="82"/>
                    <a:pt x="33" y="127"/>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 name="Freeform 28"/>
            <p:cNvSpPr/>
            <p:nvPr userDrawn="1"/>
          </p:nvSpPr>
          <p:spPr bwMode="auto">
            <a:xfrm>
              <a:off x="20" y="114"/>
              <a:ext cx="106" cy="54"/>
            </a:xfrm>
            <a:custGeom>
              <a:avLst/>
              <a:gdLst>
                <a:gd name="T0" fmla="*/ 124 w 124"/>
                <a:gd name="T1" fmla="*/ 10 h 64"/>
                <a:gd name="T2" fmla="*/ 53 w 124"/>
                <a:gd name="T3" fmla="*/ 20 h 64"/>
                <a:gd name="T4" fmla="*/ 124 w 124"/>
                <a:gd name="T5" fmla="*/ 10 h 64"/>
              </a:gdLst>
              <a:ahLst/>
              <a:cxnLst>
                <a:cxn ang="0">
                  <a:pos x="T0" y="T1"/>
                </a:cxn>
                <a:cxn ang="0">
                  <a:pos x="T2" y="T3"/>
                </a:cxn>
                <a:cxn ang="0">
                  <a:pos x="T4" y="T5"/>
                </a:cxn>
              </a:cxnLst>
              <a:rect l="0" t="0" r="r" b="b"/>
              <a:pathLst>
                <a:path w="124" h="64">
                  <a:moveTo>
                    <a:pt x="124" y="10"/>
                  </a:moveTo>
                  <a:cubicBezTo>
                    <a:pt x="109" y="8"/>
                    <a:pt x="79" y="0"/>
                    <a:pt x="53" y="20"/>
                  </a:cubicBezTo>
                  <a:cubicBezTo>
                    <a:pt x="0" y="61"/>
                    <a:pt x="110" y="64"/>
                    <a:pt x="124" y="10"/>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 name="Freeform 29"/>
            <p:cNvSpPr/>
            <p:nvPr userDrawn="1"/>
          </p:nvSpPr>
          <p:spPr bwMode="auto">
            <a:xfrm>
              <a:off x="102" y="18"/>
              <a:ext cx="68" cy="105"/>
            </a:xfrm>
            <a:custGeom>
              <a:avLst/>
              <a:gdLst>
                <a:gd name="T0" fmla="*/ 29 w 80"/>
                <a:gd name="T1" fmla="*/ 123 h 123"/>
                <a:gd name="T2" fmla="*/ 72 w 80"/>
                <a:gd name="T3" fmla="*/ 67 h 123"/>
                <a:gd name="T4" fmla="*/ 29 w 80"/>
                <a:gd name="T5" fmla="*/ 123 h 123"/>
              </a:gdLst>
              <a:ahLst/>
              <a:cxnLst>
                <a:cxn ang="0">
                  <a:pos x="T0" y="T1"/>
                </a:cxn>
                <a:cxn ang="0">
                  <a:pos x="T2" y="T3"/>
                </a:cxn>
                <a:cxn ang="0">
                  <a:pos x="T4" y="T5"/>
                </a:cxn>
              </a:cxnLst>
              <a:rect l="0" t="0" r="r" b="b"/>
              <a:pathLst>
                <a:path w="80" h="123">
                  <a:moveTo>
                    <a:pt x="29" y="123"/>
                  </a:moveTo>
                  <a:cubicBezTo>
                    <a:pt x="41" y="115"/>
                    <a:pt x="68" y="99"/>
                    <a:pt x="72" y="67"/>
                  </a:cubicBezTo>
                  <a:cubicBezTo>
                    <a:pt x="80" y="0"/>
                    <a:pt x="0" y="76"/>
                    <a:pt x="29" y="123"/>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 name="Freeform 30"/>
            <p:cNvSpPr/>
            <p:nvPr userDrawn="1"/>
          </p:nvSpPr>
          <p:spPr bwMode="auto">
            <a:xfrm>
              <a:off x="46" y="160"/>
              <a:ext cx="107" cy="56"/>
            </a:xfrm>
            <a:custGeom>
              <a:avLst/>
              <a:gdLst>
                <a:gd name="T0" fmla="*/ 125 w 125"/>
                <a:gd name="T1" fmla="*/ 12 h 65"/>
                <a:gd name="T2" fmla="*/ 54 w 125"/>
                <a:gd name="T3" fmla="*/ 20 h 65"/>
                <a:gd name="T4" fmla="*/ 125 w 125"/>
                <a:gd name="T5" fmla="*/ 12 h 65"/>
              </a:gdLst>
              <a:ahLst/>
              <a:cxnLst>
                <a:cxn ang="0">
                  <a:pos x="T0" y="T1"/>
                </a:cxn>
                <a:cxn ang="0">
                  <a:pos x="T2" y="T3"/>
                </a:cxn>
                <a:cxn ang="0">
                  <a:pos x="T4" y="T5"/>
                </a:cxn>
              </a:cxnLst>
              <a:rect l="0" t="0" r="r" b="b"/>
              <a:pathLst>
                <a:path w="125" h="65">
                  <a:moveTo>
                    <a:pt x="125" y="12"/>
                  </a:moveTo>
                  <a:cubicBezTo>
                    <a:pt x="111" y="9"/>
                    <a:pt x="81" y="0"/>
                    <a:pt x="54" y="20"/>
                  </a:cubicBezTo>
                  <a:cubicBezTo>
                    <a:pt x="0" y="60"/>
                    <a:pt x="110" y="65"/>
                    <a:pt x="125" y="12"/>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 name="Freeform 31"/>
            <p:cNvSpPr/>
            <p:nvPr userDrawn="1"/>
          </p:nvSpPr>
          <p:spPr bwMode="auto">
            <a:xfrm>
              <a:off x="130" y="66"/>
              <a:ext cx="71" cy="105"/>
            </a:xfrm>
            <a:custGeom>
              <a:avLst/>
              <a:gdLst>
                <a:gd name="T0" fmla="*/ 28 w 83"/>
                <a:gd name="T1" fmla="*/ 123 h 123"/>
                <a:gd name="T2" fmla="*/ 73 w 83"/>
                <a:gd name="T3" fmla="*/ 67 h 123"/>
                <a:gd name="T4" fmla="*/ 28 w 83"/>
                <a:gd name="T5" fmla="*/ 123 h 123"/>
              </a:gdLst>
              <a:ahLst/>
              <a:cxnLst>
                <a:cxn ang="0">
                  <a:pos x="T0" y="T1"/>
                </a:cxn>
                <a:cxn ang="0">
                  <a:pos x="T2" y="T3"/>
                </a:cxn>
                <a:cxn ang="0">
                  <a:pos x="T4" y="T5"/>
                </a:cxn>
              </a:cxnLst>
              <a:rect l="0" t="0" r="r" b="b"/>
              <a:pathLst>
                <a:path w="83" h="123">
                  <a:moveTo>
                    <a:pt x="28" y="123"/>
                  </a:moveTo>
                  <a:cubicBezTo>
                    <a:pt x="40" y="115"/>
                    <a:pt x="68" y="100"/>
                    <a:pt x="73" y="67"/>
                  </a:cubicBezTo>
                  <a:cubicBezTo>
                    <a:pt x="83" y="0"/>
                    <a:pt x="0" y="75"/>
                    <a:pt x="28" y="123"/>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 name="Freeform 32"/>
            <p:cNvSpPr/>
            <p:nvPr userDrawn="1"/>
          </p:nvSpPr>
          <p:spPr bwMode="auto">
            <a:xfrm>
              <a:off x="68" y="216"/>
              <a:ext cx="109" cy="58"/>
            </a:xfrm>
            <a:custGeom>
              <a:avLst/>
              <a:gdLst>
                <a:gd name="T0" fmla="*/ 128 w 128"/>
                <a:gd name="T1" fmla="*/ 15 h 68"/>
                <a:gd name="T2" fmla="*/ 57 w 128"/>
                <a:gd name="T3" fmla="*/ 18 h 68"/>
                <a:gd name="T4" fmla="*/ 128 w 128"/>
                <a:gd name="T5" fmla="*/ 15 h 68"/>
              </a:gdLst>
              <a:ahLst/>
              <a:cxnLst>
                <a:cxn ang="0">
                  <a:pos x="T0" y="T1"/>
                </a:cxn>
                <a:cxn ang="0">
                  <a:pos x="T2" y="T3"/>
                </a:cxn>
                <a:cxn ang="0">
                  <a:pos x="T4" y="T5"/>
                </a:cxn>
              </a:cxnLst>
              <a:rect l="0" t="0" r="r" b="b"/>
              <a:pathLst>
                <a:path w="128" h="68">
                  <a:moveTo>
                    <a:pt x="128" y="15"/>
                  </a:moveTo>
                  <a:cubicBezTo>
                    <a:pt x="114" y="11"/>
                    <a:pt x="85" y="0"/>
                    <a:pt x="57" y="18"/>
                  </a:cubicBezTo>
                  <a:cubicBezTo>
                    <a:pt x="0" y="54"/>
                    <a:pt x="110" y="68"/>
                    <a:pt x="128" y="15"/>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 name="Freeform 33"/>
            <p:cNvSpPr/>
            <p:nvPr userDrawn="1"/>
          </p:nvSpPr>
          <p:spPr bwMode="auto">
            <a:xfrm>
              <a:off x="157" y="128"/>
              <a:ext cx="75" cy="101"/>
            </a:xfrm>
            <a:custGeom>
              <a:avLst/>
              <a:gdLst>
                <a:gd name="T0" fmla="*/ 24 w 87"/>
                <a:gd name="T1" fmla="*/ 118 h 118"/>
                <a:gd name="T2" fmla="*/ 73 w 87"/>
                <a:gd name="T3" fmla="*/ 66 h 118"/>
                <a:gd name="T4" fmla="*/ 24 w 87"/>
                <a:gd name="T5" fmla="*/ 118 h 118"/>
              </a:gdLst>
              <a:ahLst/>
              <a:cxnLst>
                <a:cxn ang="0">
                  <a:pos x="T0" y="T1"/>
                </a:cxn>
                <a:cxn ang="0">
                  <a:pos x="T2" y="T3"/>
                </a:cxn>
                <a:cxn ang="0">
                  <a:pos x="T4" y="T5"/>
                </a:cxn>
              </a:cxnLst>
              <a:rect l="0" t="0" r="r" b="b"/>
              <a:pathLst>
                <a:path w="87" h="118">
                  <a:moveTo>
                    <a:pt x="24" y="118"/>
                  </a:moveTo>
                  <a:cubicBezTo>
                    <a:pt x="37" y="111"/>
                    <a:pt x="65" y="98"/>
                    <a:pt x="73" y="66"/>
                  </a:cubicBezTo>
                  <a:cubicBezTo>
                    <a:pt x="87" y="0"/>
                    <a:pt x="0" y="68"/>
                    <a:pt x="24" y="118"/>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 name="Freeform 34"/>
            <p:cNvSpPr/>
            <p:nvPr userDrawn="1"/>
          </p:nvSpPr>
          <p:spPr bwMode="auto">
            <a:xfrm>
              <a:off x="82" y="267"/>
              <a:ext cx="111" cy="58"/>
            </a:xfrm>
            <a:custGeom>
              <a:avLst/>
              <a:gdLst>
                <a:gd name="T0" fmla="*/ 130 w 130"/>
                <a:gd name="T1" fmla="*/ 17 h 68"/>
                <a:gd name="T2" fmla="*/ 58 w 130"/>
                <a:gd name="T3" fmla="*/ 16 h 68"/>
                <a:gd name="T4" fmla="*/ 130 w 130"/>
                <a:gd name="T5" fmla="*/ 17 h 68"/>
              </a:gdLst>
              <a:ahLst/>
              <a:cxnLst>
                <a:cxn ang="0">
                  <a:pos x="T0" y="T1"/>
                </a:cxn>
                <a:cxn ang="0">
                  <a:pos x="T2" y="T3"/>
                </a:cxn>
                <a:cxn ang="0">
                  <a:pos x="T4" y="T5"/>
                </a:cxn>
              </a:cxnLst>
              <a:rect l="0" t="0" r="r" b="b"/>
              <a:pathLst>
                <a:path w="130" h="68">
                  <a:moveTo>
                    <a:pt x="130" y="17"/>
                  </a:moveTo>
                  <a:cubicBezTo>
                    <a:pt x="116" y="12"/>
                    <a:pt x="87" y="0"/>
                    <a:pt x="58" y="16"/>
                  </a:cubicBezTo>
                  <a:cubicBezTo>
                    <a:pt x="0" y="49"/>
                    <a:pt x="109" y="68"/>
                    <a:pt x="130" y="17"/>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 name="Freeform 35"/>
            <p:cNvSpPr/>
            <p:nvPr userDrawn="1"/>
          </p:nvSpPr>
          <p:spPr bwMode="auto">
            <a:xfrm>
              <a:off x="175" y="184"/>
              <a:ext cx="78" cy="98"/>
            </a:xfrm>
            <a:custGeom>
              <a:avLst/>
              <a:gdLst>
                <a:gd name="T0" fmla="*/ 22 w 91"/>
                <a:gd name="T1" fmla="*/ 115 h 115"/>
                <a:gd name="T2" fmla="*/ 73 w 91"/>
                <a:gd name="T3" fmla="*/ 65 h 115"/>
                <a:gd name="T4" fmla="*/ 22 w 91"/>
                <a:gd name="T5" fmla="*/ 115 h 115"/>
              </a:gdLst>
              <a:ahLst/>
              <a:cxnLst>
                <a:cxn ang="0">
                  <a:pos x="T0" y="T1"/>
                </a:cxn>
                <a:cxn ang="0">
                  <a:pos x="T2" y="T3"/>
                </a:cxn>
                <a:cxn ang="0">
                  <a:pos x="T4" y="T5"/>
                </a:cxn>
              </a:cxnLst>
              <a:rect l="0" t="0" r="r" b="b"/>
              <a:pathLst>
                <a:path w="91" h="115">
                  <a:moveTo>
                    <a:pt x="22" y="115"/>
                  </a:moveTo>
                  <a:cubicBezTo>
                    <a:pt x="35" y="109"/>
                    <a:pt x="64" y="97"/>
                    <a:pt x="73" y="65"/>
                  </a:cubicBezTo>
                  <a:cubicBezTo>
                    <a:pt x="91" y="0"/>
                    <a:pt x="0" y="64"/>
                    <a:pt x="22" y="115"/>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 name="Freeform 36"/>
            <p:cNvSpPr/>
            <p:nvPr userDrawn="1"/>
          </p:nvSpPr>
          <p:spPr bwMode="auto">
            <a:xfrm>
              <a:off x="98" y="329"/>
              <a:ext cx="111" cy="59"/>
            </a:xfrm>
            <a:custGeom>
              <a:avLst/>
              <a:gdLst>
                <a:gd name="T0" fmla="*/ 129 w 129"/>
                <a:gd name="T1" fmla="*/ 17 h 69"/>
                <a:gd name="T2" fmla="*/ 58 w 129"/>
                <a:gd name="T3" fmla="*/ 17 h 69"/>
                <a:gd name="T4" fmla="*/ 129 w 129"/>
                <a:gd name="T5" fmla="*/ 17 h 69"/>
              </a:gdLst>
              <a:ahLst/>
              <a:cxnLst>
                <a:cxn ang="0">
                  <a:pos x="T0" y="T1"/>
                </a:cxn>
                <a:cxn ang="0">
                  <a:pos x="T2" y="T3"/>
                </a:cxn>
                <a:cxn ang="0">
                  <a:pos x="T4" y="T5"/>
                </a:cxn>
              </a:cxnLst>
              <a:rect l="0" t="0" r="r" b="b"/>
              <a:pathLst>
                <a:path w="129" h="69">
                  <a:moveTo>
                    <a:pt x="129" y="17"/>
                  </a:moveTo>
                  <a:cubicBezTo>
                    <a:pt x="116" y="12"/>
                    <a:pt x="87" y="0"/>
                    <a:pt x="58" y="17"/>
                  </a:cubicBezTo>
                  <a:cubicBezTo>
                    <a:pt x="0" y="50"/>
                    <a:pt x="109" y="69"/>
                    <a:pt x="129" y="17"/>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 name="Freeform 37"/>
            <p:cNvSpPr/>
            <p:nvPr userDrawn="1"/>
          </p:nvSpPr>
          <p:spPr bwMode="auto">
            <a:xfrm>
              <a:off x="192" y="246"/>
              <a:ext cx="77" cy="99"/>
            </a:xfrm>
            <a:custGeom>
              <a:avLst/>
              <a:gdLst>
                <a:gd name="T0" fmla="*/ 21 w 90"/>
                <a:gd name="T1" fmla="*/ 115 h 115"/>
                <a:gd name="T2" fmla="*/ 72 w 90"/>
                <a:gd name="T3" fmla="*/ 65 h 115"/>
                <a:gd name="T4" fmla="*/ 21 w 90"/>
                <a:gd name="T5" fmla="*/ 115 h 115"/>
              </a:gdLst>
              <a:ahLst/>
              <a:cxnLst>
                <a:cxn ang="0">
                  <a:pos x="T0" y="T1"/>
                </a:cxn>
                <a:cxn ang="0">
                  <a:pos x="T2" y="T3"/>
                </a:cxn>
                <a:cxn ang="0">
                  <a:pos x="T4" y="T5"/>
                </a:cxn>
              </a:cxnLst>
              <a:rect l="0" t="0" r="r" b="b"/>
              <a:pathLst>
                <a:path w="90" h="115">
                  <a:moveTo>
                    <a:pt x="21" y="115"/>
                  </a:moveTo>
                  <a:cubicBezTo>
                    <a:pt x="34" y="109"/>
                    <a:pt x="63" y="97"/>
                    <a:pt x="72" y="65"/>
                  </a:cubicBezTo>
                  <a:cubicBezTo>
                    <a:pt x="90" y="0"/>
                    <a:pt x="0" y="64"/>
                    <a:pt x="21" y="115"/>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 name="Freeform 38"/>
            <p:cNvSpPr/>
            <p:nvPr userDrawn="1"/>
          </p:nvSpPr>
          <p:spPr bwMode="auto">
            <a:xfrm>
              <a:off x="122" y="391"/>
              <a:ext cx="111" cy="58"/>
            </a:xfrm>
            <a:custGeom>
              <a:avLst/>
              <a:gdLst>
                <a:gd name="T0" fmla="*/ 130 w 130"/>
                <a:gd name="T1" fmla="*/ 16 h 68"/>
                <a:gd name="T2" fmla="*/ 59 w 130"/>
                <a:gd name="T3" fmla="*/ 16 h 68"/>
                <a:gd name="T4" fmla="*/ 130 w 130"/>
                <a:gd name="T5" fmla="*/ 16 h 68"/>
              </a:gdLst>
              <a:ahLst/>
              <a:cxnLst>
                <a:cxn ang="0">
                  <a:pos x="T0" y="T1"/>
                </a:cxn>
                <a:cxn ang="0">
                  <a:pos x="T2" y="T3"/>
                </a:cxn>
                <a:cxn ang="0">
                  <a:pos x="T4" y="T5"/>
                </a:cxn>
              </a:cxnLst>
              <a:rect l="0" t="0" r="r" b="b"/>
              <a:pathLst>
                <a:path w="130" h="68">
                  <a:moveTo>
                    <a:pt x="130" y="16"/>
                  </a:moveTo>
                  <a:cubicBezTo>
                    <a:pt x="117" y="12"/>
                    <a:pt x="88" y="0"/>
                    <a:pt x="59" y="16"/>
                  </a:cubicBezTo>
                  <a:cubicBezTo>
                    <a:pt x="0" y="49"/>
                    <a:pt x="109" y="68"/>
                    <a:pt x="130" y="16"/>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 name="Freeform 39"/>
            <p:cNvSpPr/>
            <p:nvPr userDrawn="1"/>
          </p:nvSpPr>
          <p:spPr bwMode="auto">
            <a:xfrm>
              <a:off x="216" y="308"/>
              <a:ext cx="77" cy="98"/>
            </a:xfrm>
            <a:custGeom>
              <a:avLst/>
              <a:gdLst>
                <a:gd name="T0" fmla="*/ 21 w 90"/>
                <a:gd name="T1" fmla="*/ 115 h 115"/>
                <a:gd name="T2" fmla="*/ 72 w 90"/>
                <a:gd name="T3" fmla="*/ 65 h 115"/>
                <a:gd name="T4" fmla="*/ 21 w 90"/>
                <a:gd name="T5" fmla="*/ 115 h 115"/>
              </a:gdLst>
              <a:ahLst/>
              <a:cxnLst>
                <a:cxn ang="0">
                  <a:pos x="T0" y="T1"/>
                </a:cxn>
                <a:cxn ang="0">
                  <a:pos x="T2" y="T3"/>
                </a:cxn>
                <a:cxn ang="0">
                  <a:pos x="T4" y="T5"/>
                </a:cxn>
              </a:cxnLst>
              <a:rect l="0" t="0" r="r" b="b"/>
              <a:pathLst>
                <a:path w="90" h="115">
                  <a:moveTo>
                    <a:pt x="21" y="115"/>
                  </a:moveTo>
                  <a:cubicBezTo>
                    <a:pt x="34" y="108"/>
                    <a:pt x="63" y="96"/>
                    <a:pt x="72" y="65"/>
                  </a:cubicBezTo>
                  <a:cubicBezTo>
                    <a:pt x="90" y="0"/>
                    <a:pt x="0" y="63"/>
                    <a:pt x="21" y="115"/>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 name="Freeform 40"/>
            <p:cNvSpPr/>
            <p:nvPr userDrawn="1"/>
          </p:nvSpPr>
          <p:spPr bwMode="auto">
            <a:xfrm>
              <a:off x="112" y="575"/>
              <a:ext cx="458" cy="222"/>
            </a:xfrm>
            <a:custGeom>
              <a:avLst/>
              <a:gdLst>
                <a:gd name="T0" fmla="*/ 0 w 535"/>
                <a:gd name="T1" fmla="*/ 77 h 260"/>
                <a:gd name="T2" fmla="*/ 35 w 535"/>
                <a:gd name="T3" fmla="*/ 103 h 260"/>
                <a:gd name="T4" fmla="*/ 535 w 535"/>
                <a:gd name="T5" fmla="*/ 133 h 260"/>
                <a:gd name="T6" fmla="*/ 0 w 535"/>
                <a:gd name="T7" fmla="*/ 77 h 260"/>
              </a:gdLst>
              <a:ahLst/>
              <a:cxnLst>
                <a:cxn ang="0">
                  <a:pos x="T0" y="T1"/>
                </a:cxn>
                <a:cxn ang="0">
                  <a:pos x="T2" y="T3"/>
                </a:cxn>
                <a:cxn ang="0">
                  <a:pos x="T4" y="T5"/>
                </a:cxn>
                <a:cxn ang="0">
                  <a:pos x="T6" y="T7"/>
                </a:cxn>
              </a:cxnLst>
              <a:rect l="0" t="0" r="r" b="b"/>
              <a:pathLst>
                <a:path w="535" h="260">
                  <a:moveTo>
                    <a:pt x="0" y="77"/>
                  </a:moveTo>
                  <a:cubicBezTo>
                    <a:pt x="35" y="103"/>
                    <a:pt x="35" y="103"/>
                    <a:pt x="35" y="103"/>
                  </a:cubicBezTo>
                  <a:cubicBezTo>
                    <a:pt x="155" y="200"/>
                    <a:pt x="345" y="260"/>
                    <a:pt x="535" y="133"/>
                  </a:cubicBezTo>
                  <a:cubicBezTo>
                    <a:pt x="347" y="127"/>
                    <a:pt x="191" y="0"/>
                    <a:pt x="0" y="77"/>
                  </a:cubicBezTo>
                  <a:close/>
                </a:path>
              </a:pathLst>
            </a:custGeom>
            <a:solidFill>
              <a:srgbClr val="C6E03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 name="Freeform 41"/>
            <p:cNvSpPr/>
            <p:nvPr userDrawn="1"/>
          </p:nvSpPr>
          <p:spPr bwMode="auto">
            <a:xfrm>
              <a:off x="160" y="643"/>
              <a:ext cx="362" cy="68"/>
            </a:xfrm>
            <a:custGeom>
              <a:avLst/>
              <a:gdLst>
                <a:gd name="T0" fmla="*/ 1 w 423"/>
                <a:gd name="T1" fmla="*/ 2 h 80"/>
                <a:gd name="T2" fmla="*/ 238 w 423"/>
                <a:gd name="T3" fmla="*/ 53 h 80"/>
                <a:gd name="T4" fmla="*/ 335 w 423"/>
                <a:gd name="T5" fmla="*/ 75 h 80"/>
                <a:gd name="T6" fmla="*/ 420 w 423"/>
                <a:gd name="T7" fmla="*/ 68 h 80"/>
                <a:gd name="T8" fmla="*/ 420 w 423"/>
                <a:gd name="T9" fmla="*/ 62 h 80"/>
                <a:gd name="T10" fmla="*/ 335 w 423"/>
                <a:gd name="T11" fmla="*/ 63 h 80"/>
                <a:gd name="T12" fmla="*/ 228 w 423"/>
                <a:gd name="T13" fmla="*/ 41 h 80"/>
                <a:gd name="T14" fmla="*/ 1 w 423"/>
                <a:gd name="T15" fmla="*/ 0 h 80"/>
                <a:gd name="T16" fmla="*/ 1 w 423"/>
                <a:gd name="T17" fmla="*/ 2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2" h="80">
                  <a:moveTo>
                    <a:pt x="1" y="2"/>
                  </a:moveTo>
                  <a:cubicBezTo>
                    <a:pt x="82" y="11"/>
                    <a:pt x="161" y="30"/>
                    <a:pt x="238" y="53"/>
                  </a:cubicBezTo>
                  <a:cubicBezTo>
                    <a:pt x="270" y="63"/>
                    <a:pt x="302" y="71"/>
                    <a:pt x="335" y="75"/>
                  </a:cubicBezTo>
                  <a:cubicBezTo>
                    <a:pt x="362" y="79"/>
                    <a:pt x="395" y="80"/>
                    <a:pt x="420" y="68"/>
                  </a:cubicBezTo>
                  <a:cubicBezTo>
                    <a:pt x="423" y="67"/>
                    <a:pt x="422" y="62"/>
                    <a:pt x="420" y="62"/>
                  </a:cubicBezTo>
                  <a:cubicBezTo>
                    <a:pt x="392" y="58"/>
                    <a:pt x="363" y="65"/>
                    <a:pt x="335" y="63"/>
                  </a:cubicBezTo>
                  <a:cubicBezTo>
                    <a:pt x="299" y="60"/>
                    <a:pt x="263" y="50"/>
                    <a:pt x="228" y="41"/>
                  </a:cubicBezTo>
                  <a:cubicBezTo>
                    <a:pt x="154" y="21"/>
                    <a:pt x="77" y="6"/>
                    <a:pt x="1" y="0"/>
                  </a:cubicBezTo>
                  <a:cubicBezTo>
                    <a:pt x="0" y="0"/>
                    <a:pt x="0" y="1"/>
                    <a:pt x="1" y="2"/>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 name="Freeform 42"/>
            <p:cNvSpPr/>
            <p:nvPr userDrawn="1"/>
          </p:nvSpPr>
          <p:spPr bwMode="auto">
            <a:xfrm>
              <a:off x="467" y="699"/>
              <a:ext cx="555" cy="256"/>
            </a:xfrm>
            <a:custGeom>
              <a:avLst/>
              <a:gdLst>
                <a:gd name="T0" fmla="*/ 1 w 649"/>
                <a:gd name="T1" fmla="*/ 12 h 300"/>
                <a:gd name="T2" fmla="*/ 203 w 649"/>
                <a:gd name="T3" fmla="*/ 48 h 300"/>
                <a:gd name="T4" fmla="*/ 360 w 649"/>
                <a:gd name="T5" fmla="*/ 157 h 300"/>
                <a:gd name="T6" fmla="*/ 484 w 649"/>
                <a:gd name="T7" fmla="*/ 251 h 300"/>
                <a:gd name="T8" fmla="*/ 647 w 649"/>
                <a:gd name="T9" fmla="*/ 300 h 300"/>
                <a:gd name="T10" fmla="*/ 648 w 649"/>
                <a:gd name="T11" fmla="*/ 297 h 300"/>
                <a:gd name="T12" fmla="*/ 474 w 649"/>
                <a:gd name="T13" fmla="*/ 239 h 300"/>
                <a:gd name="T14" fmla="*/ 338 w 649"/>
                <a:gd name="T15" fmla="*/ 132 h 300"/>
                <a:gd name="T16" fmla="*/ 187 w 649"/>
                <a:gd name="T17" fmla="*/ 36 h 300"/>
                <a:gd name="T18" fmla="*/ 1 w 649"/>
                <a:gd name="T19" fmla="*/ 10 h 300"/>
                <a:gd name="T20" fmla="*/ 1 w 649"/>
                <a:gd name="T21" fmla="*/ 12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49" h="300">
                  <a:moveTo>
                    <a:pt x="1" y="12"/>
                  </a:moveTo>
                  <a:cubicBezTo>
                    <a:pt x="70" y="6"/>
                    <a:pt x="140" y="20"/>
                    <a:pt x="203" y="48"/>
                  </a:cubicBezTo>
                  <a:cubicBezTo>
                    <a:pt x="262" y="74"/>
                    <a:pt x="311" y="116"/>
                    <a:pt x="360" y="157"/>
                  </a:cubicBezTo>
                  <a:cubicBezTo>
                    <a:pt x="399" y="191"/>
                    <a:pt x="439" y="225"/>
                    <a:pt x="484" y="251"/>
                  </a:cubicBezTo>
                  <a:cubicBezTo>
                    <a:pt x="534" y="280"/>
                    <a:pt x="590" y="296"/>
                    <a:pt x="647" y="300"/>
                  </a:cubicBezTo>
                  <a:cubicBezTo>
                    <a:pt x="649" y="300"/>
                    <a:pt x="649" y="297"/>
                    <a:pt x="648" y="297"/>
                  </a:cubicBezTo>
                  <a:cubicBezTo>
                    <a:pt x="586" y="288"/>
                    <a:pt x="528" y="272"/>
                    <a:pt x="474" y="239"/>
                  </a:cubicBezTo>
                  <a:cubicBezTo>
                    <a:pt x="424" y="209"/>
                    <a:pt x="382" y="169"/>
                    <a:pt x="338" y="132"/>
                  </a:cubicBezTo>
                  <a:cubicBezTo>
                    <a:pt x="291" y="93"/>
                    <a:pt x="244" y="59"/>
                    <a:pt x="187" y="36"/>
                  </a:cubicBezTo>
                  <a:cubicBezTo>
                    <a:pt x="129" y="13"/>
                    <a:pt x="63" y="0"/>
                    <a:pt x="1" y="10"/>
                  </a:cubicBezTo>
                  <a:cubicBezTo>
                    <a:pt x="0" y="10"/>
                    <a:pt x="0" y="12"/>
                    <a:pt x="1" y="12"/>
                  </a:cubicBezTo>
                  <a:close/>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 name="Freeform 43"/>
            <p:cNvSpPr/>
            <p:nvPr userDrawn="1"/>
          </p:nvSpPr>
          <p:spPr bwMode="auto">
            <a:xfrm>
              <a:off x="1010" y="927"/>
              <a:ext cx="121" cy="78"/>
            </a:xfrm>
            <a:custGeom>
              <a:avLst/>
              <a:gdLst>
                <a:gd name="T0" fmla="*/ 0 w 141"/>
                <a:gd name="T1" fmla="*/ 30 h 91"/>
                <a:gd name="T2" fmla="*/ 74 w 141"/>
                <a:gd name="T3" fmla="*/ 18 h 91"/>
                <a:gd name="T4" fmla="*/ 0 w 141"/>
                <a:gd name="T5" fmla="*/ 30 h 91"/>
              </a:gdLst>
              <a:ahLst/>
              <a:cxnLst>
                <a:cxn ang="0">
                  <a:pos x="T0" y="T1"/>
                </a:cxn>
                <a:cxn ang="0">
                  <a:pos x="T2" y="T3"/>
                </a:cxn>
                <a:cxn ang="0">
                  <a:pos x="T4" y="T5"/>
                </a:cxn>
              </a:cxnLst>
              <a:rect l="0" t="0" r="r" b="b"/>
              <a:pathLst>
                <a:path w="141" h="91">
                  <a:moveTo>
                    <a:pt x="0" y="30"/>
                  </a:moveTo>
                  <a:cubicBezTo>
                    <a:pt x="17" y="24"/>
                    <a:pt x="32" y="0"/>
                    <a:pt x="74" y="18"/>
                  </a:cubicBezTo>
                  <a:cubicBezTo>
                    <a:pt x="141" y="47"/>
                    <a:pt x="38" y="91"/>
                    <a:pt x="0" y="30"/>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 name="Freeform 44"/>
            <p:cNvSpPr/>
            <p:nvPr userDrawn="1"/>
          </p:nvSpPr>
          <p:spPr bwMode="auto">
            <a:xfrm>
              <a:off x="969" y="851"/>
              <a:ext cx="76" cy="100"/>
            </a:xfrm>
            <a:custGeom>
              <a:avLst/>
              <a:gdLst>
                <a:gd name="T0" fmla="*/ 23 w 89"/>
                <a:gd name="T1" fmla="*/ 117 h 117"/>
                <a:gd name="T2" fmla="*/ 73 w 89"/>
                <a:gd name="T3" fmla="*/ 65 h 117"/>
                <a:gd name="T4" fmla="*/ 23 w 89"/>
                <a:gd name="T5" fmla="*/ 117 h 117"/>
              </a:gdLst>
              <a:ahLst/>
              <a:cxnLst>
                <a:cxn ang="0">
                  <a:pos x="T0" y="T1"/>
                </a:cxn>
                <a:cxn ang="0">
                  <a:pos x="T2" y="T3"/>
                </a:cxn>
                <a:cxn ang="0">
                  <a:pos x="T4" y="T5"/>
                </a:cxn>
              </a:cxnLst>
              <a:rect l="0" t="0" r="r" b="b"/>
              <a:pathLst>
                <a:path w="89" h="117">
                  <a:moveTo>
                    <a:pt x="23" y="117"/>
                  </a:moveTo>
                  <a:cubicBezTo>
                    <a:pt x="36" y="110"/>
                    <a:pt x="65" y="97"/>
                    <a:pt x="73" y="65"/>
                  </a:cubicBezTo>
                  <a:cubicBezTo>
                    <a:pt x="89" y="0"/>
                    <a:pt x="0" y="66"/>
                    <a:pt x="23" y="117"/>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 name="Freeform 45"/>
            <p:cNvSpPr/>
            <p:nvPr userDrawn="1"/>
          </p:nvSpPr>
          <p:spPr bwMode="auto">
            <a:xfrm>
              <a:off x="974" y="951"/>
              <a:ext cx="57" cy="110"/>
            </a:xfrm>
            <a:custGeom>
              <a:avLst/>
              <a:gdLst>
                <a:gd name="T0" fmla="*/ 15 w 67"/>
                <a:gd name="T1" fmla="*/ 0 h 129"/>
                <a:gd name="T2" fmla="*/ 17 w 67"/>
                <a:gd name="T3" fmla="*/ 71 h 129"/>
                <a:gd name="T4" fmla="*/ 15 w 67"/>
                <a:gd name="T5" fmla="*/ 0 h 129"/>
              </a:gdLst>
              <a:ahLst/>
              <a:cxnLst>
                <a:cxn ang="0">
                  <a:pos x="T0" y="T1"/>
                </a:cxn>
                <a:cxn ang="0">
                  <a:pos x="T2" y="T3"/>
                </a:cxn>
                <a:cxn ang="0">
                  <a:pos x="T4" y="T5"/>
                </a:cxn>
              </a:cxnLst>
              <a:rect l="0" t="0" r="r" b="b"/>
              <a:pathLst>
                <a:path w="67" h="129">
                  <a:moveTo>
                    <a:pt x="15" y="0"/>
                  </a:moveTo>
                  <a:cubicBezTo>
                    <a:pt x="11" y="13"/>
                    <a:pt x="0" y="43"/>
                    <a:pt x="17" y="71"/>
                  </a:cubicBezTo>
                  <a:cubicBezTo>
                    <a:pt x="51" y="129"/>
                    <a:pt x="67" y="19"/>
                    <a:pt x="15" y="0"/>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 name="Freeform 46"/>
            <p:cNvSpPr/>
            <p:nvPr userDrawn="1"/>
          </p:nvSpPr>
          <p:spPr bwMode="auto">
            <a:xfrm>
              <a:off x="861" y="815"/>
              <a:ext cx="82" cy="93"/>
            </a:xfrm>
            <a:custGeom>
              <a:avLst/>
              <a:gdLst>
                <a:gd name="T0" fmla="*/ 18 w 96"/>
                <a:gd name="T1" fmla="*/ 109 h 109"/>
                <a:gd name="T2" fmla="*/ 73 w 96"/>
                <a:gd name="T3" fmla="*/ 63 h 109"/>
                <a:gd name="T4" fmla="*/ 18 w 96"/>
                <a:gd name="T5" fmla="*/ 109 h 109"/>
              </a:gdLst>
              <a:ahLst/>
              <a:cxnLst>
                <a:cxn ang="0">
                  <a:pos x="T0" y="T1"/>
                </a:cxn>
                <a:cxn ang="0">
                  <a:pos x="T2" y="T3"/>
                </a:cxn>
                <a:cxn ang="0">
                  <a:pos x="T4" y="T5"/>
                </a:cxn>
              </a:cxnLst>
              <a:rect l="0" t="0" r="r" b="b"/>
              <a:pathLst>
                <a:path w="96" h="109">
                  <a:moveTo>
                    <a:pt x="18" y="109"/>
                  </a:moveTo>
                  <a:cubicBezTo>
                    <a:pt x="32" y="104"/>
                    <a:pt x="61" y="94"/>
                    <a:pt x="73" y="63"/>
                  </a:cubicBezTo>
                  <a:cubicBezTo>
                    <a:pt x="96" y="0"/>
                    <a:pt x="0" y="57"/>
                    <a:pt x="18" y="109"/>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 name="Freeform 47"/>
            <p:cNvSpPr/>
            <p:nvPr userDrawn="1"/>
          </p:nvSpPr>
          <p:spPr bwMode="auto">
            <a:xfrm>
              <a:off x="858" y="908"/>
              <a:ext cx="60" cy="113"/>
            </a:xfrm>
            <a:custGeom>
              <a:avLst/>
              <a:gdLst>
                <a:gd name="T0" fmla="*/ 20 w 70"/>
                <a:gd name="T1" fmla="*/ 0 h 132"/>
                <a:gd name="T2" fmla="*/ 14 w 70"/>
                <a:gd name="T3" fmla="*/ 71 h 132"/>
                <a:gd name="T4" fmla="*/ 20 w 70"/>
                <a:gd name="T5" fmla="*/ 0 h 132"/>
              </a:gdLst>
              <a:ahLst/>
              <a:cxnLst>
                <a:cxn ang="0">
                  <a:pos x="T0" y="T1"/>
                </a:cxn>
                <a:cxn ang="0">
                  <a:pos x="T2" y="T3"/>
                </a:cxn>
                <a:cxn ang="0">
                  <a:pos x="T4" y="T5"/>
                </a:cxn>
              </a:cxnLst>
              <a:rect l="0" t="0" r="r" b="b"/>
              <a:pathLst>
                <a:path w="70" h="132">
                  <a:moveTo>
                    <a:pt x="20" y="0"/>
                  </a:moveTo>
                  <a:cubicBezTo>
                    <a:pt x="15" y="13"/>
                    <a:pt x="0" y="41"/>
                    <a:pt x="14" y="71"/>
                  </a:cubicBezTo>
                  <a:cubicBezTo>
                    <a:pt x="43" y="132"/>
                    <a:pt x="70" y="25"/>
                    <a:pt x="20" y="0"/>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 name="Freeform 48"/>
            <p:cNvSpPr/>
            <p:nvPr userDrawn="1"/>
          </p:nvSpPr>
          <p:spPr bwMode="auto">
            <a:xfrm>
              <a:off x="772" y="753"/>
              <a:ext cx="87" cy="85"/>
            </a:xfrm>
            <a:custGeom>
              <a:avLst/>
              <a:gdLst>
                <a:gd name="T0" fmla="*/ 11 w 101"/>
                <a:gd name="T1" fmla="*/ 99 h 99"/>
                <a:gd name="T2" fmla="*/ 71 w 101"/>
                <a:gd name="T3" fmla="*/ 60 h 99"/>
                <a:gd name="T4" fmla="*/ 11 w 101"/>
                <a:gd name="T5" fmla="*/ 99 h 99"/>
              </a:gdLst>
              <a:ahLst/>
              <a:cxnLst>
                <a:cxn ang="0">
                  <a:pos x="T0" y="T1"/>
                </a:cxn>
                <a:cxn ang="0">
                  <a:pos x="T2" y="T3"/>
                </a:cxn>
                <a:cxn ang="0">
                  <a:pos x="T4" y="T5"/>
                </a:cxn>
              </a:cxnLst>
              <a:rect l="0" t="0" r="r" b="b"/>
              <a:pathLst>
                <a:path w="100" h="99">
                  <a:moveTo>
                    <a:pt x="11" y="99"/>
                  </a:moveTo>
                  <a:cubicBezTo>
                    <a:pt x="25" y="95"/>
                    <a:pt x="56" y="89"/>
                    <a:pt x="71" y="60"/>
                  </a:cubicBezTo>
                  <a:cubicBezTo>
                    <a:pt x="101" y="0"/>
                    <a:pt x="0" y="45"/>
                    <a:pt x="11" y="99"/>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 name="Freeform 49"/>
            <p:cNvSpPr/>
            <p:nvPr userDrawn="1"/>
          </p:nvSpPr>
          <p:spPr bwMode="auto">
            <a:xfrm>
              <a:off x="759" y="838"/>
              <a:ext cx="61" cy="114"/>
            </a:xfrm>
            <a:custGeom>
              <a:avLst/>
              <a:gdLst>
                <a:gd name="T0" fmla="*/ 24 w 71"/>
                <a:gd name="T1" fmla="*/ 0 h 133"/>
                <a:gd name="T2" fmla="*/ 10 w 71"/>
                <a:gd name="T3" fmla="*/ 69 h 133"/>
                <a:gd name="T4" fmla="*/ 24 w 71"/>
                <a:gd name="T5" fmla="*/ 0 h 133"/>
              </a:gdLst>
              <a:ahLst/>
              <a:cxnLst>
                <a:cxn ang="0">
                  <a:pos x="T0" y="T1"/>
                </a:cxn>
                <a:cxn ang="0">
                  <a:pos x="T2" y="T3"/>
                </a:cxn>
                <a:cxn ang="0">
                  <a:pos x="T4" y="T5"/>
                </a:cxn>
              </a:cxnLst>
              <a:rect l="0" t="0" r="r" b="b"/>
              <a:pathLst>
                <a:path w="71" h="133">
                  <a:moveTo>
                    <a:pt x="24" y="0"/>
                  </a:moveTo>
                  <a:cubicBezTo>
                    <a:pt x="17" y="12"/>
                    <a:pt x="0" y="38"/>
                    <a:pt x="10" y="69"/>
                  </a:cubicBezTo>
                  <a:cubicBezTo>
                    <a:pt x="31" y="133"/>
                    <a:pt x="71" y="30"/>
                    <a:pt x="24" y="0"/>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2" name="Freeform 50"/>
            <p:cNvSpPr/>
            <p:nvPr userDrawn="1"/>
          </p:nvSpPr>
          <p:spPr bwMode="auto">
            <a:xfrm>
              <a:off x="670" y="673"/>
              <a:ext cx="86" cy="85"/>
            </a:xfrm>
            <a:custGeom>
              <a:avLst/>
              <a:gdLst>
                <a:gd name="T0" fmla="*/ 11 w 101"/>
                <a:gd name="T1" fmla="*/ 99 h 99"/>
                <a:gd name="T2" fmla="*/ 71 w 101"/>
                <a:gd name="T3" fmla="*/ 60 h 99"/>
                <a:gd name="T4" fmla="*/ 11 w 101"/>
                <a:gd name="T5" fmla="*/ 99 h 99"/>
              </a:gdLst>
              <a:ahLst/>
              <a:cxnLst>
                <a:cxn ang="0">
                  <a:pos x="T0" y="T1"/>
                </a:cxn>
                <a:cxn ang="0">
                  <a:pos x="T2" y="T3"/>
                </a:cxn>
                <a:cxn ang="0">
                  <a:pos x="T4" y="T5"/>
                </a:cxn>
              </a:cxnLst>
              <a:rect l="0" t="0" r="r" b="b"/>
              <a:pathLst>
                <a:path w="100" h="99">
                  <a:moveTo>
                    <a:pt x="11" y="99"/>
                  </a:moveTo>
                  <a:cubicBezTo>
                    <a:pt x="25" y="95"/>
                    <a:pt x="56" y="89"/>
                    <a:pt x="71" y="60"/>
                  </a:cubicBezTo>
                  <a:cubicBezTo>
                    <a:pt x="101" y="0"/>
                    <a:pt x="0" y="45"/>
                    <a:pt x="11" y="99"/>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3" name="Freeform 51"/>
            <p:cNvSpPr/>
            <p:nvPr userDrawn="1"/>
          </p:nvSpPr>
          <p:spPr bwMode="auto">
            <a:xfrm>
              <a:off x="657" y="758"/>
              <a:ext cx="61" cy="113"/>
            </a:xfrm>
            <a:custGeom>
              <a:avLst/>
              <a:gdLst>
                <a:gd name="T0" fmla="*/ 25 w 71"/>
                <a:gd name="T1" fmla="*/ 0 h 133"/>
                <a:gd name="T2" fmla="*/ 10 w 71"/>
                <a:gd name="T3" fmla="*/ 69 h 133"/>
                <a:gd name="T4" fmla="*/ 25 w 71"/>
                <a:gd name="T5" fmla="*/ 0 h 133"/>
              </a:gdLst>
              <a:ahLst/>
              <a:cxnLst>
                <a:cxn ang="0">
                  <a:pos x="T0" y="T1"/>
                </a:cxn>
                <a:cxn ang="0">
                  <a:pos x="T2" y="T3"/>
                </a:cxn>
                <a:cxn ang="0">
                  <a:pos x="T4" y="T5"/>
                </a:cxn>
              </a:cxnLst>
              <a:rect l="0" t="0" r="r" b="b"/>
              <a:pathLst>
                <a:path w="71" h="133">
                  <a:moveTo>
                    <a:pt x="25" y="0"/>
                  </a:moveTo>
                  <a:cubicBezTo>
                    <a:pt x="18" y="12"/>
                    <a:pt x="0" y="38"/>
                    <a:pt x="10" y="69"/>
                  </a:cubicBezTo>
                  <a:cubicBezTo>
                    <a:pt x="31" y="133"/>
                    <a:pt x="71" y="30"/>
                    <a:pt x="25" y="0"/>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 name="Freeform 52"/>
            <p:cNvSpPr/>
            <p:nvPr userDrawn="1"/>
          </p:nvSpPr>
          <p:spPr bwMode="auto">
            <a:xfrm>
              <a:off x="287" y="86"/>
              <a:ext cx="51" cy="477"/>
            </a:xfrm>
            <a:custGeom>
              <a:avLst/>
              <a:gdLst>
                <a:gd name="T0" fmla="*/ 59 w 60"/>
                <a:gd name="T1" fmla="*/ 556 h 557"/>
                <a:gd name="T2" fmla="*/ 13 w 60"/>
                <a:gd name="T3" fmla="*/ 415 h 557"/>
                <a:gd name="T4" fmla="*/ 29 w 60"/>
                <a:gd name="T5" fmla="*/ 263 h 557"/>
                <a:gd name="T6" fmla="*/ 51 w 60"/>
                <a:gd name="T7" fmla="*/ 136 h 557"/>
                <a:gd name="T8" fmla="*/ 27 w 60"/>
                <a:gd name="T9" fmla="*/ 1 h 557"/>
                <a:gd name="T10" fmla="*/ 25 w 60"/>
                <a:gd name="T11" fmla="*/ 2 h 557"/>
                <a:gd name="T12" fmla="*/ 46 w 60"/>
                <a:gd name="T13" fmla="*/ 153 h 557"/>
                <a:gd name="T14" fmla="*/ 18 w 60"/>
                <a:gd name="T15" fmla="*/ 293 h 557"/>
                <a:gd name="T16" fmla="*/ 58 w 60"/>
                <a:gd name="T17" fmla="*/ 556 h 557"/>
                <a:gd name="T18" fmla="*/ 59 w 60"/>
                <a:gd name="T19" fmla="*/ 556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0" h="557">
                  <a:moveTo>
                    <a:pt x="59" y="556"/>
                  </a:moveTo>
                  <a:cubicBezTo>
                    <a:pt x="32" y="513"/>
                    <a:pt x="18" y="465"/>
                    <a:pt x="13" y="415"/>
                  </a:cubicBezTo>
                  <a:cubicBezTo>
                    <a:pt x="7" y="364"/>
                    <a:pt x="17" y="313"/>
                    <a:pt x="29" y="263"/>
                  </a:cubicBezTo>
                  <a:cubicBezTo>
                    <a:pt x="38" y="221"/>
                    <a:pt x="49" y="179"/>
                    <a:pt x="51" y="136"/>
                  </a:cubicBezTo>
                  <a:cubicBezTo>
                    <a:pt x="54" y="90"/>
                    <a:pt x="45" y="43"/>
                    <a:pt x="27" y="1"/>
                  </a:cubicBezTo>
                  <a:cubicBezTo>
                    <a:pt x="26" y="0"/>
                    <a:pt x="24" y="1"/>
                    <a:pt x="25" y="2"/>
                  </a:cubicBezTo>
                  <a:cubicBezTo>
                    <a:pt x="42" y="52"/>
                    <a:pt x="51" y="100"/>
                    <a:pt x="46" y="153"/>
                  </a:cubicBezTo>
                  <a:cubicBezTo>
                    <a:pt x="42" y="201"/>
                    <a:pt x="28" y="247"/>
                    <a:pt x="18" y="293"/>
                  </a:cubicBezTo>
                  <a:cubicBezTo>
                    <a:pt x="0" y="382"/>
                    <a:pt x="3" y="480"/>
                    <a:pt x="58" y="556"/>
                  </a:cubicBezTo>
                  <a:cubicBezTo>
                    <a:pt x="58" y="557"/>
                    <a:pt x="60" y="556"/>
                    <a:pt x="59" y="556"/>
                  </a:cubicBezTo>
                  <a:close/>
                </a:path>
              </a:pathLst>
            </a:custGeom>
            <a:solidFill>
              <a:srgbClr val="90C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 name="Freeform 53"/>
            <p:cNvSpPr/>
            <p:nvPr userDrawn="1"/>
          </p:nvSpPr>
          <p:spPr bwMode="auto">
            <a:xfrm>
              <a:off x="278" y="6"/>
              <a:ext cx="58" cy="89"/>
            </a:xfrm>
            <a:custGeom>
              <a:avLst/>
              <a:gdLst>
                <a:gd name="T0" fmla="*/ 39 w 68"/>
                <a:gd name="T1" fmla="*/ 104 h 104"/>
                <a:gd name="T2" fmla="*/ 4 w 68"/>
                <a:gd name="T3" fmla="*/ 57 h 104"/>
                <a:gd name="T4" fmla="*/ 39 w 68"/>
                <a:gd name="T5" fmla="*/ 104 h 104"/>
              </a:gdLst>
              <a:ahLst/>
              <a:cxnLst>
                <a:cxn ang="0">
                  <a:pos x="T0" y="T1"/>
                </a:cxn>
                <a:cxn ang="0">
                  <a:pos x="T2" y="T3"/>
                </a:cxn>
                <a:cxn ang="0">
                  <a:pos x="T4" y="T5"/>
                </a:cxn>
              </a:cxnLst>
              <a:rect l="0" t="0" r="r" b="b"/>
              <a:pathLst>
                <a:path w="68" h="104">
                  <a:moveTo>
                    <a:pt x="39" y="104"/>
                  </a:moveTo>
                  <a:cubicBezTo>
                    <a:pt x="29" y="95"/>
                    <a:pt x="6" y="93"/>
                    <a:pt x="4" y="57"/>
                  </a:cubicBezTo>
                  <a:cubicBezTo>
                    <a:pt x="0" y="0"/>
                    <a:pt x="68" y="56"/>
                    <a:pt x="39" y="104"/>
                  </a:cubicBezTo>
                </a:path>
              </a:pathLst>
            </a:custGeom>
            <a:solidFill>
              <a:srgbClr val="90C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 name="Freeform 54"/>
            <p:cNvSpPr/>
            <p:nvPr userDrawn="1"/>
          </p:nvSpPr>
          <p:spPr bwMode="auto">
            <a:xfrm>
              <a:off x="228" y="92"/>
              <a:ext cx="90" cy="48"/>
            </a:xfrm>
            <a:custGeom>
              <a:avLst/>
              <a:gdLst>
                <a:gd name="T0" fmla="*/ 105 w 105"/>
                <a:gd name="T1" fmla="*/ 22 h 56"/>
                <a:gd name="T2" fmla="*/ 51 w 105"/>
                <a:gd name="T3" fmla="*/ 6 h 56"/>
                <a:gd name="T4" fmla="*/ 105 w 105"/>
                <a:gd name="T5" fmla="*/ 22 h 56"/>
              </a:gdLst>
              <a:ahLst/>
              <a:cxnLst>
                <a:cxn ang="0">
                  <a:pos x="T0" y="T1"/>
                </a:cxn>
                <a:cxn ang="0">
                  <a:pos x="T2" y="T3"/>
                </a:cxn>
                <a:cxn ang="0">
                  <a:pos x="T4" y="T5"/>
                </a:cxn>
              </a:cxnLst>
              <a:rect l="0" t="0" r="r" b="b"/>
              <a:pathLst>
                <a:path w="105" h="56">
                  <a:moveTo>
                    <a:pt x="105" y="22"/>
                  </a:moveTo>
                  <a:cubicBezTo>
                    <a:pt x="95" y="15"/>
                    <a:pt x="76" y="0"/>
                    <a:pt x="51" y="6"/>
                  </a:cubicBezTo>
                  <a:cubicBezTo>
                    <a:pt x="0" y="18"/>
                    <a:pt x="78" y="56"/>
                    <a:pt x="105" y="22"/>
                  </a:cubicBezTo>
                </a:path>
              </a:pathLst>
            </a:custGeom>
            <a:solidFill>
              <a:srgbClr val="90C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 name="Freeform 55"/>
            <p:cNvSpPr/>
            <p:nvPr userDrawn="1"/>
          </p:nvSpPr>
          <p:spPr bwMode="auto">
            <a:xfrm>
              <a:off x="314" y="50"/>
              <a:ext cx="70" cy="62"/>
            </a:xfrm>
            <a:custGeom>
              <a:avLst/>
              <a:gdLst>
                <a:gd name="T0" fmla="*/ 5 w 82"/>
                <a:gd name="T1" fmla="*/ 72 h 72"/>
                <a:gd name="T2" fmla="*/ 54 w 82"/>
                <a:gd name="T3" fmla="*/ 45 h 72"/>
                <a:gd name="T4" fmla="*/ 5 w 82"/>
                <a:gd name="T5" fmla="*/ 72 h 72"/>
              </a:gdLst>
              <a:ahLst/>
              <a:cxnLst>
                <a:cxn ang="0">
                  <a:pos x="T0" y="T1"/>
                </a:cxn>
                <a:cxn ang="0">
                  <a:pos x="T2" y="T3"/>
                </a:cxn>
                <a:cxn ang="0">
                  <a:pos x="T4" y="T5"/>
                </a:cxn>
              </a:cxnLst>
              <a:rect l="0" t="0" r="r" b="b"/>
              <a:pathLst>
                <a:path w="82" h="72">
                  <a:moveTo>
                    <a:pt x="5" y="72"/>
                  </a:moveTo>
                  <a:cubicBezTo>
                    <a:pt x="16" y="70"/>
                    <a:pt x="41" y="67"/>
                    <a:pt x="54" y="45"/>
                  </a:cubicBezTo>
                  <a:cubicBezTo>
                    <a:pt x="82" y="0"/>
                    <a:pt x="0" y="29"/>
                    <a:pt x="5" y="72"/>
                  </a:cubicBezTo>
                </a:path>
              </a:pathLst>
            </a:custGeom>
            <a:solidFill>
              <a:srgbClr val="90C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 name="Freeform 56"/>
            <p:cNvSpPr/>
            <p:nvPr userDrawn="1"/>
          </p:nvSpPr>
          <p:spPr bwMode="auto">
            <a:xfrm>
              <a:off x="239" y="183"/>
              <a:ext cx="89" cy="48"/>
            </a:xfrm>
            <a:custGeom>
              <a:avLst/>
              <a:gdLst>
                <a:gd name="T0" fmla="*/ 104 w 104"/>
                <a:gd name="T1" fmla="*/ 25 h 56"/>
                <a:gd name="T2" fmla="*/ 53 w 104"/>
                <a:gd name="T3" fmla="*/ 3 h 56"/>
                <a:gd name="T4" fmla="*/ 104 w 104"/>
                <a:gd name="T5" fmla="*/ 25 h 56"/>
              </a:gdLst>
              <a:ahLst/>
              <a:cxnLst>
                <a:cxn ang="0">
                  <a:pos x="T0" y="T1"/>
                </a:cxn>
                <a:cxn ang="0">
                  <a:pos x="T2" y="T3"/>
                </a:cxn>
                <a:cxn ang="0">
                  <a:pos x="T4" y="T5"/>
                </a:cxn>
              </a:cxnLst>
              <a:rect l="0" t="0" r="r" b="b"/>
              <a:pathLst>
                <a:path w="104" h="56">
                  <a:moveTo>
                    <a:pt x="104" y="25"/>
                  </a:moveTo>
                  <a:cubicBezTo>
                    <a:pt x="96" y="17"/>
                    <a:pt x="78" y="0"/>
                    <a:pt x="53" y="3"/>
                  </a:cubicBezTo>
                  <a:cubicBezTo>
                    <a:pt x="0" y="10"/>
                    <a:pt x="74" y="56"/>
                    <a:pt x="104" y="25"/>
                  </a:cubicBezTo>
                </a:path>
              </a:pathLst>
            </a:custGeom>
            <a:solidFill>
              <a:srgbClr val="90C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 name="Freeform 57"/>
            <p:cNvSpPr/>
            <p:nvPr userDrawn="1"/>
          </p:nvSpPr>
          <p:spPr bwMode="auto">
            <a:xfrm>
              <a:off x="328" y="151"/>
              <a:ext cx="73" cy="54"/>
            </a:xfrm>
            <a:custGeom>
              <a:avLst/>
              <a:gdLst>
                <a:gd name="T0" fmla="*/ 1 w 85"/>
                <a:gd name="T1" fmla="*/ 63 h 63"/>
                <a:gd name="T2" fmla="*/ 52 w 85"/>
                <a:gd name="T3" fmla="*/ 42 h 63"/>
                <a:gd name="T4" fmla="*/ 1 w 85"/>
                <a:gd name="T5" fmla="*/ 63 h 63"/>
              </a:gdLst>
              <a:ahLst/>
              <a:cxnLst>
                <a:cxn ang="0">
                  <a:pos x="T0" y="T1"/>
                </a:cxn>
                <a:cxn ang="0">
                  <a:pos x="T2" y="T3"/>
                </a:cxn>
                <a:cxn ang="0">
                  <a:pos x="T4" y="T5"/>
                </a:cxn>
              </a:cxnLst>
              <a:rect l="0" t="0" r="r" b="b"/>
              <a:pathLst>
                <a:path w="85" h="62">
                  <a:moveTo>
                    <a:pt x="1" y="63"/>
                  </a:moveTo>
                  <a:cubicBezTo>
                    <a:pt x="12" y="62"/>
                    <a:pt x="37" y="62"/>
                    <a:pt x="52" y="42"/>
                  </a:cubicBezTo>
                  <a:cubicBezTo>
                    <a:pt x="85" y="0"/>
                    <a:pt x="0" y="19"/>
                    <a:pt x="1" y="63"/>
                  </a:cubicBezTo>
                </a:path>
              </a:pathLst>
            </a:custGeom>
            <a:solidFill>
              <a:srgbClr val="90C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 name="Freeform 58"/>
            <p:cNvSpPr/>
            <p:nvPr userDrawn="1"/>
          </p:nvSpPr>
          <p:spPr bwMode="auto">
            <a:xfrm>
              <a:off x="228" y="272"/>
              <a:ext cx="86" cy="47"/>
            </a:xfrm>
            <a:custGeom>
              <a:avLst/>
              <a:gdLst>
                <a:gd name="T0" fmla="*/ 101 w 101"/>
                <a:gd name="T1" fmla="*/ 28 h 55"/>
                <a:gd name="T2" fmla="*/ 53 w 101"/>
                <a:gd name="T3" fmla="*/ 0 h 55"/>
                <a:gd name="T4" fmla="*/ 101 w 101"/>
                <a:gd name="T5" fmla="*/ 28 h 55"/>
              </a:gdLst>
              <a:ahLst/>
              <a:cxnLst>
                <a:cxn ang="0">
                  <a:pos x="T0" y="T1"/>
                </a:cxn>
                <a:cxn ang="0">
                  <a:pos x="T2" y="T3"/>
                </a:cxn>
                <a:cxn ang="0">
                  <a:pos x="T4" y="T5"/>
                </a:cxn>
              </a:cxnLst>
              <a:rect l="0" t="0" r="r" b="b"/>
              <a:pathLst>
                <a:path w="100" h="55">
                  <a:moveTo>
                    <a:pt x="101" y="28"/>
                  </a:moveTo>
                  <a:cubicBezTo>
                    <a:pt x="94" y="20"/>
                    <a:pt x="78" y="0"/>
                    <a:pt x="53" y="0"/>
                  </a:cubicBezTo>
                  <a:cubicBezTo>
                    <a:pt x="0" y="1"/>
                    <a:pt x="67" y="55"/>
                    <a:pt x="101" y="28"/>
                  </a:cubicBezTo>
                </a:path>
              </a:pathLst>
            </a:custGeom>
            <a:solidFill>
              <a:srgbClr val="90C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 name="Freeform 59"/>
            <p:cNvSpPr/>
            <p:nvPr userDrawn="1"/>
          </p:nvSpPr>
          <p:spPr bwMode="auto">
            <a:xfrm>
              <a:off x="314" y="251"/>
              <a:ext cx="78" cy="49"/>
            </a:xfrm>
            <a:custGeom>
              <a:avLst/>
              <a:gdLst>
                <a:gd name="T0" fmla="*/ 0 w 91"/>
                <a:gd name="T1" fmla="*/ 53 h 57"/>
                <a:gd name="T2" fmla="*/ 54 w 91"/>
                <a:gd name="T3" fmla="*/ 38 h 57"/>
                <a:gd name="T4" fmla="*/ 0 w 91"/>
                <a:gd name="T5" fmla="*/ 53 h 57"/>
              </a:gdLst>
              <a:ahLst/>
              <a:cxnLst>
                <a:cxn ang="0">
                  <a:pos x="T0" y="T1"/>
                </a:cxn>
                <a:cxn ang="0">
                  <a:pos x="T2" y="T3"/>
                </a:cxn>
                <a:cxn ang="0">
                  <a:pos x="T4" y="T5"/>
                </a:cxn>
              </a:cxnLst>
              <a:rect l="0" t="0" r="r" b="b"/>
              <a:pathLst>
                <a:path w="91" h="57">
                  <a:moveTo>
                    <a:pt x="0" y="53"/>
                  </a:moveTo>
                  <a:cubicBezTo>
                    <a:pt x="12" y="54"/>
                    <a:pt x="36" y="57"/>
                    <a:pt x="54" y="38"/>
                  </a:cubicBezTo>
                  <a:cubicBezTo>
                    <a:pt x="91" y="0"/>
                    <a:pt x="5" y="10"/>
                    <a:pt x="0" y="53"/>
                  </a:cubicBezTo>
                </a:path>
              </a:pathLst>
            </a:custGeom>
            <a:solidFill>
              <a:srgbClr val="90C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 name="Freeform 60"/>
            <p:cNvSpPr/>
            <p:nvPr userDrawn="1"/>
          </p:nvSpPr>
          <p:spPr bwMode="auto">
            <a:xfrm>
              <a:off x="208" y="373"/>
              <a:ext cx="87" cy="47"/>
            </a:xfrm>
            <a:custGeom>
              <a:avLst/>
              <a:gdLst>
                <a:gd name="T0" fmla="*/ 102 w 102"/>
                <a:gd name="T1" fmla="*/ 27 h 55"/>
                <a:gd name="T2" fmla="*/ 53 w 102"/>
                <a:gd name="T3" fmla="*/ 0 h 55"/>
                <a:gd name="T4" fmla="*/ 102 w 102"/>
                <a:gd name="T5" fmla="*/ 27 h 55"/>
              </a:gdLst>
              <a:ahLst/>
              <a:cxnLst>
                <a:cxn ang="0">
                  <a:pos x="T0" y="T1"/>
                </a:cxn>
                <a:cxn ang="0">
                  <a:pos x="T2" y="T3"/>
                </a:cxn>
                <a:cxn ang="0">
                  <a:pos x="T4" y="T5"/>
                </a:cxn>
              </a:cxnLst>
              <a:rect l="0" t="0" r="r" b="b"/>
              <a:pathLst>
                <a:path w="102" h="55">
                  <a:moveTo>
                    <a:pt x="102" y="27"/>
                  </a:moveTo>
                  <a:cubicBezTo>
                    <a:pt x="94" y="19"/>
                    <a:pt x="79" y="0"/>
                    <a:pt x="53" y="0"/>
                  </a:cubicBezTo>
                  <a:cubicBezTo>
                    <a:pt x="0" y="0"/>
                    <a:pt x="68" y="55"/>
                    <a:pt x="102" y="27"/>
                  </a:cubicBezTo>
                </a:path>
              </a:pathLst>
            </a:custGeom>
            <a:solidFill>
              <a:srgbClr val="90C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 name="Freeform 61"/>
            <p:cNvSpPr/>
            <p:nvPr userDrawn="1"/>
          </p:nvSpPr>
          <p:spPr bwMode="auto">
            <a:xfrm>
              <a:off x="295" y="352"/>
              <a:ext cx="78" cy="48"/>
            </a:xfrm>
            <a:custGeom>
              <a:avLst/>
              <a:gdLst>
                <a:gd name="T0" fmla="*/ 0 w 91"/>
                <a:gd name="T1" fmla="*/ 53 h 56"/>
                <a:gd name="T2" fmla="*/ 54 w 91"/>
                <a:gd name="T3" fmla="*/ 38 h 56"/>
                <a:gd name="T4" fmla="*/ 0 w 91"/>
                <a:gd name="T5" fmla="*/ 53 h 56"/>
              </a:gdLst>
              <a:ahLst/>
              <a:cxnLst>
                <a:cxn ang="0">
                  <a:pos x="T0" y="T1"/>
                </a:cxn>
                <a:cxn ang="0">
                  <a:pos x="T2" y="T3"/>
                </a:cxn>
                <a:cxn ang="0">
                  <a:pos x="T4" y="T5"/>
                </a:cxn>
              </a:cxnLst>
              <a:rect l="0" t="0" r="r" b="b"/>
              <a:pathLst>
                <a:path w="91" h="56">
                  <a:moveTo>
                    <a:pt x="0" y="53"/>
                  </a:moveTo>
                  <a:cubicBezTo>
                    <a:pt x="11" y="53"/>
                    <a:pt x="36" y="56"/>
                    <a:pt x="54" y="38"/>
                  </a:cubicBezTo>
                  <a:cubicBezTo>
                    <a:pt x="91" y="0"/>
                    <a:pt x="5" y="9"/>
                    <a:pt x="0" y="53"/>
                  </a:cubicBezTo>
                </a:path>
              </a:pathLst>
            </a:custGeom>
            <a:solidFill>
              <a:srgbClr val="90C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 name="Freeform 62"/>
            <p:cNvSpPr/>
            <p:nvPr userDrawn="1"/>
          </p:nvSpPr>
          <p:spPr bwMode="auto">
            <a:xfrm>
              <a:off x="203" y="432"/>
              <a:ext cx="311" cy="289"/>
            </a:xfrm>
            <a:custGeom>
              <a:avLst/>
              <a:gdLst>
                <a:gd name="T0" fmla="*/ 144 w 364"/>
                <a:gd name="T1" fmla="*/ 219 h 338"/>
                <a:gd name="T2" fmla="*/ 186 w 364"/>
                <a:gd name="T3" fmla="*/ 308 h 338"/>
                <a:gd name="T4" fmla="*/ 226 w 364"/>
                <a:gd name="T5" fmla="*/ 220 h 338"/>
                <a:gd name="T6" fmla="*/ 276 w 364"/>
                <a:gd name="T7" fmla="*/ 174 h 338"/>
                <a:gd name="T8" fmla="*/ 267 w 364"/>
                <a:gd name="T9" fmla="*/ 167 h 338"/>
                <a:gd name="T10" fmla="*/ 203 w 364"/>
                <a:gd name="T11" fmla="*/ 101 h 338"/>
                <a:gd name="T12" fmla="*/ 143 w 364"/>
                <a:gd name="T13" fmla="*/ 153 h 338"/>
                <a:gd name="T14" fmla="*/ 144 w 364"/>
                <a:gd name="T15" fmla="*/ 219 h 3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4" h="338">
                  <a:moveTo>
                    <a:pt x="144" y="219"/>
                  </a:moveTo>
                  <a:cubicBezTo>
                    <a:pt x="148" y="252"/>
                    <a:pt x="142" y="310"/>
                    <a:pt x="186" y="308"/>
                  </a:cubicBezTo>
                  <a:cubicBezTo>
                    <a:pt x="223" y="306"/>
                    <a:pt x="232" y="252"/>
                    <a:pt x="226" y="220"/>
                  </a:cubicBezTo>
                  <a:cubicBezTo>
                    <a:pt x="305" y="338"/>
                    <a:pt x="364" y="235"/>
                    <a:pt x="276" y="174"/>
                  </a:cubicBezTo>
                  <a:cubicBezTo>
                    <a:pt x="267" y="167"/>
                    <a:pt x="267" y="167"/>
                    <a:pt x="267" y="167"/>
                  </a:cubicBezTo>
                  <a:cubicBezTo>
                    <a:pt x="350" y="123"/>
                    <a:pt x="285" y="27"/>
                    <a:pt x="203" y="101"/>
                  </a:cubicBezTo>
                  <a:cubicBezTo>
                    <a:pt x="174" y="0"/>
                    <a:pt x="41" y="84"/>
                    <a:pt x="143" y="153"/>
                  </a:cubicBezTo>
                  <a:cubicBezTo>
                    <a:pt x="0" y="142"/>
                    <a:pt x="71" y="274"/>
                    <a:pt x="144" y="219"/>
                  </a:cubicBezTo>
                  <a:close/>
                </a:path>
              </a:pathLst>
            </a:custGeom>
            <a:solidFill>
              <a:srgbClr val="FFC8B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 name="Freeform 63"/>
            <p:cNvSpPr/>
            <p:nvPr userDrawn="1"/>
          </p:nvSpPr>
          <p:spPr bwMode="auto">
            <a:xfrm>
              <a:off x="394" y="582"/>
              <a:ext cx="25" cy="16"/>
            </a:xfrm>
            <a:custGeom>
              <a:avLst/>
              <a:gdLst>
                <a:gd name="T0" fmla="*/ 28 w 29"/>
                <a:gd name="T1" fmla="*/ 16 h 18"/>
                <a:gd name="T2" fmla="*/ 16 w 29"/>
                <a:gd name="T3" fmla="*/ 6 h 18"/>
                <a:gd name="T4" fmla="*/ 1 w 29"/>
                <a:gd name="T5" fmla="*/ 1 h 18"/>
                <a:gd name="T6" fmla="*/ 0 w 29"/>
                <a:gd name="T7" fmla="*/ 3 h 18"/>
                <a:gd name="T8" fmla="*/ 11 w 29"/>
                <a:gd name="T9" fmla="*/ 10 h 18"/>
                <a:gd name="T10" fmla="*/ 26 w 29"/>
                <a:gd name="T11" fmla="*/ 18 h 18"/>
                <a:gd name="T12" fmla="*/ 28 w 29"/>
                <a:gd name="T13" fmla="*/ 16 h 18"/>
              </a:gdLst>
              <a:ahLst/>
              <a:cxnLst>
                <a:cxn ang="0">
                  <a:pos x="T0" y="T1"/>
                </a:cxn>
                <a:cxn ang="0">
                  <a:pos x="T2" y="T3"/>
                </a:cxn>
                <a:cxn ang="0">
                  <a:pos x="T4" y="T5"/>
                </a:cxn>
                <a:cxn ang="0">
                  <a:pos x="T6" y="T7"/>
                </a:cxn>
                <a:cxn ang="0">
                  <a:pos x="T8" y="T9"/>
                </a:cxn>
                <a:cxn ang="0">
                  <a:pos x="T10" y="T11"/>
                </a:cxn>
                <a:cxn ang="0">
                  <a:pos x="T12" y="T13"/>
                </a:cxn>
              </a:cxnLst>
              <a:rect l="0" t="0" r="r" b="b"/>
              <a:pathLst>
                <a:path w="28" h="18">
                  <a:moveTo>
                    <a:pt x="28" y="16"/>
                  </a:moveTo>
                  <a:cubicBezTo>
                    <a:pt x="25" y="11"/>
                    <a:pt x="20" y="8"/>
                    <a:pt x="16" y="6"/>
                  </a:cubicBezTo>
                  <a:cubicBezTo>
                    <a:pt x="12" y="3"/>
                    <a:pt x="6" y="0"/>
                    <a:pt x="1" y="1"/>
                  </a:cubicBezTo>
                  <a:cubicBezTo>
                    <a:pt x="0" y="1"/>
                    <a:pt x="0" y="2"/>
                    <a:pt x="0" y="3"/>
                  </a:cubicBezTo>
                  <a:cubicBezTo>
                    <a:pt x="3" y="7"/>
                    <a:pt x="7" y="8"/>
                    <a:pt x="11" y="10"/>
                  </a:cubicBezTo>
                  <a:cubicBezTo>
                    <a:pt x="16" y="13"/>
                    <a:pt x="21" y="16"/>
                    <a:pt x="26" y="18"/>
                  </a:cubicBezTo>
                  <a:cubicBezTo>
                    <a:pt x="27" y="18"/>
                    <a:pt x="29" y="17"/>
                    <a:pt x="28" y="1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 name="Freeform 64"/>
            <p:cNvSpPr/>
            <p:nvPr userDrawn="1"/>
          </p:nvSpPr>
          <p:spPr bwMode="auto">
            <a:xfrm>
              <a:off x="387" y="591"/>
              <a:ext cx="25" cy="20"/>
            </a:xfrm>
            <a:custGeom>
              <a:avLst/>
              <a:gdLst>
                <a:gd name="T0" fmla="*/ 28 w 29"/>
                <a:gd name="T1" fmla="*/ 21 h 24"/>
                <a:gd name="T2" fmla="*/ 15 w 29"/>
                <a:gd name="T3" fmla="*/ 9 h 24"/>
                <a:gd name="T4" fmla="*/ 1 w 29"/>
                <a:gd name="T5" fmla="*/ 1 h 24"/>
                <a:gd name="T6" fmla="*/ 0 w 29"/>
                <a:gd name="T7" fmla="*/ 2 h 24"/>
                <a:gd name="T8" fmla="*/ 10 w 29"/>
                <a:gd name="T9" fmla="*/ 12 h 24"/>
                <a:gd name="T10" fmla="*/ 26 w 29"/>
                <a:gd name="T11" fmla="*/ 23 h 24"/>
                <a:gd name="T12" fmla="*/ 28 w 29"/>
                <a:gd name="T13" fmla="*/ 21 h 24"/>
              </a:gdLst>
              <a:ahLst/>
              <a:cxnLst>
                <a:cxn ang="0">
                  <a:pos x="T0" y="T1"/>
                </a:cxn>
                <a:cxn ang="0">
                  <a:pos x="T2" y="T3"/>
                </a:cxn>
                <a:cxn ang="0">
                  <a:pos x="T4" y="T5"/>
                </a:cxn>
                <a:cxn ang="0">
                  <a:pos x="T6" y="T7"/>
                </a:cxn>
                <a:cxn ang="0">
                  <a:pos x="T8" y="T9"/>
                </a:cxn>
                <a:cxn ang="0">
                  <a:pos x="T10" y="T11"/>
                </a:cxn>
                <a:cxn ang="0">
                  <a:pos x="T12" y="T13"/>
                </a:cxn>
              </a:cxnLst>
              <a:rect l="0" t="0" r="r" b="b"/>
              <a:pathLst>
                <a:path w="28" h="24">
                  <a:moveTo>
                    <a:pt x="28" y="21"/>
                  </a:moveTo>
                  <a:cubicBezTo>
                    <a:pt x="24" y="16"/>
                    <a:pt x="19" y="13"/>
                    <a:pt x="15" y="9"/>
                  </a:cubicBezTo>
                  <a:cubicBezTo>
                    <a:pt x="11" y="6"/>
                    <a:pt x="6" y="0"/>
                    <a:pt x="1" y="1"/>
                  </a:cubicBezTo>
                  <a:cubicBezTo>
                    <a:pt x="0" y="1"/>
                    <a:pt x="0" y="2"/>
                    <a:pt x="0" y="2"/>
                  </a:cubicBezTo>
                  <a:cubicBezTo>
                    <a:pt x="1" y="7"/>
                    <a:pt x="7" y="10"/>
                    <a:pt x="10" y="12"/>
                  </a:cubicBezTo>
                  <a:cubicBezTo>
                    <a:pt x="15" y="16"/>
                    <a:pt x="20" y="20"/>
                    <a:pt x="26" y="23"/>
                  </a:cubicBezTo>
                  <a:cubicBezTo>
                    <a:pt x="27" y="24"/>
                    <a:pt x="29" y="22"/>
                    <a:pt x="28" y="2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 name="Freeform 65"/>
            <p:cNvSpPr/>
            <p:nvPr userDrawn="1"/>
          </p:nvSpPr>
          <p:spPr bwMode="auto">
            <a:xfrm>
              <a:off x="366" y="598"/>
              <a:ext cx="10" cy="41"/>
            </a:xfrm>
            <a:custGeom>
              <a:avLst/>
              <a:gdLst>
                <a:gd name="T0" fmla="*/ 7 w 12"/>
                <a:gd name="T1" fmla="*/ 2 h 48"/>
                <a:gd name="T2" fmla="*/ 7 w 12"/>
                <a:gd name="T3" fmla="*/ 47 h 48"/>
                <a:gd name="T4" fmla="*/ 10 w 12"/>
                <a:gd name="T5" fmla="*/ 46 h 48"/>
                <a:gd name="T6" fmla="*/ 11 w 12"/>
                <a:gd name="T7" fmla="*/ 24 h 48"/>
                <a:gd name="T8" fmla="*/ 10 w 12"/>
                <a:gd name="T9" fmla="*/ 2 h 48"/>
                <a:gd name="T10" fmla="*/ 7 w 12"/>
                <a:gd name="T11" fmla="*/ 2 h 48"/>
              </a:gdLst>
              <a:ahLst/>
              <a:cxnLst>
                <a:cxn ang="0">
                  <a:pos x="T0" y="T1"/>
                </a:cxn>
                <a:cxn ang="0">
                  <a:pos x="T2" y="T3"/>
                </a:cxn>
                <a:cxn ang="0">
                  <a:pos x="T4" y="T5"/>
                </a:cxn>
                <a:cxn ang="0">
                  <a:pos x="T6" y="T7"/>
                </a:cxn>
                <a:cxn ang="0">
                  <a:pos x="T8" y="T9"/>
                </a:cxn>
                <a:cxn ang="0">
                  <a:pos x="T10" y="T11"/>
                </a:cxn>
              </a:cxnLst>
              <a:rect l="0" t="0" r="r" b="b"/>
              <a:pathLst>
                <a:path w="12" h="48">
                  <a:moveTo>
                    <a:pt x="7" y="2"/>
                  </a:moveTo>
                  <a:cubicBezTo>
                    <a:pt x="6" y="16"/>
                    <a:pt x="0" y="34"/>
                    <a:pt x="7" y="47"/>
                  </a:cubicBezTo>
                  <a:cubicBezTo>
                    <a:pt x="8" y="48"/>
                    <a:pt x="10" y="47"/>
                    <a:pt x="10" y="46"/>
                  </a:cubicBezTo>
                  <a:cubicBezTo>
                    <a:pt x="11" y="39"/>
                    <a:pt x="10" y="31"/>
                    <a:pt x="11" y="24"/>
                  </a:cubicBezTo>
                  <a:cubicBezTo>
                    <a:pt x="11" y="17"/>
                    <a:pt x="12" y="9"/>
                    <a:pt x="10" y="2"/>
                  </a:cubicBezTo>
                  <a:cubicBezTo>
                    <a:pt x="10" y="0"/>
                    <a:pt x="7" y="1"/>
                    <a:pt x="7"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 name="Freeform 66"/>
            <p:cNvSpPr/>
            <p:nvPr userDrawn="1"/>
          </p:nvSpPr>
          <p:spPr bwMode="auto">
            <a:xfrm>
              <a:off x="359" y="603"/>
              <a:ext cx="8" cy="20"/>
            </a:xfrm>
            <a:custGeom>
              <a:avLst/>
              <a:gdLst>
                <a:gd name="T0" fmla="*/ 4 w 9"/>
                <a:gd name="T1" fmla="*/ 2 h 24"/>
                <a:gd name="T2" fmla="*/ 2 w 9"/>
                <a:gd name="T3" fmla="*/ 13 h 24"/>
                <a:gd name="T4" fmla="*/ 1 w 9"/>
                <a:gd name="T5" fmla="*/ 23 h 24"/>
                <a:gd name="T6" fmla="*/ 3 w 9"/>
                <a:gd name="T7" fmla="*/ 23 h 24"/>
                <a:gd name="T8" fmla="*/ 7 w 9"/>
                <a:gd name="T9" fmla="*/ 13 h 24"/>
                <a:gd name="T10" fmla="*/ 8 w 9"/>
                <a:gd name="T11" fmla="*/ 2 h 24"/>
                <a:gd name="T12" fmla="*/ 4 w 9"/>
                <a:gd name="T13" fmla="*/ 2 h 24"/>
              </a:gdLst>
              <a:ahLst/>
              <a:cxnLst>
                <a:cxn ang="0">
                  <a:pos x="T0" y="T1"/>
                </a:cxn>
                <a:cxn ang="0">
                  <a:pos x="T2" y="T3"/>
                </a:cxn>
                <a:cxn ang="0">
                  <a:pos x="T4" y="T5"/>
                </a:cxn>
                <a:cxn ang="0">
                  <a:pos x="T6" y="T7"/>
                </a:cxn>
                <a:cxn ang="0">
                  <a:pos x="T8" y="T9"/>
                </a:cxn>
                <a:cxn ang="0">
                  <a:pos x="T10" y="T11"/>
                </a:cxn>
                <a:cxn ang="0">
                  <a:pos x="T12" y="T13"/>
                </a:cxn>
              </a:cxnLst>
              <a:rect l="0" t="0" r="r" b="b"/>
              <a:pathLst>
                <a:path w="9" h="24">
                  <a:moveTo>
                    <a:pt x="4" y="2"/>
                  </a:moveTo>
                  <a:cubicBezTo>
                    <a:pt x="3" y="5"/>
                    <a:pt x="3" y="9"/>
                    <a:pt x="2" y="13"/>
                  </a:cubicBezTo>
                  <a:cubicBezTo>
                    <a:pt x="1" y="16"/>
                    <a:pt x="0" y="19"/>
                    <a:pt x="1" y="23"/>
                  </a:cubicBezTo>
                  <a:cubicBezTo>
                    <a:pt x="1" y="24"/>
                    <a:pt x="3" y="24"/>
                    <a:pt x="3" y="23"/>
                  </a:cubicBezTo>
                  <a:cubicBezTo>
                    <a:pt x="6" y="20"/>
                    <a:pt x="6" y="16"/>
                    <a:pt x="7" y="13"/>
                  </a:cubicBezTo>
                  <a:cubicBezTo>
                    <a:pt x="8" y="9"/>
                    <a:pt x="9" y="5"/>
                    <a:pt x="8" y="2"/>
                  </a:cubicBezTo>
                  <a:cubicBezTo>
                    <a:pt x="7" y="0"/>
                    <a:pt x="5" y="0"/>
                    <a:pt x="4"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 name="Freeform 67"/>
            <p:cNvSpPr/>
            <p:nvPr userDrawn="1"/>
          </p:nvSpPr>
          <p:spPr bwMode="auto">
            <a:xfrm>
              <a:off x="344" y="596"/>
              <a:ext cx="15" cy="27"/>
            </a:xfrm>
            <a:custGeom>
              <a:avLst/>
              <a:gdLst>
                <a:gd name="T0" fmla="*/ 14 w 18"/>
                <a:gd name="T1" fmla="*/ 2 h 32"/>
                <a:gd name="T2" fmla="*/ 5 w 18"/>
                <a:gd name="T3" fmla="*/ 15 h 32"/>
                <a:gd name="T4" fmla="*/ 0 w 18"/>
                <a:gd name="T5" fmla="*/ 29 h 32"/>
                <a:gd name="T6" fmla="*/ 2 w 18"/>
                <a:gd name="T7" fmla="*/ 31 h 32"/>
                <a:gd name="T8" fmla="*/ 10 w 18"/>
                <a:gd name="T9" fmla="*/ 21 h 32"/>
                <a:gd name="T10" fmla="*/ 17 w 18"/>
                <a:gd name="T11" fmla="*/ 5 h 32"/>
                <a:gd name="T12" fmla="*/ 14 w 18"/>
                <a:gd name="T13" fmla="*/ 2 h 32"/>
              </a:gdLst>
              <a:ahLst/>
              <a:cxnLst>
                <a:cxn ang="0">
                  <a:pos x="T0" y="T1"/>
                </a:cxn>
                <a:cxn ang="0">
                  <a:pos x="T2" y="T3"/>
                </a:cxn>
                <a:cxn ang="0">
                  <a:pos x="T4" y="T5"/>
                </a:cxn>
                <a:cxn ang="0">
                  <a:pos x="T6" y="T7"/>
                </a:cxn>
                <a:cxn ang="0">
                  <a:pos x="T8" y="T9"/>
                </a:cxn>
                <a:cxn ang="0">
                  <a:pos x="T10" y="T11"/>
                </a:cxn>
                <a:cxn ang="0">
                  <a:pos x="T12" y="T13"/>
                </a:cxn>
              </a:cxnLst>
              <a:rect l="0" t="0" r="r" b="b"/>
              <a:pathLst>
                <a:path w="18" h="32">
                  <a:moveTo>
                    <a:pt x="14" y="2"/>
                  </a:moveTo>
                  <a:cubicBezTo>
                    <a:pt x="10" y="6"/>
                    <a:pt x="7" y="10"/>
                    <a:pt x="5" y="15"/>
                  </a:cubicBezTo>
                  <a:cubicBezTo>
                    <a:pt x="3" y="20"/>
                    <a:pt x="1" y="24"/>
                    <a:pt x="0" y="29"/>
                  </a:cubicBezTo>
                  <a:cubicBezTo>
                    <a:pt x="0" y="31"/>
                    <a:pt x="1" y="32"/>
                    <a:pt x="2" y="31"/>
                  </a:cubicBezTo>
                  <a:cubicBezTo>
                    <a:pt x="7" y="28"/>
                    <a:pt x="8" y="25"/>
                    <a:pt x="10" y="21"/>
                  </a:cubicBezTo>
                  <a:cubicBezTo>
                    <a:pt x="13" y="15"/>
                    <a:pt x="15" y="10"/>
                    <a:pt x="17" y="5"/>
                  </a:cubicBezTo>
                  <a:cubicBezTo>
                    <a:pt x="18" y="3"/>
                    <a:pt x="16" y="0"/>
                    <a:pt x="14"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 name="Freeform 68"/>
            <p:cNvSpPr/>
            <p:nvPr userDrawn="1"/>
          </p:nvSpPr>
          <p:spPr bwMode="auto">
            <a:xfrm>
              <a:off x="317" y="589"/>
              <a:ext cx="25" cy="9"/>
            </a:xfrm>
            <a:custGeom>
              <a:avLst/>
              <a:gdLst>
                <a:gd name="T0" fmla="*/ 26 w 29"/>
                <a:gd name="T1" fmla="*/ 0 h 10"/>
                <a:gd name="T2" fmla="*/ 1 w 29"/>
                <a:gd name="T3" fmla="*/ 5 h 10"/>
                <a:gd name="T4" fmla="*/ 1 w 29"/>
                <a:gd name="T5" fmla="*/ 8 h 10"/>
                <a:gd name="T6" fmla="*/ 26 w 29"/>
                <a:gd name="T7" fmla="*/ 4 h 10"/>
                <a:gd name="T8" fmla="*/ 26 w 29"/>
                <a:gd name="T9" fmla="*/ 0 h 10"/>
              </a:gdLst>
              <a:ahLst/>
              <a:cxnLst>
                <a:cxn ang="0">
                  <a:pos x="T0" y="T1"/>
                </a:cxn>
                <a:cxn ang="0">
                  <a:pos x="T2" y="T3"/>
                </a:cxn>
                <a:cxn ang="0">
                  <a:pos x="T4" y="T5"/>
                </a:cxn>
                <a:cxn ang="0">
                  <a:pos x="T6" y="T7"/>
                </a:cxn>
                <a:cxn ang="0">
                  <a:pos x="T8" y="T9"/>
                </a:cxn>
              </a:cxnLst>
              <a:rect l="0" t="0" r="r" b="b"/>
              <a:pathLst>
                <a:path w="28" h="10">
                  <a:moveTo>
                    <a:pt x="26" y="0"/>
                  </a:moveTo>
                  <a:cubicBezTo>
                    <a:pt x="18" y="0"/>
                    <a:pt x="8" y="0"/>
                    <a:pt x="1" y="5"/>
                  </a:cubicBezTo>
                  <a:cubicBezTo>
                    <a:pt x="0" y="6"/>
                    <a:pt x="0" y="8"/>
                    <a:pt x="1" y="8"/>
                  </a:cubicBezTo>
                  <a:cubicBezTo>
                    <a:pt x="9" y="10"/>
                    <a:pt x="18" y="5"/>
                    <a:pt x="26" y="4"/>
                  </a:cubicBezTo>
                  <a:cubicBezTo>
                    <a:pt x="29" y="4"/>
                    <a:pt x="29" y="0"/>
                    <a:pt x="26"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 name="Freeform 69"/>
            <p:cNvSpPr/>
            <p:nvPr userDrawn="1"/>
          </p:nvSpPr>
          <p:spPr bwMode="auto">
            <a:xfrm>
              <a:off x="320" y="581"/>
              <a:ext cx="20" cy="7"/>
            </a:xfrm>
            <a:custGeom>
              <a:avLst/>
              <a:gdLst>
                <a:gd name="T0" fmla="*/ 20 w 23"/>
                <a:gd name="T1" fmla="*/ 2 h 9"/>
                <a:gd name="T2" fmla="*/ 1 w 23"/>
                <a:gd name="T3" fmla="*/ 4 h 9"/>
                <a:gd name="T4" fmla="*/ 1 w 23"/>
                <a:gd name="T5" fmla="*/ 6 h 9"/>
                <a:gd name="T6" fmla="*/ 20 w 23"/>
                <a:gd name="T7" fmla="*/ 6 h 9"/>
                <a:gd name="T8" fmla="*/ 20 w 23"/>
                <a:gd name="T9" fmla="*/ 2 h 9"/>
              </a:gdLst>
              <a:ahLst/>
              <a:cxnLst>
                <a:cxn ang="0">
                  <a:pos x="T0" y="T1"/>
                </a:cxn>
                <a:cxn ang="0">
                  <a:pos x="T2" y="T3"/>
                </a:cxn>
                <a:cxn ang="0">
                  <a:pos x="T4" y="T5"/>
                </a:cxn>
                <a:cxn ang="0">
                  <a:pos x="T6" y="T7"/>
                </a:cxn>
                <a:cxn ang="0">
                  <a:pos x="T8" y="T9"/>
                </a:cxn>
              </a:cxnLst>
              <a:rect l="0" t="0" r="r" b="b"/>
              <a:pathLst>
                <a:path w="23" h="9">
                  <a:moveTo>
                    <a:pt x="20" y="2"/>
                  </a:moveTo>
                  <a:cubicBezTo>
                    <a:pt x="15" y="1"/>
                    <a:pt x="6" y="0"/>
                    <a:pt x="1" y="4"/>
                  </a:cubicBezTo>
                  <a:cubicBezTo>
                    <a:pt x="0" y="4"/>
                    <a:pt x="0" y="6"/>
                    <a:pt x="1" y="6"/>
                  </a:cubicBezTo>
                  <a:cubicBezTo>
                    <a:pt x="6" y="9"/>
                    <a:pt x="14" y="6"/>
                    <a:pt x="20" y="6"/>
                  </a:cubicBezTo>
                  <a:cubicBezTo>
                    <a:pt x="22" y="6"/>
                    <a:pt x="23" y="2"/>
                    <a:pt x="20"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 name="Freeform 70"/>
            <p:cNvSpPr/>
            <p:nvPr userDrawn="1"/>
          </p:nvSpPr>
          <p:spPr bwMode="auto">
            <a:xfrm>
              <a:off x="308" y="569"/>
              <a:ext cx="34" cy="12"/>
            </a:xfrm>
            <a:custGeom>
              <a:avLst/>
              <a:gdLst>
                <a:gd name="T0" fmla="*/ 37 w 40"/>
                <a:gd name="T1" fmla="*/ 1 h 14"/>
                <a:gd name="T2" fmla="*/ 2 w 40"/>
                <a:gd name="T3" fmla="*/ 9 h 14"/>
                <a:gd name="T4" fmla="*/ 2 w 40"/>
                <a:gd name="T5" fmla="*/ 12 h 14"/>
                <a:gd name="T6" fmla="*/ 37 w 40"/>
                <a:gd name="T7" fmla="*/ 5 h 14"/>
                <a:gd name="T8" fmla="*/ 37 w 40"/>
                <a:gd name="T9" fmla="*/ 1 h 14"/>
              </a:gdLst>
              <a:ahLst/>
              <a:cxnLst>
                <a:cxn ang="0">
                  <a:pos x="T0" y="T1"/>
                </a:cxn>
                <a:cxn ang="0">
                  <a:pos x="T2" y="T3"/>
                </a:cxn>
                <a:cxn ang="0">
                  <a:pos x="T4" y="T5"/>
                </a:cxn>
                <a:cxn ang="0">
                  <a:pos x="T6" y="T7"/>
                </a:cxn>
                <a:cxn ang="0">
                  <a:pos x="T8" y="T9"/>
                </a:cxn>
              </a:cxnLst>
              <a:rect l="0" t="0" r="r" b="b"/>
              <a:pathLst>
                <a:path w="40" h="14">
                  <a:moveTo>
                    <a:pt x="37" y="1"/>
                  </a:moveTo>
                  <a:cubicBezTo>
                    <a:pt x="26" y="0"/>
                    <a:pt x="11" y="2"/>
                    <a:pt x="2" y="9"/>
                  </a:cubicBezTo>
                  <a:cubicBezTo>
                    <a:pt x="0" y="9"/>
                    <a:pt x="0" y="11"/>
                    <a:pt x="2" y="12"/>
                  </a:cubicBezTo>
                  <a:cubicBezTo>
                    <a:pt x="13" y="14"/>
                    <a:pt x="25" y="5"/>
                    <a:pt x="37" y="5"/>
                  </a:cubicBezTo>
                  <a:cubicBezTo>
                    <a:pt x="40" y="5"/>
                    <a:pt x="40" y="1"/>
                    <a:pt x="37" y="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3" name="Freeform 71"/>
            <p:cNvSpPr/>
            <p:nvPr userDrawn="1"/>
          </p:nvSpPr>
          <p:spPr bwMode="auto">
            <a:xfrm>
              <a:off x="351" y="525"/>
              <a:ext cx="22" cy="27"/>
            </a:xfrm>
            <a:custGeom>
              <a:avLst/>
              <a:gdLst>
                <a:gd name="T0" fmla="*/ 25 w 26"/>
                <a:gd name="T1" fmla="*/ 26 h 31"/>
                <a:gd name="T2" fmla="*/ 8 w 26"/>
                <a:gd name="T3" fmla="*/ 2 h 31"/>
                <a:gd name="T4" fmla="*/ 5 w 26"/>
                <a:gd name="T5" fmla="*/ 1 h 31"/>
                <a:gd name="T6" fmla="*/ 7 w 26"/>
                <a:gd name="T7" fmla="*/ 10 h 31"/>
                <a:gd name="T8" fmla="*/ 21 w 26"/>
                <a:gd name="T9" fmla="*/ 28 h 31"/>
                <a:gd name="T10" fmla="*/ 25 w 26"/>
                <a:gd name="T11" fmla="*/ 26 h 31"/>
              </a:gdLst>
              <a:ahLst/>
              <a:cxnLst>
                <a:cxn ang="0">
                  <a:pos x="T0" y="T1"/>
                </a:cxn>
                <a:cxn ang="0">
                  <a:pos x="T2" y="T3"/>
                </a:cxn>
                <a:cxn ang="0">
                  <a:pos x="T4" y="T5"/>
                </a:cxn>
                <a:cxn ang="0">
                  <a:pos x="T6" y="T7"/>
                </a:cxn>
                <a:cxn ang="0">
                  <a:pos x="T8" y="T9"/>
                </a:cxn>
                <a:cxn ang="0">
                  <a:pos x="T10" y="T11"/>
                </a:cxn>
              </a:cxnLst>
              <a:rect l="0" t="0" r="r" b="b"/>
              <a:pathLst>
                <a:path w="26" h="31">
                  <a:moveTo>
                    <a:pt x="25" y="26"/>
                  </a:moveTo>
                  <a:cubicBezTo>
                    <a:pt x="21" y="18"/>
                    <a:pt x="15" y="8"/>
                    <a:pt x="8" y="2"/>
                  </a:cubicBezTo>
                  <a:cubicBezTo>
                    <a:pt x="7" y="1"/>
                    <a:pt x="6" y="0"/>
                    <a:pt x="5" y="1"/>
                  </a:cubicBezTo>
                  <a:cubicBezTo>
                    <a:pt x="0" y="3"/>
                    <a:pt x="5" y="7"/>
                    <a:pt x="7" y="10"/>
                  </a:cubicBezTo>
                  <a:cubicBezTo>
                    <a:pt x="12" y="16"/>
                    <a:pt x="16" y="22"/>
                    <a:pt x="21" y="28"/>
                  </a:cubicBezTo>
                  <a:cubicBezTo>
                    <a:pt x="23" y="31"/>
                    <a:pt x="26" y="29"/>
                    <a:pt x="25" y="2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4" name="Freeform 72"/>
            <p:cNvSpPr/>
            <p:nvPr userDrawn="1"/>
          </p:nvSpPr>
          <p:spPr bwMode="auto">
            <a:xfrm>
              <a:off x="351" y="540"/>
              <a:ext cx="12" cy="16"/>
            </a:xfrm>
            <a:custGeom>
              <a:avLst/>
              <a:gdLst>
                <a:gd name="T0" fmla="*/ 13 w 15"/>
                <a:gd name="T1" fmla="*/ 13 h 18"/>
                <a:gd name="T2" fmla="*/ 8 w 15"/>
                <a:gd name="T3" fmla="*/ 5 h 18"/>
                <a:gd name="T4" fmla="*/ 1 w 15"/>
                <a:gd name="T5" fmla="*/ 0 h 18"/>
                <a:gd name="T6" fmla="*/ 0 w 15"/>
                <a:gd name="T7" fmla="*/ 2 h 18"/>
                <a:gd name="T8" fmla="*/ 4 w 15"/>
                <a:gd name="T9" fmla="*/ 8 h 18"/>
                <a:gd name="T10" fmla="*/ 9 w 15"/>
                <a:gd name="T11" fmla="*/ 15 h 18"/>
                <a:gd name="T12" fmla="*/ 13 w 15"/>
                <a:gd name="T13" fmla="*/ 13 h 18"/>
              </a:gdLst>
              <a:ahLst/>
              <a:cxnLst>
                <a:cxn ang="0">
                  <a:pos x="T0" y="T1"/>
                </a:cxn>
                <a:cxn ang="0">
                  <a:pos x="T2" y="T3"/>
                </a:cxn>
                <a:cxn ang="0">
                  <a:pos x="T4" y="T5"/>
                </a:cxn>
                <a:cxn ang="0">
                  <a:pos x="T6" y="T7"/>
                </a:cxn>
                <a:cxn ang="0">
                  <a:pos x="T8" y="T9"/>
                </a:cxn>
                <a:cxn ang="0">
                  <a:pos x="T10" y="T11"/>
                </a:cxn>
                <a:cxn ang="0">
                  <a:pos x="T12" y="T13"/>
                </a:cxn>
              </a:cxnLst>
              <a:rect l="0" t="0" r="r" b="b"/>
              <a:pathLst>
                <a:path w="15" h="18">
                  <a:moveTo>
                    <a:pt x="13" y="13"/>
                  </a:moveTo>
                  <a:cubicBezTo>
                    <a:pt x="12" y="10"/>
                    <a:pt x="10" y="8"/>
                    <a:pt x="8" y="5"/>
                  </a:cubicBezTo>
                  <a:cubicBezTo>
                    <a:pt x="6" y="3"/>
                    <a:pt x="4" y="0"/>
                    <a:pt x="1" y="0"/>
                  </a:cubicBezTo>
                  <a:cubicBezTo>
                    <a:pt x="0" y="1"/>
                    <a:pt x="0" y="1"/>
                    <a:pt x="0" y="2"/>
                  </a:cubicBezTo>
                  <a:cubicBezTo>
                    <a:pt x="0" y="4"/>
                    <a:pt x="2" y="6"/>
                    <a:pt x="4" y="8"/>
                  </a:cubicBezTo>
                  <a:cubicBezTo>
                    <a:pt x="6" y="10"/>
                    <a:pt x="7" y="13"/>
                    <a:pt x="9" y="15"/>
                  </a:cubicBezTo>
                  <a:cubicBezTo>
                    <a:pt x="11" y="18"/>
                    <a:pt x="15" y="15"/>
                    <a:pt x="13" y="1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5" name="Freeform 73"/>
            <p:cNvSpPr/>
            <p:nvPr userDrawn="1"/>
          </p:nvSpPr>
          <p:spPr bwMode="auto">
            <a:xfrm>
              <a:off x="331" y="534"/>
              <a:ext cx="26" cy="30"/>
            </a:xfrm>
            <a:custGeom>
              <a:avLst/>
              <a:gdLst>
                <a:gd name="T0" fmla="*/ 29 w 31"/>
                <a:gd name="T1" fmla="*/ 29 h 35"/>
                <a:gd name="T2" fmla="*/ 16 w 31"/>
                <a:gd name="T3" fmla="*/ 14 h 35"/>
                <a:gd name="T4" fmla="*/ 3 w 31"/>
                <a:gd name="T5" fmla="*/ 1 h 35"/>
                <a:gd name="T6" fmla="*/ 0 w 31"/>
                <a:gd name="T7" fmla="*/ 3 h 35"/>
                <a:gd name="T8" fmla="*/ 9 w 31"/>
                <a:gd name="T9" fmla="*/ 18 h 35"/>
                <a:gd name="T10" fmla="*/ 26 w 31"/>
                <a:gd name="T11" fmla="*/ 33 h 35"/>
                <a:gd name="T12" fmla="*/ 29 w 31"/>
                <a:gd name="T13" fmla="*/ 29 h 35"/>
              </a:gdLst>
              <a:ahLst/>
              <a:cxnLst>
                <a:cxn ang="0">
                  <a:pos x="T0" y="T1"/>
                </a:cxn>
                <a:cxn ang="0">
                  <a:pos x="T2" y="T3"/>
                </a:cxn>
                <a:cxn ang="0">
                  <a:pos x="T4" y="T5"/>
                </a:cxn>
                <a:cxn ang="0">
                  <a:pos x="T6" y="T7"/>
                </a:cxn>
                <a:cxn ang="0">
                  <a:pos x="T8" y="T9"/>
                </a:cxn>
                <a:cxn ang="0">
                  <a:pos x="T10" y="T11"/>
                </a:cxn>
                <a:cxn ang="0">
                  <a:pos x="T12" y="T13"/>
                </a:cxn>
              </a:cxnLst>
              <a:rect l="0" t="0" r="r" b="b"/>
              <a:pathLst>
                <a:path w="31" h="35">
                  <a:moveTo>
                    <a:pt x="29" y="29"/>
                  </a:moveTo>
                  <a:cubicBezTo>
                    <a:pt x="25" y="23"/>
                    <a:pt x="21" y="19"/>
                    <a:pt x="16" y="14"/>
                  </a:cubicBezTo>
                  <a:cubicBezTo>
                    <a:pt x="13" y="10"/>
                    <a:pt x="9" y="2"/>
                    <a:pt x="3" y="1"/>
                  </a:cubicBezTo>
                  <a:cubicBezTo>
                    <a:pt x="2" y="0"/>
                    <a:pt x="0" y="1"/>
                    <a:pt x="0" y="3"/>
                  </a:cubicBezTo>
                  <a:cubicBezTo>
                    <a:pt x="0" y="9"/>
                    <a:pt x="6" y="14"/>
                    <a:pt x="9" y="18"/>
                  </a:cubicBezTo>
                  <a:cubicBezTo>
                    <a:pt x="15" y="23"/>
                    <a:pt x="20" y="28"/>
                    <a:pt x="26" y="33"/>
                  </a:cubicBezTo>
                  <a:cubicBezTo>
                    <a:pt x="29" y="35"/>
                    <a:pt x="31" y="31"/>
                    <a:pt x="29" y="2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6" name="Freeform 74"/>
            <p:cNvSpPr/>
            <p:nvPr userDrawn="1"/>
          </p:nvSpPr>
          <p:spPr bwMode="auto">
            <a:xfrm>
              <a:off x="399" y="551"/>
              <a:ext cx="28" cy="16"/>
            </a:xfrm>
            <a:custGeom>
              <a:avLst/>
              <a:gdLst>
                <a:gd name="T0" fmla="*/ 28 w 32"/>
                <a:gd name="T1" fmla="*/ 1 h 19"/>
                <a:gd name="T2" fmla="*/ 12 w 32"/>
                <a:gd name="T3" fmla="*/ 8 h 19"/>
                <a:gd name="T4" fmla="*/ 1 w 32"/>
                <a:gd name="T5" fmla="*/ 16 h 19"/>
                <a:gd name="T6" fmla="*/ 2 w 32"/>
                <a:gd name="T7" fmla="*/ 19 h 19"/>
                <a:gd name="T8" fmla="*/ 15 w 32"/>
                <a:gd name="T9" fmla="*/ 13 h 19"/>
                <a:gd name="T10" fmla="*/ 30 w 32"/>
                <a:gd name="T11" fmla="*/ 4 h 19"/>
                <a:gd name="T12" fmla="*/ 28 w 32"/>
                <a:gd name="T13" fmla="*/ 1 h 19"/>
              </a:gdLst>
              <a:ahLst/>
              <a:cxnLst>
                <a:cxn ang="0">
                  <a:pos x="T0" y="T1"/>
                </a:cxn>
                <a:cxn ang="0">
                  <a:pos x="T2" y="T3"/>
                </a:cxn>
                <a:cxn ang="0">
                  <a:pos x="T4" y="T5"/>
                </a:cxn>
                <a:cxn ang="0">
                  <a:pos x="T6" y="T7"/>
                </a:cxn>
                <a:cxn ang="0">
                  <a:pos x="T8" y="T9"/>
                </a:cxn>
                <a:cxn ang="0">
                  <a:pos x="T10" y="T11"/>
                </a:cxn>
                <a:cxn ang="0">
                  <a:pos x="T12" y="T13"/>
                </a:cxn>
              </a:cxnLst>
              <a:rect l="0" t="0" r="r" b="b"/>
              <a:pathLst>
                <a:path w="32" h="19">
                  <a:moveTo>
                    <a:pt x="28" y="1"/>
                  </a:moveTo>
                  <a:cubicBezTo>
                    <a:pt x="22" y="3"/>
                    <a:pt x="17" y="5"/>
                    <a:pt x="12" y="8"/>
                  </a:cubicBezTo>
                  <a:cubicBezTo>
                    <a:pt x="8" y="10"/>
                    <a:pt x="3" y="12"/>
                    <a:pt x="1" y="16"/>
                  </a:cubicBezTo>
                  <a:cubicBezTo>
                    <a:pt x="0" y="17"/>
                    <a:pt x="1" y="19"/>
                    <a:pt x="2" y="19"/>
                  </a:cubicBezTo>
                  <a:cubicBezTo>
                    <a:pt x="7" y="18"/>
                    <a:pt x="11" y="15"/>
                    <a:pt x="15" y="13"/>
                  </a:cubicBezTo>
                  <a:cubicBezTo>
                    <a:pt x="20" y="10"/>
                    <a:pt x="25" y="7"/>
                    <a:pt x="30" y="4"/>
                  </a:cubicBezTo>
                  <a:cubicBezTo>
                    <a:pt x="32" y="3"/>
                    <a:pt x="30" y="0"/>
                    <a:pt x="28" y="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7" name="Freeform 75"/>
            <p:cNvSpPr/>
            <p:nvPr userDrawn="1"/>
          </p:nvSpPr>
          <p:spPr bwMode="auto">
            <a:xfrm>
              <a:off x="396" y="546"/>
              <a:ext cx="16" cy="12"/>
            </a:xfrm>
            <a:custGeom>
              <a:avLst/>
              <a:gdLst>
                <a:gd name="T0" fmla="*/ 17 w 19"/>
                <a:gd name="T1" fmla="*/ 1 h 14"/>
                <a:gd name="T2" fmla="*/ 7 w 19"/>
                <a:gd name="T3" fmla="*/ 3 h 14"/>
                <a:gd name="T4" fmla="*/ 0 w 19"/>
                <a:gd name="T5" fmla="*/ 10 h 14"/>
                <a:gd name="T6" fmla="*/ 9 w 19"/>
                <a:gd name="T7" fmla="*/ 10 h 14"/>
                <a:gd name="T8" fmla="*/ 18 w 19"/>
                <a:gd name="T9" fmla="*/ 2 h 14"/>
                <a:gd name="T10" fmla="*/ 17 w 19"/>
                <a:gd name="T11" fmla="*/ 1 h 14"/>
              </a:gdLst>
              <a:ahLst/>
              <a:cxnLst>
                <a:cxn ang="0">
                  <a:pos x="T0" y="T1"/>
                </a:cxn>
                <a:cxn ang="0">
                  <a:pos x="T2" y="T3"/>
                </a:cxn>
                <a:cxn ang="0">
                  <a:pos x="T4" y="T5"/>
                </a:cxn>
                <a:cxn ang="0">
                  <a:pos x="T6" y="T7"/>
                </a:cxn>
                <a:cxn ang="0">
                  <a:pos x="T8" y="T9"/>
                </a:cxn>
                <a:cxn ang="0">
                  <a:pos x="T10" y="T11"/>
                </a:cxn>
              </a:cxnLst>
              <a:rect l="0" t="0" r="r" b="b"/>
              <a:pathLst>
                <a:path w="19" h="14">
                  <a:moveTo>
                    <a:pt x="17" y="1"/>
                  </a:moveTo>
                  <a:cubicBezTo>
                    <a:pt x="14" y="0"/>
                    <a:pt x="10" y="2"/>
                    <a:pt x="7" y="3"/>
                  </a:cubicBezTo>
                  <a:cubicBezTo>
                    <a:pt x="5" y="5"/>
                    <a:pt x="0" y="7"/>
                    <a:pt x="0" y="10"/>
                  </a:cubicBezTo>
                  <a:cubicBezTo>
                    <a:pt x="1" y="14"/>
                    <a:pt x="7" y="11"/>
                    <a:pt x="9" y="10"/>
                  </a:cubicBezTo>
                  <a:cubicBezTo>
                    <a:pt x="12" y="8"/>
                    <a:pt x="16" y="5"/>
                    <a:pt x="18" y="2"/>
                  </a:cubicBezTo>
                  <a:cubicBezTo>
                    <a:pt x="19" y="2"/>
                    <a:pt x="18" y="1"/>
                    <a:pt x="17" y="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8" name="Freeform 76"/>
            <p:cNvSpPr/>
            <p:nvPr userDrawn="1"/>
          </p:nvSpPr>
          <p:spPr bwMode="auto">
            <a:xfrm>
              <a:off x="385" y="523"/>
              <a:ext cx="24" cy="30"/>
            </a:xfrm>
            <a:custGeom>
              <a:avLst/>
              <a:gdLst>
                <a:gd name="T0" fmla="*/ 22 w 28"/>
                <a:gd name="T1" fmla="*/ 3 h 35"/>
                <a:gd name="T2" fmla="*/ 11 w 28"/>
                <a:gd name="T3" fmla="*/ 17 h 35"/>
                <a:gd name="T4" fmla="*/ 0 w 28"/>
                <a:gd name="T5" fmla="*/ 33 h 35"/>
                <a:gd name="T6" fmla="*/ 3 w 28"/>
                <a:gd name="T7" fmla="*/ 34 h 35"/>
                <a:gd name="T8" fmla="*/ 14 w 28"/>
                <a:gd name="T9" fmla="*/ 23 h 35"/>
                <a:gd name="T10" fmla="*/ 26 w 28"/>
                <a:gd name="T11" fmla="*/ 6 h 35"/>
                <a:gd name="T12" fmla="*/ 22 w 28"/>
                <a:gd name="T13" fmla="*/ 3 h 35"/>
              </a:gdLst>
              <a:ahLst/>
              <a:cxnLst>
                <a:cxn ang="0">
                  <a:pos x="T0" y="T1"/>
                </a:cxn>
                <a:cxn ang="0">
                  <a:pos x="T2" y="T3"/>
                </a:cxn>
                <a:cxn ang="0">
                  <a:pos x="T4" y="T5"/>
                </a:cxn>
                <a:cxn ang="0">
                  <a:pos x="T6" y="T7"/>
                </a:cxn>
                <a:cxn ang="0">
                  <a:pos x="T8" y="T9"/>
                </a:cxn>
                <a:cxn ang="0">
                  <a:pos x="T10" y="T11"/>
                </a:cxn>
                <a:cxn ang="0">
                  <a:pos x="T12" y="T13"/>
                </a:cxn>
              </a:cxnLst>
              <a:rect l="0" t="0" r="r" b="b"/>
              <a:pathLst>
                <a:path w="28" h="35">
                  <a:moveTo>
                    <a:pt x="22" y="3"/>
                  </a:moveTo>
                  <a:cubicBezTo>
                    <a:pt x="18" y="7"/>
                    <a:pt x="15" y="12"/>
                    <a:pt x="11" y="17"/>
                  </a:cubicBezTo>
                  <a:cubicBezTo>
                    <a:pt x="8" y="22"/>
                    <a:pt x="3" y="27"/>
                    <a:pt x="0" y="33"/>
                  </a:cubicBezTo>
                  <a:cubicBezTo>
                    <a:pt x="0" y="34"/>
                    <a:pt x="2" y="35"/>
                    <a:pt x="3" y="34"/>
                  </a:cubicBezTo>
                  <a:cubicBezTo>
                    <a:pt x="8" y="32"/>
                    <a:pt x="11" y="27"/>
                    <a:pt x="14" y="23"/>
                  </a:cubicBezTo>
                  <a:cubicBezTo>
                    <a:pt x="18" y="18"/>
                    <a:pt x="22" y="12"/>
                    <a:pt x="26" y="6"/>
                  </a:cubicBezTo>
                  <a:cubicBezTo>
                    <a:pt x="28" y="4"/>
                    <a:pt x="24" y="0"/>
                    <a:pt x="22" y="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9" name="Freeform 77"/>
            <p:cNvSpPr/>
            <p:nvPr userDrawn="1"/>
          </p:nvSpPr>
          <p:spPr bwMode="auto">
            <a:xfrm>
              <a:off x="349" y="554"/>
              <a:ext cx="43" cy="46"/>
            </a:xfrm>
            <a:custGeom>
              <a:avLst/>
              <a:gdLst>
                <a:gd name="T0" fmla="*/ 27 w 50"/>
                <a:gd name="T1" fmla="*/ 51 h 54"/>
                <a:gd name="T2" fmla="*/ 35 w 50"/>
                <a:gd name="T3" fmla="*/ 48 h 54"/>
                <a:gd name="T4" fmla="*/ 39 w 50"/>
                <a:gd name="T5" fmla="*/ 46 h 54"/>
                <a:gd name="T6" fmla="*/ 48 w 50"/>
                <a:gd name="T7" fmla="*/ 33 h 54"/>
                <a:gd name="T8" fmla="*/ 49 w 50"/>
                <a:gd name="T9" fmla="*/ 24 h 54"/>
                <a:gd name="T10" fmla="*/ 23 w 50"/>
                <a:gd name="T11" fmla="*/ 3 h 54"/>
                <a:gd name="T12" fmla="*/ 7 w 50"/>
                <a:gd name="T13" fmla="*/ 17 h 54"/>
                <a:gd name="T14" fmla="*/ 27 w 50"/>
                <a:gd name="T15" fmla="*/ 51 h 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0" h="54">
                  <a:moveTo>
                    <a:pt x="27" y="51"/>
                  </a:moveTo>
                  <a:cubicBezTo>
                    <a:pt x="30" y="51"/>
                    <a:pt x="31" y="51"/>
                    <a:pt x="35" y="48"/>
                  </a:cubicBezTo>
                  <a:cubicBezTo>
                    <a:pt x="39" y="46"/>
                    <a:pt x="39" y="46"/>
                    <a:pt x="39" y="46"/>
                  </a:cubicBezTo>
                  <a:cubicBezTo>
                    <a:pt x="43" y="43"/>
                    <a:pt x="46" y="39"/>
                    <a:pt x="48" y="33"/>
                  </a:cubicBezTo>
                  <a:cubicBezTo>
                    <a:pt x="49" y="31"/>
                    <a:pt x="50" y="28"/>
                    <a:pt x="49" y="24"/>
                  </a:cubicBezTo>
                  <a:cubicBezTo>
                    <a:pt x="49" y="11"/>
                    <a:pt x="36" y="0"/>
                    <a:pt x="23" y="3"/>
                  </a:cubicBezTo>
                  <a:cubicBezTo>
                    <a:pt x="14" y="5"/>
                    <a:pt x="9" y="11"/>
                    <a:pt x="7" y="17"/>
                  </a:cubicBezTo>
                  <a:cubicBezTo>
                    <a:pt x="0" y="33"/>
                    <a:pt x="5" y="54"/>
                    <a:pt x="27" y="5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0" name="Freeform 78"/>
            <p:cNvSpPr/>
            <p:nvPr userDrawn="1"/>
          </p:nvSpPr>
          <p:spPr bwMode="auto">
            <a:xfrm>
              <a:off x="310" y="492"/>
              <a:ext cx="512" cy="455"/>
            </a:xfrm>
            <a:custGeom>
              <a:avLst/>
              <a:gdLst>
                <a:gd name="T0" fmla="*/ 328 w 598"/>
                <a:gd name="T1" fmla="*/ 145 h 533"/>
                <a:gd name="T2" fmla="*/ 183 w 598"/>
                <a:gd name="T3" fmla="*/ 76 h 533"/>
                <a:gd name="T4" fmla="*/ 224 w 598"/>
                <a:gd name="T5" fmla="*/ 228 h 533"/>
                <a:gd name="T6" fmla="*/ 207 w 598"/>
                <a:gd name="T7" fmla="*/ 338 h 533"/>
                <a:gd name="T8" fmla="*/ 227 w 598"/>
                <a:gd name="T9" fmla="*/ 338 h 533"/>
                <a:gd name="T10" fmla="*/ 376 w 598"/>
                <a:gd name="T11" fmla="*/ 355 h 533"/>
                <a:gd name="T12" fmla="*/ 399 w 598"/>
                <a:gd name="T13" fmla="*/ 226 h 533"/>
                <a:gd name="T14" fmla="*/ 328 w 598"/>
                <a:gd name="T15" fmla="*/ 145 h 5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98" h="533">
                  <a:moveTo>
                    <a:pt x="328" y="145"/>
                  </a:moveTo>
                  <a:cubicBezTo>
                    <a:pt x="289" y="107"/>
                    <a:pt x="236" y="27"/>
                    <a:pt x="183" y="76"/>
                  </a:cubicBezTo>
                  <a:cubicBezTo>
                    <a:pt x="138" y="116"/>
                    <a:pt x="183" y="195"/>
                    <a:pt x="224" y="228"/>
                  </a:cubicBezTo>
                  <a:cubicBezTo>
                    <a:pt x="0" y="161"/>
                    <a:pt x="35" y="353"/>
                    <a:pt x="207" y="338"/>
                  </a:cubicBezTo>
                  <a:cubicBezTo>
                    <a:pt x="227" y="338"/>
                    <a:pt x="227" y="338"/>
                    <a:pt x="227" y="338"/>
                  </a:cubicBezTo>
                  <a:cubicBezTo>
                    <a:pt x="168" y="480"/>
                    <a:pt x="351" y="533"/>
                    <a:pt x="376" y="355"/>
                  </a:cubicBezTo>
                  <a:cubicBezTo>
                    <a:pt x="519" y="452"/>
                    <a:pt x="598" y="207"/>
                    <a:pt x="399" y="226"/>
                  </a:cubicBezTo>
                  <a:cubicBezTo>
                    <a:pt x="590" y="91"/>
                    <a:pt x="363" y="0"/>
                    <a:pt x="328" y="145"/>
                  </a:cubicBezTo>
                  <a:close/>
                </a:path>
              </a:pathLst>
            </a:custGeom>
            <a:solidFill>
              <a:srgbClr val="FF6C9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1" name="Freeform 79"/>
            <p:cNvSpPr/>
            <p:nvPr userDrawn="1"/>
          </p:nvSpPr>
          <p:spPr bwMode="auto">
            <a:xfrm>
              <a:off x="497" y="728"/>
              <a:ext cx="44" cy="14"/>
            </a:xfrm>
            <a:custGeom>
              <a:avLst/>
              <a:gdLst>
                <a:gd name="T0" fmla="*/ 3 w 52"/>
                <a:gd name="T1" fmla="*/ 15 h 17"/>
                <a:gd name="T2" fmla="*/ 28 w 52"/>
                <a:gd name="T3" fmla="*/ 15 h 17"/>
                <a:gd name="T4" fmla="*/ 51 w 52"/>
                <a:gd name="T5" fmla="*/ 6 h 17"/>
                <a:gd name="T6" fmla="*/ 50 w 52"/>
                <a:gd name="T7" fmla="*/ 2 h 17"/>
                <a:gd name="T8" fmla="*/ 29 w 52"/>
                <a:gd name="T9" fmla="*/ 5 h 17"/>
                <a:gd name="T10" fmla="*/ 3 w 52"/>
                <a:gd name="T11" fmla="*/ 11 h 17"/>
                <a:gd name="T12" fmla="*/ 3 w 52"/>
                <a:gd name="T13" fmla="*/ 15 h 17"/>
              </a:gdLst>
              <a:ahLst/>
              <a:cxnLst>
                <a:cxn ang="0">
                  <a:pos x="T0" y="T1"/>
                </a:cxn>
                <a:cxn ang="0">
                  <a:pos x="T2" y="T3"/>
                </a:cxn>
                <a:cxn ang="0">
                  <a:pos x="T4" y="T5"/>
                </a:cxn>
                <a:cxn ang="0">
                  <a:pos x="T6" y="T7"/>
                </a:cxn>
                <a:cxn ang="0">
                  <a:pos x="T8" y="T9"/>
                </a:cxn>
                <a:cxn ang="0">
                  <a:pos x="T10" y="T11"/>
                </a:cxn>
                <a:cxn ang="0">
                  <a:pos x="T12" y="T13"/>
                </a:cxn>
              </a:cxnLst>
              <a:rect l="0" t="0" r="r" b="b"/>
              <a:pathLst>
                <a:path w="52" h="17">
                  <a:moveTo>
                    <a:pt x="3" y="15"/>
                  </a:moveTo>
                  <a:cubicBezTo>
                    <a:pt x="11" y="17"/>
                    <a:pt x="20" y="16"/>
                    <a:pt x="28" y="15"/>
                  </a:cubicBezTo>
                  <a:cubicBezTo>
                    <a:pt x="36" y="14"/>
                    <a:pt x="46" y="12"/>
                    <a:pt x="51" y="6"/>
                  </a:cubicBezTo>
                  <a:cubicBezTo>
                    <a:pt x="52" y="4"/>
                    <a:pt x="52" y="2"/>
                    <a:pt x="50" y="2"/>
                  </a:cubicBezTo>
                  <a:cubicBezTo>
                    <a:pt x="43" y="0"/>
                    <a:pt x="36" y="3"/>
                    <a:pt x="29" y="5"/>
                  </a:cubicBezTo>
                  <a:cubicBezTo>
                    <a:pt x="20" y="7"/>
                    <a:pt x="11" y="8"/>
                    <a:pt x="3" y="11"/>
                  </a:cubicBezTo>
                  <a:cubicBezTo>
                    <a:pt x="0" y="11"/>
                    <a:pt x="0" y="15"/>
                    <a:pt x="3" y="15"/>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2" name="Freeform 80"/>
            <p:cNvSpPr/>
            <p:nvPr userDrawn="1"/>
          </p:nvSpPr>
          <p:spPr bwMode="auto">
            <a:xfrm>
              <a:off x="492" y="708"/>
              <a:ext cx="49" cy="11"/>
            </a:xfrm>
            <a:custGeom>
              <a:avLst/>
              <a:gdLst>
                <a:gd name="T0" fmla="*/ 3 w 58"/>
                <a:gd name="T1" fmla="*/ 10 h 13"/>
                <a:gd name="T2" fmla="*/ 31 w 58"/>
                <a:gd name="T3" fmla="*/ 12 h 13"/>
                <a:gd name="T4" fmla="*/ 57 w 58"/>
                <a:gd name="T5" fmla="*/ 8 h 13"/>
                <a:gd name="T6" fmla="*/ 57 w 58"/>
                <a:gd name="T7" fmla="*/ 5 h 13"/>
                <a:gd name="T8" fmla="*/ 31 w 58"/>
                <a:gd name="T9" fmla="*/ 4 h 13"/>
                <a:gd name="T10" fmla="*/ 3 w 58"/>
                <a:gd name="T11" fmla="*/ 6 h 13"/>
                <a:gd name="T12" fmla="*/ 3 w 58"/>
                <a:gd name="T13" fmla="*/ 10 h 13"/>
              </a:gdLst>
              <a:ahLst/>
              <a:cxnLst>
                <a:cxn ang="0">
                  <a:pos x="T0" y="T1"/>
                </a:cxn>
                <a:cxn ang="0">
                  <a:pos x="T2" y="T3"/>
                </a:cxn>
                <a:cxn ang="0">
                  <a:pos x="T4" y="T5"/>
                </a:cxn>
                <a:cxn ang="0">
                  <a:pos x="T6" y="T7"/>
                </a:cxn>
                <a:cxn ang="0">
                  <a:pos x="T8" y="T9"/>
                </a:cxn>
                <a:cxn ang="0">
                  <a:pos x="T10" y="T11"/>
                </a:cxn>
                <a:cxn ang="0">
                  <a:pos x="T12" y="T13"/>
                </a:cxn>
              </a:cxnLst>
              <a:rect l="0" t="0" r="r" b="b"/>
              <a:pathLst>
                <a:path w="57" h="13">
                  <a:moveTo>
                    <a:pt x="3" y="10"/>
                  </a:moveTo>
                  <a:cubicBezTo>
                    <a:pt x="12" y="13"/>
                    <a:pt x="22" y="12"/>
                    <a:pt x="31" y="12"/>
                  </a:cubicBezTo>
                  <a:cubicBezTo>
                    <a:pt x="40" y="12"/>
                    <a:pt x="50" y="13"/>
                    <a:pt x="57" y="8"/>
                  </a:cubicBezTo>
                  <a:cubicBezTo>
                    <a:pt x="58" y="8"/>
                    <a:pt x="58" y="6"/>
                    <a:pt x="57" y="5"/>
                  </a:cubicBezTo>
                  <a:cubicBezTo>
                    <a:pt x="49" y="0"/>
                    <a:pt x="40" y="3"/>
                    <a:pt x="31" y="4"/>
                  </a:cubicBezTo>
                  <a:cubicBezTo>
                    <a:pt x="22" y="4"/>
                    <a:pt x="12" y="4"/>
                    <a:pt x="3" y="6"/>
                  </a:cubicBezTo>
                  <a:cubicBezTo>
                    <a:pt x="0" y="6"/>
                    <a:pt x="1" y="10"/>
                    <a:pt x="3" y="10"/>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3" name="Freeform 81"/>
            <p:cNvSpPr/>
            <p:nvPr userDrawn="1"/>
          </p:nvSpPr>
          <p:spPr bwMode="auto">
            <a:xfrm>
              <a:off x="510" y="639"/>
              <a:ext cx="44" cy="54"/>
            </a:xfrm>
            <a:custGeom>
              <a:avLst/>
              <a:gdLst>
                <a:gd name="T0" fmla="*/ 50 w 52"/>
                <a:gd name="T1" fmla="*/ 58 h 63"/>
                <a:gd name="T2" fmla="*/ 28 w 52"/>
                <a:gd name="T3" fmla="*/ 24 h 63"/>
                <a:gd name="T4" fmla="*/ 4 w 52"/>
                <a:gd name="T5" fmla="*/ 1 h 63"/>
                <a:gd name="T6" fmla="*/ 1 w 52"/>
                <a:gd name="T7" fmla="*/ 5 h 63"/>
                <a:gd name="T8" fmla="*/ 24 w 52"/>
                <a:gd name="T9" fmla="*/ 34 h 63"/>
                <a:gd name="T10" fmla="*/ 47 w 52"/>
                <a:gd name="T11" fmla="*/ 61 h 63"/>
                <a:gd name="T12" fmla="*/ 50 w 52"/>
                <a:gd name="T13" fmla="*/ 58 h 63"/>
              </a:gdLst>
              <a:ahLst/>
              <a:cxnLst>
                <a:cxn ang="0">
                  <a:pos x="T0" y="T1"/>
                </a:cxn>
                <a:cxn ang="0">
                  <a:pos x="T2" y="T3"/>
                </a:cxn>
                <a:cxn ang="0">
                  <a:pos x="T4" y="T5"/>
                </a:cxn>
                <a:cxn ang="0">
                  <a:pos x="T6" y="T7"/>
                </a:cxn>
                <a:cxn ang="0">
                  <a:pos x="T8" y="T9"/>
                </a:cxn>
                <a:cxn ang="0">
                  <a:pos x="T10" y="T11"/>
                </a:cxn>
                <a:cxn ang="0">
                  <a:pos x="T12" y="T13"/>
                </a:cxn>
              </a:cxnLst>
              <a:rect l="0" t="0" r="r" b="b"/>
              <a:pathLst>
                <a:path w="52" h="62">
                  <a:moveTo>
                    <a:pt x="50" y="58"/>
                  </a:moveTo>
                  <a:cubicBezTo>
                    <a:pt x="43" y="47"/>
                    <a:pt x="36" y="35"/>
                    <a:pt x="28" y="24"/>
                  </a:cubicBezTo>
                  <a:cubicBezTo>
                    <a:pt x="22" y="15"/>
                    <a:pt x="15" y="4"/>
                    <a:pt x="4" y="1"/>
                  </a:cubicBezTo>
                  <a:cubicBezTo>
                    <a:pt x="2" y="0"/>
                    <a:pt x="0" y="3"/>
                    <a:pt x="1" y="5"/>
                  </a:cubicBezTo>
                  <a:cubicBezTo>
                    <a:pt x="7" y="15"/>
                    <a:pt x="17" y="24"/>
                    <a:pt x="24" y="34"/>
                  </a:cubicBezTo>
                  <a:cubicBezTo>
                    <a:pt x="31" y="44"/>
                    <a:pt x="38" y="53"/>
                    <a:pt x="47" y="61"/>
                  </a:cubicBezTo>
                  <a:cubicBezTo>
                    <a:pt x="49" y="63"/>
                    <a:pt x="52" y="60"/>
                    <a:pt x="50" y="58"/>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4" name="Freeform 82"/>
            <p:cNvSpPr/>
            <p:nvPr userDrawn="1"/>
          </p:nvSpPr>
          <p:spPr bwMode="auto">
            <a:xfrm>
              <a:off x="541" y="646"/>
              <a:ext cx="19" cy="30"/>
            </a:xfrm>
            <a:custGeom>
              <a:avLst/>
              <a:gdLst>
                <a:gd name="T0" fmla="*/ 21 w 22"/>
                <a:gd name="T1" fmla="*/ 31 h 36"/>
                <a:gd name="T2" fmla="*/ 13 w 22"/>
                <a:gd name="T3" fmla="*/ 15 h 36"/>
                <a:gd name="T4" fmla="*/ 3 w 22"/>
                <a:gd name="T5" fmla="*/ 1 h 36"/>
                <a:gd name="T6" fmla="*/ 0 w 22"/>
                <a:gd name="T7" fmla="*/ 3 h 36"/>
                <a:gd name="T8" fmla="*/ 6 w 22"/>
                <a:gd name="T9" fmla="*/ 19 h 36"/>
                <a:gd name="T10" fmla="*/ 17 w 22"/>
                <a:gd name="T11" fmla="*/ 34 h 36"/>
                <a:gd name="T12" fmla="*/ 21 w 22"/>
                <a:gd name="T13" fmla="*/ 31 h 36"/>
              </a:gdLst>
              <a:ahLst/>
              <a:cxnLst>
                <a:cxn ang="0">
                  <a:pos x="T0" y="T1"/>
                </a:cxn>
                <a:cxn ang="0">
                  <a:pos x="T2" y="T3"/>
                </a:cxn>
                <a:cxn ang="0">
                  <a:pos x="T4" y="T5"/>
                </a:cxn>
                <a:cxn ang="0">
                  <a:pos x="T6" y="T7"/>
                </a:cxn>
                <a:cxn ang="0">
                  <a:pos x="T8" y="T9"/>
                </a:cxn>
                <a:cxn ang="0">
                  <a:pos x="T10" y="T11"/>
                </a:cxn>
                <a:cxn ang="0">
                  <a:pos x="T12" y="T13"/>
                </a:cxn>
              </a:cxnLst>
              <a:rect l="0" t="0" r="r" b="b"/>
              <a:pathLst>
                <a:path w="22" h="36">
                  <a:moveTo>
                    <a:pt x="21" y="31"/>
                  </a:moveTo>
                  <a:cubicBezTo>
                    <a:pt x="19" y="25"/>
                    <a:pt x="16" y="20"/>
                    <a:pt x="13" y="15"/>
                  </a:cubicBezTo>
                  <a:cubicBezTo>
                    <a:pt x="10" y="10"/>
                    <a:pt x="9" y="4"/>
                    <a:pt x="3" y="1"/>
                  </a:cubicBezTo>
                  <a:cubicBezTo>
                    <a:pt x="2" y="0"/>
                    <a:pt x="0" y="1"/>
                    <a:pt x="0" y="3"/>
                  </a:cubicBezTo>
                  <a:cubicBezTo>
                    <a:pt x="0" y="9"/>
                    <a:pt x="3" y="14"/>
                    <a:pt x="6" y="19"/>
                  </a:cubicBezTo>
                  <a:cubicBezTo>
                    <a:pt x="9" y="25"/>
                    <a:pt x="12" y="31"/>
                    <a:pt x="17" y="34"/>
                  </a:cubicBezTo>
                  <a:cubicBezTo>
                    <a:pt x="20" y="36"/>
                    <a:pt x="22" y="33"/>
                    <a:pt x="21" y="31"/>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5" name="Freeform 83"/>
            <p:cNvSpPr/>
            <p:nvPr userDrawn="1"/>
          </p:nvSpPr>
          <p:spPr bwMode="auto">
            <a:xfrm>
              <a:off x="558" y="629"/>
              <a:ext cx="19" cy="48"/>
            </a:xfrm>
            <a:custGeom>
              <a:avLst/>
              <a:gdLst>
                <a:gd name="T0" fmla="*/ 21 w 23"/>
                <a:gd name="T1" fmla="*/ 50 h 56"/>
                <a:gd name="T2" fmla="*/ 10 w 23"/>
                <a:gd name="T3" fmla="*/ 2 h 56"/>
                <a:gd name="T4" fmla="*/ 5 w 23"/>
                <a:gd name="T5" fmla="*/ 3 h 56"/>
                <a:gd name="T6" fmla="*/ 14 w 23"/>
                <a:gd name="T7" fmla="*/ 51 h 56"/>
                <a:gd name="T8" fmla="*/ 21 w 23"/>
                <a:gd name="T9" fmla="*/ 50 h 56"/>
              </a:gdLst>
              <a:ahLst/>
              <a:cxnLst>
                <a:cxn ang="0">
                  <a:pos x="T0" y="T1"/>
                </a:cxn>
                <a:cxn ang="0">
                  <a:pos x="T2" y="T3"/>
                </a:cxn>
                <a:cxn ang="0">
                  <a:pos x="T4" y="T5"/>
                </a:cxn>
                <a:cxn ang="0">
                  <a:pos x="T6" y="T7"/>
                </a:cxn>
                <a:cxn ang="0">
                  <a:pos x="T8" y="T9"/>
                </a:cxn>
              </a:cxnLst>
              <a:rect l="0" t="0" r="r" b="b"/>
              <a:pathLst>
                <a:path w="23" h="56">
                  <a:moveTo>
                    <a:pt x="21" y="50"/>
                  </a:moveTo>
                  <a:cubicBezTo>
                    <a:pt x="23" y="35"/>
                    <a:pt x="17" y="15"/>
                    <a:pt x="10" y="2"/>
                  </a:cubicBezTo>
                  <a:cubicBezTo>
                    <a:pt x="9" y="0"/>
                    <a:pt x="6" y="1"/>
                    <a:pt x="5" y="3"/>
                  </a:cubicBezTo>
                  <a:cubicBezTo>
                    <a:pt x="0" y="18"/>
                    <a:pt x="10" y="36"/>
                    <a:pt x="14" y="51"/>
                  </a:cubicBezTo>
                  <a:cubicBezTo>
                    <a:pt x="15" y="56"/>
                    <a:pt x="21" y="54"/>
                    <a:pt x="21" y="50"/>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6" name="Freeform 84"/>
            <p:cNvSpPr/>
            <p:nvPr userDrawn="1"/>
          </p:nvSpPr>
          <p:spPr bwMode="auto">
            <a:xfrm>
              <a:off x="598" y="635"/>
              <a:ext cx="30" cy="35"/>
            </a:xfrm>
            <a:custGeom>
              <a:avLst/>
              <a:gdLst>
                <a:gd name="T0" fmla="*/ 8 w 35"/>
                <a:gd name="T1" fmla="*/ 38 h 41"/>
                <a:gd name="T2" fmla="*/ 23 w 35"/>
                <a:gd name="T3" fmla="*/ 23 h 41"/>
                <a:gd name="T4" fmla="*/ 35 w 35"/>
                <a:gd name="T5" fmla="*/ 4 h 41"/>
                <a:gd name="T6" fmla="*/ 31 w 35"/>
                <a:gd name="T7" fmla="*/ 1 h 41"/>
                <a:gd name="T8" fmla="*/ 17 w 35"/>
                <a:gd name="T9" fmla="*/ 15 h 41"/>
                <a:gd name="T10" fmla="*/ 3 w 35"/>
                <a:gd name="T11" fmla="*/ 32 h 41"/>
                <a:gd name="T12" fmla="*/ 8 w 35"/>
                <a:gd name="T13" fmla="*/ 38 h 41"/>
              </a:gdLst>
              <a:ahLst/>
              <a:cxnLst>
                <a:cxn ang="0">
                  <a:pos x="T0" y="T1"/>
                </a:cxn>
                <a:cxn ang="0">
                  <a:pos x="T2" y="T3"/>
                </a:cxn>
                <a:cxn ang="0">
                  <a:pos x="T4" y="T5"/>
                </a:cxn>
                <a:cxn ang="0">
                  <a:pos x="T6" y="T7"/>
                </a:cxn>
                <a:cxn ang="0">
                  <a:pos x="T8" y="T9"/>
                </a:cxn>
                <a:cxn ang="0">
                  <a:pos x="T10" y="T11"/>
                </a:cxn>
                <a:cxn ang="0">
                  <a:pos x="T12" y="T13"/>
                </a:cxn>
              </a:cxnLst>
              <a:rect l="0" t="0" r="r" b="b"/>
              <a:pathLst>
                <a:path w="35" h="41">
                  <a:moveTo>
                    <a:pt x="8" y="38"/>
                  </a:moveTo>
                  <a:cubicBezTo>
                    <a:pt x="13" y="34"/>
                    <a:pt x="19" y="28"/>
                    <a:pt x="23" y="23"/>
                  </a:cubicBezTo>
                  <a:cubicBezTo>
                    <a:pt x="28" y="17"/>
                    <a:pt x="33" y="11"/>
                    <a:pt x="35" y="4"/>
                  </a:cubicBezTo>
                  <a:cubicBezTo>
                    <a:pt x="35" y="2"/>
                    <a:pt x="33" y="0"/>
                    <a:pt x="31" y="1"/>
                  </a:cubicBezTo>
                  <a:cubicBezTo>
                    <a:pt x="25" y="4"/>
                    <a:pt x="21" y="10"/>
                    <a:pt x="17" y="15"/>
                  </a:cubicBezTo>
                  <a:cubicBezTo>
                    <a:pt x="13" y="21"/>
                    <a:pt x="8" y="27"/>
                    <a:pt x="3" y="32"/>
                  </a:cubicBezTo>
                  <a:cubicBezTo>
                    <a:pt x="0" y="35"/>
                    <a:pt x="4" y="41"/>
                    <a:pt x="8" y="38"/>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7" name="Freeform 85"/>
            <p:cNvSpPr/>
            <p:nvPr userDrawn="1"/>
          </p:nvSpPr>
          <p:spPr bwMode="auto">
            <a:xfrm>
              <a:off x="609" y="652"/>
              <a:ext cx="26" cy="23"/>
            </a:xfrm>
            <a:custGeom>
              <a:avLst/>
              <a:gdLst>
                <a:gd name="T0" fmla="*/ 8 w 30"/>
                <a:gd name="T1" fmla="*/ 25 h 28"/>
                <a:gd name="T2" fmla="*/ 20 w 30"/>
                <a:gd name="T3" fmla="*/ 15 h 28"/>
                <a:gd name="T4" fmla="*/ 30 w 30"/>
                <a:gd name="T5" fmla="*/ 3 h 28"/>
                <a:gd name="T6" fmla="*/ 28 w 30"/>
                <a:gd name="T7" fmla="*/ 0 h 28"/>
                <a:gd name="T8" fmla="*/ 16 w 30"/>
                <a:gd name="T9" fmla="*/ 7 h 28"/>
                <a:gd name="T10" fmla="*/ 4 w 30"/>
                <a:gd name="T11" fmla="*/ 19 h 28"/>
                <a:gd name="T12" fmla="*/ 8 w 30"/>
                <a:gd name="T13" fmla="*/ 25 h 28"/>
              </a:gdLst>
              <a:ahLst/>
              <a:cxnLst>
                <a:cxn ang="0">
                  <a:pos x="T0" y="T1"/>
                </a:cxn>
                <a:cxn ang="0">
                  <a:pos x="T2" y="T3"/>
                </a:cxn>
                <a:cxn ang="0">
                  <a:pos x="T4" y="T5"/>
                </a:cxn>
                <a:cxn ang="0">
                  <a:pos x="T6" y="T7"/>
                </a:cxn>
                <a:cxn ang="0">
                  <a:pos x="T8" y="T9"/>
                </a:cxn>
                <a:cxn ang="0">
                  <a:pos x="T10" y="T11"/>
                </a:cxn>
                <a:cxn ang="0">
                  <a:pos x="T12" y="T13"/>
                </a:cxn>
              </a:cxnLst>
              <a:rect l="0" t="0" r="r" b="b"/>
              <a:pathLst>
                <a:path w="30" h="28">
                  <a:moveTo>
                    <a:pt x="8" y="25"/>
                  </a:moveTo>
                  <a:cubicBezTo>
                    <a:pt x="12" y="23"/>
                    <a:pt x="16" y="19"/>
                    <a:pt x="20" y="15"/>
                  </a:cubicBezTo>
                  <a:cubicBezTo>
                    <a:pt x="24" y="12"/>
                    <a:pt x="29" y="8"/>
                    <a:pt x="30" y="3"/>
                  </a:cubicBezTo>
                  <a:cubicBezTo>
                    <a:pt x="30" y="2"/>
                    <a:pt x="29" y="0"/>
                    <a:pt x="28" y="0"/>
                  </a:cubicBezTo>
                  <a:cubicBezTo>
                    <a:pt x="23" y="0"/>
                    <a:pt x="19" y="4"/>
                    <a:pt x="16" y="7"/>
                  </a:cubicBezTo>
                  <a:cubicBezTo>
                    <a:pt x="12" y="11"/>
                    <a:pt x="9" y="16"/>
                    <a:pt x="4" y="19"/>
                  </a:cubicBezTo>
                  <a:cubicBezTo>
                    <a:pt x="0" y="22"/>
                    <a:pt x="4" y="28"/>
                    <a:pt x="8" y="25"/>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8" name="Freeform 86"/>
            <p:cNvSpPr/>
            <p:nvPr userDrawn="1"/>
          </p:nvSpPr>
          <p:spPr bwMode="auto">
            <a:xfrm>
              <a:off x="617" y="647"/>
              <a:ext cx="40" cy="46"/>
            </a:xfrm>
            <a:custGeom>
              <a:avLst/>
              <a:gdLst>
                <a:gd name="T0" fmla="*/ 8 w 46"/>
                <a:gd name="T1" fmla="*/ 52 h 54"/>
                <a:gd name="T2" fmla="*/ 29 w 46"/>
                <a:gd name="T3" fmla="*/ 31 h 54"/>
                <a:gd name="T4" fmla="*/ 45 w 46"/>
                <a:gd name="T5" fmla="*/ 4 h 54"/>
                <a:gd name="T6" fmla="*/ 41 w 46"/>
                <a:gd name="T7" fmla="*/ 1 h 54"/>
                <a:gd name="T8" fmla="*/ 24 w 46"/>
                <a:gd name="T9" fmla="*/ 21 h 54"/>
                <a:gd name="T10" fmla="*/ 4 w 46"/>
                <a:gd name="T11" fmla="*/ 46 h 54"/>
                <a:gd name="T12" fmla="*/ 8 w 46"/>
                <a:gd name="T13" fmla="*/ 52 h 54"/>
              </a:gdLst>
              <a:ahLst/>
              <a:cxnLst>
                <a:cxn ang="0">
                  <a:pos x="T0" y="T1"/>
                </a:cxn>
                <a:cxn ang="0">
                  <a:pos x="T2" y="T3"/>
                </a:cxn>
                <a:cxn ang="0">
                  <a:pos x="T4" y="T5"/>
                </a:cxn>
                <a:cxn ang="0">
                  <a:pos x="T6" y="T7"/>
                </a:cxn>
                <a:cxn ang="0">
                  <a:pos x="T8" y="T9"/>
                </a:cxn>
                <a:cxn ang="0">
                  <a:pos x="T10" y="T11"/>
                </a:cxn>
                <a:cxn ang="0">
                  <a:pos x="T12" y="T13"/>
                </a:cxn>
              </a:cxnLst>
              <a:rect l="0" t="0" r="r" b="b"/>
              <a:pathLst>
                <a:path w="46" h="54">
                  <a:moveTo>
                    <a:pt x="8" y="52"/>
                  </a:moveTo>
                  <a:cubicBezTo>
                    <a:pt x="17" y="46"/>
                    <a:pt x="23" y="39"/>
                    <a:pt x="29" y="31"/>
                  </a:cubicBezTo>
                  <a:cubicBezTo>
                    <a:pt x="35" y="23"/>
                    <a:pt x="43" y="14"/>
                    <a:pt x="45" y="4"/>
                  </a:cubicBezTo>
                  <a:cubicBezTo>
                    <a:pt x="46" y="2"/>
                    <a:pt x="43" y="0"/>
                    <a:pt x="41" y="1"/>
                  </a:cubicBezTo>
                  <a:cubicBezTo>
                    <a:pt x="33" y="5"/>
                    <a:pt x="28" y="14"/>
                    <a:pt x="24" y="21"/>
                  </a:cubicBezTo>
                  <a:cubicBezTo>
                    <a:pt x="18" y="30"/>
                    <a:pt x="12" y="39"/>
                    <a:pt x="4" y="46"/>
                  </a:cubicBezTo>
                  <a:cubicBezTo>
                    <a:pt x="0" y="48"/>
                    <a:pt x="5" y="54"/>
                    <a:pt x="8" y="52"/>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9" name="Freeform 87"/>
            <p:cNvSpPr/>
            <p:nvPr userDrawn="1"/>
          </p:nvSpPr>
          <p:spPr bwMode="auto">
            <a:xfrm>
              <a:off x="604" y="747"/>
              <a:ext cx="49" cy="20"/>
            </a:xfrm>
            <a:custGeom>
              <a:avLst/>
              <a:gdLst>
                <a:gd name="T0" fmla="*/ 4 w 57"/>
                <a:gd name="T1" fmla="*/ 8 h 23"/>
                <a:gd name="T2" fmla="*/ 34 w 57"/>
                <a:gd name="T3" fmla="*/ 17 h 23"/>
                <a:gd name="T4" fmla="*/ 56 w 57"/>
                <a:gd name="T5" fmla="*/ 18 h 23"/>
                <a:gd name="T6" fmla="*/ 57 w 57"/>
                <a:gd name="T7" fmla="*/ 15 h 23"/>
                <a:gd name="T8" fmla="*/ 36 w 57"/>
                <a:gd name="T9" fmla="*/ 7 h 23"/>
                <a:gd name="T10" fmla="*/ 6 w 57"/>
                <a:gd name="T11" fmla="*/ 1 h 23"/>
                <a:gd name="T12" fmla="*/ 4 w 57"/>
                <a:gd name="T13" fmla="*/ 8 h 23"/>
              </a:gdLst>
              <a:ahLst/>
              <a:cxnLst>
                <a:cxn ang="0">
                  <a:pos x="T0" y="T1"/>
                </a:cxn>
                <a:cxn ang="0">
                  <a:pos x="T2" y="T3"/>
                </a:cxn>
                <a:cxn ang="0">
                  <a:pos x="T4" y="T5"/>
                </a:cxn>
                <a:cxn ang="0">
                  <a:pos x="T6" y="T7"/>
                </a:cxn>
                <a:cxn ang="0">
                  <a:pos x="T8" y="T9"/>
                </a:cxn>
                <a:cxn ang="0">
                  <a:pos x="T10" y="T11"/>
                </a:cxn>
                <a:cxn ang="0">
                  <a:pos x="T12" y="T13"/>
                </a:cxn>
              </a:cxnLst>
              <a:rect l="0" t="0" r="r" b="b"/>
              <a:pathLst>
                <a:path w="57" h="23">
                  <a:moveTo>
                    <a:pt x="4" y="8"/>
                  </a:moveTo>
                  <a:cubicBezTo>
                    <a:pt x="14" y="12"/>
                    <a:pt x="24" y="15"/>
                    <a:pt x="34" y="17"/>
                  </a:cubicBezTo>
                  <a:cubicBezTo>
                    <a:pt x="40" y="19"/>
                    <a:pt x="51" y="23"/>
                    <a:pt x="56" y="18"/>
                  </a:cubicBezTo>
                  <a:cubicBezTo>
                    <a:pt x="57" y="17"/>
                    <a:pt x="57" y="16"/>
                    <a:pt x="57" y="15"/>
                  </a:cubicBezTo>
                  <a:cubicBezTo>
                    <a:pt x="53" y="8"/>
                    <a:pt x="43" y="9"/>
                    <a:pt x="36" y="7"/>
                  </a:cubicBezTo>
                  <a:cubicBezTo>
                    <a:pt x="26" y="5"/>
                    <a:pt x="16" y="3"/>
                    <a:pt x="6" y="1"/>
                  </a:cubicBezTo>
                  <a:cubicBezTo>
                    <a:pt x="2" y="0"/>
                    <a:pt x="0" y="6"/>
                    <a:pt x="4" y="8"/>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0" name="Freeform 88"/>
            <p:cNvSpPr/>
            <p:nvPr userDrawn="1"/>
          </p:nvSpPr>
          <p:spPr bwMode="auto">
            <a:xfrm>
              <a:off x="612" y="731"/>
              <a:ext cx="29" cy="12"/>
            </a:xfrm>
            <a:custGeom>
              <a:avLst/>
              <a:gdLst>
                <a:gd name="T0" fmla="*/ 5 w 33"/>
                <a:gd name="T1" fmla="*/ 8 h 14"/>
                <a:gd name="T2" fmla="*/ 21 w 33"/>
                <a:gd name="T3" fmla="*/ 13 h 14"/>
                <a:gd name="T4" fmla="*/ 33 w 33"/>
                <a:gd name="T5" fmla="*/ 11 h 14"/>
                <a:gd name="T6" fmla="*/ 33 w 33"/>
                <a:gd name="T7" fmla="*/ 8 h 14"/>
                <a:gd name="T8" fmla="*/ 21 w 33"/>
                <a:gd name="T9" fmla="*/ 4 h 14"/>
                <a:gd name="T10" fmla="*/ 7 w 33"/>
                <a:gd name="T11" fmla="*/ 1 h 14"/>
                <a:gd name="T12" fmla="*/ 5 w 33"/>
                <a:gd name="T13" fmla="*/ 8 h 14"/>
              </a:gdLst>
              <a:ahLst/>
              <a:cxnLst>
                <a:cxn ang="0">
                  <a:pos x="T0" y="T1"/>
                </a:cxn>
                <a:cxn ang="0">
                  <a:pos x="T2" y="T3"/>
                </a:cxn>
                <a:cxn ang="0">
                  <a:pos x="T4" y="T5"/>
                </a:cxn>
                <a:cxn ang="0">
                  <a:pos x="T6" y="T7"/>
                </a:cxn>
                <a:cxn ang="0">
                  <a:pos x="T8" y="T9"/>
                </a:cxn>
                <a:cxn ang="0">
                  <a:pos x="T10" y="T11"/>
                </a:cxn>
                <a:cxn ang="0">
                  <a:pos x="T12" y="T13"/>
                </a:cxn>
              </a:cxnLst>
              <a:rect l="0" t="0" r="r" b="b"/>
              <a:pathLst>
                <a:path w="33" h="14">
                  <a:moveTo>
                    <a:pt x="5" y="8"/>
                  </a:moveTo>
                  <a:cubicBezTo>
                    <a:pt x="10" y="10"/>
                    <a:pt x="15" y="12"/>
                    <a:pt x="21" y="13"/>
                  </a:cubicBezTo>
                  <a:cubicBezTo>
                    <a:pt x="25" y="14"/>
                    <a:pt x="29" y="14"/>
                    <a:pt x="33" y="11"/>
                  </a:cubicBezTo>
                  <a:cubicBezTo>
                    <a:pt x="33" y="10"/>
                    <a:pt x="33" y="9"/>
                    <a:pt x="33" y="8"/>
                  </a:cubicBezTo>
                  <a:cubicBezTo>
                    <a:pt x="30" y="5"/>
                    <a:pt x="25" y="5"/>
                    <a:pt x="21" y="4"/>
                  </a:cubicBezTo>
                  <a:cubicBezTo>
                    <a:pt x="16" y="4"/>
                    <a:pt x="11" y="2"/>
                    <a:pt x="7" y="1"/>
                  </a:cubicBezTo>
                  <a:cubicBezTo>
                    <a:pt x="2" y="0"/>
                    <a:pt x="0" y="7"/>
                    <a:pt x="5" y="8"/>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1" name="Freeform 89"/>
            <p:cNvSpPr/>
            <p:nvPr userDrawn="1"/>
          </p:nvSpPr>
          <p:spPr bwMode="auto">
            <a:xfrm>
              <a:off x="611" y="714"/>
              <a:ext cx="60" cy="18"/>
            </a:xfrm>
            <a:custGeom>
              <a:avLst/>
              <a:gdLst>
                <a:gd name="T0" fmla="*/ 5 w 71"/>
                <a:gd name="T1" fmla="*/ 10 h 21"/>
                <a:gd name="T2" fmla="*/ 39 w 71"/>
                <a:gd name="T3" fmla="*/ 15 h 21"/>
                <a:gd name="T4" fmla="*/ 67 w 71"/>
                <a:gd name="T5" fmla="*/ 18 h 21"/>
                <a:gd name="T6" fmla="*/ 69 w 71"/>
                <a:gd name="T7" fmla="*/ 12 h 21"/>
                <a:gd name="T8" fmla="*/ 43 w 71"/>
                <a:gd name="T9" fmla="*/ 3 h 21"/>
                <a:gd name="T10" fmla="*/ 6 w 71"/>
                <a:gd name="T11" fmla="*/ 1 h 21"/>
                <a:gd name="T12" fmla="*/ 5 w 71"/>
                <a:gd name="T13" fmla="*/ 10 h 21"/>
              </a:gdLst>
              <a:ahLst/>
              <a:cxnLst>
                <a:cxn ang="0">
                  <a:pos x="T0" y="T1"/>
                </a:cxn>
                <a:cxn ang="0">
                  <a:pos x="T2" y="T3"/>
                </a:cxn>
                <a:cxn ang="0">
                  <a:pos x="T4" y="T5"/>
                </a:cxn>
                <a:cxn ang="0">
                  <a:pos x="T6" y="T7"/>
                </a:cxn>
                <a:cxn ang="0">
                  <a:pos x="T8" y="T9"/>
                </a:cxn>
                <a:cxn ang="0">
                  <a:pos x="T10" y="T11"/>
                </a:cxn>
                <a:cxn ang="0">
                  <a:pos x="T12" y="T13"/>
                </a:cxn>
              </a:cxnLst>
              <a:rect l="0" t="0" r="r" b="b"/>
              <a:pathLst>
                <a:path w="71" h="21">
                  <a:moveTo>
                    <a:pt x="5" y="10"/>
                  </a:moveTo>
                  <a:cubicBezTo>
                    <a:pt x="16" y="12"/>
                    <a:pt x="28" y="13"/>
                    <a:pt x="39" y="15"/>
                  </a:cubicBezTo>
                  <a:cubicBezTo>
                    <a:pt x="49" y="17"/>
                    <a:pt x="58" y="21"/>
                    <a:pt x="67" y="18"/>
                  </a:cubicBezTo>
                  <a:cubicBezTo>
                    <a:pt x="70" y="17"/>
                    <a:pt x="71" y="14"/>
                    <a:pt x="69" y="12"/>
                  </a:cubicBezTo>
                  <a:cubicBezTo>
                    <a:pt x="63" y="5"/>
                    <a:pt x="52" y="4"/>
                    <a:pt x="43" y="3"/>
                  </a:cubicBezTo>
                  <a:cubicBezTo>
                    <a:pt x="31" y="1"/>
                    <a:pt x="18" y="0"/>
                    <a:pt x="6" y="1"/>
                  </a:cubicBezTo>
                  <a:cubicBezTo>
                    <a:pt x="1" y="2"/>
                    <a:pt x="0" y="9"/>
                    <a:pt x="5" y="10"/>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2" name="Freeform 90"/>
            <p:cNvSpPr/>
            <p:nvPr userDrawn="1"/>
          </p:nvSpPr>
          <p:spPr bwMode="auto">
            <a:xfrm>
              <a:off x="532" y="758"/>
              <a:ext cx="23" cy="47"/>
            </a:xfrm>
            <a:custGeom>
              <a:avLst/>
              <a:gdLst>
                <a:gd name="T0" fmla="*/ 8 w 27"/>
                <a:gd name="T1" fmla="*/ 51 h 55"/>
                <a:gd name="T2" fmla="*/ 20 w 27"/>
                <a:gd name="T3" fmla="*/ 26 h 55"/>
                <a:gd name="T4" fmla="*/ 26 w 27"/>
                <a:gd name="T5" fmla="*/ 3 h 55"/>
                <a:gd name="T6" fmla="*/ 22 w 27"/>
                <a:gd name="T7" fmla="*/ 2 h 55"/>
                <a:gd name="T8" fmla="*/ 13 w 27"/>
                <a:gd name="T9" fmla="*/ 19 h 55"/>
                <a:gd name="T10" fmla="*/ 2 w 27"/>
                <a:gd name="T11" fmla="*/ 48 h 55"/>
                <a:gd name="T12" fmla="*/ 8 w 27"/>
                <a:gd name="T13" fmla="*/ 51 h 55"/>
              </a:gdLst>
              <a:ahLst/>
              <a:cxnLst>
                <a:cxn ang="0">
                  <a:pos x="T0" y="T1"/>
                </a:cxn>
                <a:cxn ang="0">
                  <a:pos x="T2" y="T3"/>
                </a:cxn>
                <a:cxn ang="0">
                  <a:pos x="T4" y="T5"/>
                </a:cxn>
                <a:cxn ang="0">
                  <a:pos x="T6" y="T7"/>
                </a:cxn>
                <a:cxn ang="0">
                  <a:pos x="T8" y="T9"/>
                </a:cxn>
                <a:cxn ang="0">
                  <a:pos x="T10" y="T11"/>
                </a:cxn>
                <a:cxn ang="0">
                  <a:pos x="T12" y="T13"/>
                </a:cxn>
              </a:cxnLst>
              <a:rect l="0" t="0" r="r" b="b"/>
              <a:pathLst>
                <a:path w="27" h="55">
                  <a:moveTo>
                    <a:pt x="8" y="51"/>
                  </a:moveTo>
                  <a:cubicBezTo>
                    <a:pt x="12" y="43"/>
                    <a:pt x="16" y="34"/>
                    <a:pt x="20" y="26"/>
                  </a:cubicBezTo>
                  <a:cubicBezTo>
                    <a:pt x="23" y="18"/>
                    <a:pt x="27" y="11"/>
                    <a:pt x="26" y="3"/>
                  </a:cubicBezTo>
                  <a:cubicBezTo>
                    <a:pt x="25" y="2"/>
                    <a:pt x="23" y="0"/>
                    <a:pt x="22" y="2"/>
                  </a:cubicBezTo>
                  <a:cubicBezTo>
                    <a:pt x="17" y="7"/>
                    <a:pt x="15" y="13"/>
                    <a:pt x="13" y="19"/>
                  </a:cubicBezTo>
                  <a:cubicBezTo>
                    <a:pt x="10" y="29"/>
                    <a:pt x="6" y="38"/>
                    <a:pt x="2" y="48"/>
                  </a:cubicBezTo>
                  <a:cubicBezTo>
                    <a:pt x="0" y="52"/>
                    <a:pt x="6" y="55"/>
                    <a:pt x="8" y="51"/>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3" name="Freeform 91"/>
            <p:cNvSpPr/>
            <p:nvPr userDrawn="1"/>
          </p:nvSpPr>
          <p:spPr bwMode="auto">
            <a:xfrm>
              <a:off x="557" y="764"/>
              <a:ext cx="16" cy="31"/>
            </a:xfrm>
            <a:custGeom>
              <a:avLst/>
              <a:gdLst>
                <a:gd name="T0" fmla="*/ 3 w 19"/>
                <a:gd name="T1" fmla="*/ 35 h 36"/>
                <a:gd name="T2" fmla="*/ 12 w 19"/>
                <a:gd name="T3" fmla="*/ 22 h 36"/>
                <a:gd name="T4" fmla="*/ 14 w 19"/>
                <a:gd name="T5" fmla="*/ 5 h 36"/>
                <a:gd name="T6" fmla="*/ 0 w 19"/>
                <a:gd name="T7" fmla="*/ 34 h 36"/>
                <a:gd name="T8" fmla="*/ 3 w 19"/>
                <a:gd name="T9" fmla="*/ 35 h 36"/>
              </a:gdLst>
              <a:ahLst/>
              <a:cxnLst>
                <a:cxn ang="0">
                  <a:pos x="T0" y="T1"/>
                </a:cxn>
                <a:cxn ang="0">
                  <a:pos x="T2" y="T3"/>
                </a:cxn>
                <a:cxn ang="0">
                  <a:pos x="T4" y="T5"/>
                </a:cxn>
                <a:cxn ang="0">
                  <a:pos x="T6" y="T7"/>
                </a:cxn>
                <a:cxn ang="0">
                  <a:pos x="T8" y="T9"/>
                </a:cxn>
              </a:cxnLst>
              <a:rect l="0" t="0" r="r" b="b"/>
              <a:pathLst>
                <a:path w="19" h="36">
                  <a:moveTo>
                    <a:pt x="3" y="35"/>
                  </a:moveTo>
                  <a:cubicBezTo>
                    <a:pt x="8" y="33"/>
                    <a:pt x="10" y="27"/>
                    <a:pt x="12" y="22"/>
                  </a:cubicBezTo>
                  <a:cubicBezTo>
                    <a:pt x="14" y="18"/>
                    <a:pt x="19" y="8"/>
                    <a:pt x="14" y="5"/>
                  </a:cubicBezTo>
                  <a:cubicBezTo>
                    <a:pt x="4" y="0"/>
                    <a:pt x="0" y="29"/>
                    <a:pt x="0" y="34"/>
                  </a:cubicBezTo>
                  <a:cubicBezTo>
                    <a:pt x="0" y="35"/>
                    <a:pt x="1" y="36"/>
                    <a:pt x="3" y="35"/>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4" name="Freeform 92"/>
            <p:cNvSpPr/>
            <p:nvPr userDrawn="1"/>
          </p:nvSpPr>
          <p:spPr bwMode="auto">
            <a:xfrm>
              <a:off x="576" y="760"/>
              <a:ext cx="14" cy="58"/>
            </a:xfrm>
            <a:custGeom>
              <a:avLst/>
              <a:gdLst>
                <a:gd name="T0" fmla="*/ 16 w 16"/>
                <a:gd name="T1" fmla="*/ 62 h 68"/>
                <a:gd name="T2" fmla="*/ 15 w 16"/>
                <a:gd name="T3" fmla="*/ 33 h 68"/>
                <a:gd name="T4" fmla="*/ 12 w 16"/>
                <a:gd name="T5" fmla="*/ 3 h 68"/>
                <a:gd name="T6" fmla="*/ 7 w 16"/>
                <a:gd name="T7" fmla="*/ 3 h 68"/>
                <a:gd name="T8" fmla="*/ 7 w 16"/>
                <a:gd name="T9" fmla="*/ 62 h 68"/>
                <a:gd name="T10" fmla="*/ 16 w 16"/>
                <a:gd name="T11" fmla="*/ 62 h 68"/>
              </a:gdLst>
              <a:ahLst/>
              <a:cxnLst>
                <a:cxn ang="0">
                  <a:pos x="T0" y="T1"/>
                </a:cxn>
                <a:cxn ang="0">
                  <a:pos x="T2" y="T3"/>
                </a:cxn>
                <a:cxn ang="0">
                  <a:pos x="T4" y="T5"/>
                </a:cxn>
                <a:cxn ang="0">
                  <a:pos x="T6" y="T7"/>
                </a:cxn>
                <a:cxn ang="0">
                  <a:pos x="T8" y="T9"/>
                </a:cxn>
                <a:cxn ang="0">
                  <a:pos x="T10" y="T11"/>
                </a:cxn>
              </a:cxnLst>
              <a:rect l="0" t="0" r="r" b="b"/>
              <a:pathLst>
                <a:path w="16" h="68">
                  <a:moveTo>
                    <a:pt x="16" y="62"/>
                  </a:moveTo>
                  <a:cubicBezTo>
                    <a:pt x="16" y="53"/>
                    <a:pt x="15" y="43"/>
                    <a:pt x="15" y="33"/>
                  </a:cubicBezTo>
                  <a:cubicBezTo>
                    <a:pt x="14" y="23"/>
                    <a:pt x="15" y="13"/>
                    <a:pt x="12" y="3"/>
                  </a:cubicBezTo>
                  <a:cubicBezTo>
                    <a:pt x="12" y="1"/>
                    <a:pt x="8" y="0"/>
                    <a:pt x="7" y="3"/>
                  </a:cubicBezTo>
                  <a:cubicBezTo>
                    <a:pt x="0" y="20"/>
                    <a:pt x="6" y="44"/>
                    <a:pt x="7" y="62"/>
                  </a:cubicBezTo>
                  <a:cubicBezTo>
                    <a:pt x="7" y="68"/>
                    <a:pt x="16" y="68"/>
                    <a:pt x="16" y="62"/>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5" name="Freeform 93"/>
            <p:cNvSpPr/>
            <p:nvPr userDrawn="1"/>
          </p:nvSpPr>
          <p:spPr bwMode="auto">
            <a:xfrm>
              <a:off x="545" y="667"/>
              <a:ext cx="66" cy="85"/>
            </a:xfrm>
            <a:custGeom>
              <a:avLst/>
              <a:gdLst>
                <a:gd name="T0" fmla="*/ 12 w 77"/>
                <a:gd name="T1" fmla="*/ 27 h 100"/>
                <a:gd name="T2" fmla="*/ 4 w 77"/>
                <a:gd name="T3" fmla="*/ 39 h 100"/>
                <a:gd name="T4" fmla="*/ 2 w 77"/>
                <a:gd name="T5" fmla="*/ 45 h 100"/>
                <a:gd name="T6" fmla="*/ 4 w 77"/>
                <a:gd name="T7" fmla="*/ 71 h 100"/>
                <a:gd name="T8" fmla="*/ 11 w 77"/>
                <a:gd name="T9" fmla="*/ 84 h 100"/>
                <a:gd name="T10" fmla="*/ 67 w 77"/>
                <a:gd name="T11" fmla="*/ 84 h 100"/>
                <a:gd name="T12" fmla="*/ 73 w 77"/>
                <a:gd name="T13" fmla="*/ 49 h 100"/>
                <a:gd name="T14" fmla="*/ 12 w 77"/>
                <a:gd name="T15" fmla="*/ 27 h 10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7" h="100">
                  <a:moveTo>
                    <a:pt x="12" y="27"/>
                  </a:moveTo>
                  <a:cubicBezTo>
                    <a:pt x="9" y="30"/>
                    <a:pt x="7" y="32"/>
                    <a:pt x="4" y="39"/>
                  </a:cubicBezTo>
                  <a:cubicBezTo>
                    <a:pt x="2" y="45"/>
                    <a:pt x="2" y="45"/>
                    <a:pt x="2" y="45"/>
                  </a:cubicBezTo>
                  <a:cubicBezTo>
                    <a:pt x="1" y="54"/>
                    <a:pt x="0" y="62"/>
                    <a:pt x="4" y="71"/>
                  </a:cubicBezTo>
                  <a:cubicBezTo>
                    <a:pt x="6" y="76"/>
                    <a:pt x="8" y="80"/>
                    <a:pt x="11" y="84"/>
                  </a:cubicBezTo>
                  <a:cubicBezTo>
                    <a:pt x="26" y="100"/>
                    <a:pt x="54" y="100"/>
                    <a:pt x="67" y="84"/>
                  </a:cubicBezTo>
                  <a:cubicBezTo>
                    <a:pt x="77" y="71"/>
                    <a:pt x="77" y="59"/>
                    <a:pt x="73" y="49"/>
                  </a:cubicBezTo>
                  <a:cubicBezTo>
                    <a:pt x="65" y="22"/>
                    <a:pt x="36" y="0"/>
                    <a:pt x="12" y="2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6" name="Freeform 94"/>
            <p:cNvSpPr/>
            <p:nvPr userDrawn="1"/>
          </p:nvSpPr>
          <p:spPr bwMode="auto">
            <a:xfrm>
              <a:off x="431" y="873"/>
              <a:ext cx="60" cy="58"/>
            </a:xfrm>
            <a:custGeom>
              <a:avLst/>
              <a:gdLst>
                <a:gd name="T0" fmla="*/ 32 w 70"/>
                <a:gd name="T1" fmla="*/ 24 h 68"/>
                <a:gd name="T2" fmla="*/ 32 w 70"/>
                <a:gd name="T3" fmla="*/ 10 h 68"/>
                <a:gd name="T4" fmla="*/ 42 w 70"/>
                <a:gd name="T5" fmla="*/ 28 h 68"/>
                <a:gd name="T6" fmla="*/ 38 w 70"/>
                <a:gd name="T7" fmla="*/ 44 h 68"/>
                <a:gd name="T8" fmla="*/ 23 w 70"/>
                <a:gd name="T9" fmla="*/ 38 h 68"/>
                <a:gd name="T10" fmla="*/ 30 w 70"/>
                <a:gd name="T11" fmla="*/ 24 h 68"/>
              </a:gdLst>
              <a:ahLst/>
              <a:cxnLst>
                <a:cxn ang="0">
                  <a:pos x="T0" y="T1"/>
                </a:cxn>
                <a:cxn ang="0">
                  <a:pos x="T2" y="T3"/>
                </a:cxn>
                <a:cxn ang="0">
                  <a:pos x="T4" y="T5"/>
                </a:cxn>
                <a:cxn ang="0">
                  <a:pos x="T6" y="T7"/>
                </a:cxn>
                <a:cxn ang="0">
                  <a:pos x="T8" y="T9"/>
                </a:cxn>
                <a:cxn ang="0">
                  <a:pos x="T10" y="T11"/>
                </a:cxn>
              </a:cxnLst>
              <a:rect l="0" t="0" r="r" b="b"/>
              <a:pathLst>
                <a:path w="70" h="68">
                  <a:moveTo>
                    <a:pt x="32" y="24"/>
                  </a:moveTo>
                  <a:cubicBezTo>
                    <a:pt x="28" y="22"/>
                    <a:pt x="27" y="15"/>
                    <a:pt x="32" y="10"/>
                  </a:cubicBezTo>
                  <a:cubicBezTo>
                    <a:pt x="43" y="0"/>
                    <a:pt x="51" y="21"/>
                    <a:pt x="42" y="28"/>
                  </a:cubicBezTo>
                  <a:cubicBezTo>
                    <a:pt x="70" y="17"/>
                    <a:pt x="62" y="68"/>
                    <a:pt x="38" y="44"/>
                  </a:cubicBezTo>
                  <a:cubicBezTo>
                    <a:pt x="43" y="65"/>
                    <a:pt x="3" y="53"/>
                    <a:pt x="23" y="38"/>
                  </a:cubicBezTo>
                  <a:cubicBezTo>
                    <a:pt x="0" y="37"/>
                    <a:pt x="20" y="6"/>
                    <a:pt x="30" y="24"/>
                  </a:cubicBezTo>
                </a:path>
              </a:pathLst>
            </a:custGeom>
            <a:solidFill>
              <a:srgbClr val="FF8A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7" name="Freeform 95"/>
            <p:cNvSpPr/>
            <p:nvPr userDrawn="1"/>
          </p:nvSpPr>
          <p:spPr bwMode="auto">
            <a:xfrm>
              <a:off x="334" y="787"/>
              <a:ext cx="122" cy="119"/>
            </a:xfrm>
            <a:custGeom>
              <a:avLst/>
              <a:gdLst>
                <a:gd name="T0" fmla="*/ 64 w 142"/>
                <a:gd name="T1" fmla="*/ 50 h 139"/>
                <a:gd name="T2" fmla="*/ 64 w 142"/>
                <a:gd name="T3" fmla="*/ 21 h 139"/>
                <a:gd name="T4" fmla="*/ 85 w 142"/>
                <a:gd name="T5" fmla="*/ 57 h 139"/>
                <a:gd name="T6" fmla="*/ 76 w 142"/>
                <a:gd name="T7" fmla="*/ 89 h 139"/>
                <a:gd name="T8" fmla="*/ 46 w 142"/>
                <a:gd name="T9" fmla="*/ 78 h 139"/>
                <a:gd name="T10" fmla="*/ 60 w 142"/>
                <a:gd name="T11" fmla="*/ 50 h 139"/>
              </a:gdLst>
              <a:ahLst/>
              <a:cxnLst>
                <a:cxn ang="0">
                  <a:pos x="T0" y="T1"/>
                </a:cxn>
                <a:cxn ang="0">
                  <a:pos x="T2" y="T3"/>
                </a:cxn>
                <a:cxn ang="0">
                  <a:pos x="T4" y="T5"/>
                </a:cxn>
                <a:cxn ang="0">
                  <a:pos x="T6" y="T7"/>
                </a:cxn>
                <a:cxn ang="0">
                  <a:pos x="T8" y="T9"/>
                </a:cxn>
                <a:cxn ang="0">
                  <a:pos x="T10" y="T11"/>
                </a:cxn>
              </a:cxnLst>
              <a:rect l="0" t="0" r="r" b="b"/>
              <a:pathLst>
                <a:path w="142" h="139">
                  <a:moveTo>
                    <a:pt x="64" y="50"/>
                  </a:moveTo>
                  <a:cubicBezTo>
                    <a:pt x="57" y="45"/>
                    <a:pt x="55" y="30"/>
                    <a:pt x="64" y="21"/>
                  </a:cubicBezTo>
                  <a:cubicBezTo>
                    <a:pt x="87" y="0"/>
                    <a:pt x="103" y="43"/>
                    <a:pt x="85" y="57"/>
                  </a:cubicBezTo>
                  <a:cubicBezTo>
                    <a:pt x="142" y="36"/>
                    <a:pt x="124" y="139"/>
                    <a:pt x="76" y="89"/>
                  </a:cubicBezTo>
                  <a:cubicBezTo>
                    <a:pt x="87" y="134"/>
                    <a:pt x="5" y="109"/>
                    <a:pt x="46" y="78"/>
                  </a:cubicBezTo>
                  <a:cubicBezTo>
                    <a:pt x="0" y="75"/>
                    <a:pt x="39" y="13"/>
                    <a:pt x="60" y="50"/>
                  </a:cubicBezTo>
                </a:path>
              </a:pathLst>
            </a:custGeom>
            <a:solidFill>
              <a:srgbClr val="FF8A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8" name="Freeform 96"/>
            <p:cNvSpPr/>
            <p:nvPr userDrawn="1"/>
          </p:nvSpPr>
          <p:spPr bwMode="auto">
            <a:xfrm>
              <a:off x="983" y="770"/>
              <a:ext cx="42" cy="42"/>
            </a:xfrm>
            <a:custGeom>
              <a:avLst/>
              <a:gdLst>
                <a:gd name="T0" fmla="*/ 7 w 50"/>
                <a:gd name="T1" fmla="*/ 38 h 50"/>
                <a:gd name="T2" fmla="*/ 12 w 50"/>
                <a:gd name="T3" fmla="*/ 8 h 50"/>
                <a:gd name="T4" fmla="*/ 43 w 50"/>
                <a:gd name="T5" fmla="*/ 13 h 50"/>
                <a:gd name="T6" fmla="*/ 38 w 50"/>
                <a:gd name="T7" fmla="*/ 43 h 50"/>
                <a:gd name="T8" fmla="*/ 7 w 50"/>
                <a:gd name="T9" fmla="*/ 38 h 50"/>
              </a:gdLst>
              <a:ahLst/>
              <a:cxnLst>
                <a:cxn ang="0">
                  <a:pos x="T0" y="T1"/>
                </a:cxn>
                <a:cxn ang="0">
                  <a:pos x="T2" y="T3"/>
                </a:cxn>
                <a:cxn ang="0">
                  <a:pos x="T4" y="T5"/>
                </a:cxn>
                <a:cxn ang="0">
                  <a:pos x="T6" y="T7"/>
                </a:cxn>
                <a:cxn ang="0">
                  <a:pos x="T8" y="T9"/>
                </a:cxn>
              </a:cxnLst>
              <a:rect l="0" t="0" r="r" b="b"/>
              <a:pathLst>
                <a:path w="50" h="50">
                  <a:moveTo>
                    <a:pt x="7" y="38"/>
                  </a:moveTo>
                  <a:cubicBezTo>
                    <a:pt x="0" y="28"/>
                    <a:pt x="2" y="15"/>
                    <a:pt x="12" y="8"/>
                  </a:cubicBezTo>
                  <a:cubicBezTo>
                    <a:pt x="22" y="0"/>
                    <a:pt x="36" y="3"/>
                    <a:pt x="43" y="13"/>
                  </a:cubicBezTo>
                  <a:cubicBezTo>
                    <a:pt x="50" y="22"/>
                    <a:pt x="48" y="36"/>
                    <a:pt x="38" y="43"/>
                  </a:cubicBezTo>
                  <a:cubicBezTo>
                    <a:pt x="28" y="50"/>
                    <a:pt x="14" y="48"/>
                    <a:pt x="7" y="38"/>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231" name="Group 231"/>
          <p:cNvGrpSpPr>
            <a:grpSpLocks noChangeAspect="1"/>
          </p:cNvGrpSpPr>
          <p:nvPr userDrawn="1"/>
        </p:nvGrpSpPr>
        <p:grpSpPr>
          <a:xfrm rot="4500000">
            <a:off x="7474084" y="-134529"/>
            <a:ext cx="2067258" cy="1674951"/>
            <a:chOff x="1353" y="415"/>
            <a:chExt cx="3109" cy="2519"/>
          </a:xfrm>
        </p:grpSpPr>
        <p:sp>
          <p:nvSpPr>
            <p:cNvPr id="233" name="Freeform 232"/>
            <p:cNvSpPr/>
            <p:nvPr userDrawn="1"/>
          </p:nvSpPr>
          <p:spPr bwMode="auto">
            <a:xfrm>
              <a:off x="3152" y="974"/>
              <a:ext cx="360" cy="228"/>
            </a:xfrm>
            <a:custGeom>
              <a:avLst/>
              <a:gdLst>
                <a:gd name="T0" fmla="*/ 0 w 152"/>
                <a:gd name="T1" fmla="*/ 27 h 96"/>
                <a:gd name="T2" fmla="*/ 60 w 152"/>
                <a:gd name="T3" fmla="*/ 2 h 96"/>
                <a:gd name="T4" fmla="*/ 152 w 152"/>
                <a:gd name="T5" fmla="*/ 68 h 96"/>
                <a:gd name="T6" fmla="*/ 0 w 152"/>
                <a:gd name="T7" fmla="*/ 27 h 96"/>
              </a:gdLst>
              <a:ahLst/>
              <a:cxnLst>
                <a:cxn ang="0">
                  <a:pos x="T0" y="T1"/>
                </a:cxn>
                <a:cxn ang="0">
                  <a:pos x="T2" y="T3"/>
                </a:cxn>
                <a:cxn ang="0">
                  <a:pos x="T4" y="T5"/>
                </a:cxn>
                <a:cxn ang="0">
                  <a:pos x="T6" y="T7"/>
                </a:cxn>
              </a:cxnLst>
              <a:rect l="0" t="0" r="r" b="b"/>
              <a:pathLst>
                <a:path w="152" h="96">
                  <a:moveTo>
                    <a:pt x="0" y="27"/>
                  </a:moveTo>
                  <a:cubicBezTo>
                    <a:pt x="14" y="15"/>
                    <a:pt x="42" y="0"/>
                    <a:pt x="60" y="2"/>
                  </a:cubicBezTo>
                  <a:cubicBezTo>
                    <a:pt x="100" y="6"/>
                    <a:pt x="130" y="38"/>
                    <a:pt x="152" y="68"/>
                  </a:cubicBezTo>
                  <a:cubicBezTo>
                    <a:pt x="80" y="76"/>
                    <a:pt x="45" y="96"/>
                    <a:pt x="0" y="27"/>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4" name="Freeform 233"/>
            <p:cNvSpPr/>
            <p:nvPr userDrawn="1"/>
          </p:nvSpPr>
          <p:spPr bwMode="auto">
            <a:xfrm>
              <a:off x="2975" y="726"/>
              <a:ext cx="222" cy="327"/>
            </a:xfrm>
            <a:custGeom>
              <a:avLst/>
              <a:gdLst>
                <a:gd name="T0" fmla="*/ 78 w 94"/>
                <a:gd name="T1" fmla="*/ 138 h 138"/>
                <a:gd name="T2" fmla="*/ 88 w 94"/>
                <a:gd name="T3" fmla="*/ 74 h 138"/>
                <a:gd name="T4" fmla="*/ 3 w 94"/>
                <a:gd name="T5" fmla="*/ 0 h 138"/>
                <a:gd name="T6" fmla="*/ 78 w 94"/>
                <a:gd name="T7" fmla="*/ 138 h 138"/>
              </a:gdLst>
              <a:ahLst/>
              <a:cxnLst>
                <a:cxn ang="0">
                  <a:pos x="T0" y="T1"/>
                </a:cxn>
                <a:cxn ang="0">
                  <a:pos x="T2" y="T3"/>
                </a:cxn>
                <a:cxn ang="0">
                  <a:pos x="T4" y="T5"/>
                </a:cxn>
                <a:cxn ang="0">
                  <a:pos x="T6" y="T7"/>
                </a:cxn>
              </a:cxnLst>
              <a:rect l="0" t="0" r="r" b="b"/>
              <a:pathLst>
                <a:path w="94" h="138">
                  <a:moveTo>
                    <a:pt x="78" y="138"/>
                  </a:moveTo>
                  <a:cubicBezTo>
                    <a:pt x="86" y="122"/>
                    <a:pt x="94" y="91"/>
                    <a:pt x="88" y="74"/>
                  </a:cubicBezTo>
                  <a:cubicBezTo>
                    <a:pt x="76" y="36"/>
                    <a:pt x="38" y="14"/>
                    <a:pt x="3" y="0"/>
                  </a:cubicBezTo>
                  <a:cubicBezTo>
                    <a:pt x="12" y="71"/>
                    <a:pt x="0" y="110"/>
                    <a:pt x="78" y="138"/>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5" name="Freeform 234"/>
            <p:cNvSpPr/>
            <p:nvPr userDrawn="1"/>
          </p:nvSpPr>
          <p:spPr bwMode="auto">
            <a:xfrm>
              <a:off x="3318" y="811"/>
              <a:ext cx="348" cy="227"/>
            </a:xfrm>
            <a:custGeom>
              <a:avLst/>
              <a:gdLst>
                <a:gd name="T0" fmla="*/ 0 w 147"/>
                <a:gd name="T1" fmla="*/ 22 h 96"/>
                <a:gd name="T2" fmla="*/ 63 w 147"/>
                <a:gd name="T3" fmla="*/ 4 h 96"/>
                <a:gd name="T4" fmla="*/ 147 w 147"/>
                <a:gd name="T5" fmla="*/ 79 h 96"/>
                <a:gd name="T6" fmla="*/ 0 w 147"/>
                <a:gd name="T7" fmla="*/ 22 h 96"/>
              </a:gdLst>
              <a:ahLst/>
              <a:cxnLst>
                <a:cxn ang="0">
                  <a:pos x="T0" y="T1"/>
                </a:cxn>
                <a:cxn ang="0">
                  <a:pos x="T2" y="T3"/>
                </a:cxn>
                <a:cxn ang="0">
                  <a:pos x="T4" y="T5"/>
                </a:cxn>
                <a:cxn ang="0">
                  <a:pos x="T6" y="T7"/>
                </a:cxn>
              </a:cxnLst>
              <a:rect l="0" t="0" r="r" b="b"/>
              <a:pathLst>
                <a:path w="147" h="96">
                  <a:moveTo>
                    <a:pt x="0" y="22"/>
                  </a:moveTo>
                  <a:cubicBezTo>
                    <a:pt x="15" y="12"/>
                    <a:pt x="45" y="0"/>
                    <a:pt x="63" y="4"/>
                  </a:cubicBezTo>
                  <a:cubicBezTo>
                    <a:pt x="102" y="12"/>
                    <a:pt x="128" y="46"/>
                    <a:pt x="147" y="79"/>
                  </a:cubicBezTo>
                  <a:cubicBezTo>
                    <a:pt x="75" y="79"/>
                    <a:pt x="38" y="96"/>
                    <a:pt x="0" y="22"/>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6" name="Freeform 235"/>
            <p:cNvSpPr/>
            <p:nvPr userDrawn="1"/>
          </p:nvSpPr>
          <p:spPr bwMode="auto">
            <a:xfrm>
              <a:off x="3148" y="536"/>
              <a:ext cx="224" cy="344"/>
            </a:xfrm>
            <a:custGeom>
              <a:avLst/>
              <a:gdLst>
                <a:gd name="T0" fmla="*/ 75 w 95"/>
                <a:gd name="T1" fmla="*/ 145 h 145"/>
                <a:gd name="T2" fmla="*/ 91 w 95"/>
                <a:gd name="T3" fmla="*/ 82 h 145"/>
                <a:gd name="T4" fmla="*/ 14 w 95"/>
                <a:gd name="T5" fmla="*/ 0 h 145"/>
                <a:gd name="T6" fmla="*/ 75 w 95"/>
                <a:gd name="T7" fmla="*/ 145 h 145"/>
              </a:gdLst>
              <a:ahLst/>
              <a:cxnLst>
                <a:cxn ang="0">
                  <a:pos x="T0" y="T1"/>
                </a:cxn>
                <a:cxn ang="0">
                  <a:pos x="T2" y="T3"/>
                </a:cxn>
                <a:cxn ang="0">
                  <a:pos x="T4" y="T5"/>
                </a:cxn>
                <a:cxn ang="0">
                  <a:pos x="T6" y="T7"/>
                </a:cxn>
              </a:cxnLst>
              <a:rect l="0" t="0" r="r" b="b"/>
              <a:pathLst>
                <a:path w="95" h="145">
                  <a:moveTo>
                    <a:pt x="75" y="145"/>
                  </a:moveTo>
                  <a:cubicBezTo>
                    <a:pt x="84" y="129"/>
                    <a:pt x="95" y="100"/>
                    <a:pt x="91" y="82"/>
                  </a:cubicBezTo>
                  <a:cubicBezTo>
                    <a:pt x="83" y="43"/>
                    <a:pt x="47" y="17"/>
                    <a:pt x="14" y="0"/>
                  </a:cubicBezTo>
                  <a:cubicBezTo>
                    <a:pt x="16" y="72"/>
                    <a:pt x="0" y="109"/>
                    <a:pt x="75" y="145"/>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7" name="Freeform 236"/>
            <p:cNvSpPr/>
            <p:nvPr userDrawn="1"/>
          </p:nvSpPr>
          <p:spPr bwMode="auto">
            <a:xfrm>
              <a:off x="3538" y="699"/>
              <a:ext cx="265" cy="209"/>
            </a:xfrm>
            <a:custGeom>
              <a:avLst/>
              <a:gdLst>
                <a:gd name="T0" fmla="*/ 0 w 112"/>
                <a:gd name="T1" fmla="*/ 9 h 88"/>
                <a:gd name="T2" fmla="*/ 56 w 112"/>
                <a:gd name="T3" fmla="*/ 7 h 88"/>
                <a:gd name="T4" fmla="*/ 112 w 112"/>
                <a:gd name="T5" fmla="*/ 88 h 88"/>
                <a:gd name="T6" fmla="*/ 0 w 112"/>
                <a:gd name="T7" fmla="*/ 9 h 88"/>
              </a:gdLst>
              <a:ahLst/>
              <a:cxnLst>
                <a:cxn ang="0">
                  <a:pos x="T0" y="T1"/>
                </a:cxn>
                <a:cxn ang="0">
                  <a:pos x="T2" y="T3"/>
                </a:cxn>
                <a:cxn ang="0">
                  <a:pos x="T4" y="T5"/>
                </a:cxn>
                <a:cxn ang="0">
                  <a:pos x="T6" y="T7"/>
                </a:cxn>
              </a:cxnLst>
              <a:rect l="0" t="0" r="r" b="b"/>
              <a:pathLst>
                <a:path w="112" h="88">
                  <a:moveTo>
                    <a:pt x="0" y="9"/>
                  </a:moveTo>
                  <a:cubicBezTo>
                    <a:pt x="14" y="4"/>
                    <a:pt x="42" y="0"/>
                    <a:pt x="56" y="7"/>
                  </a:cubicBezTo>
                  <a:cubicBezTo>
                    <a:pt x="88" y="22"/>
                    <a:pt x="103" y="56"/>
                    <a:pt x="112" y="88"/>
                  </a:cubicBezTo>
                  <a:cubicBezTo>
                    <a:pt x="51" y="73"/>
                    <a:pt x="16" y="80"/>
                    <a:pt x="0" y="9"/>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8" name="Freeform 237"/>
            <p:cNvSpPr/>
            <p:nvPr userDrawn="1"/>
          </p:nvSpPr>
          <p:spPr bwMode="auto">
            <a:xfrm>
              <a:off x="3406" y="415"/>
              <a:ext cx="199" cy="320"/>
            </a:xfrm>
            <a:custGeom>
              <a:avLst/>
              <a:gdLst>
                <a:gd name="T0" fmla="*/ 56 w 84"/>
                <a:gd name="T1" fmla="*/ 135 h 135"/>
                <a:gd name="T2" fmla="*/ 83 w 84"/>
                <a:gd name="T3" fmla="*/ 86 h 135"/>
                <a:gd name="T4" fmla="*/ 35 w 84"/>
                <a:gd name="T5" fmla="*/ 0 h 135"/>
                <a:gd name="T6" fmla="*/ 56 w 84"/>
                <a:gd name="T7" fmla="*/ 135 h 135"/>
              </a:gdLst>
              <a:ahLst/>
              <a:cxnLst>
                <a:cxn ang="0">
                  <a:pos x="T0" y="T1"/>
                </a:cxn>
                <a:cxn ang="0">
                  <a:pos x="T2" y="T3"/>
                </a:cxn>
                <a:cxn ang="0">
                  <a:pos x="T4" y="T5"/>
                </a:cxn>
                <a:cxn ang="0">
                  <a:pos x="T6" y="T7"/>
                </a:cxn>
              </a:cxnLst>
              <a:rect l="0" t="0" r="r" b="b"/>
              <a:pathLst>
                <a:path w="84" h="135">
                  <a:moveTo>
                    <a:pt x="56" y="135"/>
                  </a:moveTo>
                  <a:cubicBezTo>
                    <a:pt x="67" y="124"/>
                    <a:pt x="83" y="101"/>
                    <a:pt x="83" y="86"/>
                  </a:cubicBezTo>
                  <a:cubicBezTo>
                    <a:pt x="84" y="50"/>
                    <a:pt x="59" y="22"/>
                    <a:pt x="35" y="0"/>
                  </a:cubicBezTo>
                  <a:cubicBezTo>
                    <a:pt x="21" y="61"/>
                    <a:pt x="0" y="89"/>
                    <a:pt x="56" y="135"/>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9" name="Freeform 238"/>
            <p:cNvSpPr/>
            <p:nvPr userDrawn="1"/>
          </p:nvSpPr>
          <p:spPr bwMode="auto">
            <a:xfrm>
              <a:off x="3652" y="515"/>
              <a:ext cx="298" cy="196"/>
            </a:xfrm>
            <a:custGeom>
              <a:avLst/>
              <a:gdLst>
                <a:gd name="T0" fmla="*/ 0 w 126"/>
                <a:gd name="T1" fmla="*/ 66 h 83"/>
                <a:gd name="T2" fmla="*/ 55 w 126"/>
                <a:gd name="T3" fmla="*/ 79 h 83"/>
                <a:gd name="T4" fmla="*/ 126 w 126"/>
                <a:gd name="T5" fmla="*/ 10 h 83"/>
                <a:gd name="T6" fmla="*/ 0 w 126"/>
                <a:gd name="T7" fmla="*/ 66 h 83"/>
              </a:gdLst>
              <a:ahLst/>
              <a:cxnLst>
                <a:cxn ang="0">
                  <a:pos x="T0" y="T1"/>
                </a:cxn>
                <a:cxn ang="0">
                  <a:pos x="T2" y="T3"/>
                </a:cxn>
                <a:cxn ang="0">
                  <a:pos x="T4" y="T5"/>
                </a:cxn>
                <a:cxn ang="0">
                  <a:pos x="T6" y="T7"/>
                </a:cxn>
              </a:cxnLst>
              <a:rect l="0" t="0" r="r" b="b"/>
              <a:pathLst>
                <a:path w="125" h="83">
                  <a:moveTo>
                    <a:pt x="0" y="66"/>
                  </a:moveTo>
                  <a:cubicBezTo>
                    <a:pt x="14" y="74"/>
                    <a:pt x="40" y="83"/>
                    <a:pt x="55" y="79"/>
                  </a:cubicBezTo>
                  <a:cubicBezTo>
                    <a:pt x="90" y="70"/>
                    <a:pt x="111" y="39"/>
                    <a:pt x="126" y="10"/>
                  </a:cubicBezTo>
                  <a:cubicBezTo>
                    <a:pt x="63" y="13"/>
                    <a:pt x="30" y="0"/>
                    <a:pt x="0" y="66"/>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0" name="Freeform 239"/>
            <p:cNvSpPr/>
            <p:nvPr userDrawn="1"/>
          </p:nvSpPr>
          <p:spPr bwMode="auto">
            <a:xfrm>
              <a:off x="2835" y="659"/>
              <a:ext cx="862" cy="619"/>
            </a:xfrm>
            <a:custGeom>
              <a:avLst/>
              <a:gdLst>
                <a:gd name="T0" fmla="*/ 3 w 364"/>
                <a:gd name="T1" fmla="*/ 261 h 261"/>
                <a:gd name="T2" fmla="*/ 172 w 364"/>
                <a:gd name="T3" fmla="*/ 134 h 261"/>
                <a:gd name="T4" fmla="*/ 257 w 364"/>
                <a:gd name="T5" fmla="*/ 58 h 261"/>
                <a:gd name="T6" fmla="*/ 360 w 364"/>
                <a:gd name="T7" fmla="*/ 7 h 261"/>
                <a:gd name="T8" fmla="*/ 357 w 364"/>
                <a:gd name="T9" fmla="*/ 1 h 261"/>
                <a:gd name="T10" fmla="*/ 179 w 364"/>
                <a:gd name="T11" fmla="*/ 108 h 261"/>
                <a:gd name="T12" fmla="*/ 2 w 364"/>
                <a:gd name="T13" fmla="*/ 257 h 261"/>
                <a:gd name="T14" fmla="*/ 3 w 364"/>
                <a:gd name="T15" fmla="*/ 261 h 2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4" h="261">
                  <a:moveTo>
                    <a:pt x="3" y="261"/>
                  </a:moveTo>
                  <a:cubicBezTo>
                    <a:pt x="79" y="254"/>
                    <a:pt x="124" y="185"/>
                    <a:pt x="172" y="134"/>
                  </a:cubicBezTo>
                  <a:cubicBezTo>
                    <a:pt x="198" y="106"/>
                    <a:pt x="226" y="80"/>
                    <a:pt x="257" y="58"/>
                  </a:cubicBezTo>
                  <a:cubicBezTo>
                    <a:pt x="289" y="36"/>
                    <a:pt x="324" y="22"/>
                    <a:pt x="360" y="7"/>
                  </a:cubicBezTo>
                  <a:cubicBezTo>
                    <a:pt x="364" y="5"/>
                    <a:pt x="361" y="0"/>
                    <a:pt x="357" y="1"/>
                  </a:cubicBezTo>
                  <a:cubicBezTo>
                    <a:pt x="287" y="11"/>
                    <a:pt x="227" y="59"/>
                    <a:pt x="179" y="108"/>
                  </a:cubicBezTo>
                  <a:cubicBezTo>
                    <a:pt x="126" y="162"/>
                    <a:pt x="81" y="239"/>
                    <a:pt x="2" y="257"/>
                  </a:cubicBezTo>
                  <a:cubicBezTo>
                    <a:pt x="0" y="258"/>
                    <a:pt x="1" y="261"/>
                    <a:pt x="3" y="261"/>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1" name="Freeform 240"/>
            <p:cNvSpPr/>
            <p:nvPr userDrawn="1"/>
          </p:nvSpPr>
          <p:spPr bwMode="auto">
            <a:xfrm>
              <a:off x="2058" y="1579"/>
              <a:ext cx="232" cy="305"/>
            </a:xfrm>
            <a:custGeom>
              <a:avLst/>
              <a:gdLst>
                <a:gd name="T0" fmla="*/ 82 w 98"/>
                <a:gd name="T1" fmla="*/ 0 h 129"/>
                <a:gd name="T2" fmla="*/ 25 w 98"/>
                <a:gd name="T3" fmla="*/ 24 h 129"/>
                <a:gd name="T4" fmla="*/ 7 w 98"/>
                <a:gd name="T5" fmla="*/ 129 h 129"/>
                <a:gd name="T6" fmla="*/ 82 w 98"/>
                <a:gd name="T7" fmla="*/ 0 h 129"/>
              </a:gdLst>
              <a:ahLst/>
              <a:cxnLst>
                <a:cxn ang="0">
                  <a:pos x="T0" y="T1"/>
                </a:cxn>
                <a:cxn ang="0">
                  <a:pos x="T2" y="T3"/>
                </a:cxn>
                <a:cxn ang="0">
                  <a:pos x="T4" y="T5"/>
                </a:cxn>
                <a:cxn ang="0">
                  <a:pos x="T6" y="T7"/>
                </a:cxn>
              </a:cxnLst>
              <a:rect l="0" t="0" r="r" b="b"/>
              <a:pathLst>
                <a:path w="98" h="129">
                  <a:moveTo>
                    <a:pt x="82" y="0"/>
                  </a:moveTo>
                  <a:cubicBezTo>
                    <a:pt x="65" y="2"/>
                    <a:pt x="36" y="11"/>
                    <a:pt x="25" y="24"/>
                  </a:cubicBezTo>
                  <a:cubicBezTo>
                    <a:pt x="0" y="53"/>
                    <a:pt x="2" y="94"/>
                    <a:pt x="7" y="129"/>
                  </a:cubicBezTo>
                  <a:cubicBezTo>
                    <a:pt x="61" y="86"/>
                    <a:pt x="98" y="77"/>
                    <a:pt x="82" y="0"/>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2" name="Freeform 241"/>
            <p:cNvSpPr/>
            <p:nvPr userDrawn="1"/>
          </p:nvSpPr>
          <p:spPr bwMode="auto">
            <a:xfrm>
              <a:off x="2101" y="1256"/>
              <a:ext cx="237" cy="339"/>
            </a:xfrm>
            <a:custGeom>
              <a:avLst/>
              <a:gdLst>
                <a:gd name="T0" fmla="*/ 66 w 100"/>
                <a:gd name="T1" fmla="*/ 143 h 143"/>
                <a:gd name="T2" fmla="*/ 17 w 100"/>
                <a:gd name="T3" fmla="*/ 106 h 143"/>
                <a:gd name="T4" fmla="*/ 25 w 100"/>
                <a:gd name="T5" fmla="*/ 0 h 143"/>
                <a:gd name="T6" fmla="*/ 66 w 100"/>
                <a:gd name="T7" fmla="*/ 143 h 143"/>
              </a:gdLst>
              <a:ahLst/>
              <a:cxnLst>
                <a:cxn ang="0">
                  <a:pos x="T0" y="T1"/>
                </a:cxn>
                <a:cxn ang="0">
                  <a:pos x="T2" y="T3"/>
                </a:cxn>
                <a:cxn ang="0">
                  <a:pos x="T4" y="T5"/>
                </a:cxn>
                <a:cxn ang="0">
                  <a:pos x="T6" y="T7"/>
                </a:cxn>
              </a:cxnLst>
              <a:rect l="0" t="0" r="r" b="b"/>
              <a:pathLst>
                <a:path w="100" h="143">
                  <a:moveTo>
                    <a:pt x="66" y="143"/>
                  </a:moveTo>
                  <a:cubicBezTo>
                    <a:pt x="50" y="137"/>
                    <a:pt x="24" y="121"/>
                    <a:pt x="17" y="106"/>
                  </a:cubicBezTo>
                  <a:cubicBezTo>
                    <a:pt x="0" y="72"/>
                    <a:pt x="11" y="32"/>
                    <a:pt x="25" y="0"/>
                  </a:cubicBezTo>
                  <a:cubicBezTo>
                    <a:pt x="66" y="54"/>
                    <a:pt x="100" y="72"/>
                    <a:pt x="66" y="143"/>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3" name="Freeform 242"/>
            <p:cNvSpPr/>
            <p:nvPr userDrawn="1"/>
          </p:nvSpPr>
          <p:spPr bwMode="auto">
            <a:xfrm>
              <a:off x="1845" y="1571"/>
              <a:ext cx="235" cy="323"/>
            </a:xfrm>
            <a:custGeom>
              <a:avLst/>
              <a:gdLst>
                <a:gd name="T0" fmla="*/ 76 w 99"/>
                <a:gd name="T1" fmla="*/ 0 h 136"/>
                <a:gd name="T2" fmla="*/ 22 w 99"/>
                <a:gd name="T3" fmla="*/ 29 h 136"/>
                <a:gd name="T4" fmla="*/ 14 w 99"/>
                <a:gd name="T5" fmla="*/ 136 h 136"/>
                <a:gd name="T6" fmla="*/ 76 w 99"/>
                <a:gd name="T7" fmla="*/ 0 h 136"/>
              </a:gdLst>
              <a:ahLst/>
              <a:cxnLst>
                <a:cxn ang="0">
                  <a:pos x="T0" y="T1"/>
                </a:cxn>
                <a:cxn ang="0">
                  <a:pos x="T2" y="T3"/>
                </a:cxn>
                <a:cxn ang="0">
                  <a:pos x="T4" y="T5"/>
                </a:cxn>
                <a:cxn ang="0">
                  <a:pos x="T6" y="T7"/>
                </a:cxn>
              </a:cxnLst>
              <a:rect l="0" t="0" r="r" b="b"/>
              <a:pathLst>
                <a:path w="99" h="136">
                  <a:moveTo>
                    <a:pt x="76" y="0"/>
                  </a:moveTo>
                  <a:cubicBezTo>
                    <a:pt x="59" y="4"/>
                    <a:pt x="31" y="15"/>
                    <a:pt x="22" y="29"/>
                  </a:cubicBezTo>
                  <a:cubicBezTo>
                    <a:pt x="0" y="61"/>
                    <a:pt x="5" y="102"/>
                    <a:pt x="14" y="136"/>
                  </a:cubicBezTo>
                  <a:cubicBezTo>
                    <a:pt x="63" y="88"/>
                    <a:pt x="99" y="75"/>
                    <a:pt x="76" y="0"/>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4" name="Freeform 243"/>
            <p:cNvSpPr/>
            <p:nvPr userDrawn="1"/>
          </p:nvSpPr>
          <p:spPr bwMode="auto">
            <a:xfrm>
              <a:off x="1857" y="1259"/>
              <a:ext cx="237" cy="327"/>
            </a:xfrm>
            <a:custGeom>
              <a:avLst/>
              <a:gdLst>
                <a:gd name="T0" fmla="*/ 74 w 100"/>
                <a:gd name="T1" fmla="*/ 138 h 138"/>
                <a:gd name="T2" fmla="*/ 21 w 100"/>
                <a:gd name="T3" fmla="*/ 107 h 138"/>
                <a:gd name="T4" fmla="*/ 18 w 100"/>
                <a:gd name="T5" fmla="*/ 0 h 138"/>
                <a:gd name="T6" fmla="*/ 74 w 100"/>
                <a:gd name="T7" fmla="*/ 138 h 138"/>
              </a:gdLst>
              <a:ahLst/>
              <a:cxnLst>
                <a:cxn ang="0">
                  <a:pos x="T0" y="T1"/>
                </a:cxn>
                <a:cxn ang="0">
                  <a:pos x="T2" y="T3"/>
                </a:cxn>
                <a:cxn ang="0">
                  <a:pos x="T4" y="T5"/>
                </a:cxn>
                <a:cxn ang="0">
                  <a:pos x="T6" y="T7"/>
                </a:cxn>
              </a:cxnLst>
              <a:rect l="0" t="0" r="r" b="b"/>
              <a:pathLst>
                <a:path w="100" h="138">
                  <a:moveTo>
                    <a:pt x="74" y="138"/>
                  </a:moveTo>
                  <a:cubicBezTo>
                    <a:pt x="57" y="134"/>
                    <a:pt x="30" y="122"/>
                    <a:pt x="21" y="107"/>
                  </a:cubicBezTo>
                  <a:cubicBezTo>
                    <a:pt x="0" y="75"/>
                    <a:pt x="8" y="34"/>
                    <a:pt x="18" y="0"/>
                  </a:cubicBezTo>
                  <a:cubicBezTo>
                    <a:pt x="65" y="50"/>
                    <a:pt x="100" y="65"/>
                    <a:pt x="74" y="138"/>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5" name="Freeform 244"/>
            <p:cNvSpPr/>
            <p:nvPr userDrawn="1"/>
          </p:nvSpPr>
          <p:spPr bwMode="auto">
            <a:xfrm>
              <a:off x="1660" y="1621"/>
              <a:ext cx="206" cy="304"/>
            </a:xfrm>
            <a:custGeom>
              <a:avLst/>
              <a:gdLst>
                <a:gd name="T0" fmla="*/ 52 w 87"/>
                <a:gd name="T1" fmla="*/ 0 h 128"/>
                <a:gd name="T2" fmla="*/ 12 w 87"/>
                <a:gd name="T3" fmla="*/ 36 h 128"/>
                <a:gd name="T4" fmla="*/ 28 w 87"/>
                <a:gd name="T5" fmla="*/ 128 h 128"/>
                <a:gd name="T6" fmla="*/ 52 w 87"/>
                <a:gd name="T7" fmla="*/ 0 h 128"/>
              </a:gdLst>
              <a:ahLst/>
              <a:cxnLst>
                <a:cxn ang="0">
                  <a:pos x="T0" y="T1"/>
                </a:cxn>
                <a:cxn ang="0">
                  <a:pos x="T2" y="T3"/>
                </a:cxn>
                <a:cxn ang="0">
                  <a:pos x="T4" y="T5"/>
                </a:cxn>
                <a:cxn ang="0">
                  <a:pos x="T6" y="T7"/>
                </a:cxn>
              </a:cxnLst>
              <a:rect l="0" t="0" r="r" b="b"/>
              <a:pathLst>
                <a:path w="87" h="128">
                  <a:moveTo>
                    <a:pt x="52" y="0"/>
                  </a:moveTo>
                  <a:cubicBezTo>
                    <a:pt x="38" y="6"/>
                    <a:pt x="17" y="22"/>
                    <a:pt x="12" y="36"/>
                  </a:cubicBezTo>
                  <a:cubicBezTo>
                    <a:pt x="0" y="67"/>
                    <a:pt x="13" y="101"/>
                    <a:pt x="28" y="128"/>
                  </a:cubicBezTo>
                  <a:cubicBezTo>
                    <a:pt x="59" y="77"/>
                    <a:pt x="87" y="59"/>
                    <a:pt x="52" y="0"/>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6" name="Freeform 245"/>
            <p:cNvSpPr/>
            <p:nvPr userDrawn="1"/>
          </p:nvSpPr>
          <p:spPr bwMode="auto">
            <a:xfrm>
              <a:off x="1608" y="1382"/>
              <a:ext cx="202" cy="251"/>
            </a:xfrm>
            <a:custGeom>
              <a:avLst/>
              <a:gdLst>
                <a:gd name="T0" fmla="*/ 77 w 85"/>
                <a:gd name="T1" fmla="*/ 106 h 106"/>
                <a:gd name="T2" fmla="*/ 26 w 85"/>
                <a:gd name="T3" fmla="*/ 90 h 106"/>
                <a:gd name="T4" fmla="*/ 2 w 85"/>
                <a:gd name="T5" fmla="*/ 0 h 106"/>
                <a:gd name="T6" fmla="*/ 77 w 85"/>
                <a:gd name="T7" fmla="*/ 106 h 106"/>
              </a:gdLst>
              <a:ahLst/>
              <a:cxnLst>
                <a:cxn ang="0">
                  <a:pos x="T0" y="T1"/>
                </a:cxn>
                <a:cxn ang="0">
                  <a:pos x="T2" y="T3"/>
                </a:cxn>
                <a:cxn ang="0">
                  <a:pos x="T4" y="T5"/>
                </a:cxn>
                <a:cxn ang="0">
                  <a:pos x="T6" y="T7"/>
                </a:cxn>
              </a:cxnLst>
              <a:rect l="0" t="0" r="r" b="b"/>
              <a:pathLst>
                <a:path w="85" h="105">
                  <a:moveTo>
                    <a:pt x="77" y="106"/>
                  </a:moveTo>
                  <a:cubicBezTo>
                    <a:pt x="63" y="106"/>
                    <a:pt x="37" y="100"/>
                    <a:pt x="26" y="90"/>
                  </a:cubicBezTo>
                  <a:cubicBezTo>
                    <a:pt x="2" y="67"/>
                    <a:pt x="0" y="31"/>
                    <a:pt x="2" y="0"/>
                  </a:cubicBezTo>
                  <a:cubicBezTo>
                    <a:pt x="52" y="32"/>
                    <a:pt x="85" y="37"/>
                    <a:pt x="77" y="106"/>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7" name="Freeform 246"/>
            <p:cNvSpPr/>
            <p:nvPr userDrawn="1"/>
          </p:nvSpPr>
          <p:spPr bwMode="auto">
            <a:xfrm>
              <a:off x="1383" y="1605"/>
              <a:ext cx="289" cy="206"/>
            </a:xfrm>
            <a:custGeom>
              <a:avLst/>
              <a:gdLst>
                <a:gd name="T0" fmla="*/ 122 w 122"/>
                <a:gd name="T1" fmla="*/ 25 h 87"/>
                <a:gd name="T2" fmla="*/ 93 w 122"/>
                <a:gd name="T3" fmla="*/ 70 h 87"/>
                <a:gd name="T4" fmla="*/ 0 w 122"/>
                <a:gd name="T5" fmla="*/ 71 h 87"/>
                <a:gd name="T6" fmla="*/ 122 w 122"/>
                <a:gd name="T7" fmla="*/ 25 h 87"/>
              </a:gdLst>
              <a:ahLst/>
              <a:cxnLst>
                <a:cxn ang="0">
                  <a:pos x="T0" y="T1"/>
                </a:cxn>
                <a:cxn ang="0">
                  <a:pos x="T2" y="T3"/>
                </a:cxn>
                <a:cxn ang="0">
                  <a:pos x="T4" y="T5"/>
                </a:cxn>
                <a:cxn ang="0">
                  <a:pos x="T6" y="T7"/>
                </a:cxn>
              </a:cxnLst>
              <a:rect l="0" t="0" r="r" b="b"/>
              <a:pathLst>
                <a:path w="122" h="87">
                  <a:moveTo>
                    <a:pt x="122" y="25"/>
                  </a:moveTo>
                  <a:cubicBezTo>
                    <a:pt x="118" y="39"/>
                    <a:pt x="106" y="63"/>
                    <a:pt x="93" y="70"/>
                  </a:cubicBezTo>
                  <a:cubicBezTo>
                    <a:pt x="64" y="87"/>
                    <a:pt x="29" y="80"/>
                    <a:pt x="0" y="71"/>
                  </a:cubicBezTo>
                  <a:cubicBezTo>
                    <a:pt x="44" y="31"/>
                    <a:pt x="58" y="0"/>
                    <a:pt x="122" y="25"/>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8" name="Freeform 247"/>
            <p:cNvSpPr/>
            <p:nvPr userDrawn="1"/>
          </p:nvSpPr>
          <p:spPr bwMode="auto">
            <a:xfrm>
              <a:off x="1641" y="1526"/>
              <a:ext cx="983" cy="166"/>
            </a:xfrm>
            <a:custGeom>
              <a:avLst/>
              <a:gdLst>
                <a:gd name="T0" fmla="*/ 412 w 415"/>
                <a:gd name="T1" fmla="*/ 1 h 70"/>
                <a:gd name="T2" fmla="*/ 206 w 415"/>
                <a:gd name="T3" fmla="*/ 19 h 70"/>
                <a:gd name="T4" fmla="*/ 2 w 415"/>
                <a:gd name="T5" fmla="*/ 63 h 70"/>
                <a:gd name="T6" fmla="*/ 4 w 415"/>
                <a:gd name="T7" fmla="*/ 68 h 70"/>
                <a:gd name="T8" fmla="*/ 112 w 415"/>
                <a:gd name="T9" fmla="*/ 33 h 70"/>
                <a:gd name="T10" fmla="*/ 226 w 415"/>
                <a:gd name="T11" fmla="*/ 29 h 70"/>
                <a:gd name="T12" fmla="*/ 414 w 415"/>
                <a:gd name="T13" fmla="*/ 4 h 70"/>
                <a:gd name="T14" fmla="*/ 412 w 415"/>
                <a:gd name="T15" fmla="*/ 1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5" h="70">
                  <a:moveTo>
                    <a:pt x="412" y="1"/>
                  </a:moveTo>
                  <a:cubicBezTo>
                    <a:pt x="351" y="40"/>
                    <a:pt x="274" y="22"/>
                    <a:pt x="206" y="19"/>
                  </a:cubicBezTo>
                  <a:cubicBezTo>
                    <a:pt x="137" y="16"/>
                    <a:pt x="61" y="23"/>
                    <a:pt x="2" y="63"/>
                  </a:cubicBezTo>
                  <a:cubicBezTo>
                    <a:pt x="0" y="65"/>
                    <a:pt x="1" y="70"/>
                    <a:pt x="4" y="68"/>
                  </a:cubicBezTo>
                  <a:cubicBezTo>
                    <a:pt x="40" y="54"/>
                    <a:pt x="74" y="40"/>
                    <a:pt x="112" y="33"/>
                  </a:cubicBezTo>
                  <a:cubicBezTo>
                    <a:pt x="149" y="27"/>
                    <a:pt x="188" y="28"/>
                    <a:pt x="226" y="29"/>
                  </a:cubicBezTo>
                  <a:cubicBezTo>
                    <a:pt x="289" y="32"/>
                    <a:pt x="360" y="46"/>
                    <a:pt x="414" y="4"/>
                  </a:cubicBezTo>
                  <a:cubicBezTo>
                    <a:pt x="415" y="2"/>
                    <a:pt x="413" y="0"/>
                    <a:pt x="412" y="1"/>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9" name="Freeform 248"/>
            <p:cNvSpPr/>
            <p:nvPr userDrawn="1"/>
          </p:nvSpPr>
          <p:spPr bwMode="auto">
            <a:xfrm>
              <a:off x="2664" y="723"/>
              <a:ext cx="1563" cy="635"/>
            </a:xfrm>
            <a:custGeom>
              <a:avLst/>
              <a:gdLst>
                <a:gd name="T0" fmla="*/ 2 w 660"/>
                <a:gd name="T1" fmla="*/ 267 h 268"/>
                <a:gd name="T2" fmla="*/ 159 w 660"/>
                <a:gd name="T3" fmla="*/ 151 h 268"/>
                <a:gd name="T4" fmla="*/ 352 w 660"/>
                <a:gd name="T5" fmla="*/ 111 h 268"/>
                <a:gd name="T6" fmla="*/ 508 w 660"/>
                <a:gd name="T7" fmla="*/ 87 h 268"/>
                <a:gd name="T8" fmla="*/ 658 w 660"/>
                <a:gd name="T9" fmla="*/ 3 h 268"/>
                <a:gd name="T10" fmla="*/ 657 w 660"/>
                <a:gd name="T11" fmla="*/ 1 h 268"/>
                <a:gd name="T12" fmla="*/ 492 w 660"/>
                <a:gd name="T13" fmla="*/ 86 h 268"/>
                <a:gd name="T14" fmla="*/ 318 w 660"/>
                <a:gd name="T15" fmla="*/ 109 h 268"/>
                <a:gd name="T16" fmla="*/ 145 w 660"/>
                <a:gd name="T17" fmla="*/ 152 h 268"/>
                <a:gd name="T18" fmla="*/ 0 w 660"/>
                <a:gd name="T19" fmla="*/ 266 h 268"/>
                <a:gd name="T20" fmla="*/ 2 w 660"/>
                <a:gd name="T21" fmla="*/ 267 h 2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60" h="268">
                  <a:moveTo>
                    <a:pt x="2" y="267"/>
                  </a:moveTo>
                  <a:cubicBezTo>
                    <a:pt x="43" y="216"/>
                    <a:pt x="99" y="177"/>
                    <a:pt x="159" y="151"/>
                  </a:cubicBezTo>
                  <a:cubicBezTo>
                    <a:pt x="220" y="124"/>
                    <a:pt x="286" y="117"/>
                    <a:pt x="352" y="111"/>
                  </a:cubicBezTo>
                  <a:cubicBezTo>
                    <a:pt x="404" y="106"/>
                    <a:pt x="457" y="101"/>
                    <a:pt x="508" y="87"/>
                  </a:cubicBezTo>
                  <a:cubicBezTo>
                    <a:pt x="564" y="71"/>
                    <a:pt x="616" y="42"/>
                    <a:pt x="658" y="3"/>
                  </a:cubicBezTo>
                  <a:cubicBezTo>
                    <a:pt x="660" y="2"/>
                    <a:pt x="658" y="0"/>
                    <a:pt x="657" y="1"/>
                  </a:cubicBezTo>
                  <a:cubicBezTo>
                    <a:pt x="606" y="40"/>
                    <a:pt x="554" y="70"/>
                    <a:pt x="492" y="86"/>
                  </a:cubicBezTo>
                  <a:cubicBezTo>
                    <a:pt x="435" y="101"/>
                    <a:pt x="376" y="103"/>
                    <a:pt x="318" y="109"/>
                  </a:cubicBezTo>
                  <a:cubicBezTo>
                    <a:pt x="258" y="116"/>
                    <a:pt x="200" y="127"/>
                    <a:pt x="145" y="152"/>
                  </a:cubicBezTo>
                  <a:cubicBezTo>
                    <a:pt x="89" y="178"/>
                    <a:pt x="36" y="216"/>
                    <a:pt x="0" y="266"/>
                  </a:cubicBezTo>
                  <a:cubicBezTo>
                    <a:pt x="0" y="267"/>
                    <a:pt x="1" y="268"/>
                    <a:pt x="2" y="267"/>
                  </a:cubicBezTo>
                  <a:close/>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0" name="Freeform 249"/>
            <p:cNvSpPr/>
            <p:nvPr userDrawn="1"/>
          </p:nvSpPr>
          <p:spPr bwMode="auto">
            <a:xfrm>
              <a:off x="4199" y="536"/>
              <a:ext cx="263" cy="246"/>
            </a:xfrm>
            <a:custGeom>
              <a:avLst/>
              <a:gdLst>
                <a:gd name="T0" fmla="*/ 0 w 111"/>
                <a:gd name="T1" fmla="*/ 89 h 104"/>
                <a:gd name="T2" fmla="*/ 43 w 111"/>
                <a:gd name="T3" fmla="*/ 27 h 104"/>
                <a:gd name="T4" fmla="*/ 0 w 111"/>
                <a:gd name="T5" fmla="*/ 89 h 104"/>
              </a:gdLst>
              <a:ahLst/>
              <a:cxnLst>
                <a:cxn ang="0">
                  <a:pos x="T0" y="T1"/>
                </a:cxn>
                <a:cxn ang="0">
                  <a:pos x="T2" y="T3"/>
                </a:cxn>
                <a:cxn ang="0">
                  <a:pos x="T4" y="T5"/>
                </a:cxn>
              </a:cxnLst>
              <a:rect l="0" t="0" r="r" b="b"/>
              <a:pathLst>
                <a:path w="110" h="104">
                  <a:moveTo>
                    <a:pt x="0" y="89"/>
                  </a:moveTo>
                  <a:cubicBezTo>
                    <a:pt x="7" y="73"/>
                    <a:pt x="0" y="45"/>
                    <a:pt x="43" y="27"/>
                  </a:cubicBezTo>
                  <a:cubicBezTo>
                    <a:pt x="111" y="0"/>
                    <a:pt x="70" y="104"/>
                    <a:pt x="0" y="89"/>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1" name="Freeform 250"/>
            <p:cNvSpPr/>
            <p:nvPr userDrawn="1"/>
          </p:nvSpPr>
          <p:spPr bwMode="auto">
            <a:xfrm>
              <a:off x="4028" y="481"/>
              <a:ext cx="161" cy="306"/>
            </a:xfrm>
            <a:custGeom>
              <a:avLst/>
              <a:gdLst>
                <a:gd name="T0" fmla="*/ 53 w 68"/>
                <a:gd name="T1" fmla="*/ 129 h 129"/>
                <a:gd name="T2" fmla="*/ 50 w 68"/>
                <a:gd name="T3" fmla="*/ 57 h 129"/>
                <a:gd name="T4" fmla="*/ 53 w 68"/>
                <a:gd name="T5" fmla="*/ 129 h 129"/>
              </a:gdLst>
              <a:ahLst/>
              <a:cxnLst>
                <a:cxn ang="0">
                  <a:pos x="T0" y="T1"/>
                </a:cxn>
                <a:cxn ang="0">
                  <a:pos x="T2" y="T3"/>
                </a:cxn>
                <a:cxn ang="0">
                  <a:pos x="T4" y="T5"/>
                </a:cxn>
              </a:cxnLst>
              <a:rect l="0" t="0" r="r" b="b"/>
              <a:pathLst>
                <a:path w="68" h="129">
                  <a:moveTo>
                    <a:pt x="53" y="129"/>
                  </a:moveTo>
                  <a:cubicBezTo>
                    <a:pt x="57" y="115"/>
                    <a:pt x="68" y="85"/>
                    <a:pt x="50" y="57"/>
                  </a:cubicBezTo>
                  <a:cubicBezTo>
                    <a:pt x="15" y="0"/>
                    <a:pt x="0" y="110"/>
                    <a:pt x="53" y="129"/>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2" name="Freeform 251"/>
            <p:cNvSpPr/>
            <p:nvPr userDrawn="1"/>
          </p:nvSpPr>
          <p:spPr bwMode="auto">
            <a:xfrm>
              <a:off x="4149" y="733"/>
              <a:ext cx="280" cy="208"/>
            </a:xfrm>
            <a:custGeom>
              <a:avLst/>
              <a:gdLst>
                <a:gd name="T0" fmla="*/ 0 w 118"/>
                <a:gd name="T1" fmla="*/ 24 h 88"/>
                <a:gd name="T2" fmla="*/ 53 w 118"/>
                <a:gd name="T3" fmla="*/ 72 h 88"/>
                <a:gd name="T4" fmla="*/ 0 w 118"/>
                <a:gd name="T5" fmla="*/ 24 h 88"/>
              </a:gdLst>
              <a:ahLst/>
              <a:cxnLst>
                <a:cxn ang="0">
                  <a:pos x="T0" y="T1"/>
                </a:cxn>
                <a:cxn ang="0">
                  <a:pos x="T2" y="T3"/>
                </a:cxn>
                <a:cxn ang="0">
                  <a:pos x="T4" y="T5"/>
                </a:cxn>
              </a:cxnLst>
              <a:rect l="0" t="0" r="r" b="b"/>
              <a:pathLst>
                <a:path w="118" h="88">
                  <a:moveTo>
                    <a:pt x="0" y="24"/>
                  </a:moveTo>
                  <a:cubicBezTo>
                    <a:pt x="7" y="36"/>
                    <a:pt x="20" y="65"/>
                    <a:pt x="53" y="72"/>
                  </a:cubicBezTo>
                  <a:cubicBezTo>
                    <a:pt x="118" y="88"/>
                    <a:pt x="51" y="0"/>
                    <a:pt x="0" y="24"/>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3" name="Freeform 252"/>
            <p:cNvSpPr/>
            <p:nvPr userDrawn="1"/>
          </p:nvSpPr>
          <p:spPr bwMode="auto">
            <a:xfrm>
              <a:off x="3735" y="614"/>
              <a:ext cx="166" cy="313"/>
            </a:xfrm>
            <a:custGeom>
              <a:avLst/>
              <a:gdLst>
                <a:gd name="T0" fmla="*/ 50 w 70"/>
                <a:gd name="T1" fmla="*/ 132 h 132"/>
                <a:gd name="T2" fmla="*/ 55 w 70"/>
                <a:gd name="T3" fmla="*/ 61 h 132"/>
                <a:gd name="T4" fmla="*/ 50 w 70"/>
                <a:gd name="T5" fmla="*/ 132 h 132"/>
              </a:gdLst>
              <a:ahLst/>
              <a:cxnLst>
                <a:cxn ang="0">
                  <a:pos x="T0" y="T1"/>
                </a:cxn>
                <a:cxn ang="0">
                  <a:pos x="T2" y="T3"/>
                </a:cxn>
                <a:cxn ang="0">
                  <a:pos x="T4" y="T5"/>
                </a:cxn>
              </a:cxnLst>
              <a:rect l="0" t="0" r="r" b="b"/>
              <a:pathLst>
                <a:path w="70" h="132">
                  <a:moveTo>
                    <a:pt x="50" y="132"/>
                  </a:moveTo>
                  <a:cubicBezTo>
                    <a:pt x="56" y="119"/>
                    <a:pt x="70" y="91"/>
                    <a:pt x="55" y="61"/>
                  </a:cubicBezTo>
                  <a:cubicBezTo>
                    <a:pt x="26" y="0"/>
                    <a:pt x="0" y="108"/>
                    <a:pt x="50" y="132"/>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4" name="Freeform 253"/>
            <p:cNvSpPr/>
            <p:nvPr userDrawn="1"/>
          </p:nvSpPr>
          <p:spPr bwMode="auto">
            <a:xfrm>
              <a:off x="3851" y="887"/>
              <a:ext cx="260" cy="222"/>
            </a:xfrm>
            <a:custGeom>
              <a:avLst/>
              <a:gdLst>
                <a:gd name="T0" fmla="*/ 0 w 110"/>
                <a:gd name="T1" fmla="*/ 18 h 94"/>
                <a:gd name="T2" fmla="*/ 47 w 110"/>
                <a:gd name="T3" fmla="*/ 72 h 94"/>
                <a:gd name="T4" fmla="*/ 0 w 110"/>
                <a:gd name="T5" fmla="*/ 18 h 94"/>
              </a:gdLst>
              <a:ahLst/>
              <a:cxnLst>
                <a:cxn ang="0">
                  <a:pos x="T0" y="T1"/>
                </a:cxn>
                <a:cxn ang="0">
                  <a:pos x="T2" y="T3"/>
                </a:cxn>
                <a:cxn ang="0">
                  <a:pos x="T4" y="T5"/>
                </a:cxn>
              </a:cxnLst>
              <a:rect l="0" t="0" r="r" b="b"/>
              <a:pathLst>
                <a:path w="110" h="94">
                  <a:moveTo>
                    <a:pt x="0" y="18"/>
                  </a:moveTo>
                  <a:cubicBezTo>
                    <a:pt x="5" y="31"/>
                    <a:pt x="16" y="61"/>
                    <a:pt x="47" y="72"/>
                  </a:cubicBezTo>
                  <a:cubicBezTo>
                    <a:pt x="110" y="94"/>
                    <a:pt x="52" y="0"/>
                    <a:pt x="0" y="18"/>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5" name="Freeform 254"/>
            <p:cNvSpPr/>
            <p:nvPr userDrawn="1"/>
          </p:nvSpPr>
          <p:spPr bwMode="auto">
            <a:xfrm>
              <a:off x="3420" y="664"/>
              <a:ext cx="168" cy="317"/>
            </a:xfrm>
            <a:custGeom>
              <a:avLst/>
              <a:gdLst>
                <a:gd name="T0" fmla="*/ 47 w 71"/>
                <a:gd name="T1" fmla="*/ 134 h 134"/>
                <a:gd name="T2" fmla="*/ 60 w 71"/>
                <a:gd name="T3" fmla="*/ 64 h 134"/>
                <a:gd name="T4" fmla="*/ 47 w 71"/>
                <a:gd name="T5" fmla="*/ 134 h 134"/>
              </a:gdLst>
              <a:ahLst/>
              <a:cxnLst>
                <a:cxn ang="0">
                  <a:pos x="T0" y="T1"/>
                </a:cxn>
                <a:cxn ang="0">
                  <a:pos x="T2" y="T3"/>
                </a:cxn>
                <a:cxn ang="0">
                  <a:pos x="T4" y="T5"/>
                </a:cxn>
              </a:cxnLst>
              <a:rect l="0" t="0" r="r" b="b"/>
              <a:pathLst>
                <a:path w="71" h="134">
                  <a:moveTo>
                    <a:pt x="47" y="134"/>
                  </a:moveTo>
                  <a:cubicBezTo>
                    <a:pt x="54" y="121"/>
                    <a:pt x="71" y="95"/>
                    <a:pt x="60" y="64"/>
                  </a:cubicBezTo>
                  <a:cubicBezTo>
                    <a:pt x="38" y="0"/>
                    <a:pt x="0" y="104"/>
                    <a:pt x="47" y="134"/>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6" name="Freeform 255"/>
            <p:cNvSpPr/>
            <p:nvPr userDrawn="1"/>
          </p:nvSpPr>
          <p:spPr bwMode="auto">
            <a:xfrm>
              <a:off x="3526" y="953"/>
              <a:ext cx="240" cy="239"/>
            </a:xfrm>
            <a:custGeom>
              <a:avLst/>
              <a:gdLst>
                <a:gd name="T0" fmla="*/ 0 w 101"/>
                <a:gd name="T1" fmla="*/ 13 h 101"/>
                <a:gd name="T2" fmla="*/ 40 w 101"/>
                <a:gd name="T3" fmla="*/ 71 h 101"/>
                <a:gd name="T4" fmla="*/ 0 w 101"/>
                <a:gd name="T5" fmla="*/ 13 h 101"/>
              </a:gdLst>
              <a:ahLst/>
              <a:cxnLst>
                <a:cxn ang="0">
                  <a:pos x="T0" y="T1"/>
                </a:cxn>
                <a:cxn ang="0">
                  <a:pos x="T2" y="T3"/>
                </a:cxn>
                <a:cxn ang="0">
                  <a:pos x="T4" y="T5"/>
                </a:cxn>
              </a:cxnLst>
              <a:rect l="0" t="0" r="r" b="b"/>
              <a:pathLst>
                <a:path w="100" h="100">
                  <a:moveTo>
                    <a:pt x="0" y="13"/>
                  </a:moveTo>
                  <a:cubicBezTo>
                    <a:pt x="4" y="26"/>
                    <a:pt x="11" y="57"/>
                    <a:pt x="40" y="71"/>
                  </a:cubicBezTo>
                  <a:cubicBezTo>
                    <a:pt x="101" y="101"/>
                    <a:pt x="55" y="0"/>
                    <a:pt x="0" y="13"/>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7" name="Freeform 256"/>
            <p:cNvSpPr/>
            <p:nvPr userDrawn="1"/>
          </p:nvSpPr>
          <p:spPr bwMode="auto">
            <a:xfrm>
              <a:off x="3062" y="714"/>
              <a:ext cx="168" cy="315"/>
            </a:xfrm>
            <a:custGeom>
              <a:avLst/>
              <a:gdLst>
                <a:gd name="T0" fmla="*/ 47 w 71"/>
                <a:gd name="T1" fmla="*/ 133 h 133"/>
                <a:gd name="T2" fmla="*/ 61 w 71"/>
                <a:gd name="T3" fmla="*/ 63 h 133"/>
                <a:gd name="T4" fmla="*/ 47 w 71"/>
                <a:gd name="T5" fmla="*/ 133 h 133"/>
              </a:gdLst>
              <a:ahLst/>
              <a:cxnLst>
                <a:cxn ang="0">
                  <a:pos x="T0" y="T1"/>
                </a:cxn>
                <a:cxn ang="0">
                  <a:pos x="T2" y="T3"/>
                </a:cxn>
                <a:cxn ang="0">
                  <a:pos x="T4" y="T5"/>
                </a:cxn>
              </a:cxnLst>
              <a:rect l="0" t="0" r="r" b="b"/>
              <a:pathLst>
                <a:path w="71" h="133">
                  <a:moveTo>
                    <a:pt x="47" y="133"/>
                  </a:moveTo>
                  <a:cubicBezTo>
                    <a:pt x="54" y="121"/>
                    <a:pt x="71" y="94"/>
                    <a:pt x="61" y="63"/>
                  </a:cubicBezTo>
                  <a:cubicBezTo>
                    <a:pt x="38" y="0"/>
                    <a:pt x="0" y="104"/>
                    <a:pt x="47" y="133"/>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8" name="Freeform 257"/>
            <p:cNvSpPr/>
            <p:nvPr userDrawn="1"/>
          </p:nvSpPr>
          <p:spPr bwMode="auto">
            <a:xfrm>
              <a:off x="3171" y="1003"/>
              <a:ext cx="237" cy="237"/>
            </a:xfrm>
            <a:custGeom>
              <a:avLst/>
              <a:gdLst>
                <a:gd name="T0" fmla="*/ 0 w 100"/>
                <a:gd name="T1" fmla="*/ 12 h 100"/>
                <a:gd name="T2" fmla="*/ 40 w 100"/>
                <a:gd name="T3" fmla="*/ 71 h 100"/>
                <a:gd name="T4" fmla="*/ 0 w 100"/>
                <a:gd name="T5" fmla="*/ 12 h 100"/>
              </a:gdLst>
              <a:ahLst/>
              <a:cxnLst>
                <a:cxn ang="0">
                  <a:pos x="T0" y="T1"/>
                </a:cxn>
                <a:cxn ang="0">
                  <a:pos x="T2" y="T3"/>
                </a:cxn>
                <a:cxn ang="0">
                  <a:pos x="T4" y="T5"/>
                </a:cxn>
              </a:cxnLst>
              <a:rect l="0" t="0" r="r" b="b"/>
              <a:pathLst>
                <a:path w="100" h="100">
                  <a:moveTo>
                    <a:pt x="0" y="12"/>
                  </a:moveTo>
                  <a:cubicBezTo>
                    <a:pt x="4" y="26"/>
                    <a:pt x="10" y="57"/>
                    <a:pt x="40" y="71"/>
                  </a:cubicBezTo>
                  <a:cubicBezTo>
                    <a:pt x="100" y="100"/>
                    <a:pt x="54" y="0"/>
                    <a:pt x="0" y="12"/>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9" name="Freeform 258"/>
            <p:cNvSpPr/>
            <p:nvPr userDrawn="1"/>
          </p:nvSpPr>
          <p:spPr bwMode="auto">
            <a:xfrm>
              <a:off x="1651" y="1207"/>
              <a:ext cx="862" cy="1421"/>
            </a:xfrm>
            <a:custGeom>
              <a:avLst/>
              <a:gdLst>
                <a:gd name="T0" fmla="*/ 355 w 364"/>
                <a:gd name="T1" fmla="*/ 1 h 600"/>
                <a:gd name="T2" fmla="*/ 297 w 364"/>
                <a:gd name="T3" fmla="*/ 187 h 600"/>
                <a:gd name="T4" fmla="*/ 169 w 364"/>
                <a:gd name="T5" fmla="*/ 327 h 600"/>
                <a:gd name="T6" fmla="*/ 66 w 364"/>
                <a:gd name="T7" fmla="*/ 439 h 600"/>
                <a:gd name="T8" fmla="*/ 0 w 364"/>
                <a:gd name="T9" fmla="*/ 598 h 600"/>
                <a:gd name="T10" fmla="*/ 3 w 364"/>
                <a:gd name="T11" fmla="*/ 599 h 600"/>
                <a:gd name="T12" fmla="*/ 76 w 364"/>
                <a:gd name="T13" fmla="*/ 433 h 600"/>
                <a:gd name="T14" fmla="*/ 188 w 364"/>
                <a:gd name="T15" fmla="*/ 316 h 600"/>
                <a:gd name="T16" fmla="*/ 357 w 364"/>
                <a:gd name="T17" fmla="*/ 1 h 600"/>
                <a:gd name="T18" fmla="*/ 355 w 364"/>
                <a:gd name="T19" fmla="*/ 1 h 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4" h="600">
                  <a:moveTo>
                    <a:pt x="355" y="1"/>
                  </a:moveTo>
                  <a:cubicBezTo>
                    <a:pt x="354" y="69"/>
                    <a:pt x="334" y="131"/>
                    <a:pt x="297" y="187"/>
                  </a:cubicBezTo>
                  <a:cubicBezTo>
                    <a:pt x="262" y="240"/>
                    <a:pt x="215" y="284"/>
                    <a:pt x="169" y="327"/>
                  </a:cubicBezTo>
                  <a:cubicBezTo>
                    <a:pt x="132" y="362"/>
                    <a:pt x="96" y="397"/>
                    <a:pt x="66" y="439"/>
                  </a:cubicBezTo>
                  <a:cubicBezTo>
                    <a:pt x="32" y="486"/>
                    <a:pt x="10" y="541"/>
                    <a:pt x="0" y="598"/>
                  </a:cubicBezTo>
                  <a:cubicBezTo>
                    <a:pt x="0" y="600"/>
                    <a:pt x="2" y="600"/>
                    <a:pt x="3" y="599"/>
                  </a:cubicBezTo>
                  <a:cubicBezTo>
                    <a:pt x="19" y="539"/>
                    <a:pt x="39" y="483"/>
                    <a:pt x="76" y="433"/>
                  </a:cubicBezTo>
                  <a:cubicBezTo>
                    <a:pt x="108" y="390"/>
                    <a:pt x="149" y="353"/>
                    <a:pt x="188" y="316"/>
                  </a:cubicBezTo>
                  <a:cubicBezTo>
                    <a:pt x="277" y="231"/>
                    <a:pt x="364" y="132"/>
                    <a:pt x="357" y="1"/>
                  </a:cubicBezTo>
                  <a:cubicBezTo>
                    <a:pt x="357" y="0"/>
                    <a:pt x="355" y="0"/>
                    <a:pt x="355" y="1"/>
                  </a:cubicBezTo>
                  <a:close/>
                </a:path>
              </a:pathLst>
            </a:custGeom>
            <a:solidFill>
              <a:srgbClr val="31B78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0" name="Freeform 259"/>
            <p:cNvSpPr/>
            <p:nvPr userDrawn="1"/>
          </p:nvSpPr>
          <p:spPr bwMode="auto">
            <a:xfrm>
              <a:off x="1504" y="2595"/>
              <a:ext cx="223" cy="339"/>
            </a:xfrm>
            <a:custGeom>
              <a:avLst/>
              <a:gdLst>
                <a:gd name="T0" fmla="*/ 66 w 94"/>
                <a:gd name="T1" fmla="*/ 0 h 143"/>
                <a:gd name="T2" fmla="*/ 71 w 94"/>
                <a:gd name="T3" fmla="*/ 77 h 143"/>
                <a:gd name="T4" fmla="*/ 66 w 94"/>
                <a:gd name="T5" fmla="*/ 0 h 143"/>
              </a:gdLst>
              <a:ahLst/>
              <a:cxnLst>
                <a:cxn ang="0">
                  <a:pos x="T0" y="T1"/>
                </a:cxn>
                <a:cxn ang="0">
                  <a:pos x="T2" y="T3"/>
                </a:cxn>
                <a:cxn ang="0">
                  <a:pos x="T4" y="T5"/>
                </a:cxn>
              </a:cxnLst>
              <a:rect l="0" t="0" r="r" b="b"/>
              <a:pathLst>
                <a:path w="94" h="143">
                  <a:moveTo>
                    <a:pt x="66" y="0"/>
                  </a:moveTo>
                  <a:cubicBezTo>
                    <a:pt x="71" y="18"/>
                    <a:pt x="94" y="36"/>
                    <a:pt x="71" y="77"/>
                  </a:cubicBezTo>
                  <a:cubicBezTo>
                    <a:pt x="34" y="143"/>
                    <a:pt x="0" y="33"/>
                    <a:pt x="66" y="0"/>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1" name="Freeform 260"/>
            <p:cNvSpPr/>
            <p:nvPr userDrawn="1"/>
          </p:nvSpPr>
          <p:spPr bwMode="auto">
            <a:xfrm>
              <a:off x="1672" y="2493"/>
              <a:ext cx="268" cy="230"/>
            </a:xfrm>
            <a:custGeom>
              <a:avLst/>
              <a:gdLst>
                <a:gd name="T0" fmla="*/ 0 w 113"/>
                <a:gd name="T1" fmla="*/ 18 h 97"/>
                <a:gd name="T2" fmla="*/ 48 w 113"/>
                <a:gd name="T3" fmla="*/ 74 h 97"/>
                <a:gd name="T4" fmla="*/ 0 w 113"/>
                <a:gd name="T5" fmla="*/ 18 h 97"/>
              </a:gdLst>
              <a:ahLst/>
              <a:cxnLst>
                <a:cxn ang="0">
                  <a:pos x="T0" y="T1"/>
                </a:cxn>
                <a:cxn ang="0">
                  <a:pos x="T2" y="T3"/>
                </a:cxn>
                <a:cxn ang="0">
                  <a:pos x="T4" y="T5"/>
                </a:cxn>
              </a:cxnLst>
              <a:rect l="0" t="0" r="r" b="b"/>
              <a:pathLst>
                <a:path w="113" h="97">
                  <a:moveTo>
                    <a:pt x="0" y="18"/>
                  </a:moveTo>
                  <a:cubicBezTo>
                    <a:pt x="6" y="31"/>
                    <a:pt x="16" y="62"/>
                    <a:pt x="48" y="74"/>
                  </a:cubicBezTo>
                  <a:cubicBezTo>
                    <a:pt x="113" y="97"/>
                    <a:pt x="55" y="0"/>
                    <a:pt x="0" y="18"/>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2" name="Freeform 261"/>
            <p:cNvSpPr/>
            <p:nvPr userDrawn="1"/>
          </p:nvSpPr>
          <p:spPr bwMode="auto">
            <a:xfrm>
              <a:off x="1353" y="2481"/>
              <a:ext cx="322" cy="171"/>
            </a:xfrm>
            <a:custGeom>
              <a:avLst/>
              <a:gdLst>
                <a:gd name="T0" fmla="*/ 136 w 136"/>
                <a:gd name="T1" fmla="*/ 21 h 72"/>
                <a:gd name="T2" fmla="*/ 63 w 136"/>
                <a:gd name="T3" fmla="*/ 15 h 72"/>
                <a:gd name="T4" fmla="*/ 136 w 136"/>
                <a:gd name="T5" fmla="*/ 21 h 72"/>
              </a:gdLst>
              <a:ahLst/>
              <a:cxnLst>
                <a:cxn ang="0">
                  <a:pos x="T0" y="T1"/>
                </a:cxn>
                <a:cxn ang="0">
                  <a:pos x="T2" y="T3"/>
                </a:cxn>
                <a:cxn ang="0">
                  <a:pos x="T4" y="T5"/>
                </a:cxn>
              </a:cxnLst>
              <a:rect l="0" t="0" r="r" b="b"/>
              <a:pathLst>
                <a:path w="136" h="72">
                  <a:moveTo>
                    <a:pt x="136" y="21"/>
                  </a:moveTo>
                  <a:cubicBezTo>
                    <a:pt x="122" y="15"/>
                    <a:pt x="93" y="0"/>
                    <a:pt x="63" y="15"/>
                  </a:cubicBezTo>
                  <a:cubicBezTo>
                    <a:pt x="0" y="44"/>
                    <a:pt x="110" y="72"/>
                    <a:pt x="136" y="21"/>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3" name="Freeform 262"/>
            <p:cNvSpPr/>
            <p:nvPr userDrawn="1"/>
          </p:nvSpPr>
          <p:spPr bwMode="auto">
            <a:xfrm>
              <a:off x="1743" y="2330"/>
              <a:ext cx="249" cy="241"/>
            </a:xfrm>
            <a:custGeom>
              <a:avLst/>
              <a:gdLst>
                <a:gd name="T0" fmla="*/ 0 w 105"/>
                <a:gd name="T1" fmla="*/ 14 h 102"/>
                <a:gd name="T2" fmla="*/ 42 w 105"/>
                <a:gd name="T3" fmla="*/ 74 h 102"/>
                <a:gd name="T4" fmla="*/ 0 w 105"/>
                <a:gd name="T5" fmla="*/ 14 h 102"/>
              </a:gdLst>
              <a:ahLst/>
              <a:cxnLst>
                <a:cxn ang="0">
                  <a:pos x="T0" y="T1"/>
                </a:cxn>
                <a:cxn ang="0">
                  <a:pos x="T2" y="T3"/>
                </a:cxn>
                <a:cxn ang="0">
                  <a:pos x="T4" y="T5"/>
                </a:cxn>
              </a:cxnLst>
              <a:rect l="0" t="0" r="r" b="b"/>
              <a:pathLst>
                <a:path w="105" h="102">
                  <a:moveTo>
                    <a:pt x="0" y="14"/>
                  </a:moveTo>
                  <a:cubicBezTo>
                    <a:pt x="4" y="28"/>
                    <a:pt x="12" y="60"/>
                    <a:pt x="42" y="74"/>
                  </a:cubicBezTo>
                  <a:cubicBezTo>
                    <a:pt x="105" y="102"/>
                    <a:pt x="55" y="0"/>
                    <a:pt x="0" y="14"/>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4" name="Freeform 263"/>
            <p:cNvSpPr/>
            <p:nvPr userDrawn="1"/>
          </p:nvSpPr>
          <p:spPr bwMode="auto">
            <a:xfrm>
              <a:off x="1419" y="2301"/>
              <a:ext cx="324" cy="173"/>
            </a:xfrm>
            <a:custGeom>
              <a:avLst/>
              <a:gdLst>
                <a:gd name="T0" fmla="*/ 137 w 137"/>
                <a:gd name="T1" fmla="*/ 24 h 73"/>
                <a:gd name="T2" fmla="*/ 65 w 137"/>
                <a:gd name="T3" fmla="*/ 12 h 73"/>
                <a:gd name="T4" fmla="*/ 137 w 137"/>
                <a:gd name="T5" fmla="*/ 24 h 73"/>
              </a:gdLst>
              <a:ahLst/>
              <a:cxnLst>
                <a:cxn ang="0">
                  <a:pos x="T0" y="T1"/>
                </a:cxn>
                <a:cxn ang="0">
                  <a:pos x="T2" y="T3"/>
                </a:cxn>
                <a:cxn ang="0">
                  <a:pos x="T4" y="T5"/>
                </a:cxn>
              </a:cxnLst>
              <a:rect l="0" t="0" r="r" b="b"/>
              <a:pathLst>
                <a:path w="137" h="73">
                  <a:moveTo>
                    <a:pt x="137" y="24"/>
                  </a:moveTo>
                  <a:cubicBezTo>
                    <a:pt x="124" y="18"/>
                    <a:pt x="97" y="0"/>
                    <a:pt x="65" y="12"/>
                  </a:cubicBezTo>
                  <a:cubicBezTo>
                    <a:pt x="0" y="37"/>
                    <a:pt x="108" y="73"/>
                    <a:pt x="137" y="24"/>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5" name="Freeform 264"/>
            <p:cNvSpPr/>
            <p:nvPr userDrawn="1"/>
          </p:nvSpPr>
          <p:spPr bwMode="auto">
            <a:xfrm>
              <a:off x="1826" y="2202"/>
              <a:ext cx="244" cy="244"/>
            </a:xfrm>
            <a:custGeom>
              <a:avLst/>
              <a:gdLst>
                <a:gd name="T0" fmla="*/ 0 w 103"/>
                <a:gd name="T1" fmla="*/ 12 h 103"/>
                <a:gd name="T2" fmla="*/ 41 w 103"/>
                <a:gd name="T3" fmla="*/ 73 h 103"/>
                <a:gd name="T4" fmla="*/ 0 w 103"/>
                <a:gd name="T5" fmla="*/ 12 h 103"/>
              </a:gdLst>
              <a:ahLst/>
              <a:cxnLst>
                <a:cxn ang="0">
                  <a:pos x="T0" y="T1"/>
                </a:cxn>
                <a:cxn ang="0">
                  <a:pos x="T2" y="T3"/>
                </a:cxn>
                <a:cxn ang="0">
                  <a:pos x="T4" y="T5"/>
                </a:cxn>
              </a:cxnLst>
              <a:rect l="0" t="0" r="r" b="b"/>
              <a:pathLst>
                <a:path w="103" h="103">
                  <a:moveTo>
                    <a:pt x="0" y="12"/>
                  </a:moveTo>
                  <a:cubicBezTo>
                    <a:pt x="4" y="26"/>
                    <a:pt x="11" y="58"/>
                    <a:pt x="41" y="73"/>
                  </a:cubicBezTo>
                  <a:cubicBezTo>
                    <a:pt x="103" y="103"/>
                    <a:pt x="56" y="0"/>
                    <a:pt x="0" y="12"/>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6" name="Freeform 265"/>
            <p:cNvSpPr/>
            <p:nvPr userDrawn="1"/>
          </p:nvSpPr>
          <p:spPr bwMode="auto">
            <a:xfrm>
              <a:off x="1502" y="2169"/>
              <a:ext cx="324" cy="173"/>
            </a:xfrm>
            <a:custGeom>
              <a:avLst/>
              <a:gdLst>
                <a:gd name="T0" fmla="*/ 137 w 137"/>
                <a:gd name="T1" fmla="*/ 24 h 73"/>
                <a:gd name="T2" fmla="*/ 65 w 137"/>
                <a:gd name="T3" fmla="*/ 11 h 73"/>
                <a:gd name="T4" fmla="*/ 137 w 137"/>
                <a:gd name="T5" fmla="*/ 24 h 73"/>
              </a:gdLst>
              <a:ahLst/>
              <a:cxnLst>
                <a:cxn ang="0">
                  <a:pos x="T0" y="T1"/>
                </a:cxn>
                <a:cxn ang="0">
                  <a:pos x="T2" y="T3"/>
                </a:cxn>
                <a:cxn ang="0">
                  <a:pos x="T4" y="T5"/>
                </a:cxn>
              </a:cxnLst>
              <a:rect l="0" t="0" r="r" b="b"/>
              <a:pathLst>
                <a:path w="137" h="73">
                  <a:moveTo>
                    <a:pt x="137" y="24"/>
                  </a:moveTo>
                  <a:cubicBezTo>
                    <a:pt x="124" y="17"/>
                    <a:pt x="97" y="0"/>
                    <a:pt x="65" y="11"/>
                  </a:cubicBezTo>
                  <a:cubicBezTo>
                    <a:pt x="0" y="33"/>
                    <a:pt x="107" y="73"/>
                    <a:pt x="137" y="24"/>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7" name="Freeform 266"/>
            <p:cNvSpPr/>
            <p:nvPr userDrawn="1"/>
          </p:nvSpPr>
          <p:spPr bwMode="auto">
            <a:xfrm>
              <a:off x="1942" y="2071"/>
              <a:ext cx="228" cy="252"/>
            </a:xfrm>
            <a:custGeom>
              <a:avLst/>
              <a:gdLst>
                <a:gd name="T0" fmla="*/ 0 w 96"/>
                <a:gd name="T1" fmla="*/ 9 h 106"/>
                <a:gd name="T2" fmla="*/ 36 w 96"/>
                <a:gd name="T3" fmla="*/ 72 h 106"/>
                <a:gd name="T4" fmla="*/ 0 w 96"/>
                <a:gd name="T5" fmla="*/ 9 h 106"/>
              </a:gdLst>
              <a:ahLst/>
              <a:cxnLst>
                <a:cxn ang="0">
                  <a:pos x="T0" y="T1"/>
                </a:cxn>
                <a:cxn ang="0">
                  <a:pos x="T2" y="T3"/>
                </a:cxn>
                <a:cxn ang="0">
                  <a:pos x="T4" y="T5"/>
                </a:cxn>
              </a:cxnLst>
              <a:rect l="0" t="0" r="r" b="b"/>
              <a:pathLst>
                <a:path w="96" h="105">
                  <a:moveTo>
                    <a:pt x="0" y="9"/>
                  </a:moveTo>
                  <a:cubicBezTo>
                    <a:pt x="3" y="23"/>
                    <a:pt x="7" y="55"/>
                    <a:pt x="36" y="72"/>
                  </a:cubicBezTo>
                  <a:cubicBezTo>
                    <a:pt x="96" y="106"/>
                    <a:pt x="56" y="0"/>
                    <a:pt x="0" y="9"/>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8" name="Freeform 267"/>
            <p:cNvSpPr/>
            <p:nvPr userDrawn="1"/>
          </p:nvSpPr>
          <p:spPr bwMode="auto">
            <a:xfrm>
              <a:off x="1615" y="2022"/>
              <a:ext cx="327" cy="175"/>
            </a:xfrm>
            <a:custGeom>
              <a:avLst/>
              <a:gdLst>
                <a:gd name="T0" fmla="*/ 138 w 138"/>
                <a:gd name="T1" fmla="*/ 28 h 74"/>
                <a:gd name="T2" fmla="*/ 67 w 138"/>
                <a:gd name="T3" fmla="*/ 9 h 74"/>
                <a:gd name="T4" fmla="*/ 138 w 138"/>
                <a:gd name="T5" fmla="*/ 28 h 74"/>
              </a:gdLst>
              <a:ahLst/>
              <a:cxnLst>
                <a:cxn ang="0">
                  <a:pos x="T0" y="T1"/>
                </a:cxn>
                <a:cxn ang="0">
                  <a:pos x="T2" y="T3"/>
                </a:cxn>
                <a:cxn ang="0">
                  <a:pos x="T4" y="T5"/>
                </a:cxn>
              </a:cxnLst>
              <a:rect l="0" t="0" r="r" b="b"/>
              <a:pathLst>
                <a:path w="138" h="74">
                  <a:moveTo>
                    <a:pt x="138" y="28"/>
                  </a:moveTo>
                  <a:cubicBezTo>
                    <a:pt x="126" y="20"/>
                    <a:pt x="100" y="0"/>
                    <a:pt x="67" y="9"/>
                  </a:cubicBezTo>
                  <a:cubicBezTo>
                    <a:pt x="0" y="27"/>
                    <a:pt x="104" y="74"/>
                    <a:pt x="138" y="28"/>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9" name="Freeform 268"/>
            <p:cNvSpPr/>
            <p:nvPr userDrawn="1"/>
          </p:nvSpPr>
          <p:spPr bwMode="auto">
            <a:xfrm>
              <a:off x="2053" y="1970"/>
              <a:ext cx="218" cy="256"/>
            </a:xfrm>
            <a:custGeom>
              <a:avLst/>
              <a:gdLst>
                <a:gd name="T0" fmla="*/ 0 w 92"/>
                <a:gd name="T1" fmla="*/ 5 h 108"/>
                <a:gd name="T2" fmla="*/ 33 w 92"/>
                <a:gd name="T3" fmla="*/ 70 h 108"/>
                <a:gd name="T4" fmla="*/ 0 w 92"/>
                <a:gd name="T5" fmla="*/ 5 h 108"/>
              </a:gdLst>
              <a:ahLst/>
              <a:cxnLst>
                <a:cxn ang="0">
                  <a:pos x="T0" y="T1"/>
                </a:cxn>
                <a:cxn ang="0">
                  <a:pos x="T2" y="T3"/>
                </a:cxn>
                <a:cxn ang="0">
                  <a:pos x="T4" y="T5"/>
                </a:cxn>
              </a:cxnLst>
              <a:rect l="0" t="0" r="r" b="b"/>
              <a:pathLst>
                <a:path w="92" h="108">
                  <a:moveTo>
                    <a:pt x="0" y="5"/>
                  </a:moveTo>
                  <a:cubicBezTo>
                    <a:pt x="2" y="20"/>
                    <a:pt x="5" y="52"/>
                    <a:pt x="33" y="70"/>
                  </a:cubicBezTo>
                  <a:cubicBezTo>
                    <a:pt x="92" y="108"/>
                    <a:pt x="57" y="0"/>
                    <a:pt x="0" y="5"/>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0" name="Freeform 269"/>
            <p:cNvSpPr/>
            <p:nvPr userDrawn="1"/>
          </p:nvSpPr>
          <p:spPr bwMode="auto">
            <a:xfrm>
              <a:off x="1729" y="1908"/>
              <a:ext cx="324" cy="175"/>
            </a:xfrm>
            <a:custGeom>
              <a:avLst/>
              <a:gdLst>
                <a:gd name="T0" fmla="*/ 137 w 137"/>
                <a:gd name="T1" fmla="*/ 30 h 74"/>
                <a:gd name="T2" fmla="*/ 68 w 137"/>
                <a:gd name="T3" fmla="*/ 7 h 74"/>
                <a:gd name="T4" fmla="*/ 137 w 137"/>
                <a:gd name="T5" fmla="*/ 30 h 74"/>
              </a:gdLst>
              <a:ahLst/>
              <a:cxnLst>
                <a:cxn ang="0">
                  <a:pos x="T0" y="T1"/>
                </a:cxn>
                <a:cxn ang="0">
                  <a:pos x="T2" y="T3"/>
                </a:cxn>
                <a:cxn ang="0">
                  <a:pos x="T4" y="T5"/>
                </a:cxn>
              </a:cxnLst>
              <a:rect l="0" t="0" r="r" b="b"/>
              <a:pathLst>
                <a:path w="137" h="74">
                  <a:moveTo>
                    <a:pt x="137" y="30"/>
                  </a:moveTo>
                  <a:cubicBezTo>
                    <a:pt x="125" y="21"/>
                    <a:pt x="101" y="0"/>
                    <a:pt x="68" y="7"/>
                  </a:cubicBezTo>
                  <a:cubicBezTo>
                    <a:pt x="0" y="22"/>
                    <a:pt x="101" y="74"/>
                    <a:pt x="137" y="30"/>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1" name="Freeform 270"/>
            <p:cNvSpPr/>
            <p:nvPr userDrawn="1"/>
          </p:nvSpPr>
          <p:spPr bwMode="auto">
            <a:xfrm>
              <a:off x="2191" y="1846"/>
              <a:ext cx="215" cy="256"/>
            </a:xfrm>
            <a:custGeom>
              <a:avLst/>
              <a:gdLst>
                <a:gd name="T0" fmla="*/ 0 w 91"/>
                <a:gd name="T1" fmla="*/ 5 h 108"/>
                <a:gd name="T2" fmla="*/ 33 w 91"/>
                <a:gd name="T3" fmla="*/ 70 h 108"/>
                <a:gd name="T4" fmla="*/ 0 w 91"/>
                <a:gd name="T5" fmla="*/ 5 h 108"/>
              </a:gdLst>
              <a:ahLst/>
              <a:cxnLst>
                <a:cxn ang="0">
                  <a:pos x="T0" y="T1"/>
                </a:cxn>
                <a:cxn ang="0">
                  <a:pos x="T2" y="T3"/>
                </a:cxn>
                <a:cxn ang="0">
                  <a:pos x="T4" y="T5"/>
                </a:cxn>
              </a:cxnLst>
              <a:rect l="0" t="0" r="r" b="b"/>
              <a:pathLst>
                <a:path w="91" h="108">
                  <a:moveTo>
                    <a:pt x="0" y="5"/>
                  </a:moveTo>
                  <a:cubicBezTo>
                    <a:pt x="2" y="20"/>
                    <a:pt x="5" y="52"/>
                    <a:pt x="33" y="70"/>
                  </a:cubicBezTo>
                  <a:cubicBezTo>
                    <a:pt x="91" y="108"/>
                    <a:pt x="56" y="0"/>
                    <a:pt x="0" y="5"/>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2" name="Freeform 271"/>
            <p:cNvSpPr/>
            <p:nvPr userDrawn="1"/>
          </p:nvSpPr>
          <p:spPr bwMode="auto">
            <a:xfrm>
              <a:off x="1866" y="1785"/>
              <a:ext cx="325" cy="175"/>
            </a:xfrm>
            <a:custGeom>
              <a:avLst/>
              <a:gdLst>
                <a:gd name="T0" fmla="*/ 137 w 137"/>
                <a:gd name="T1" fmla="*/ 30 h 74"/>
                <a:gd name="T2" fmla="*/ 68 w 137"/>
                <a:gd name="T3" fmla="*/ 7 h 74"/>
                <a:gd name="T4" fmla="*/ 137 w 137"/>
                <a:gd name="T5" fmla="*/ 30 h 74"/>
              </a:gdLst>
              <a:ahLst/>
              <a:cxnLst>
                <a:cxn ang="0">
                  <a:pos x="T0" y="T1"/>
                </a:cxn>
                <a:cxn ang="0">
                  <a:pos x="T2" y="T3"/>
                </a:cxn>
                <a:cxn ang="0">
                  <a:pos x="T4" y="T5"/>
                </a:cxn>
              </a:cxnLst>
              <a:rect l="0" t="0" r="r" b="b"/>
              <a:pathLst>
                <a:path w="137" h="74">
                  <a:moveTo>
                    <a:pt x="137" y="30"/>
                  </a:moveTo>
                  <a:cubicBezTo>
                    <a:pt x="125" y="21"/>
                    <a:pt x="101" y="0"/>
                    <a:pt x="68" y="7"/>
                  </a:cubicBezTo>
                  <a:cubicBezTo>
                    <a:pt x="0" y="22"/>
                    <a:pt x="101" y="74"/>
                    <a:pt x="137" y="30"/>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3" name="Freeform 272"/>
            <p:cNvSpPr/>
            <p:nvPr userDrawn="1"/>
          </p:nvSpPr>
          <p:spPr bwMode="auto">
            <a:xfrm>
              <a:off x="2312" y="1702"/>
              <a:ext cx="215" cy="258"/>
            </a:xfrm>
            <a:custGeom>
              <a:avLst/>
              <a:gdLst>
                <a:gd name="T0" fmla="*/ 0 w 91"/>
                <a:gd name="T1" fmla="*/ 6 h 109"/>
                <a:gd name="T2" fmla="*/ 33 w 91"/>
                <a:gd name="T3" fmla="*/ 71 h 109"/>
                <a:gd name="T4" fmla="*/ 0 w 91"/>
                <a:gd name="T5" fmla="*/ 6 h 109"/>
              </a:gdLst>
              <a:ahLst/>
              <a:cxnLst>
                <a:cxn ang="0">
                  <a:pos x="T0" y="T1"/>
                </a:cxn>
                <a:cxn ang="0">
                  <a:pos x="T2" y="T3"/>
                </a:cxn>
                <a:cxn ang="0">
                  <a:pos x="T4" y="T5"/>
                </a:cxn>
              </a:cxnLst>
              <a:rect l="0" t="0" r="r" b="b"/>
              <a:pathLst>
                <a:path w="91" h="109">
                  <a:moveTo>
                    <a:pt x="0" y="6"/>
                  </a:moveTo>
                  <a:cubicBezTo>
                    <a:pt x="2" y="21"/>
                    <a:pt x="5" y="53"/>
                    <a:pt x="33" y="71"/>
                  </a:cubicBezTo>
                  <a:cubicBezTo>
                    <a:pt x="91" y="109"/>
                    <a:pt x="56" y="0"/>
                    <a:pt x="0" y="6"/>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4" name="Freeform 273"/>
            <p:cNvSpPr/>
            <p:nvPr userDrawn="1"/>
          </p:nvSpPr>
          <p:spPr bwMode="auto">
            <a:xfrm>
              <a:off x="1987" y="1643"/>
              <a:ext cx="325" cy="175"/>
            </a:xfrm>
            <a:custGeom>
              <a:avLst/>
              <a:gdLst>
                <a:gd name="T0" fmla="*/ 137 w 137"/>
                <a:gd name="T1" fmla="*/ 29 h 74"/>
                <a:gd name="T2" fmla="*/ 68 w 137"/>
                <a:gd name="T3" fmla="*/ 7 h 74"/>
                <a:gd name="T4" fmla="*/ 137 w 137"/>
                <a:gd name="T5" fmla="*/ 29 h 74"/>
              </a:gdLst>
              <a:ahLst/>
              <a:cxnLst>
                <a:cxn ang="0">
                  <a:pos x="T0" y="T1"/>
                </a:cxn>
                <a:cxn ang="0">
                  <a:pos x="T2" y="T3"/>
                </a:cxn>
                <a:cxn ang="0">
                  <a:pos x="T4" y="T5"/>
                </a:cxn>
              </a:cxnLst>
              <a:rect l="0" t="0" r="r" b="b"/>
              <a:pathLst>
                <a:path w="137" h="74">
                  <a:moveTo>
                    <a:pt x="137" y="29"/>
                  </a:moveTo>
                  <a:cubicBezTo>
                    <a:pt x="125" y="21"/>
                    <a:pt x="101" y="0"/>
                    <a:pt x="68" y="7"/>
                  </a:cubicBezTo>
                  <a:cubicBezTo>
                    <a:pt x="0" y="22"/>
                    <a:pt x="101" y="74"/>
                    <a:pt x="137" y="29"/>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5" name="Freeform 274"/>
            <p:cNvSpPr/>
            <p:nvPr userDrawn="1"/>
          </p:nvSpPr>
          <p:spPr bwMode="auto">
            <a:xfrm>
              <a:off x="2162" y="763"/>
              <a:ext cx="1009" cy="1126"/>
            </a:xfrm>
            <a:custGeom>
              <a:avLst/>
              <a:gdLst>
                <a:gd name="T0" fmla="*/ 152 w 426"/>
                <a:gd name="T1" fmla="*/ 180 h 475"/>
                <a:gd name="T2" fmla="*/ 178 w 426"/>
                <a:gd name="T3" fmla="*/ 0 h 475"/>
                <a:gd name="T4" fmla="*/ 246 w 426"/>
                <a:gd name="T5" fmla="*/ 176 h 475"/>
                <a:gd name="T6" fmla="*/ 394 w 426"/>
                <a:gd name="T7" fmla="*/ 110 h 475"/>
                <a:gd name="T8" fmla="*/ 308 w 426"/>
                <a:gd name="T9" fmla="*/ 247 h 475"/>
                <a:gd name="T10" fmla="*/ 426 w 426"/>
                <a:gd name="T11" fmla="*/ 381 h 475"/>
                <a:gd name="T12" fmla="*/ 361 w 426"/>
                <a:gd name="T13" fmla="*/ 365 h 475"/>
                <a:gd name="T14" fmla="*/ 268 w 426"/>
                <a:gd name="T15" fmla="*/ 319 h 475"/>
                <a:gd name="T16" fmla="*/ 282 w 426"/>
                <a:gd name="T17" fmla="*/ 394 h 475"/>
                <a:gd name="T18" fmla="*/ 253 w 426"/>
                <a:gd name="T19" fmla="*/ 441 h 475"/>
                <a:gd name="T20" fmla="*/ 226 w 426"/>
                <a:gd name="T21" fmla="*/ 475 h 475"/>
                <a:gd name="T22" fmla="*/ 167 w 426"/>
                <a:gd name="T23" fmla="*/ 326 h 475"/>
                <a:gd name="T24" fmla="*/ 167 w 426"/>
                <a:gd name="T25" fmla="*/ 327 h 475"/>
                <a:gd name="T26" fmla="*/ 18 w 426"/>
                <a:gd name="T27" fmla="*/ 385 h 475"/>
                <a:gd name="T28" fmla="*/ 14 w 426"/>
                <a:gd name="T29" fmla="*/ 384 h 475"/>
                <a:gd name="T30" fmla="*/ 62 w 426"/>
                <a:gd name="T31" fmla="*/ 282 h 475"/>
                <a:gd name="T32" fmla="*/ 124 w 426"/>
                <a:gd name="T33" fmla="*/ 269 h 475"/>
                <a:gd name="T34" fmla="*/ 0 w 426"/>
                <a:gd name="T35" fmla="*/ 138 h 475"/>
                <a:gd name="T36" fmla="*/ 146 w 426"/>
                <a:gd name="T37" fmla="*/ 182 h 4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26" h="475">
                  <a:moveTo>
                    <a:pt x="152" y="180"/>
                  </a:moveTo>
                  <a:cubicBezTo>
                    <a:pt x="107" y="126"/>
                    <a:pt x="147" y="53"/>
                    <a:pt x="178" y="0"/>
                  </a:cubicBezTo>
                  <a:cubicBezTo>
                    <a:pt x="228" y="56"/>
                    <a:pt x="255" y="103"/>
                    <a:pt x="246" y="176"/>
                  </a:cubicBezTo>
                  <a:cubicBezTo>
                    <a:pt x="265" y="124"/>
                    <a:pt x="339" y="102"/>
                    <a:pt x="394" y="110"/>
                  </a:cubicBezTo>
                  <a:cubicBezTo>
                    <a:pt x="379" y="179"/>
                    <a:pt x="377" y="213"/>
                    <a:pt x="308" y="247"/>
                  </a:cubicBezTo>
                  <a:cubicBezTo>
                    <a:pt x="374" y="243"/>
                    <a:pt x="422" y="325"/>
                    <a:pt x="426" y="381"/>
                  </a:cubicBezTo>
                  <a:cubicBezTo>
                    <a:pt x="408" y="381"/>
                    <a:pt x="382" y="370"/>
                    <a:pt x="361" y="365"/>
                  </a:cubicBezTo>
                  <a:cubicBezTo>
                    <a:pt x="335" y="360"/>
                    <a:pt x="290" y="354"/>
                    <a:pt x="268" y="319"/>
                  </a:cubicBezTo>
                  <a:cubicBezTo>
                    <a:pt x="274" y="350"/>
                    <a:pt x="293" y="362"/>
                    <a:pt x="282" y="394"/>
                  </a:cubicBezTo>
                  <a:cubicBezTo>
                    <a:pt x="276" y="410"/>
                    <a:pt x="265" y="428"/>
                    <a:pt x="253" y="441"/>
                  </a:cubicBezTo>
                  <a:cubicBezTo>
                    <a:pt x="243" y="451"/>
                    <a:pt x="234" y="459"/>
                    <a:pt x="226" y="475"/>
                  </a:cubicBezTo>
                  <a:cubicBezTo>
                    <a:pt x="192" y="435"/>
                    <a:pt x="134" y="378"/>
                    <a:pt x="167" y="326"/>
                  </a:cubicBezTo>
                  <a:cubicBezTo>
                    <a:pt x="167" y="327"/>
                    <a:pt x="167" y="327"/>
                    <a:pt x="167" y="327"/>
                  </a:cubicBezTo>
                  <a:cubicBezTo>
                    <a:pt x="124" y="391"/>
                    <a:pt x="86" y="387"/>
                    <a:pt x="18" y="385"/>
                  </a:cubicBezTo>
                  <a:cubicBezTo>
                    <a:pt x="17" y="385"/>
                    <a:pt x="13" y="385"/>
                    <a:pt x="14" y="384"/>
                  </a:cubicBezTo>
                  <a:cubicBezTo>
                    <a:pt x="29" y="349"/>
                    <a:pt x="28" y="300"/>
                    <a:pt x="62" y="282"/>
                  </a:cubicBezTo>
                  <a:cubicBezTo>
                    <a:pt x="77" y="272"/>
                    <a:pt x="107" y="264"/>
                    <a:pt x="124" y="269"/>
                  </a:cubicBezTo>
                  <a:cubicBezTo>
                    <a:pt x="68" y="251"/>
                    <a:pt x="9" y="245"/>
                    <a:pt x="0" y="138"/>
                  </a:cubicBezTo>
                  <a:cubicBezTo>
                    <a:pt x="46" y="134"/>
                    <a:pt x="101" y="122"/>
                    <a:pt x="146" y="182"/>
                  </a:cubicBezTo>
                </a:path>
              </a:pathLst>
            </a:custGeom>
            <a:solidFill>
              <a:srgbClr val="FF7A1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6" name="Freeform 275"/>
            <p:cNvSpPr/>
            <p:nvPr userDrawn="1"/>
          </p:nvSpPr>
          <p:spPr bwMode="auto">
            <a:xfrm>
              <a:off x="2475" y="1180"/>
              <a:ext cx="374" cy="356"/>
            </a:xfrm>
            <a:custGeom>
              <a:avLst/>
              <a:gdLst>
                <a:gd name="T0" fmla="*/ 124 w 158"/>
                <a:gd name="T1" fmla="*/ 75 h 150"/>
                <a:gd name="T2" fmla="*/ 132 w 158"/>
                <a:gd name="T3" fmla="*/ 117 h 150"/>
                <a:gd name="T4" fmla="*/ 95 w 158"/>
                <a:gd name="T5" fmla="*/ 103 h 150"/>
                <a:gd name="T6" fmla="*/ 90 w 158"/>
                <a:gd name="T7" fmla="*/ 106 h 150"/>
                <a:gd name="T8" fmla="*/ 78 w 158"/>
                <a:gd name="T9" fmla="*/ 140 h 150"/>
                <a:gd name="T10" fmla="*/ 63 w 158"/>
                <a:gd name="T11" fmla="*/ 104 h 150"/>
                <a:gd name="T12" fmla="*/ 57 w 158"/>
                <a:gd name="T13" fmla="*/ 101 h 150"/>
                <a:gd name="T14" fmla="*/ 21 w 158"/>
                <a:gd name="T15" fmla="*/ 106 h 150"/>
                <a:gd name="T16" fmla="*/ 46 w 158"/>
                <a:gd name="T17" fmla="*/ 78 h 150"/>
                <a:gd name="T18" fmla="*/ 48 w 158"/>
                <a:gd name="T19" fmla="*/ 70 h 150"/>
                <a:gd name="T20" fmla="*/ 28 w 158"/>
                <a:gd name="T21" fmla="*/ 38 h 150"/>
                <a:gd name="T22" fmla="*/ 64 w 158"/>
                <a:gd name="T23" fmla="*/ 47 h 150"/>
                <a:gd name="T24" fmla="*/ 71 w 158"/>
                <a:gd name="T25" fmla="*/ 44 h 150"/>
                <a:gd name="T26" fmla="*/ 85 w 158"/>
                <a:gd name="T27" fmla="*/ 12 h 150"/>
                <a:gd name="T28" fmla="*/ 100 w 158"/>
                <a:gd name="T29" fmla="*/ 45 h 150"/>
                <a:gd name="T30" fmla="*/ 107 w 158"/>
                <a:gd name="T31" fmla="*/ 49 h 150"/>
                <a:gd name="T32" fmla="*/ 140 w 158"/>
                <a:gd name="T33" fmla="*/ 49 h 150"/>
                <a:gd name="T34" fmla="*/ 124 w 158"/>
                <a:gd name="T35" fmla="*/ 72 h 150"/>
                <a:gd name="T36" fmla="*/ 124 w 158"/>
                <a:gd name="T37" fmla="*/ 78 h 150"/>
                <a:gd name="T38" fmla="*/ 149 w 158"/>
                <a:gd name="T39" fmla="*/ 49 h 150"/>
                <a:gd name="T40" fmla="*/ 102 w 158"/>
                <a:gd name="T41" fmla="*/ 43 h 150"/>
                <a:gd name="T42" fmla="*/ 108 w 158"/>
                <a:gd name="T43" fmla="*/ 48 h 150"/>
                <a:gd name="T44" fmla="*/ 88 w 158"/>
                <a:gd name="T45" fmla="*/ 4 h 150"/>
                <a:gd name="T46" fmla="*/ 63 w 158"/>
                <a:gd name="T47" fmla="*/ 44 h 150"/>
                <a:gd name="T48" fmla="*/ 70 w 158"/>
                <a:gd name="T49" fmla="*/ 41 h 150"/>
                <a:gd name="T50" fmla="*/ 23 w 158"/>
                <a:gd name="T51" fmla="*/ 32 h 150"/>
                <a:gd name="T52" fmla="*/ 45 w 158"/>
                <a:gd name="T53" fmla="*/ 77 h 150"/>
                <a:gd name="T54" fmla="*/ 46 w 158"/>
                <a:gd name="T55" fmla="*/ 70 h 150"/>
                <a:gd name="T56" fmla="*/ 12 w 158"/>
                <a:gd name="T57" fmla="*/ 107 h 150"/>
                <a:gd name="T58" fmla="*/ 62 w 158"/>
                <a:gd name="T59" fmla="*/ 106 h 150"/>
                <a:gd name="T60" fmla="*/ 56 w 158"/>
                <a:gd name="T61" fmla="*/ 102 h 150"/>
                <a:gd name="T62" fmla="*/ 78 w 158"/>
                <a:gd name="T63" fmla="*/ 147 h 150"/>
                <a:gd name="T64" fmla="*/ 96 w 158"/>
                <a:gd name="T65" fmla="*/ 105 h 150"/>
                <a:gd name="T66" fmla="*/ 91 w 158"/>
                <a:gd name="T67" fmla="*/ 108 h 150"/>
                <a:gd name="T68" fmla="*/ 137 w 158"/>
                <a:gd name="T69" fmla="*/ 120 h 150"/>
                <a:gd name="T70" fmla="*/ 125 w 158"/>
                <a:gd name="T71" fmla="*/ 74 h 150"/>
                <a:gd name="T72" fmla="*/ 124 w 158"/>
                <a:gd name="T73" fmla="*/ 75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58" h="150">
                  <a:moveTo>
                    <a:pt x="124" y="75"/>
                  </a:moveTo>
                  <a:cubicBezTo>
                    <a:pt x="133" y="85"/>
                    <a:pt x="147" y="106"/>
                    <a:pt x="132" y="117"/>
                  </a:cubicBezTo>
                  <a:cubicBezTo>
                    <a:pt x="120" y="126"/>
                    <a:pt x="103" y="112"/>
                    <a:pt x="95" y="103"/>
                  </a:cubicBezTo>
                  <a:cubicBezTo>
                    <a:pt x="93" y="101"/>
                    <a:pt x="89" y="104"/>
                    <a:pt x="90" y="106"/>
                  </a:cubicBezTo>
                  <a:cubicBezTo>
                    <a:pt x="95" y="119"/>
                    <a:pt x="97" y="141"/>
                    <a:pt x="78" y="140"/>
                  </a:cubicBezTo>
                  <a:cubicBezTo>
                    <a:pt x="59" y="140"/>
                    <a:pt x="59" y="117"/>
                    <a:pt x="63" y="104"/>
                  </a:cubicBezTo>
                  <a:cubicBezTo>
                    <a:pt x="64" y="101"/>
                    <a:pt x="59" y="98"/>
                    <a:pt x="57" y="101"/>
                  </a:cubicBezTo>
                  <a:cubicBezTo>
                    <a:pt x="48" y="112"/>
                    <a:pt x="31" y="121"/>
                    <a:pt x="21" y="106"/>
                  </a:cubicBezTo>
                  <a:cubicBezTo>
                    <a:pt x="8" y="89"/>
                    <a:pt x="33" y="79"/>
                    <a:pt x="46" y="78"/>
                  </a:cubicBezTo>
                  <a:cubicBezTo>
                    <a:pt x="50" y="77"/>
                    <a:pt x="52" y="72"/>
                    <a:pt x="48" y="70"/>
                  </a:cubicBezTo>
                  <a:cubicBezTo>
                    <a:pt x="38" y="64"/>
                    <a:pt x="22" y="52"/>
                    <a:pt x="28" y="38"/>
                  </a:cubicBezTo>
                  <a:cubicBezTo>
                    <a:pt x="35" y="21"/>
                    <a:pt x="58" y="40"/>
                    <a:pt x="64" y="47"/>
                  </a:cubicBezTo>
                  <a:cubicBezTo>
                    <a:pt x="67" y="50"/>
                    <a:pt x="72" y="48"/>
                    <a:pt x="71" y="44"/>
                  </a:cubicBezTo>
                  <a:cubicBezTo>
                    <a:pt x="71" y="33"/>
                    <a:pt x="71" y="13"/>
                    <a:pt x="85" y="12"/>
                  </a:cubicBezTo>
                  <a:cubicBezTo>
                    <a:pt x="102" y="10"/>
                    <a:pt x="102" y="35"/>
                    <a:pt x="100" y="45"/>
                  </a:cubicBezTo>
                  <a:cubicBezTo>
                    <a:pt x="99" y="49"/>
                    <a:pt x="104" y="52"/>
                    <a:pt x="107" y="49"/>
                  </a:cubicBezTo>
                  <a:cubicBezTo>
                    <a:pt x="117" y="41"/>
                    <a:pt x="132" y="37"/>
                    <a:pt x="140" y="49"/>
                  </a:cubicBezTo>
                  <a:cubicBezTo>
                    <a:pt x="150" y="62"/>
                    <a:pt x="134" y="70"/>
                    <a:pt x="124" y="72"/>
                  </a:cubicBezTo>
                  <a:cubicBezTo>
                    <a:pt x="121" y="73"/>
                    <a:pt x="121" y="78"/>
                    <a:pt x="124" y="78"/>
                  </a:cubicBezTo>
                  <a:cubicBezTo>
                    <a:pt x="140" y="78"/>
                    <a:pt x="158" y="67"/>
                    <a:pt x="149" y="49"/>
                  </a:cubicBezTo>
                  <a:cubicBezTo>
                    <a:pt x="140" y="29"/>
                    <a:pt x="117" y="32"/>
                    <a:pt x="102" y="43"/>
                  </a:cubicBezTo>
                  <a:cubicBezTo>
                    <a:pt x="104" y="44"/>
                    <a:pt x="106" y="46"/>
                    <a:pt x="108" y="48"/>
                  </a:cubicBezTo>
                  <a:cubicBezTo>
                    <a:pt x="111" y="31"/>
                    <a:pt x="109" y="7"/>
                    <a:pt x="88" y="4"/>
                  </a:cubicBezTo>
                  <a:cubicBezTo>
                    <a:pt x="66" y="0"/>
                    <a:pt x="62" y="28"/>
                    <a:pt x="63" y="44"/>
                  </a:cubicBezTo>
                  <a:cubicBezTo>
                    <a:pt x="65" y="43"/>
                    <a:pt x="68" y="42"/>
                    <a:pt x="70" y="41"/>
                  </a:cubicBezTo>
                  <a:cubicBezTo>
                    <a:pt x="59" y="29"/>
                    <a:pt x="37" y="14"/>
                    <a:pt x="23" y="32"/>
                  </a:cubicBezTo>
                  <a:cubicBezTo>
                    <a:pt x="9" y="49"/>
                    <a:pt x="30" y="69"/>
                    <a:pt x="45" y="77"/>
                  </a:cubicBezTo>
                  <a:cubicBezTo>
                    <a:pt x="45" y="75"/>
                    <a:pt x="46" y="72"/>
                    <a:pt x="46" y="70"/>
                  </a:cubicBezTo>
                  <a:cubicBezTo>
                    <a:pt x="28" y="72"/>
                    <a:pt x="0" y="84"/>
                    <a:pt x="12" y="107"/>
                  </a:cubicBezTo>
                  <a:cubicBezTo>
                    <a:pt x="24" y="129"/>
                    <a:pt x="49" y="122"/>
                    <a:pt x="62" y="106"/>
                  </a:cubicBezTo>
                  <a:cubicBezTo>
                    <a:pt x="60" y="105"/>
                    <a:pt x="58" y="104"/>
                    <a:pt x="56" y="102"/>
                  </a:cubicBezTo>
                  <a:cubicBezTo>
                    <a:pt x="50" y="121"/>
                    <a:pt x="55" y="144"/>
                    <a:pt x="78" y="147"/>
                  </a:cubicBezTo>
                  <a:cubicBezTo>
                    <a:pt x="102" y="150"/>
                    <a:pt x="102" y="120"/>
                    <a:pt x="96" y="105"/>
                  </a:cubicBezTo>
                  <a:cubicBezTo>
                    <a:pt x="94" y="106"/>
                    <a:pt x="93" y="107"/>
                    <a:pt x="91" y="108"/>
                  </a:cubicBezTo>
                  <a:cubicBezTo>
                    <a:pt x="101" y="118"/>
                    <a:pt x="124" y="134"/>
                    <a:pt x="137" y="120"/>
                  </a:cubicBezTo>
                  <a:cubicBezTo>
                    <a:pt x="151" y="104"/>
                    <a:pt x="137" y="86"/>
                    <a:pt x="125" y="74"/>
                  </a:cubicBezTo>
                  <a:cubicBezTo>
                    <a:pt x="124" y="73"/>
                    <a:pt x="123" y="75"/>
                    <a:pt x="124" y="7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7" name="Freeform 276"/>
            <p:cNvSpPr/>
            <p:nvPr userDrawn="1"/>
          </p:nvSpPr>
          <p:spPr bwMode="auto">
            <a:xfrm>
              <a:off x="2664" y="1275"/>
              <a:ext cx="19" cy="19"/>
            </a:xfrm>
            <a:custGeom>
              <a:avLst/>
              <a:gdLst>
                <a:gd name="T0" fmla="*/ 8 w 8"/>
                <a:gd name="T1" fmla="*/ 5 h 8"/>
                <a:gd name="T2" fmla="*/ 3 w 8"/>
                <a:gd name="T3" fmla="*/ 8 h 8"/>
                <a:gd name="T4" fmla="*/ 0 w 8"/>
                <a:gd name="T5" fmla="*/ 4 h 8"/>
                <a:gd name="T6" fmla="*/ 5 w 8"/>
                <a:gd name="T7" fmla="*/ 1 h 8"/>
                <a:gd name="T8" fmla="*/ 8 w 8"/>
                <a:gd name="T9" fmla="*/ 5 h 8"/>
              </a:gdLst>
              <a:ahLst/>
              <a:cxnLst>
                <a:cxn ang="0">
                  <a:pos x="T0" y="T1"/>
                </a:cxn>
                <a:cxn ang="0">
                  <a:pos x="T2" y="T3"/>
                </a:cxn>
                <a:cxn ang="0">
                  <a:pos x="T4" y="T5"/>
                </a:cxn>
                <a:cxn ang="0">
                  <a:pos x="T6" y="T7"/>
                </a:cxn>
                <a:cxn ang="0">
                  <a:pos x="T8" y="T9"/>
                </a:cxn>
              </a:cxnLst>
              <a:rect l="0" t="0" r="r" b="b"/>
              <a:pathLst>
                <a:path w="8" h="8">
                  <a:moveTo>
                    <a:pt x="8" y="5"/>
                  </a:moveTo>
                  <a:cubicBezTo>
                    <a:pt x="7" y="7"/>
                    <a:pt x="5" y="8"/>
                    <a:pt x="3" y="8"/>
                  </a:cubicBezTo>
                  <a:cubicBezTo>
                    <a:pt x="1" y="8"/>
                    <a:pt x="0" y="6"/>
                    <a:pt x="0" y="4"/>
                  </a:cubicBezTo>
                  <a:cubicBezTo>
                    <a:pt x="1" y="2"/>
                    <a:pt x="3" y="0"/>
                    <a:pt x="5" y="1"/>
                  </a:cubicBezTo>
                  <a:cubicBezTo>
                    <a:pt x="6" y="1"/>
                    <a:pt x="8" y="3"/>
                    <a:pt x="8" y="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8" name="Freeform 277"/>
            <p:cNvSpPr/>
            <p:nvPr userDrawn="1"/>
          </p:nvSpPr>
          <p:spPr bwMode="auto">
            <a:xfrm>
              <a:off x="2712" y="1320"/>
              <a:ext cx="35" cy="38"/>
            </a:xfrm>
            <a:custGeom>
              <a:avLst/>
              <a:gdLst>
                <a:gd name="T0" fmla="*/ 15 w 15"/>
                <a:gd name="T1" fmla="*/ 9 h 16"/>
                <a:gd name="T2" fmla="*/ 6 w 15"/>
                <a:gd name="T3" fmla="*/ 15 h 16"/>
                <a:gd name="T4" fmla="*/ 0 w 15"/>
                <a:gd name="T5" fmla="*/ 7 h 16"/>
                <a:gd name="T6" fmla="*/ 9 w 15"/>
                <a:gd name="T7" fmla="*/ 1 h 16"/>
                <a:gd name="T8" fmla="*/ 15 w 15"/>
                <a:gd name="T9" fmla="*/ 9 h 16"/>
              </a:gdLst>
              <a:ahLst/>
              <a:cxnLst>
                <a:cxn ang="0">
                  <a:pos x="T0" y="T1"/>
                </a:cxn>
                <a:cxn ang="0">
                  <a:pos x="T2" y="T3"/>
                </a:cxn>
                <a:cxn ang="0">
                  <a:pos x="T4" y="T5"/>
                </a:cxn>
                <a:cxn ang="0">
                  <a:pos x="T6" y="T7"/>
                </a:cxn>
                <a:cxn ang="0">
                  <a:pos x="T8" y="T9"/>
                </a:cxn>
              </a:cxnLst>
              <a:rect l="0" t="0" r="r" b="b"/>
              <a:pathLst>
                <a:path w="15" h="16">
                  <a:moveTo>
                    <a:pt x="15" y="9"/>
                  </a:moveTo>
                  <a:cubicBezTo>
                    <a:pt x="14" y="13"/>
                    <a:pt x="10" y="16"/>
                    <a:pt x="6" y="15"/>
                  </a:cubicBezTo>
                  <a:cubicBezTo>
                    <a:pt x="2" y="15"/>
                    <a:pt x="0" y="11"/>
                    <a:pt x="0" y="7"/>
                  </a:cubicBezTo>
                  <a:cubicBezTo>
                    <a:pt x="1" y="3"/>
                    <a:pt x="5" y="0"/>
                    <a:pt x="9" y="1"/>
                  </a:cubicBezTo>
                  <a:cubicBezTo>
                    <a:pt x="13" y="2"/>
                    <a:pt x="15" y="5"/>
                    <a:pt x="15" y="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9" name="Freeform 278"/>
            <p:cNvSpPr/>
            <p:nvPr userDrawn="1"/>
          </p:nvSpPr>
          <p:spPr bwMode="auto">
            <a:xfrm>
              <a:off x="2667" y="1330"/>
              <a:ext cx="19" cy="19"/>
            </a:xfrm>
            <a:custGeom>
              <a:avLst/>
              <a:gdLst>
                <a:gd name="T0" fmla="*/ 8 w 8"/>
                <a:gd name="T1" fmla="*/ 4 h 8"/>
                <a:gd name="T2" fmla="*/ 3 w 8"/>
                <a:gd name="T3" fmla="*/ 7 h 8"/>
                <a:gd name="T4" fmla="*/ 0 w 8"/>
                <a:gd name="T5" fmla="*/ 3 h 8"/>
                <a:gd name="T6" fmla="*/ 5 w 8"/>
                <a:gd name="T7" fmla="*/ 0 h 8"/>
                <a:gd name="T8" fmla="*/ 8 w 8"/>
                <a:gd name="T9" fmla="*/ 4 h 8"/>
              </a:gdLst>
              <a:ahLst/>
              <a:cxnLst>
                <a:cxn ang="0">
                  <a:pos x="T0" y="T1"/>
                </a:cxn>
                <a:cxn ang="0">
                  <a:pos x="T2" y="T3"/>
                </a:cxn>
                <a:cxn ang="0">
                  <a:pos x="T4" y="T5"/>
                </a:cxn>
                <a:cxn ang="0">
                  <a:pos x="T6" y="T7"/>
                </a:cxn>
                <a:cxn ang="0">
                  <a:pos x="T8" y="T9"/>
                </a:cxn>
              </a:cxnLst>
              <a:rect l="0" t="0" r="r" b="b"/>
              <a:pathLst>
                <a:path w="8" h="8">
                  <a:moveTo>
                    <a:pt x="8" y="4"/>
                  </a:moveTo>
                  <a:cubicBezTo>
                    <a:pt x="7" y="6"/>
                    <a:pt x="5" y="8"/>
                    <a:pt x="3" y="7"/>
                  </a:cubicBezTo>
                  <a:cubicBezTo>
                    <a:pt x="1" y="7"/>
                    <a:pt x="0" y="5"/>
                    <a:pt x="0" y="3"/>
                  </a:cubicBezTo>
                  <a:cubicBezTo>
                    <a:pt x="1" y="1"/>
                    <a:pt x="3" y="0"/>
                    <a:pt x="5" y="0"/>
                  </a:cubicBezTo>
                  <a:cubicBezTo>
                    <a:pt x="7" y="0"/>
                    <a:pt x="8" y="2"/>
                    <a:pt x="8" y="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0" name="Freeform 279"/>
            <p:cNvSpPr/>
            <p:nvPr userDrawn="1"/>
          </p:nvSpPr>
          <p:spPr bwMode="auto">
            <a:xfrm>
              <a:off x="2574" y="1391"/>
              <a:ext cx="19" cy="19"/>
            </a:xfrm>
            <a:custGeom>
              <a:avLst/>
              <a:gdLst>
                <a:gd name="T0" fmla="*/ 8 w 8"/>
                <a:gd name="T1" fmla="*/ 4 h 8"/>
                <a:gd name="T2" fmla="*/ 4 w 8"/>
                <a:gd name="T3" fmla="*/ 7 h 8"/>
                <a:gd name="T4" fmla="*/ 1 w 8"/>
                <a:gd name="T5" fmla="*/ 3 h 8"/>
                <a:gd name="T6" fmla="*/ 5 w 8"/>
                <a:gd name="T7" fmla="*/ 0 h 8"/>
                <a:gd name="T8" fmla="*/ 8 w 8"/>
                <a:gd name="T9" fmla="*/ 4 h 8"/>
              </a:gdLst>
              <a:ahLst/>
              <a:cxnLst>
                <a:cxn ang="0">
                  <a:pos x="T0" y="T1"/>
                </a:cxn>
                <a:cxn ang="0">
                  <a:pos x="T2" y="T3"/>
                </a:cxn>
                <a:cxn ang="0">
                  <a:pos x="T4" y="T5"/>
                </a:cxn>
                <a:cxn ang="0">
                  <a:pos x="T6" y="T7"/>
                </a:cxn>
                <a:cxn ang="0">
                  <a:pos x="T8" y="T9"/>
                </a:cxn>
              </a:cxnLst>
              <a:rect l="0" t="0" r="r" b="b"/>
              <a:pathLst>
                <a:path w="8" h="8">
                  <a:moveTo>
                    <a:pt x="8" y="4"/>
                  </a:moveTo>
                  <a:cubicBezTo>
                    <a:pt x="8" y="6"/>
                    <a:pt x="6" y="8"/>
                    <a:pt x="4" y="7"/>
                  </a:cubicBezTo>
                  <a:cubicBezTo>
                    <a:pt x="2" y="7"/>
                    <a:pt x="0" y="5"/>
                    <a:pt x="1" y="3"/>
                  </a:cubicBezTo>
                  <a:cubicBezTo>
                    <a:pt x="1" y="1"/>
                    <a:pt x="3" y="0"/>
                    <a:pt x="5" y="0"/>
                  </a:cubicBezTo>
                  <a:cubicBezTo>
                    <a:pt x="7" y="1"/>
                    <a:pt x="8" y="2"/>
                    <a:pt x="8" y="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1" name="Freeform 280"/>
            <p:cNvSpPr/>
            <p:nvPr userDrawn="1"/>
          </p:nvSpPr>
          <p:spPr bwMode="auto">
            <a:xfrm>
              <a:off x="2645" y="1394"/>
              <a:ext cx="38" cy="38"/>
            </a:xfrm>
            <a:custGeom>
              <a:avLst/>
              <a:gdLst>
                <a:gd name="T0" fmla="*/ 15 w 16"/>
                <a:gd name="T1" fmla="*/ 9 h 16"/>
                <a:gd name="T2" fmla="*/ 7 w 16"/>
                <a:gd name="T3" fmla="*/ 15 h 16"/>
                <a:gd name="T4" fmla="*/ 1 w 16"/>
                <a:gd name="T5" fmla="*/ 7 h 16"/>
                <a:gd name="T6" fmla="*/ 9 w 16"/>
                <a:gd name="T7" fmla="*/ 1 h 16"/>
                <a:gd name="T8" fmla="*/ 15 w 16"/>
                <a:gd name="T9" fmla="*/ 9 h 16"/>
              </a:gdLst>
              <a:ahLst/>
              <a:cxnLst>
                <a:cxn ang="0">
                  <a:pos x="T0" y="T1"/>
                </a:cxn>
                <a:cxn ang="0">
                  <a:pos x="T2" y="T3"/>
                </a:cxn>
                <a:cxn ang="0">
                  <a:pos x="T4" y="T5"/>
                </a:cxn>
                <a:cxn ang="0">
                  <a:pos x="T6" y="T7"/>
                </a:cxn>
                <a:cxn ang="0">
                  <a:pos x="T8" y="T9"/>
                </a:cxn>
              </a:cxnLst>
              <a:rect l="0" t="0" r="r" b="b"/>
              <a:pathLst>
                <a:path w="16" h="16">
                  <a:moveTo>
                    <a:pt x="15" y="9"/>
                  </a:moveTo>
                  <a:cubicBezTo>
                    <a:pt x="15" y="13"/>
                    <a:pt x="11" y="16"/>
                    <a:pt x="7" y="15"/>
                  </a:cubicBezTo>
                  <a:cubicBezTo>
                    <a:pt x="3" y="15"/>
                    <a:pt x="0" y="11"/>
                    <a:pt x="1" y="7"/>
                  </a:cubicBezTo>
                  <a:cubicBezTo>
                    <a:pt x="1" y="3"/>
                    <a:pt x="5" y="0"/>
                    <a:pt x="9" y="1"/>
                  </a:cubicBezTo>
                  <a:cubicBezTo>
                    <a:pt x="13" y="2"/>
                    <a:pt x="16" y="5"/>
                    <a:pt x="15" y="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2" name="Freeform 281"/>
            <p:cNvSpPr/>
            <p:nvPr userDrawn="1"/>
          </p:nvSpPr>
          <p:spPr bwMode="auto">
            <a:xfrm>
              <a:off x="2690" y="1380"/>
              <a:ext cx="19" cy="16"/>
            </a:xfrm>
            <a:custGeom>
              <a:avLst/>
              <a:gdLst>
                <a:gd name="T0" fmla="*/ 8 w 8"/>
                <a:gd name="T1" fmla="*/ 4 h 7"/>
                <a:gd name="T2" fmla="*/ 4 w 8"/>
                <a:gd name="T3" fmla="*/ 7 h 7"/>
                <a:gd name="T4" fmla="*/ 1 w 8"/>
                <a:gd name="T5" fmla="*/ 3 h 7"/>
                <a:gd name="T6" fmla="*/ 5 w 8"/>
                <a:gd name="T7" fmla="*/ 0 h 7"/>
                <a:gd name="T8" fmla="*/ 8 w 8"/>
                <a:gd name="T9" fmla="*/ 4 h 7"/>
              </a:gdLst>
              <a:ahLst/>
              <a:cxnLst>
                <a:cxn ang="0">
                  <a:pos x="T0" y="T1"/>
                </a:cxn>
                <a:cxn ang="0">
                  <a:pos x="T2" y="T3"/>
                </a:cxn>
                <a:cxn ang="0">
                  <a:pos x="T4" y="T5"/>
                </a:cxn>
                <a:cxn ang="0">
                  <a:pos x="T6" y="T7"/>
                </a:cxn>
                <a:cxn ang="0">
                  <a:pos x="T8" y="T9"/>
                </a:cxn>
              </a:cxnLst>
              <a:rect l="0" t="0" r="r" b="b"/>
              <a:pathLst>
                <a:path w="8" h="7">
                  <a:moveTo>
                    <a:pt x="8" y="4"/>
                  </a:moveTo>
                  <a:cubicBezTo>
                    <a:pt x="8" y="6"/>
                    <a:pt x="6" y="7"/>
                    <a:pt x="4" y="7"/>
                  </a:cubicBezTo>
                  <a:cubicBezTo>
                    <a:pt x="2" y="7"/>
                    <a:pt x="0" y="5"/>
                    <a:pt x="1" y="3"/>
                  </a:cubicBezTo>
                  <a:cubicBezTo>
                    <a:pt x="1" y="1"/>
                    <a:pt x="3" y="0"/>
                    <a:pt x="5" y="0"/>
                  </a:cubicBezTo>
                  <a:cubicBezTo>
                    <a:pt x="7" y="0"/>
                    <a:pt x="8" y="2"/>
                    <a:pt x="8" y="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3" name="Freeform 282"/>
            <p:cNvSpPr/>
            <p:nvPr userDrawn="1"/>
          </p:nvSpPr>
          <p:spPr bwMode="auto">
            <a:xfrm>
              <a:off x="2735" y="1387"/>
              <a:ext cx="38" cy="38"/>
            </a:xfrm>
            <a:custGeom>
              <a:avLst/>
              <a:gdLst>
                <a:gd name="T0" fmla="*/ 15 w 16"/>
                <a:gd name="T1" fmla="*/ 9 h 16"/>
                <a:gd name="T2" fmla="*/ 7 w 16"/>
                <a:gd name="T3" fmla="*/ 15 h 16"/>
                <a:gd name="T4" fmla="*/ 1 w 16"/>
                <a:gd name="T5" fmla="*/ 7 h 16"/>
                <a:gd name="T6" fmla="*/ 9 w 16"/>
                <a:gd name="T7" fmla="*/ 1 h 16"/>
                <a:gd name="T8" fmla="*/ 15 w 16"/>
                <a:gd name="T9" fmla="*/ 9 h 16"/>
              </a:gdLst>
              <a:ahLst/>
              <a:cxnLst>
                <a:cxn ang="0">
                  <a:pos x="T0" y="T1"/>
                </a:cxn>
                <a:cxn ang="0">
                  <a:pos x="T2" y="T3"/>
                </a:cxn>
                <a:cxn ang="0">
                  <a:pos x="T4" y="T5"/>
                </a:cxn>
                <a:cxn ang="0">
                  <a:pos x="T6" y="T7"/>
                </a:cxn>
                <a:cxn ang="0">
                  <a:pos x="T8" y="T9"/>
                </a:cxn>
              </a:cxnLst>
              <a:rect l="0" t="0" r="r" b="b"/>
              <a:pathLst>
                <a:path w="16" h="16">
                  <a:moveTo>
                    <a:pt x="15" y="9"/>
                  </a:moveTo>
                  <a:cubicBezTo>
                    <a:pt x="14" y="13"/>
                    <a:pt x="11" y="16"/>
                    <a:pt x="7" y="15"/>
                  </a:cubicBezTo>
                  <a:cubicBezTo>
                    <a:pt x="3" y="15"/>
                    <a:pt x="0" y="11"/>
                    <a:pt x="1" y="7"/>
                  </a:cubicBezTo>
                  <a:cubicBezTo>
                    <a:pt x="1" y="3"/>
                    <a:pt x="5" y="0"/>
                    <a:pt x="9" y="1"/>
                  </a:cubicBezTo>
                  <a:cubicBezTo>
                    <a:pt x="13" y="1"/>
                    <a:pt x="16" y="5"/>
                    <a:pt x="15" y="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4" name="Freeform 283"/>
            <p:cNvSpPr/>
            <p:nvPr userDrawn="1"/>
          </p:nvSpPr>
          <p:spPr bwMode="auto">
            <a:xfrm>
              <a:off x="2579" y="1294"/>
              <a:ext cx="38" cy="38"/>
            </a:xfrm>
            <a:custGeom>
              <a:avLst/>
              <a:gdLst>
                <a:gd name="T0" fmla="*/ 15 w 16"/>
                <a:gd name="T1" fmla="*/ 9 h 16"/>
                <a:gd name="T2" fmla="*/ 7 w 16"/>
                <a:gd name="T3" fmla="*/ 15 h 16"/>
                <a:gd name="T4" fmla="*/ 1 w 16"/>
                <a:gd name="T5" fmla="*/ 7 h 16"/>
                <a:gd name="T6" fmla="*/ 9 w 16"/>
                <a:gd name="T7" fmla="*/ 1 h 16"/>
                <a:gd name="T8" fmla="*/ 15 w 16"/>
                <a:gd name="T9" fmla="*/ 9 h 16"/>
              </a:gdLst>
              <a:ahLst/>
              <a:cxnLst>
                <a:cxn ang="0">
                  <a:pos x="T0" y="T1"/>
                </a:cxn>
                <a:cxn ang="0">
                  <a:pos x="T2" y="T3"/>
                </a:cxn>
                <a:cxn ang="0">
                  <a:pos x="T4" y="T5"/>
                </a:cxn>
                <a:cxn ang="0">
                  <a:pos x="T6" y="T7"/>
                </a:cxn>
                <a:cxn ang="0">
                  <a:pos x="T8" y="T9"/>
                </a:cxn>
              </a:cxnLst>
              <a:rect l="0" t="0" r="r" b="b"/>
              <a:pathLst>
                <a:path w="16" h="16">
                  <a:moveTo>
                    <a:pt x="15" y="9"/>
                  </a:moveTo>
                  <a:cubicBezTo>
                    <a:pt x="15" y="13"/>
                    <a:pt x="11" y="16"/>
                    <a:pt x="7" y="15"/>
                  </a:cubicBezTo>
                  <a:cubicBezTo>
                    <a:pt x="3" y="14"/>
                    <a:pt x="0" y="11"/>
                    <a:pt x="1" y="7"/>
                  </a:cubicBezTo>
                  <a:cubicBezTo>
                    <a:pt x="2" y="3"/>
                    <a:pt x="5" y="0"/>
                    <a:pt x="9" y="1"/>
                  </a:cubicBezTo>
                  <a:cubicBezTo>
                    <a:pt x="13" y="1"/>
                    <a:pt x="16" y="5"/>
                    <a:pt x="15" y="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5" name="Freeform 284"/>
            <p:cNvSpPr/>
            <p:nvPr userDrawn="1"/>
          </p:nvSpPr>
          <p:spPr bwMode="auto">
            <a:xfrm>
              <a:off x="2610" y="1339"/>
              <a:ext cx="35" cy="38"/>
            </a:xfrm>
            <a:custGeom>
              <a:avLst/>
              <a:gdLst>
                <a:gd name="T0" fmla="*/ 15 w 15"/>
                <a:gd name="T1" fmla="*/ 9 h 16"/>
                <a:gd name="T2" fmla="*/ 6 w 15"/>
                <a:gd name="T3" fmla="*/ 15 h 16"/>
                <a:gd name="T4" fmla="*/ 0 w 15"/>
                <a:gd name="T5" fmla="*/ 7 h 16"/>
                <a:gd name="T6" fmla="*/ 9 w 15"/>
                <a:gd name="T7" fmla="*/ 1 h 16"/>
                <a:gd name="T8" fmla="*/ 15 w 15"/>
                <a:gd name="T9" fmla="*/ 9 h 16"/>
              </a:gdLst>
              <a:ahLst/>
              <a:cxnLst>
                <a:cxn ang="0">
                  <a:pos x="T0" y="T1"/>
                </a:cxn>
                <a:cxn ang="0">
                  <a:pos x="T2" y="T3"/>
                </a:cxn>
                <a:cxn ang="0">
                  <a:pos x="T4" y="T5"/>
                </a:cxn>
                <a:cxn ang="0">
                  <a:pos x="T6" y="T7"/>
                </a:cxn>
                <a:cxn ang="0">
                  <a:pos x="T8" y="T9"/>
                </a:cxn>
              </a:cxnLst>
              <a:rect l="0" t="0" r="r" b="b"/>
              <a:pathLst>
                <a:path w="15" h="16">
                  <a:moveTo>
                    <a:pt x="15" y="9"/>
                  </a:moveTo>
                  <a:cubicBezTo>
                    <a:pt x="14" y="13"/>
                    <a:pt x="10" y="16"/>
                    <a:pt x="6" y="15"/>
                  </a:cubicBezTo>
                  <a:cubicBezTo>
                    <a:pt x="2" y="15"/>
                    <a:pt x="0" y="11"/>
                    <a:pt x="0" y="7"/>
                  </a:cubicBezTo>
                  <a:cubicBezTo>
                    <a:pt x="1" y="3"/>
                    <a:pt x="5" y="0"/>
                    <a:pt x="9" y="1"/>
                  </a:cubicBezTo>
                  <a:cubicBezTo>
                    <a:pt x="12" y="2"/>
                    <a:pt x="15" y="5"/>
                    <a:pt x="15" y="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6" name="Freeform 285"/>
            <p:cNvSpPr/>
            <p:nvPr userDrawn="1"/>
          </p:nvSpPr>
          <p:spPr bwMode="auto">
            <a:xfrm>
              <a:off x="2574" y="1038"/>
              <a:ext cx="48" cy="131"/>
            </a:xfrm>
            <a:custGeom>
              <a:avLst/>
              <a:gdLst>
                <a:gd name="T0" fmla="*/ 17 w 20"/>
                <a:gd name="T1" fmla="*/ 47 h 55"/>
                <a:gd name="T2" fmla="*/ 18 w 20"/>
                <a:gd name="T3" fmla="*/ 7 h 55"/>
                <a:gd name="T4" fmla="*/ 5 w 20"/>
                <a:gd name="T5" fmla="*/ 7 h 55"/>
                <a:gd name="T6" fmla="*/ 6 w 20"/>
                <a:gd name="T7" fmla="*/ 48 h 55"/>
                <a:gd name="T8" fmla="*/ 17 w 20"/>
                <a:gd name="T9" fmla="*/ 47 h 55"/>
              </a:gdLst>
              <a:ahLst/>
              <a:cxnLst>
                <a:cxn ang="0">
                  <a:pos x="T0" y="T1"/>
                </a:cxn>
                <a:cxn ang="0">
                  <a:pos x="T2" y="T3"/>
                </a:cxn>
                <a:cxn ang="0">
                  <a:pos x="T4" y="T5"/>
                </a:cxn>
                <a:cxn ang="0">
                  <a:pos x="T6" y="T7"/>
                </a:cxn>
                <a:cxn ang="0">
                  <a:pos x="T8" y="T9"/>
                </a:cxn>
              </a:cxnLst>
              <a:rect l="0" t="0" r="r" b="b"/>
              <a:pathLst>
                <a:path w="20" h="55">
                  <a:moveTo>
                    <a:pt x="17" y="47"/>
                  </a:moveTo>
                  <a:cubicBezTo>
                    <a:pt x="17" y="34"/>
                    <a:pt x="20" y="20"/>
                    <a:pt x="18" y="7"/>
                  </a:cubicBezTo>
                  <a:cubicBezTo>
                    <a:pt x="17" y="0"/>
                    <a:pt x="7" y="2"/>
                    <a:pt x="5" y="7"/>
                  </a:cubicBezTo>
                  <a:cubicBezTo>
                    <a:pt x="0" y="20"/>
                    <a:pt x="4" y="36"/>
                    <a:pt x="6" y="48"/>
                  </a:cubicBezTo>
                  <a:cubicBezTo>
                    <a:pt x="7" y="55"/>
                    <a:pt x="17" y="53"/>
                    <a:pt x="17" y="4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7" name="Freeform 286"/>
            <p:cNvSpPr/>
            <p:nvPr userDrawn="1"/>
          </p:nvSpPr>
          <p:spPr bwMode="auto">
            <a:xfrm>
              <a:off x="2814" y="1185"/>
              <a:ext cx="101" cy="74"/>
            </a:xfrm>
            <a:custGeom>
              <a:avLst/>
              <a:gdLst>
                <a:gd name="T0" fmla="*/ 10 w 43"/>
                <a:gd name="T1" fmla="*/ 30 h 31"/>
                <a:gd name="T2" fmla="*/ 29 w 43"/>
                <a:gd name="T3" fmla="*/ 23 h 31"/>
                <a:gd name="T4" fmla="*/ 39 w 43"/>
                <a:gd name="T5" fmla="*/ 8 h 31"/>
                <a:gd name="T6" fmla="*/ 20 w 43"/>
                <a:gd name="T7" fmla="*/ 8 h 31"/>
                <a:gd name="T8" fmla="*/ 4 w 43"/>
                <a:gd name="T9" fmla="*/ 20 h 31"/>
                <a:gd name="T10" fmla="*/ 10 w 43"/>
                <a:gd name="T11" fmla="*/ 30 h 31"/>
              </a:gdLst>
              <a:ahLst/>
              <a:cxnLst>
                <a:cxn ang="0">
                  <a:pos x="T0" y="T1"/>
                </a:cxn>
                <a:cxn ang="0">
                  <a:pos x="T2" y="T3"/>
                </a:cxn>
                <a:cxn ang="0">
                  <a:pos x="T4" y="T5"/>
                </a:cxn>
                <a:cxn ang="0">
                  <a:pos x="T6" y="T7"/>
                </a:cxn>
                <a:cxn ang="0">
                  <a:pos x="T8" y="T9"/>
                </a:cxn>
                <a:cxn ang="0">
                  <a:pos x="T10" y="T11"/>
                </a:cxn>
              </a:cxnLst>
              <a:rect l="0" t="0" r="r" b="b"/>
              <a:pathLst>
                <a:path w="43" h="31">
                  <a:moveTo>
                    <a:pt x="10" y="30"/>
                  </a:moveTo>
                  <a:cubicBezTo>
                    <a:pt x="17" y="29"/>
                    <a:pt x="23" y="26"/>
                    <a:pt x="29" y="23"/>
                  </a:cubicBezTo>
                  <a:cubicBezTo>
                    <a:pt x="34" y="20"/>
                    <a:pt x="43" y="16"/>
                    <a:pt x="39" y="8"/>
                  </a:cubicBezTo>
                  <a:cubicBezTo>
                    <a:pt x="34" y="0"/>
                    <a:pt x="26" y="5"/>
                    <a:pt x="20" y="8"/>
                  </a:cubicBezTo>
                  <a:cubicBezTo>
                    <a:pt x="14" y="11"/>
                    <a:pt x="9" y="15"/>
                    <a:pt x="4" y="20"/>
                  </a:cubicBezTo>
                  <a:cubicBezTo>
                    <a:pt x="0" y="25"/>
                    <a:pt x="4" y="31"/>
                    <a:pt x="10" y="3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8" name="Freeform 287"/>
            <p:cNvSpPr/>
            <p:nvPr userDrawn="1"/>
          </p:nvSpPr>
          <p:spPr bwMode="auto">
            <a:xfrm>
              <a:off x="2849" y="1434"/>
              <a:ext cx="85" cy="64"/>
            </a:xfrm>
            <a:custGeom>
              <a:avLst/>
              <a:gdLst>
                <a:gd name="T0" fmla="*/ 4 w 36"/>
                <a:gd name="T1" fmla="*/ 12 h 27"/>
                <a:gd name="T2" fmla="*/ 15 w 36"/>
                <a:gd name="T3" fmla="*/ 21 h 27"/>
                <a:gd name="T4" fmla="*/ 21 w 36"/>
                <a:gd name="T5" fmla="*/ 25 h 27"/>
                <a:gd name="T6" fmla="*/ 29 w 36"/>
                <a:gd name="T7" fmla="*/ 27 h 27"/>
                <a:gd name="T8" fmla="*/ 35 w 36"/>
                <a:gd name="T9" fmla="*/ 19 h 27"/>
                <a:gd name="T10" fmla="*/ 31 w 36"/>
                <a:gd name="T11" fmla="*/ 12 h 27"/>
                <a:gd name="T12" fmla="*/ 25 w 36"/>
                <a:gd name="T13" fmla="*/ 8 h 27"/>
                <a:gd name="T14" fmla="*/ 10 w 36"/>
                <a:gd name="T15" fmla="*/ 2 h 27"/>
                <a:gd name="T16" fmla="*/ 4 w 36"/>
                <a:gd name="T17" fmla="*/ 12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 h="27">
                  <a:moveTo>
                    <a:pt x="4" y="12"/>
                  </a:moveTo>
                  <a:cubicBezTo>
                    <a:pt x="8" y="15"/>
                    <a:pt x="11" y="18"/>
                    <a:pt x="15" y="21"/>
                  </a:cubicBezTo>
                  <a:cubicBezTo>
                    <a:pt x="17" y="22"/>
                    <a:pt x="19" y="24"/>
                    <a:pt x="21" y="25"/>
                  </a:cubicBezTo>
                  <a:cubicBezTo>
                    <a:pt x="24" y="26"/>
                    <a:pt x="26" y="26"/>
                    <a:pt x="29" y="27"/>
                  </a:cubicBezTo>
                  <a:cubicBezTo>
                    <a:pt x="33" y="27"/>
                    <a:pt x="36" y="22"/>
                    <a:pt x="35" y="19"/>
                  </a:cubicBezTo>
                  <a:cubicBezTo>
                    <a:pt x="34" y="16"/>
                    <a:pt x="33" y="14"/>
                    <a:pt x="31" y="12"/>
                  </a:cubicBezTo>
                  <a:cubicBezTo>
                    <a:pt x="29" y="10"/>
                    <a:pt x="27" y="9"/>
                    <a:pt x="25" y="8"/>
                  </a:cubicBezTo>
                  <a:cubicBezTo>
                    <a:pt x="20" y="5"/>
                    <a:pt x="15" y="3"/>
                    <a:pt x="10" y="2"/>
                  </a:cubicBezTo>
                  <a:cubicBezTo>
                    <a:pt x="4" y="0"/>
                    <a:pt x="0" y="8"/>
                    <a:pt x="4" y="1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9" name="Freeform 288"/>
            <p:cNvSpPr/>
            <p:nvPr userDrawn="1"/>
          </p:nvSpPr>
          <p:spPr bwMode="auto">
            <a:xfrm>
              <a:off x="2645" y="1564"/>
              <a:ext cx="50" cy="95"/>
            </a:xfrm>
            <a:custGeom>
              <a:avLst/>
              <a:gdLst>
                <a:gd name="T0" fmla="*/ 5 w 21"/>
                <a:gd name="T1" fmla="*/ 5 h 40"/>
                <a:gd name="T2" fmla="*/ 5 w 21"/>
                <a:gd name="T3" fmla="*/ 35 h 40"/>
                <a:gd name="T4" fmla="*/ 20 w 21"/>
                <a:gd name="T5" fmla="*/ 33 h 40"/>
                <a:gd name="T6" fmla="*/ 16 w 21"/>
                <a:gd name="T7" fmla="*/ 5 h 40"/>
                <a:gd name="T8" fmla="*/ 5 w 21"/>
                <a:gd name="T9" fmla="*/ 5 h 40"/>
              </a:gdLst>
              <a:ahLst/>
              <a:cxnLst>
                <a:cxn ang="0">
                  <a:pos x="T0" y="T1"/>
                </a:cxn>
                <a:cxn ang="0">
                  <a:pos x="T2" y="T3"/>
                </a:cxn>
                <a:cxn ang="0">
                  <a:pos x="T4" y="T5"/>
                </a:cxn>
                <a:cxn ang="0">
                  <a:pos x="T6" y="T7"/>
                </a:cxn>
                <a:cxn ang="0">
                  <a:pos x="T8" y="T9"/>
                </a:cxn>
              </a:cxnLst>
              <a:rect l="0" t="0" r="r" b="b"/>
              <a:pathLst>
                <a:path w="21" h="40">
                  <a:moveTo>
                    <a:pt x="5" y="5"/>
                  </a:moveTo>
                  <a:cubicBezTo>
                    <a:pt x="2" y="14"/>
                    <a:pt x="0" y="27"/>
                    <a:pt x="5" y="35"/>
                  </a:cubicBezTo>
                  <a:cubicBezTo>
                    <a:pt x="9" y="40"/>
                    <a:pt x="18" y="40"/>
                    <a:pt x="20" y="33"/>
                  </a:cubicBezTo>
                  <a:cubicBezTo>
                    <a:pt x="21" y="25"/>
                    <a:pt x="19" y="14"/>
                    <a:pt x="16" y="5"/>
                  </a:cubicBezTo>
                  <a:cubicBezTo>
                    <a:pt x="14" y="0"/>
                    <a:pt x="7" y="0"/>
                    <a:pt x="5" y="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0" name="Freeform 289"/>
            <p:cNvSpPr/>
            <p:nvPr userDrawn="1"/>
          </p:nvSpPr>
          <p:spPr bwMode="auto">
            <a:xfrm>
              <a:off x="2387" y="1481"/>
              <a:ext cx="90" cy="67"/>
            </a:xfrm>
            <a:custGeom>
              <a:avLst/>
              <a:gdLst>
                <a:gd name="T0" fmla="*/ 32 w 38"/>
                <a:gd name="T1" fmla="*/ 1 h 28"/>
                <a:gd name="T2" fmla="*/ 31 w 38"/>
                <a:gd name="T3" fmla="*/ 0 h 28"/>
                <a:gd name="T4" fmla="*/ 26 w 38"/>
                <a:gd name="T5" fmla="*/ 0 h 28"/>
                <a:gd name="T6" fmla="*/ 20 w 38"/>
                <a:gd name="T7" fmla="*/ 2 h 28"/>
                <a:gd name="T8" fmla="*/ 9 w 38"/>
                <a:gd name="T9" fmla="*/ 5 h 28"/>
                <a:gd name="T10" fmla="*/ 0 w 38"/>
                <a:gd name="T11" fmla="*/ 16 h 28"/>
                <a:gd name="T12" fmla="*/ 12 w 38"/>
                <a:gd name="T13" fmla="*/ 28 h 28"/>
                <a:gd name="T14" fmla="*/ 28 w 38"/>
                <a:gd name="T15" fmla="*/ 23 h 28"/>
                <a:gd name="T16" fmla="*/ 34 w 38"/>
                <a:gd name="T17" fmla="*/ 18 h 28"/>
                <a:gd name="T18" fmla="*/ 37 w 38"/>
                <a:gd name="T19" fmla="*/ 15 h 28"/>
                <a:gd name="T20" fmla="*/ 38 w 38"/>
                <a:gd name="T21" fmla="*/ 11 h 28"/>
                <a:gd name="T22" fmla="*/ 32 w 38"/>
                <a:gd name="T23" fmla="*/ 1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8" h="28">
                  <a:moveTo>
                    <a:pt x="32" y="1"/>
                  </a:moveTo>
                  <a:cubicBezTo>
                    <a:pt x="34" y="2"/>
                    <a:pt x="33" y="2"/>
                    <a:pt x="31" y="0"/>
                  </a:cubicBezTo>
                  <a:cubicBezTo>
                    <a:pt x="29" y="0"/>
                    <a:pt x="27" y="0"/>
                    <a:pt x="26" y="0"/>
                  </a:cubicBezTo>
                  <a:cubicBezTo>
                    <a:pt x="24" y="1"/>
                    <a:pt x="22" y="1"/>
                    <a:pt x="20" y="2"/>
                  </a:cubicBezTo>
                  <a:cubicBezTo>
                    <a:pt x="16" y="3"/>
                    <a:pt x="12" y="4"/>
                    <a:pt x="9" y="5"/>
                  </a:cubicBezTo>
                  <a:cubicBezTo>
                    <a:pt x="4" y="6"/>
                    <a:pt x="0" y="11"/>
                    <a:pt x="0" y="16"/>
                  </a:cubicBezTo>
                  <a:cubicBezTo>
                    <a:pt x="0" y="22"/>
                    <a:pt x="5" y="28"/>
                    <a:pt x="12" y="28"/>
                  </a:cubicBezTo>
                  <a:cubicBezTo>
                    <a:pt x="18" y="27"/>
                    <a:pt x="22" y="25"/>
                    <a:pt x="28" y="23"/>
                  </a:cubicBezTo>
                  <a:cubicBezTo>
                    <a:pt x="30" y="22"/>
                    <a:pt x="32" y="20"/>
                    <a:pt x="34" y="18"/>
                  </a:cubicBezTo>
                  <a:cubicBezTo>
                    <a:pt x="35" y="17"/>
                    <a:pt x="36" y="16"/>
                    <a:pt x="37" y="15"/>
                  </a:cubicBezTo>
                  <a:cubicBezTo>
                    <a:pt x="37" y="14"/>
                    <a:pt x="38" y="7"/>
                    <a:pt x="38" y="11"/>
                  </a:cubicBezTo>
                  <a:cubicBezTo>
                    <a:pt x="38" y="7"/>
                    <a:pt x="37" y="1"/>
                    <a:pt x="32" y="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1" name="Freeform 290"/>
            <p:cNvSpPr/>
            <p:nvPr userDrawn="1"/>
          </p:nvSpPr>
          <p:spPr bwMode="auto">
            <a:xfrm>
              <a:off x="2376" y="1233"/>
              <a:ext cx="94" cy="83"/>
            </a:xfrm>
            <a:custGeom>
              <a:avLst/>
              <a:gdLst>
                <a:gd name="T0" fmla="*/ 35 w 40"/>
                <a:gd name="T1" fmla="*/ 17 h 35"/>
                <a:gd name="T2" fmla="*/ 27 w 40"/>
                <a:gd name="T3" fmla="*/ 9 h 35"/>
                <a:gd name="T4" fmla="*/ 14 w 40"/>
                <a:gd name="T5" fmla="*/ 1 h 35"/>
                <a:gd name="T6" fmla="*/ 2 w 40"/>
                <a:gd name="T7" fmla="*/ 6 h 35"/>
                <a:gd name="T8" fmla="*/ 4 w 40"/>
                <a:gd name="T9" fmla="*/ 19 h 35"/>
                <a:gd name="T10" fmla="*/ 14 w 40"/>
                <a:gd name="T11" fmla="*/ 26 h 35"/>
                <a:gd name="T12" fmla="*/ 23 w 40"/>
                <a:gd name="T13" fmla="*/ 32 h 35"/>
                <a:gd name="T14" fmla="*/ 35 w 40"/>
                <a:gd name="T15" fmla="*/ 17 h 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0" h="35">
                  <a:moveTo>
                    <a:pt x="35" y="17"/>
                  </a:moveTo>
                  <a:cubicBezTo>
                    <a:pt x="32" y="14"/>
                    <a:pt x="30" y="12"/>
                    <a:pt x="27" y="9"/>
                  </a:cubicBezTo>
                  <a:cubicBezTo>
                    <a:pt x="23" y="6"/>
                    <a:pt x="19" y="3"/>
                    <a:pt x="14" y="1"/>
                  </a:cubicBezTo>
                  <a:cubicBezTo>
                    <a:pt x="10" y="0"/>
                    <a:pt x="5" y="2"/>
                    <a:pt x="2" y="6"/>
                  </a:cubicBezTo>
                  <a:cubicBezTo>
                    <a:pt x="0" y="11"/>
                    <a:pt x="1" y="15"/>
                    <a:pt x="4" y="19"/>
                  </a:cubicBezTo>
                  <a:cubicBezTo>
                    <a:pt x="7" y="22"/>
                    <a:pt x="10" y="24"/>
                    <a:pt x="14" y="26"/>
                  </a:cubicBezTo>
                  <a:cubicBezTo>
                    <a:pt x="17" y="29"/>
                    <a:pt x="20" y="31"/>
                    <a:pt x="23" y="32"/>
                  </a:cubicBezTo>
                  <a:cubicBezTo>
                    <a:pt x="31" y="35"/>
                    <a:pt x="40" y="24"/>
                    <a:pt x="35" y="1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2" name="Freeform 291"/>
            <p:cNvSpPr/>
            <p:nvPr userDrawn="1"/>
          </p:nvSpPr>
          <p:spPr bwMode="auto">
            <a:xfrm>
              <a:off x="3183" y="1271"/>
              <a:ext cx="336" cy="329"/>
            </a:xfrm>
            <a:custGeom>
              <a:avLst/>
              <a:gdLst>
                <a:gd name="T0" fmla="*/ 64 w 142"/>
                <a:gd name="T1" fmla="*/ 50 h 139"/>
                <a:gd name="T2" fmla="*/ 64 w 142"/>
                <a:gd name="T3" fmla="*/ 21 h 139"/>
                <a:gd name="T4" fmla="*/ 85 w 142"/>
                <a:gd name="T5" fmla="*/ 57 h 139"/>
                <a:gd name="T6" fmla="*/ 76 w 142"/>
                <a:gd name="T7" fmla="*/ 89 h 139"/>
                <a:gd name="T8" fmla="*/ 46 w 142"/>
                <a:gd name="T9" fmla="*/ 78 h 139"/>
                <a:gd name="T10" fmla="*/ 60 w 142"/>
                <a:gd name="T11" fmla="*/ 50 h 139"/>
              </a:gdLst>
              <a:ahLst/>
              <a:cxnLst>
                <a:cxn ang="0">
                  <a:pos x="T0" y="T1"/>
                </a:cxn>
                <a:cxn ang="0">
                  <a:pos x="T2" y="T3"/>
                </a:cxn>
                <a:cxn ang="0">
                  <a:pos x="T4" y="T5"/>
                </a:cxn>
                <a:cxn ang="0">
                  <a:pos x="T6" y="T7"/>
                </a:cxn>
                <a:cxn ang="0">
                  <a:pos x="T8" y="T9"/>
                </a:cxn>
                <a:cxn ang="0">
                  <a:pos x="T10" y="T11"/>
                </a:cxn>
              </a:cxnLst>
              <a:rect l="0" t="0" r="r" b="b"/>
              <a:pathLst>
                <a:path w="142" h="139">
                  <a:moveTo>
                    <a:pt x="64" y="50"/>
                  </a:moveTo>
                  <a:cubicBezTo>
                    <a:pt x="57" y="45"/>
                    <a:pt x="55" y="30"/>
                    <a:pt x="64" y="21"/>
                  </a:cubicBezTo>
                  <a:cubicBezTo>
                    <a:pt x="87" y="0"/>
                    <a:pt x="103" y="43"/>
                    <a:pt x="85" y="57"/>
                  </a:cubicBezTo>
                  <a:cubicBezTo>
                    <a:pt x="142" y="36"/>
                    <a:pt x="124" y="139"/>
                    <a:pt x="76" y="89"/>
                  </a:cubicBezTo>
                  <a:cubicBezTo>
                    <a:pt x="87" y="134"/>
                    <a:pt x="5" y="109"/>
                    <a:pt x="46" y="78"/>
                  </a:cubicBezTo>
                  <a:cubicBezTo>
                    <a:pt x="0" y="75"/>
                    <a:pt x="39" y="12"/>
                    <a:pt x="60" y="50"/>
                  </a:cubicBezTo>
                </a:path>
              </a:pathLst>
            </a:custGeom>
            <a:solidFill>
              <a:srgbClr val="FF8A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3" name="Freeform 292"/>
            <p:cNvSpPr/>
            <p:nvPr userDrawn="1"/>
          </p:nvSpPr>
          <p:spPr bwMode="auto">
            <a:xfrm>
              <a:off x="3763" y="2178"/>
              <a:ext cx="116" cy="119"/>
            </a:xfrm>
            <a:custGeom>
              <a:avLst/>
              <a:gdLst>
                <a:gd name="T0" fmla="*/ 11 w 49"/>
                <a:gd name="T1" fmla="*/ 8 h 50"/>
                <a:gd name="T2" fmla="*/ 42 w 49"/>
                <a:gd name="T3" fmla="*/ 12 h 50"/>
                <a:gd name="T4" fmla="*/ 38 w 49"/>
                <a:gd name="T5" fmla="*/ 43 h 50"/>
                <a:gd name="T6" fmla="*/ 7 w 49"/>
                <a:gd name="T7" fmla="*/ 39 h 50"/>
                <a:gd name="T8" fmla="*/ 11 w 49"/>
                <a:gd name="T9" fmla="*/ 8 h 50"/>
              </a:gdLst>
              <a:ahLst/>
              <a:cxnLst>
                <a:cxn ang="0">
                  <a:pos x="T0" y="T1"/>
                </a:cxn>
                <a:cxn ang="0">
                  <a:pos x="T2" y="T3"/>
                </a:cxn>
                <a:cxn ang="0">
                  <a:pos x="T4" y="T5"/>
                </a:cxn>
                <a:cxn ang="0">
                  <a:pos x="T6" y="T7"/>
                </a:cxn>
                <a:cxn ang="0">
                  <a:pos x="T8" y="T9"/>
                </a:cxn>
              </a:cxnLst>
              <a:rect l="0" t="0" r="r" b="b"/>
              <a:pathLst>
                <a:path w="49" h="50">
                  <a:moveTo>
                    <a:pt x="11" y="8"/>
                  </a:moveTo>
                  <a:cubicBezTo>
                    <a:pt x="21" y="0"/>
                    <a:pt x="34" y="2"/>
                    <a:pt x="42" y="12"/>
                  </a:cubicBezTo>
                  <a:cubicBezTo>
                    <a:pt x="49" y="22"/>
                    <a:pt x="47" y="35"/>
                    <a:pt x="38" y="43"/>
                  </a:cubicBezTo>
                  <a:cubicBezTo>
                    <a:pt x="28" y="50"/>
                    <a:pt x="14" y="48"/>
                    <a:pt x="7" y="39"/>
                  </a:cubicBezTo>
                  <a:cubicBezTo>
                    <a:pt x="0" y="29"/>
                    <a:pt x="1" y="15"/>
                    <a:pt x="11" y="8"/>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4" name="Freeform 293"/>
            <p:cNvSpPr/>
            <p:nvPr userDrawn="1"/>
          </p:nvSpPr>
          <p:spPr bwMode="auto">
            <a:xfrm>
              <a:off x="3974" y="2126"/>
              <a:ext cx="64" cy="64"/>
            </a:xfrm>
            <a:custGeom>
              <a:avLst/>
              <a:gdLst>
                <a:gd name="T0" fmla="*/ 6 w 27"/>
                <a:gd name="T1" fmla="*/ 4 h 27"/>
                <a:gd name="T2" fmla="*/ 23 w 27"/>
                <a:gd name="T3" fmla="*/ 6 h 27"/>
                <a:gd name="T4" fmla="*/ 20 w 27"/>
                <a:gd name="T5" fmla="*/ 23 h 27"/>
                <a:gd name="T6" fmla="*/ 4 w 27"/>
                <a:gd name="T7" fmla="*/ 21 h 27"/>
                <a:gd name="T8" fmla="*/ 6 w 27"/>
                <a:gd name="T9" fmla="*/ 4 h 27"/>
              </a:gdLst>
              <a:ahLst/>
              <a:cxnLst>
                <a:cxn ang="0">
                  <a:pos x="T0" y="T1"/>
                </a:cxn>
                <a:cxn ang="0">
                  <a:pos x="T2" y="T3"/>
                </a:cxn>
                <a:cxn ang="0">
                  <a:pos x="T4" y="T5"/>
                </a:cxn>
                <a:cxn ang="0">
                  <a:pos x="T6" y="T7"/>
                </a:cxn>
                <a:cxn ang="0">
                  <a:pos x="T8" y="T9"/>
                </a:cxn>
              </a:cxnLst>
              <a:rect l="0" t="0" r="r" b="b"/>
              <a:pathLst>
                <a:path w="27" h="27">
                  <a:moveTo>
                    <a:pt x="6" y="4"/>
                  </a:moveTo>
                  <a:cubicBezTo>
                    <a:pt x="11" y="0"/>
                    <a:pt x="19" y="1"/>
                    <a:pt x="23" y="6"/>
                  </a:cubicBezTo>
                  <a:cubicBezTo>
                    <a:pt x="27" y="12"/>
                    <a:pt x="26" y="19"/>
                    <a:pt x="20" y="23"/>
                  </a:cubicBezTo>
                  <a:cubicBezTo>
                    <a:pt x="15" y="27"/>
                    <a:pt x="8" y="26"/>
                    <a:pt x="4" y="21"/>
                  </a:cubicBezTo>
                  <a:cubicBezTo>
                    <a:pt x="0" y="16"/>
                    <a:pt x="1" y="8"/>
                    <a:pt x="6" y="4"/>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5" name="Freeform 294"/>
            <p:cNvSpPr/>
            <p:nvPr userDrawn="1"/>
          </p:nvSpPr>
          <p:spPr bwMode="auto">
            <a:xfrm>
              <a:off x="2771" y="718"/>
              <a:ext cx="64" cy="64"/>
            </a:xfrm>
            <a:custGeom>
              <a:avLst/>
              <a:gdLst>
                <a:gd name="T0" fmla="*/ 6 w 27"/>
                <a:gd name="T1" fmla="*/ 4 h 27"/>
                <a:gd name="T2" fmla="*/ 23 w 27"/>
                <a:gd name="T3" fmla="*/ 6 h 27"/>
                <a:gd name="T4" fmla="*/ 21 w 27"/>
                <a:gd name="T5" fmla="*/ 23 h 27"/>
                <a:gd name="T6" fmla="*/ 4 w 27"/>
                <a:gd name="T7" fmla="*/ 21 h 27"/>
                <a:gd name="T8" fmla="*/ 6 w 27"/>
                <a:gd name="T9" fmla="*/ 4 h 27"/>
              </a:gdLst>
              <a:ahLst/>
              <a:cxnLst>
                <a:cxn ang="0">
                  <a:pos x="T0" y="T1"/>
                </a:cxn>
                <a:cxn ang="0">
                  <a:pos x="T2" y="T3"/>
                </a:cxn>
                <a:cxn ang="0">
                  <a:pos x="T4" y="T5"/>
                </a:cxn>
                <a:cxn ang="0">
                  <a:pos x="T6" y="T7"/>
                </a:cxn>
                <a:cxn ang="0">
                  <a:pos x="T8" y="T9"/>
                </a:cxn>
              </a:cxnLst>
              <a:rect l="0" t="0" r="r" b="b"/>
              <a:pathLst>
                <a:path w="27" h="27">
                  <a:moveTo>
                    <a:pt x="6" y="4"/>
                  </a:moveTo>
                  <a:cubicBezTo>
                    <a:pt x="11" y="0"/>
                    <a:pt x="19" y="1"/>
                    <a:pt x="23" y="6"/>
                  </a:cubicBezTo>
                  <a:cubicBezTo>
                    <a:pt x="27" y="12"/>
                    <a:pt x="26" y="19"/>
                    <a:pt x="21" y="23"/>
                  </a:cubicBezTo>
                  <a:cubicBezTo>
                    <a:pt x="15" y="27"/>
                    <a:pt x="8" y="26"/>
                    <a:pt x="4" y="21"/>
                  </a:cubicBezTo>
                  <a:cubicBezTo>
                    <a:pt x="0" y="16"/>
                    <a:pt x="1" y="8"/>
                    <a:pt x="6" y="4"/>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159" name="Picture Placeholder 7"/>
          <p:cNvSpPr>
            <a:spLocks noGrp="1"/>
          </p:cNvSpPr>
          <p:nvPr>
            <p:ph type="pic" sz="quarter" idx="14"/>
          </p:nvPr>
        </p:nvSpPr>
        <p:spPr>
          <a:xfrm>
            <a:off x="95182" y="1172198"/>
            <a:ext cx="2888241" cy="17492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lvl1pPr marL="0" indent="0">
              <a:buFontTx/>
              <a:buNone/>
              <a:defRPr lang="en-US" sz="1050">
                <a:solidFill>
                  <a:schemeClr val="tx1">
                    <a:lumMod val="85000"/>
                    <a:lumOff val="15000"/>
                  </a:schemeClr>
                </a:solidFill>
              </a:defRPr>
            </a:lvl1pPr>
          </a:lstStyle>
          <a:p>
            <a:pPr marL="0" lvl="0" algn="ctr"/>
            <a:endParaRPr lang="en-US"/>
          </a:p>
        </p:txBody>
      </p:sp>
      <p:sp>
        <p:nvSpPr>
          <p:cNvPr id="160" name="Picture Placeholder 7"/>
          <p:cNvSpPr>
            <a:spLocks noGrp="1"/>
          </p:cNvSpPr>
          <p:nvPr>
            <p:ph type="pic" sz="quarter" idx="15"/>
          </p:nvPr>
        </p:nvSpPr>
        <p:spPr>
          <a:xfrm>
            <a:off x="3117352" y="2977751"/>
            <a:ext cx="2888241" cy="17492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lvl1pPr marL="0" indent="0">
              <a:buFontTx/>
              <a:buNone/>
              <a:defRPr lang="en-US" sz="1050">
                <a:solidFill>
                  <a:schemeClr val="tx1">
                    <a:lumMod val="85000"/>
                    <a:lumOff val="15000"/>
                  </a:schemeClr>
                </a:solidFill>
              </a:defRPr>
            </a:lvl1pPr>
          </a:lstStyle>
          <a:p>
            <a:pPr marL="0" lvl="0" algn="ctr"/>
            <a:endParaRPr lang="en-US"/>
          </a:p>
        </p:txBody>
      </p:sp>
      <p:sp>
        <p:nvSpPr>
          <p:cNvPr id="161" name="Picture Placeholder 7"/>
          <p:cNvSpPr>
            <a:spLocks noGrp="1"/>
          </p:cNvSpPr>
          <p:nvPr>
            <p:ph type="pic" sz="quarter" idx="16"/>
          </p:nvPr>
        </p:nvSpPr>
        <p:spPr>
          <a:xfrm>
            <a:off x="6139521" y="1172198"/>
            <a:ext cx="2888241" cy="17492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lvl1pPr marL="0" indent="0">
              <a:buFontTx/>
              <a:buNone/>
              <a:defRPr lang="en-US" sz="1050">
                <a:solidFill>
                  <a:schemeClr val="tx1">
                    <a:lumMod val="85000"/>
                    <a:lumOff val="15000"/>
                  </a:schemeClr>
                </a:solidFill>
              </a:defRPr>
            </a:lvl1pPr>
          </a:lstStyle>
          <a:p>
            <a:pPr marL="0" lvl="0" algn="ctr"/>
            <a:endParaRPr lang="en-US"/>
          </a:p>
        </p:txBody>
      </p:sp>
      <p:sp>
        <p:nvSpPr>
          <p:cNvPr id="162" name="矩形 161"/>
          <p:cNvSpPr/>
          <p:nvPr userDrawn="1"/>
        </p:nvSpPr>
        <p:spPr>
          <a:xfrm>
            <a:off x="95181" y="2977751"/>
            <a:ext cx="2888241" cy="174923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3" name="矩形 162"/>
          <p:cNvSpPr/>
          <p:nvPr userDrawn="1"/>
        </p:nvSpPr>
        <p:spPr>
          <a:xfrm>
            <a:off x="3117351" y="1172197"/>
            <a:ext cx="2888241" cy="174923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4" name="矩形 163"/>
          <p:cNvSpPr/>
          <p:nvPr userDrawn="1"/>
        </p:nvSpPr>
        <p:spPr>
          <a:xfrm>
            <a:off x="6139521" y="2977751"/>
            <a:ext cx="2888241" cy="1749233"/>
          </a:xfrm>
          <a:prstGeom prst="rect">
            <a:avLst/>
          </a:prstGeom>
          <a:solidFill>
            <a:srgbClr val="FAC7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比较">
    <p:spTree>
      <p:nvGrpSpPr>
        <p:cNvPr id="1" name=""/>
        <p:cNvGrpSpPr/>
        <p:nvPr/>
      </p:nvGrpSpPr>
      <p:grpSpPr>
        <a:xfrm>
          <a:off x="0" y="0"/>
          <a:ext cx="0" cy="0"/>
          <a:chOff x="0" y="0"/>
          <a:chExt cx="0" cy="0"/>
        </a:xfrm>
      </p:grpSpPr>
      <p:pic>
        <p:nvPicPr>
          <p:cNvPr id="2" name="图片 1"/>
          <p:cNvPicPr>
            <a:picLocks noChangeAspect="1"/>
          </p:cNvPicPr>
          <p:nvPr userDrawn="1"/>
        </p:nvPicPr>
        <p:blipFill>
          <a:blip r:embed="rId2"/>
          <a:stretch>
            <a:fillRect/>
          </a:stretch>
        </p:blipFill>
        <p:spPr>
          <a:xfrm rot="16200000">
            <a:off x="7805896" y="-713926"/>
            <a:ext cx="1432596" cy="1639275"/>
          </a:xfrm>
          <a:prstGeom prst="rect">
            <a:avLst/>
          </a:prstGeom>
        </p:spPr>
      </p:pic>
      <p:pic>
        <p:nvPicPr>
          <p:cNvPr id="3" name="图片 2"/>
          <p:cNvPicPr>
            <a:picLocks noChangeAspect="1"/>
          </p:cNvPicPr>
          <p:nvPr userDrawn="1"/>
        </p:nvPicPr>
        <p:blipFill>
          <a:blip r:embed="rId2"/>
          <a:stretch>
            <a:fillRect/>
          </a:stretch>
        </p:blipFill>
        <p:spPr>
          <a:xfrm rot="5400000" flipH="1">
            <a:off x="12543" y="-695813"/>
            <a:ext cx="1432596" cy="1639275"/>
          </a:xfrm>
          <a:prstGeom prst="rect">
            <a:avLst/>
          </a:prstGeom>
        </p:spPr>
      </p:pic>
      <p:sp>
        <p:nvSpPr>
          <p:cNvPr id="4" name="Picture Placeholder 7"/>
          <p:cNvSpPr>
            <a:spLocks noGrp="1"/>
          </p:cNvSpPr>
          <p:nvPr>
            <p:ph type="pic" sz="quarter" idx="14"/>
          </p:nvPr>
        </p:nvSpPr>
        <p:spPr>
          <a:xfrm>
            <a:off x="0" y="978470"/>
            <a:ext cx="9144000" cy="21134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lvl1pPr marL="0" indent="0">
              <a:buFontTx/>
              <a:buNone/>
              <a:defRPr lang="en-US" sz="1050">
                <a:solidFill>
                  <a:schemeClr val="tx1">
                    <a:lumMod val="85000"/>
                    <a:lumOff val="15000"/>
                  </a:schemeClr>
                </a:solidFill>
              </a:defRPr>
            </a:lvl1pPr>
          </a:lstStyle>
          <a:p>
            <a:pPr marL="0" lvl="0" algn="ctr"/>
            <a:endParaRPr lang="en-US"/>
          </a:p>
        </p:txBody>
      </p:sp>
    </p:spTree>
  </p:cSld>
  <p:clrMapOvr>
    <a:masterClrMapping/>
  </p:clrMapOvr>
  <p:transition spd="slow">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比较">
    <p:spTree>
      <p:nvGrpSpPr>
        <p:cNvPr id="1" name=""/>
        <p:cNvGrpSpPr/>
        <p:nvPr/>
      </p:nvGrpSpPr>
      <p:grpSpPr>
        <a:xfrm>
          <a:off x="0" y="0"/>
          <a:ext cx="0" cy="0"/>
          <a:chOff x="0" y="0"/>
          <a:chExt cx="0" cy="0"/>
        </a:xfrm>
      </p:grpSpPr>
      <p:pic>
        <p:nvPicPr>
          <p:cNvPr id="2" name="图片 1"/>
          <p:cNvPicPr>
            <a:picLocks noChangeAspect="1"/>
          </p:cNvPicPr>
          <p:nvPr userDrawn="1"/>
        </p:nvPicPr>
        <p:blipFill>
          <a:blip r:embed="rId2"/>
          <a:stretch>
            <a:fillRect/>
          </a:stretch>
        </p:blipFill>
        <p:spPr>
          <a:xfrm rot="16200000">
            <a:off x="7805896" y="-713926"/>
            <a:ext cx="1432596" cy="1639275"/>
          </a:xfrm>
          <a:prstGeom prst="rect">
            <a:avLst/>
          </a:prstGeom>
        </p:spPr>
      </p:pic>
      <p:pic>
        <p:nvPicPr>
          <p:cNvPr id="3" name="图片 2"/>
          <p:cNvPicPr>
            <a:picLocks noChangeAspect="1"/>
          </p:cNvPicPr>
          <p:nvPr userDrawn="1"/>
        </p:nvPicPr>
        <p:blipFill>
          <a:blip r:embed="rId2"/>
          <a:stretch>
            <a:fillRect/>
          </a:stretch>
        </p:blipFill>
        <p:spPr>
          <a:xfrm rot="5400000" flipH="1">
            <a:off x="12543" y="-695813"/>
            <a:ext cx="1432596" cy="1639275"/>
          </a:xfrm>
          <a:prstGeom prst="rect">
            <a:avLst/>
          </a:prstGeom>
        </p:spPr>
      </p:pic>
      <p:sp>
        <p:nvSpPr>
          <p:cNvPr id="4" name="Picture Placeholder 7"/>
          <p:cNvSpPr>
            <a:spLocks noGrp="1"/>
          </p:cNvSpPr>
          <p:nvPr>
            <p:ph type="pic" sz="quarter" idx="14"/>
          </p:nvPr>
        </p:nvSpPr>
        <p:spPr>
          <a:xfrm>
            <a:off x="95182" y="1172198"/>
            <a:ext cx="2888241" cy="17492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lvl1pPr marL="0" indent="0">
              <a:buFontTx/>
              <a:buNone/>
              <a:defRPr lang="en-US" sz="1050">
                <a:solidFill>
                  <a:schemeClr val="tx1">
                    <a:lumMod val="85000"/>
                    <a:lumOff val="15000"/>
                  </a:schemeClr>
                </a:solidFill>
              </a:defRPr>
            </a:lvl1pPr>
          </a:lstStyle>
          <a:p>
            <a:pPr marL="0" lvl="0" algn="ctr"/>
            <a:endParaRPr lang="en-US"/>
          </a:p>
        </p:txBody>
      </p:sp>
      <p:sp>
        <p:nvSpPr>
          <p:cNvPr id="5" name="Picture Placeholder 7"/>
          <p:cNvSpPr>
            <a:spLocks noGrp="1"/>
          </p:cNvSpPr>
          <p:nvPr>
            <p:ph type="pic" sz="quarter" idx="15"/>
          </p:nvPr>
        </p:nvSpPr>
        <p:spPr>
          <a:xfrm>
            <a:off x="3117352" y="2977751"/>
            <a:ext cx="2888241" cy="17492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lvl1pPr marL="0" indent="0">
              <a:buFontTx/>
              <a:buNone/>
              <a:defRPr lang="en-US" sz="1050">
                <a:solidFill>
                  <a:schemeClr val="tx1">
                    <a:lumMod val="85000"/>
                    <a:lumOff val="15000"/>
                  </a:schemeClr>
                </a:solidFill>
              </a:defRPr>
            </a:lvl1pPr>
          </a:lstStyle>
          <a:p>
            <a:pPr marL="0" lvl="0" algn="ctr"/>
            <a:endParaRPr lang="en-US"/>
          </a:p>
        </p:txBody>
      </p:sp>
      <p:sp>
        <p:nvSpPr>
          <p:cNvPr id="6" name="Picture Placeholder 7"/>
          <p:cNvSpPr>
            <a:spLocks noGrp="1"/>
          </p:cNvSpPr>
          <p:nvPr>
            <p:ph type="pic" sz="quarter" idx="16"/>
          </p:nvPr>
        </p:nvSpPr>
        <p:spPr>
          <a:xfrm>
            <a:off x="6139521" y="1172198"/>
            <a:ext cx="2888241" cy="17492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lvl1pPr marL="0" indent="0">
              <a:buFontTx/>
              <a:buNone/>
              <a:defRPr lang="en-US" sz="1050">
                <a:solidFill>
                  <a:schemeClr val="tx1">
                    <a:lumMod val="85000"/>
                    <a:lumOff val="15000"/>
                  </a:schemeClr>
                </a:solidFill>
              </a:defRPr>
            </a:lvl1pPr>
          </a:lstStyle>
          <a:p>
            <a:pPr marL="0" lvl="0" algn="ctr"/>
            <a:endParaRPr lang="en-US"/>
          </a:p>
        </p:txBody>
      </p:sp>
      <p:sp>
        <p:nvSpPr>
          <p:cNvPr id="7" name="矩形 6"/>
          <p:cNvSpPr/>
          <p:nvPr userDrawn="1"/>
        </p:nvSpPr>
        <p:spPr>
          <a:xfrm>
            <a:off x="95181" y="2977751"/>
            <a:ext cx="2888241" cy="174923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userDrawn="1"/>
        </p:nvSpPr>
        <p:spPr>
          <a:xfrm>
            <a:off x="3117351" y="1172197"/>
            <a:ext cx="2888241" cy="174923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userDrawn="1"/>
        </p:nvSpPr>
        <p:spPr>
          <a:xfrm>
            <a:off x="6139521" y="2977751"/>
            <a:ext cx="2888241" cy="1749233"/>
          </a:xfrm>
          <a:prstGeom prst="rect">
            <a:avLst/>
          </a:prstGeom>
          <a:solidFill>
            <a:srgbClr val="FAC7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spTree>
  </p:cSld>
  <p:clrMapOvr>
    <a:masterClrMapping/>
  </p:clrMapOvr>
  <p:transition spd="slow">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两栏内容">
    <p:spTree>
      <p:nvGrpSpPr>
        <p:cNvPr id="1" name=""/>
        <p:cNvGrpSpPr/>
        <p:nvPr/>
      </p:nvGrpSpPr>
      <p:grpSpPr>
        <a:xfrm>
          <a:off x="0" y="0"/>
          <a:ext cx="0" cy="0"/>
          <a:chOff x="0" y="0"/>
          <a:chExt cx="0" cy="0"/>
        </a:xfrm>
      </p:grpSpPr>
    </p:spTree>
  </p:cSld>
  <p:clrMapOvr>
    <a:masterClrMapping/>
  </p:clrMapOvr>
  <p:transition spd="slow">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cSld>
  <p:clrMapOvr>
    <a:masterClrMapping/>
  </p:clrMapOvr>
  <p:transition spd="slow">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Date Placeholder 2"/>
          <p:cNvSpPr>
            <a:spLocks noGrp="1"/>
          </p:cNvSpPr>
          <p:nvPr>
            <p:ph type="dt" sz="half" idx="10"/>
          </p:nvPr>
        </p:nvSpPr>
        <p:spPr/>
        <p:txBody>
          <a:bodyPr/>
          <a:lstStyle/>
          <a:p>
            <a:fld id="{CAE59AF5-EF36-4F21-887F-7A877F937721}" type="datetimeFigureOut">
              <a:rPr lang="zh-CN" altLang="en-US" smtClean="0"/>
              <a:t>2021/1/6</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F9F9B4AC-B2A5-48F4-A5C5-DC31374EFE78}" type="slidenum">
              <a:rPr lang="zh-CN" altLang="en-US" smtClean="0"/>
              <a:t>‹#›</a:t>
            </a:fld>
            <a:endParaRPr lang="zh-CN" altLang="en-US"/>
          </a:p>
        </p:txBody>
      </p:sp>
    </p:spTree>
  </p:cSld>
  <p:clrMapOvr>
    <a:masterClrMapping/>
  </p:clrMapOvr>
  <p:transition spd="slow">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FF"/>
            </a:gs>
            <a:gs pos="58000">
              <a:srgbClr val="F3EFE9"/>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a:t>单击此处编辑母版标题样式</a:t>
            </a:r>
            <a:endParaRPr lang="en-US"/>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CAE59AF5-EF36-4F21-887F-7A877F937721}" type="datetimeFigureOut">
              <a:rPr lang="zh-CN" altLang="en-US" smtClean="0"/>
              <a:t>2021/1/6</a:t>
            </a:fld>
            <a:endParaRPr lang="zh-CN" alt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F9F9B4AC-B2A5-48F4-A5C5-DC31374EFE78}"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ransition spd="slow">
    <p:wipe dir="r"/>
  </p:transition>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3.xml"/><Relationship Id="rId4" Type="http://schemas.openxmlformats.org/officeDocument/2006/relationships/image" Target="../media/image7.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FFFF"/>
            </a:gs>
            <a:gs pos="39000">
              <a:srgbClr val="F3EFE9"/>
            </a:gs>
          </a:gsLst>
          <a:path path="circle">
            <a:fillToRect l="50000" t="50000" r="50000" b="50000"/>
          </a:path>
        </a:gradFill>
        <a:effectLst/>
      </p:bgPr>
    </p:bg>
    <p:spTree>
      <p:nvGrpSpPr>
        <p:cNvPr id="1" name=""/>
        <p:cNvGrpSpPr/>
        <p:nvPr/>
      </p:nvGrpSpPr>
      <p:grpSpPr>
        <a:xfrm>
          <a:off x="0" y="0"/>
          <a:ext cx="0" cy="0"/>
          <a:chOff x="0" y="0"/>
          <a:chExt cx="0" cy="0"/>
        </a:xfrm>
      </p:grpSpPr>
      <p:sp>
        <p:nvSpPr>
          <p:cNvPr id="393" name="文本框 5"/>
          <p:cNvSpPr txBox="1">
            <a:spLocks noChangeArrowheads="1"/>
          </p:cNvSpPr>
          <p:nvPr/>
        </p:nvSpPr>
        <p:spPr bwMode="auto">
          <a:xfrm>
            <a:off x="3094672" y="2137737"/>
            <a:ext cx="295465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defTabSz="514350" fontAlgn="base">
              <a:spcBef>
                <a:spcPct val="0"/>
              </a:spcBef>
              <a:spcAft>
                <a:spcPct val="0"/>
              </a:spcAft>
              <a:defRPr/>
            </a:pPr>
            <a:r>
              <a:rPr lang="zh-CN" altLang="en-US" sz="2400">
                <a:solidFill>
                  <a:schemeClr val="accent3"/>
                </a:solidFill>
                <a:latin typeface="+mj-ea"/>
                <a:ea typeface="+mj-ea"/>
              </a:rPr>
              <a:t>插画小清新毕业答辩</a:t>
            </a:r>
          </a:p>
        </p:txBody>
      </p:sp>
      <p:sp>
        <p:nvSpPr>
          <p:cNvPr id="394" name="文本框 6"/>
          <p:cNvSpPr txBox="1">
            <a:spLocks noChangeArrowheads="1"/>
          </p:cNvSpPr>
          <p:nvPr/>
        </p:nvSpPr>
        <p:spPr bwMode="auto">
          <a:xfrm>
            <a:off x="3111792" y="2571222"/>
            <a:ext cx="29204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defTabSz="514350" fontAlgn="base">
              <a:spcBef>
                <a:spcPct val="0"/>
              </a:spcBef>
              <a:spcAft>
                <a:spcPct val="0"/>
              </a:spcAft>
              <a:defRPr/>
            </a:pPr>
            <a:r>
              <a:rPr lang="en-US" altLang="zh-CN" sz="1200">
                <a:solidFill>
                  <a:schemeClr val="accent3"/>
                </a:solidFill>
                <a:latin typeface="+mj-lt"/>
                <a:ea typeface="方正兰亭黑_GBK"/>
              </a:rPr>
              <a:t>Small Fresh Simple Business Templates</a:t>
            </a:r>
          </a:p>
        </p:txBody>
      </p:sp>
      <p:sp>
        <p:nvSpPr>
          <p:cNvPr id="395" name="矩形 394"/>
          <p:cNvSpPr/>
          <p:nvPr/>
        </p:nvSpPr>
        <p:spPr>
          <a:xfrm>
            <a:off x="3113974" y="2825717"/>
            <a:ext cx="2916050" cy="646331"/>
          </a:xfrm>
          <a:prstGeom prst="rect">
            <a:avLst/>
          </a:prstGeom>
        </p:spPr>
        <p:txBody>
          <a:bodyPr wrap="square">
            <a:spAutoFit/>
          </a:bodyPr>
          <a:lstStyle/>
          <a:p>
            <a:pPr lvl="0" algn="ctr" defTabSz="914400">
              <a:lnSpc>
                <a:spcPct val="150000"/>
              </a:lnSpc>
              <a:defRPr/>
            </a:pPr>
            <a:r>
              <a:rPr lang="en-US" altLang="zh-CN" sz="800" kern="0">
                <a:solidFill>
                  <a:schemeClr val="tx1">
                    <a:lumMod val="75000"/>
                    <a:lumOff val="25000"/>
                  </a:schemeClr>
                </a:solidFill>
                <a:cs typeface="Arial" panose="020B0604020202020204" pitchFamily="34" charset="0"/>
              </a:rPr>
              <a:t>Lorem ipsum dolor sit amet, consectetur adipiscing elit. Donec luctus nibh sit amet sem vulputate venenatis bibendum orci pulvinar. </a:t>
            </a:r>
          </a:p>
        </p:txBody>
      </p:sp>
      <p:grpSp>
        <p:nvGrpSpPr>
          <p:cNvPr id="396" name="组合 395"/>
          <p:cNvGrpSpPr/>
          <p:nvPr/>
        </p:nvGrpSpPr>
        <p:grpSpPr>
          <a:xfrm flipV="1">
            <a:off x="4279210" y="3512396"/>
            <a:ext cx="585580" cy="66850"/>
            <a:chOff x="6435723" y="-1272091"/>
            <a:chExt cx="1793876" cy="204788"/>
          </a:xfrm>
        </p:grpSpPr>
        <p:sp>
          <p:nvSpPr>
            <p:cNvPr id="397" name="椭圆 396"/>
            <p:cNvSpPr/>
            <p:nvPr/>
          </p:nvSpPr>
          <p:spPr>
            <a:xfrm>
              <a:off x="6435723" y="-1272091"/>
              <a:ext cx="204788" cy="20478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prstClr val="white"/>
                </a:solidFill>
              </a:endParaRPr>
            </a:p>
          </p:txBody>
        </p:sp>
        <p:sp>
          <p:nvSpPr>
            <p:cNvPr id="398" name="椭圆 397"/>
            <p:cNvSpPr/>
            <p:nvPr/>
          </p:nvSpPr>
          <p:spPr>
            <a:xfrm>
              <a:off x="6753541" y="-1272091"/>
              <a:ext cx="204788" cy="20478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prstClr val="white"/>
                </a:solidFill>
              </a:endParaRPr>
            </a:p>
          </p:txBody>
        </p:sp>
        <p:sp>
          <p:nvSpPr>
            <p:cNvPr id="399" name="椭圆 398"/>
            <p:cNvSpPr/>
            <p:nvPr/>
          </p:nvSpPr>
          <p:spPr>
            <a:xfrm>
              <a:off x="7071359" y="-1272091"/>
              <a:ext cx="204788" cy="20478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prstClr val="white"/>
                </a:solidFill>
              </a:endParaRPr>
            </a:p>
          </p:txBody>
        </p:sp>
        <p:sp>
          <p:nvSpPr>
            <p:cNvPr id="400" name="椭圆 399"/>
            <p:cNvSpPr/>
            <p:nvPr/>
          </p:nvSpPr>
          <p:spPr>
            <a:xfrm>
              <a:off x="7389177" y="-1272091"/>
              <a:ext cx="204788" cy="20478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prstClr val="white"/>
                </a:solidFill>
              </a:endParaRPr>
            </a:p>
          </p:txBody>
        </p:sp>
        <p:sp>
          <p:nvSpPr>
            <p:cNvPr id="401" name="椭圆 400"/>
            <p:cNvSpPr/>
            <p:nvPr/>
          </p:nvSpPr>
          <p:spPr>
            <a:xfrm>
              <a:off x="7706995" y="-1272091"/>
              <a:ext cx="204788" cy="204788"/>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prstClr val="white"/>
                </a:solidFill>
              </a:endParaRPr>
            </a:p>
          </p:txBody>
        </p:sp>
        <p:sp>
          <p:nvSpPr>
            <p:cNvPr id="402" name="椭圆 401"/>
            <p:cNvSpPr/>
            <p:nvPr/>
          </p:nvSpPr>
          <p:spPr>
            <a:xfrm>
              <a:off x="8024811" y="-1272091"/>
              <a:ext cx="204788" cy="204788"/>
            </a:xfrm>
            <a:prstGeom prst="ellipse">
              <a:avLst/>
            </a:prstGeom>
            <a:solidFill>
              <a:srgbClr val="FFAB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prstClr val="white"/>
                </a:solidFill>
              </a:endParaRPr>
            </a:p>
          </p:txBody>
        </p:sp>
      </p:grpSp>
      <p:cxnSp>
        <p:nvCxnSpPr>
          <p:cNvPr id="230" name="直接连接符 229"/>
          <p:cNvCxnSpPr/>
          <p:nvPr/>
        </p:nvCxnSpPr>
        <p:spPr>
          <a:xfrm>
            <a:off x="4443891" y="2868852"/>
            <a:ext cx="256216" cy="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grpSp>
        <p:nvGrpSpPr>
          <p:cNvPr id="5" name="Group 4"/>
          <p:cNvGrpSpPr>
            <a:grpSpLocks noChangeAspect="1"/>
          </p:cNvGrpSpPr>
          <p:nvPr/>
        </p:nvGrpSpPr>
        <p:grpSpPr>
          <a:xfrm>
            <a:off x="2378176" y="596053"/>
            <a:ext cx="4350752" cy="4195877"/>
            <a:chOff x="1491" y="369"/>
            <a:chExt cx="2753" cy="2655"/>
          </a:xfrm>
        </p:grpSpPr>
        <p:grpSp>
          <p:nvGrpSpPr>
            <p:cNvPr id="491" name="Group 205"/>
            <p:cNvGrpSpPr/>
            <p:nvPr/>
          </p:nvGrpSpPr>
          <p:grpSpPr>
            <a:xfrm>
              <a:off x="1523" y="377"/>
              <a:ext cx="2721" cy="2647"/>
              <a:chOff x="1523" y="377"/>
              <a:chExt cx="2721" cy="2647"/>
            </a:xfrm>
          </p:grpSpPr>
          <p:sp>
            <p:nvSpPr>
              <p:cNvPr id="614" name="Freeform 5"/>
              <p:cNvSpPr/>
              <p:nvPr/>
            </p:nvSpPr>
            <p:spPr bwMode="auto">
              <a:xfrm>
                <a:off x="1704" y="2419"/>
                <a:ext cx="259" cy="176"/>
              </a:xfrm>
              <a:custGeom>
                <a:avLst/>
                <a:gdLst>
                  <a:gd name="T0" fmla="*/ 199 w 290"/>
                  <a:gd name="T1" fmla="*/ 192 h 198"/>
                  <a:gd name="T2" fmla="*/ 115 w 290"/>
                  <a:gd name="T3" fmla="*/ 153 h 198"/>
                  <a:gd name="T4" fmla="*/ 133 w 290"/>
                  <a:gd name="T5" fmla="*/ 148 h 198"/>
                  <a:gd name="T6" fmla="*/ 69 w 290"/>
                  <a:gd name="T7" fmla="*/ 106 h 198"/>
                  <a:gd name="T8" fmla="*/ 83 w 290"/>
                  <a:gd name="T9" fmla="*/ 99 h 198"/>
                  <a:gd name="T10" fmla="*/ 28 w 290"/>
                  <a:gd name="T11" fmla="*/ 67 h 198"/>
                  <a:gd name="T12" fmla="*/ 45 w 290"/>
                  <a:gd name="T13" fmla="*/ 57 h 198"/>
                  <a:gd name="T14" fmla="*/ 0 w 290"/>
                  <a:gd name="T15" fmla="*/ 14 h 198"/>
                  <a:gd name="T16" fmla="*/ 72 w 290"/>
                  <a:gd name="T17" fmla="*/ 19 h 198"/>
                  <a:gd name="T18" fmla="*/ 65 w 290"/>
                  <a:gd name="T19" fmla="*/ 0 h 198"/>
                  <a:gd name="T20" fmla="*/ 124 w 290"/>
                  <a:gd name="T21" fmla="*/ 25 h 198"/>
                  <a:gd name="T22" fmla="*/ 117 w 290"/>
                  <a:gd name="T23" fmla="*/ 6 h 198"/>
                  <a:gd name="T24" fmla="*/ 196 w 290"/>
                  <a:gd name="T25" fmla="*/ 46 h 198"/>
                  <a:gd name="T26" fmla="*/ 186 w 290"/>
                  <a:gd name="T27" fmla="*/ 20 h 198"/>
                  <a:gd name="T28" fmla="*/ 286 w 290"/>
                  <a:gd name="T29" fmla="*/ 195 h 198"/>
                  <a:gd name="T30" fmla="*/ 199 w 290"/>
                  <a:gd name="T31" fmla="*/ 192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0" h="198">
                    <a:moveTo>
                      <a:pt x="199" y="192"/>
                    </a:moveTo>
                    <a:cubicBezTo>
                      <a:pt x="158" y="185"/>
                      <a:pt x="138" y="172"/>
                      <a:pt x="115" y="153"/>
                    </a:cubicBezTo>
                    <a:cubicBezTo>
                      <a:pt x="122" y="152"/>
                      <a:pt x="128" y="149"/>
                      <a:pt x="133" y="148"/>
                    </a:cubicBezTo>
                    <a:cubicBezTo>
                      <a:pt x="115" y="133"/>
                      <a:pt x="86" y="121"/>
                      <a:pt x="69" y="106"/>
                    </a:cubicBezTo>
                    <a:cubicBezTo>
                      <a:pt x="73" y="103"/>
                      <a:pt x="81" y="100"/>
                      <a:pt x="83" y="99"/>
                    </a:cubicBezTo>
                    <a:cubicBezTo>
                      <a:pt x="74" y="86"/>
                      <a:pt x="42" y="77"/>
                      <a:pt x="28" y="67"/>
                    </a:cubicBezTo>
                    <a:cubicBezTo>
                      <a:pt x="45" y="57"/>
                      <a:pt x="45" y="57"/>
                      <a:pt x="45" y="57"/>
                    </a:cubicBezTo>
                    <a:cubicBezTo>
                      <a:pt x="34" y="46"/>
                      <a:pt x="10" y="27"/>
                      <a:pt x="0" y="14"/>
                    </a:cubicBezTo>
                    <a:cubicBezTo>
                      <a:pt x="21" y="10"/>
                      <a:pt x="44" y="12"/>
                      <a:pt x="72" y="19"/>
                    </a:cubicBezTo>
                    <a:cubicBezTo>
                      <a:pt x="69" y="15"/>
                      <a:pt x="68" y="6"/>
                      <a:pt x="65" y="0"/>
                    </a:cubicBezTo>
                    <a:cubicBezTo>
                      <a:pt x="87" y="2"/>
                      <a:pt x="107" y="14"/>
                      <a:pt x="124" y="25"/>
                    </a:cubicBezTo>
                    <a:cubicBezTo>
                      <a:pt x="123" y="20"/>
                      <a:pt x="122" y="12"/>
                      <a:pt x="117" y="6"/>
                    </a:cubicBezTo>
                    <a:cubicBezTo>
                      <a:pt x="144" y="6"/>
                      <a:pt x="174" y="33"/>
                      <a:pt x="196" y="46"/>
                    </a:cubicBezTo>
                    <a:cubicBezTo>
                      <a:pt x="193" y="39"/>
                      <a:pt x="191" y="28"/>
                      <a:pt x="186" y="20"/>
                    </a:cubicBezTo>
                    <a:cubicBezTo>
                      <a:pt x="249" y="42"/>
                      <a:pt x="290" y="130"/>
                      <a:pt x="286" y="195"/>
                    </a:cubicBezTo>
                    <a:cubicBezTo>
                      <a:pt x="253" y="195"/>
                      <a:pt x="233" y="198"/>
                      <a:pt x="199" y="192"/>
                    </a:cubicBezTo>
                    <a:close/>
                  </a:path>
                </a:pathLst>
              </a:custGeom>
              <a:solidFill>
                <a:srgbClr val="83C66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5" name="Freeform 6"/>
              <p:cNvSpPr/>
              <p:nvPr/>
            </p:nvSpPr>
            <p:spPr bwMode="auto">
              <a:xfrm>
                <a:off x="2870" y="448"/>
                <a:ext cx="261" cy="175"/>
              </a:xfrm>
              <a:custGeom>
                <a:avLst/>
                <a:gdLst>
                  <a:gd name="T0" fmla="*/ 202 w 293"/>
                  <a:gd name="T1" fmla="*/ 190 h 196"/>
                  <a:gd name="T2" fmla="*/ 118 w 293"/>
                  <a:gd name="T3" fmla="*/ 152 h 196"/>
                  <a:gd name="T4" fmla="*/ 135 w 293"/>
                  <a:gd name="T5" fmla="*/ 147 h 196"/>
                  <a:gd name="T6" fmla="*/ 71 w 293"/>
                  <a:gd name="T7" fmla="*/ 106 h 196"/>
                  <a:gd name="T8" fmla="*/ 85 w 293"/>
                  <a:gd name="T9" fmla="*/ 100 h 196"/>
                  <a:gd name="T10" fmla="*/ 29 w 293"/>
                  <a:gd name="T11" fmla="*/ 68 h 196"/>
                  <a:gd name="T12" fmla="*/ 46 w 293"/>
                  <a:gd name="T13" fmla="*/ 58 h 196"/>
                  <a:gd name="T14" fmla="*/ 0 w 293"/>
                  <a:gd name="T15" fmla="*/ 15 h 196"/>
                  <a:gd name="T16" fmla="*/ 72 w 293"/>
                  <a:gd name="T17" fmla="*/ 19 h 196"/>
                  <a:gd name="T18" fmla="*/ 65 w 293"/>
                  <a:gd name="T19" fmla="*/ 0 h 196"/>
                  <a:gd name="T20" fmla="*/ 124 w 293"/>
                  <a:gd name="T21" fmla="*/ 24 h 196"/>
                  <a:gd name="T22" fmla="*/ 117 w 293"/>
                  <a:gd name="T23" fmla="*/ 5 h 196"/>
                  <a:gd name="T24" fmla="*/ 197 w 293"/>
                  <a:gd name="T25" fmla="*/ 44 h 196"/>
                  <a:gd name="T26" fmla="*/ 186 w 293"/>
                  <a:gd name="T27" fmla="*/ 19 h 196"/>
                  <a:gd name="T28" fmla="*/ 290 w 293"/>
                  <a:gd name="T29" fmla="*/ 192 h 196"/>
                  <a:gd name="T30" fmla="*/ 202 w 293"/>
                  <a:gd name="T31" fmla="*/ 190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3" h="196">
                    <a:moveTo>
                      <a:pt x="202" y="190"/>
                    </a:moveTo>
                    <a:cubicBezTo>
                      <a:pt x="161" y="183"/>
                      <a:pt x="141" y="171"/>
                      <a:pt x="118" y="152"/>
                    </a:cubicBezTo>
                    <a:cubicBezTo>
                      <a:pt x="125" y="151"/>
                      <a:pt x="131" y="148"/>
                      <a:pt x="135" y="147"/>
                    </a:cubicBezTo>
                    <a:cubicBezTo>
                      <a:pt x="117" y="132"/>
                      <a:pt x="89" y="121"/>
                      <a:pt x="71" y="106"/>
                    </a:cubicBezTo>
                    <a:cubicBezTo>
                      <a:pt x="75" y="104"/>
                      <a:pt x="83" y="100"/>
                      <a:pt x="85" y="100"/>
                    </a:cubicBezTo>
                    <a:cubicBezTo>
                      <a:pt x="75" y="86"/>
                      <a:pt x="43" y="78"/>
                      <a:pt x="29" y="68"/>
                    </a:cubicBezTo>
                    <a:cubicBezTo>
                      <a:pt x="46" y="58"/>
                      <a:pt x="46" y="58"/>
                      <a:pt x="46" y="58"/>
                    </a:cubicBezTo>
                    <a:cubicBezTo>
                      <a:pt x="35" y="47"/>
                      <a:pt x="10" y="28"/>
                      <a:pt x="0" y="15"/>
                    </a:cubicBezTo>
                    <a:cubicBezTo>
                      <a:pt x="21" y="11"/>
                      <a:pt x="44" y="12"/>
                      <a:pt x="72" y="19"/>
                    </a:cubicBezTo>
                    <a:cubicBezTo>
                      <a:pt x="69" y="15"/>
                      <a:pt x="68" y="6"/>
                      <a:pt x="65" y="0"/>
                    </a:cubicBezTo>
                    <a:cubicBezTo>
                      <a:pt x="87" y="2"/>
                      <a:pt x="107" y="14"/>
                      <a:pt x="124" y="24"/>
                    </a:cubicBezTo>
                    <a:cubicBezTo>
                      <a:pt x="124" y="20"/>
                      <a:pt x="122" y="11"/>
                      <a:pt x="117" y="5"/>
                    </a:cubicBezTo>
                    <a:cubicBezTo>
                      <a:pt x="144" y="5"/>
                      <a:pt x="175" y="32"/>
                      <a:pt x="197" y="44"/>
                    </a:cubicBezTo>
                    <a:cubicBezTo>
                      <a:pt x="193" y="38"/>
                      <a:pt x="192" y="27"/>
                      <a:pt x="186" y="19"/>
                    </a:cubicBezTo>
                    <a:cubicBezTo>
                      <a:pt x="250" y="40"/>
                      <a:pt x="293" y="127"/>
                      <a:pt x="290" y="192"/>
                    </a:cubicBezTo>
                    <a:cubicBezTo>
                      <a:pt x="256" y="193"/>
                      <a:pt x="237" y="196"/>
                      <a:pt x="202" y="190"/>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6" name="Freeform 7"/>
              <p:cNvSpPr/>
              <p:nvPr/>
            </p:nvSpPr>
            <p:spPr bwMode="auto">
              <a:xfrm>
                <a:off x="2369" y="588"/>
                <a:ext cx="135" cy="86"/>
              </a:xfrm>
              <a:custGeom>
                <a:avLst/>
                <a:gdLst>
                  <a:gd name="T0" fmla="*/ 0 w 152"/>
                  <a:gd name="T1" fmla="*/ 26 h 96"/>
                  <a:gd name="T2" fmla="*/ 60 w 152"/>
                  <a:gd name="T3" fmla="*/ 2 h 96"/>
                  <a:gd name="T4" fmla="*/ 152 w 152"/>
                  <a:gd name="T5" fmla="*/ 68 h 96"/>
                  <a:gd name="T6" fmla="*/ 0 w 152"/>
                  <a:gd name="T7" fmla="*/ 26 h 96"/>
                </a:gdLst>
                <a:ahLst/>
                <a:cxnLst>
                  <a:cxn ang="0">
                    <a:pos x="T0" y="T1"/>
                  </a:cxn>
                  <a:cxn ang="0">
                    <a:pos x="T2" y="T3"/>
                  </a:cxn>
                  <a:cxn ang="0">
                    <a:pos x="T4" y="T5"/>
                  </a:cxn>
                  <a:cxn ang="0">
                    <a:pos x="T6" y="T7"/>
                  </a:cxn>
                </a:cxnLst>
                <a:rect l="0" t="0" r="r" b="b"/>
                <a:pathLst>
                  <a:path w="152" h="96">
                    <a:moveTo>
                      <a:pt x="0" y="26"/>
                    </a:moveTo>
                    <a:cubicBezTo>
                      <a:pt x="14" y="15"/>
                      <a:pt x="42" y="0"/>
                      <a:pt x="60" y="2"/>
                    </a:cubicBezTo>
                    <a:cubicBezTo>
                      <a:pt x="100" y="5"/>
                      <a:pt x="130" y="37"/>
                      <a:pt x="152" y="68"/>
                    </a:cubicBezTo>
                    <a:cubicBezTo>
                      <a:pt x="80" y="75"/>
                      <a:pt x="45" y="96"/>
                      <a:pt x="0" y="26"/>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7" name="Freeform 8"/>
              <p:cNvSpPr/>
              <p:nvPr/>
            </p:nvSpPr>
            <p:spPr bwMode="auto">
              <a:xfrm>
                <a:off x="2302" y="494"/>
                <a:ext cx="84" cy="123"/>
              </a:xfrm>
              <a:custGeom>
                <a:avLst/>
                <a:gdLst>
                  <a:gd name="T0" fmla="*/ 78 w 94"/>
                  <a:gd name="T1" fmla="*/ 139 h 139"/>
                  <a:gd name="T2" fmla="*/ 88 w 94"/>
                  <a:gd name="T3" fmla="*/ 74 h 139"/>
                  <a:gd name="T4" fmla="*/ 3 w 94"/>
                  <a:gd name="T5" fmla="*/ 0 h 139"/>
                  <a:gd name="T6" fmla="*/ 78 w 94"/>
                  <a:gd name="T7" fmla="*/ 139 h 139"/>
                </a:gdLst>
                <a:ahLst/>
                <a:cxnLst>
                  <a:cxn ang="0">
                    <a:pos x="T0" y="T1"/>
                  </a:cxn>
                  <a:cxn ang="0">
                    <a:pos x="T2" y="T3"/>
                  </a:cxn>
                  <a:cxn ang="0">
                    <a:pos x="T4" y="T5"/>
                  </a:cxn>
                  <a:cxn ang="0">
                    <a:pos x="T6" y="T7"/>
                  </a:cxn>
                </a:cxnLst>
                <a:rect l="0" t="0" r="r" b="b"/>
                <a:pathLst>
                  <a:path w="94" h="139">
                    <a:moveTo>
                      <a:pt x="78" y="139"/>
                    </a:moveTo>
                    <a:cubicBezTo>
                      <a:pt x="86" y="122"/>
                      <a:pt x="94" y="91"/>
                      <a:pt x="88" y="74"/>
                    </a:cubicBezTo>
                    <a:cubicBezTo>
                      <a:pt x="76" y="36"/>
                      <a:pt x="38" y="15"/>
                      <a:pt x="3" y="0"/>
                    </a:cubicBezTo>
                    <a:cubicBezTo>
                      <a:pt x="12" y="72"/>
                      <a:pt x="0" y="110"/>
                      <a:pt x="78" y="139"/>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8" name="Freeform 9"/>
              <p:cNvSpPr/>
              <p:nvPr/>
            </p:nvSpPr>
            <p:spPr bwMode="auto">
              <a:xfrm>
                <a:off x="2431" y="527"/>
                <a:ext cx="131" cy="84"/>
              </a:xfrm>
              <a:custGeom>
                <a:avLst/>
                <a:gdLst>
                  <a:gd name="T0" fmla="*/ 0 w 147"/>
                  <a:gd name="T1" fmla="*/ 21 h 95"/>
                  <a:gd name="T2" fmla="*/ 63 w 147"/>
                  <a:gd name="T3" fmla="*/ 3 h 95"/>
                  <a:gd name="T4" fmla="*/ 147 w 147"/>
                  <a:gd name="T5" fmla="*/ 78 h 95"/>
                  <a:gd name="T6" fmla="*/ 0 w 147"/>
                  <a:gd name="T7" fmla="*/ 21 h 95"/>
                </a:gdLst>
                <a:ahLst/>
                <a:cxnLst>
                  <a:cxn ang="0">
                    <a:pos x="T0" y="T1"/>
                  </a:cxn>
                  <a:cxn ang="0">
                    <a:pos x="T2" y="T3"/>
                  </a:cxn>
                  <a:cxn ang="0">
                    <a:pos x="T4" y="T5"/>
                  </a:cxn>
                  <a:cxn ang="0">
                    <a:pos x="T6" y="T7"/>
                  </a:cxn>
                </a:cxnLst>
                <a:rect l="0" t="0" r="r" b="b"/>
                <a:pathLst>
                  <a:path w="147" h="95">
                    <a:moveTo>
                      <a:pt x="0" y="21"/>
                    </a:moveTo>
                    <a:cubicBezTo>
                      <a:pt x="15" y="12"/>
                      <a:pt x="45" y="0"/>
                      <a:pt x="63" y="3"/>
                    </a:cubicBezTo>
                    <a:cubicBezTo>
                      <a:pt x="102" y="11"/>
                      <a:pt x="128" y="46"/>
                      <a:pt x="147" y="78"/>
                    </a:cubicBezTo>
                    <a:cubicBezTo>
                      <a:pt x="75" y="78"/>
                      <a:pt x="38" y="95"/>
                      <a:pt x="0" y="21"/>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9" name="Freeform 10"/>
              <p:cNvSpPr/>
              <p:nvPr/>
            </p:nvSpPr>
            <p:spPr bwMode="auto">
              <a:xfrm>
                <a:off x="2367" y="422"/>
                <a:ext cx="85" cy="129"/>
              </a:xfrm>
              <a:custGeom>
                <a:avLst/>
                <a:gdLst>
                  <a:gd name="T0" fmla="*/ 75 w 95"/>
                  <a:gd name="T1" fmla="*/ 145 h 145"/>
                  <a:gd name="T2" fmla="*/ 91 w 95"/>
                  <a:gd name="T3" fmla="*/ 82 h 145"/>
                  <a:gd name="T4" fmla="*/ 14 w 95"/>
                  <a:gd name="T5" fmla="*/ 0 h 145"/>
                  <a:gd name="T6" fmla="*/ 75 w 95"/>
                  <a:gd name="T7" fmla="*/ 145 h 145"/>
                </a:gdLst>
                <a:ahLst/>
                <a:cxnLst>
                  <a:cxn ang="0">
                    <a:pos x="T0" y="T1"/>
                  </a:cxn>
                  <a:cxn ang="0">
                    <a:pos x="T2" y="T3"/>
                  </a:cxn>
                  <a:cxn ang="0">
                    <a:pos x="T4" y="T5"/>
                  </a:cxn>
                  <a:cxn ang="0">
                    <a:pos x="T6" y="T7"/>
                  </a:cxn>
                </a:cxnLst>
                <a:rect l="0" t="0" r="r" b="b"/>
                <a:pathLst>
                  <a:path w="95" h="145">
                    <a:moveTo>
                      <a:pt x="75" y="145"/>
                    </a:moveTo>
                    <a:cubicBezTo>
                      <a:pt x="84" y="130"/>
                      <a:pt x="95" y="100"/>
                      <a:pt x="91" y="82"/>
                    </a:cubicBezTo>
                    <a:cubicBezTo>
                      <a:pt x="83" y="43"/>
                      <a:pt x="47" y="18"/>
                      <a:pt x="14" y="0"/>
                    </a:cubicBezTo>
                    <a:cubicBezTo>
                      <a:pt x="16" y="72"/>
                      <a:pt x="0" y="109"/>
                      <a:pt x="75" y="145"/>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0" name="Freeform 11"/>
              <p:cNvSpPr/>
              <p:nvPr/>
            </p:nvSpPr>
            <p:spPr bwMode="auto">
              <a:xfrm>
                <a:off x="2514" y="484"/>
                <a:ext cx="100" cy="78"/>
              </a:xfrm>
              <a:custGeom>
                <a:avLst/>
                <a:gdLst>
                  <a:gd name="T0" fmla="*/ 0 w 112"/>
                  <a:gd name="T1" fmla="*/ 10 h 88"/>
                  <a:gd name="T2" fmla="*/ 56 w 112"/>
                  <a:gd name="T3" fmla="*/ 7 h 88"/>
                  <a:gd name="T4" fmla="*/ 112 w 112"/>
                  <a:gd name="T5" fmla="*/ 88 h 88"/>
                  <a:gd name="T6" fmla="*/ 0 w 112"/>
                  <a:gd name="T7" fmla="*/ 10 h 88"/>
                </a:gdLst>
                <a:ahLst/>
                <a:cxnLst>
                  <a:cxn ang="0">
                    <a:pos x="T0" y="T1"/>
                  </a:cxn>
                  <a:cxn ang="0">
                    <a:pos x="T2" y="T3"/>
                  </a:cxn>
                  <a:cxn ang="0">
                    <a:pos x="T4" y="T5"/>
                  </a:cxn>
                  <a:cxn ang="0">
                    <a:pos x="T6" y="T7"/>
                  </a:cxn>
                </a:cxnLst>
                <a:rect l="0" t="0" r="r" b="b"/>
                <a:pathLst>
                  <a:path w="112" h="88">
                    <a:moveTo>
                      <a:pt x="0" y="10"/>
                    </a:moveTo>
                    <a:cubicBezTo>
                      <a:pt x="14" y="4"/>
                      <a:pt x="42" y="0"/>
                      <a:pt x="56" y="7"/>
                    </a:cubicBezTo>
                    <a:cubicBezTo>
                      <a:pt x="88" y="22"/>
                      <a:pt x="103" y="57"/>
                      <a:pt x="112" y="88"/>
                    </a:cubicBezTo>
                    <a:cubicBezTo>
                      <a:pt x="51" y="74"/>
                      <a:pt x="16" y="80"/>
                      <a:pt x="0" y="10"/>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1" name="Freeform 12"/>
              <p:cNvSpPr/>
              <p:nvPr/>
            </p:nvSpPr>
            <p:spPr bwMode="auto">
              <a:xfrm>
                <a:off x="2464" y="377"/>
                <a:ext cx="75" cy="121"/>
              </a:xfrm>
              <a:custGeom>
                <a:avLst/>
                <a:gdLst>
                  <a:gd name="T0" fmla="*/ 56 w 84"/>
                  <a:gd name="T1" fmla="*/ 136 h 136"/>
                  <a:gd name="T2" fmla="*/ 83 w 84"/>
                  <a:gd name="T3" fmla="*/ 86 h 136"/>
                  <a:gd name="T4" fmla="*/ 35 w 84"/>
                  <a:gd name="T5" fmla="*/ 0 h 136"/>
                  <a:gd name="T6" fmla="*/ 56 w 84"/>
                  <a:gd name="T7" fmla="*/ 136 h 136"/>
                </a:gdLst>
                <a:ahLst/>
                <a:cxnLst>
                  <a:cxn ang="0">
                    <a:pos x="T0" y="T1"/>
                  </a:cxn>
                  <a:cxn ang="0">
                    <a:pos x="T2" y="T3"/>
                  </a:cxn>
                  <a:cxn ang="0">
                    <a:pos x="T4" y="T5"/>
                  </a:cxn>
                  <a:cxn ang="0">
                    <a:pos x="T6" y="T7"/>
                  </a:cxn>
                </a:cxnLst>
                <a:rect l="0" t="0" r="r" b="b"/>
                <a:pathLst>
                  <a:path w="84" h="136">
                    <a:moveTo>
                      <a:pt x="56" y="136"/>
                    </a:moveTo>
                    <a:cubicBezTo>
                      <a:pt x="67" y="125"/>
                      <a:pt x="83" y="102"/>
                      <a:pt x="83" y="86"/>
                    </a:cubicBezTo>
                    <a:cubicBezTo>
                      <a:pt x="84" y="51"/>
                      <a:pt x="59" y="22"/>
                      <a:pt x="35" y="0"/>
                    </a:cubicBezTo>
                    <a:cubicBezTo>
                      <a:pt x="21" y="62"/>
                      <a:pt x="0" y="90"/>
                      <a:pt x="56" y="136"/>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2" name="Freeform 13"/>
              <p:cNvSpPr/>
              <p:nvPr/>
            </p:nvSpPr>
            <p:spPr bwMode="auto">
              <a:xfrm>
                <a:off x="2557" y="414"/>
                <a:ext cx="112" cy="74"/>
              </a:xfrm>
              <a:custGeom>
                <a:avLst/>
                <a:gdLst>
                  <a:gd name="T0" fmla="*/ 0 w 126"/>
                  <a:gd name="T1" fmla="*/ 66 h 83"/>
                  <a:gd name="T2" fmla="*/ 55 w 126"/>
                  <a:gd name="T3" fmla="*/ 79 h 83"/>
                  <a:gd name="T4" fmla="*/ 126 w 126"/>
                  <a:gd name="T5" fmla="*/ 11 h 83"/>
                  <a:gd name="T6" fmla="*/ 0 w 126"/>
                  <a:gd name="T7" fmla="*/ 66 h 83"/>
                </a:gdLst>
                <a:ahLst/>
                <a:cxnLst>
                  <a:cxn ang="0">
                    <a:pos x="T0" y="T1"/>
                  </a:cxn>
                  <a:cxn ang="0">
                    <a:pos x="T2" y="T3"/>
                  </a:cxn>
                  <a:cxn ang="0">
                    <a:pos x="T4" y="T5"/>
                  </a:cxn>
                  <a:cxn ang="0">
                    <a:pos x="T6" y="T7"/>
                  </a:cxn>
                </a:cxnLst>
                <a:rect l="0" t="0" r="r" b="b"/>
                <a:pathLst>
                  <a:path w="125" h="83">
                    <a:moveTo>
                      <a:pt x="0" y="66"/>
                    </a:moveTo>
                    <a:cubicBezTo>
                      <a:pt x="14" y="74"/>
                      <a:pt x="40" y="83"/>
                      <a:pt x="55" y="79"/>
                    </a:cubicBezTo>
                    <a:cubicBezTo>
                      <a:pt x="90" y="71"/>
                      <a:pt x="111" y="40"/>
                      <a:pt x="126" y="11"/>
                    </a:cubicBezTo>
                    <a:cubicBezTo>
                      <a:pt x="63" y="13"/>
                      <a:pt x="30" y="0"/>
                      <a:pt x="0" y="66"/>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3" name="Freeform 14"/>
              <p:cNvSpPr/>
              <p:nvPr/>
            </p:nvSpPr>
            <p:spPr bwMode="auto">
              <a:xfrm>
                <a:off x="2249" y="470"/>
                <a:ext cx="325" cy="232"/>
              </a:xfrm>
              <a:custGeom>
                <a:avLst/>
                <a:gdLst>
                  <a:gd name="T0" fmla="*/ 3 w 364"/>
                  <a:gd name="T1" fmla="*/ 260 h 261"/>
                  <a:gd name="T2" fmla="*/ 172 w 364"/>
                  <a:gd name="T3" fmla="*/ 133 h 261"/>
                  <a:gd name="T4" fmla="*/ 257 w 364"/>
                  <a:gd name="T5" fmla="*/ 57 h 261"/>
                  <a:gd name="T6" fmla="*/ 360 w 364"/>
                  <a:gd name="T7" fmla="*/ 7 h 261"/>
                  <a:gd name="T8" fmla="*/ 357 w 364"/>
                  <a:gd name="T9" fmla="*/ 0 h 261"/>
                  <a:gd name="T10" fmla="*/ 179 w 364"/>
                  <a:gd name="T11" fmla="*/ 107 h 261"/>
                  <a:gd name="T12" fmla="*/ 2 w 364"/>
                  <a:gd name="T13" fmla="*/ 257 h 261"/>
                  <a:gd name="T14" fmla="*/ 3 w 364"/>
                  <a:gd name="T15" fmla="*/ 260 h 2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4" h="261">
                    <a:moveTo>
                      <a:pt x="3" y="260"/>
                    </a:moveTo>
                    <a:cubicBezTo>
                      <a:pt x="79" y="254"/>
                      <a:pt x="124" y="184"/>
                      <a:pt x="172" y="133"/>
                    </a:cubicBezTo>
                    <a:cubicBezTo>
                      <a:pt x="198" y="105"/>
                      <a:pt x="226" y="79"/>
                      <a:pt x="257" y="57"/>
                    </a:cubicBezTo>
                    <a:cubicBezTo>
                      <a:pt x="289" y="35"/>
                      <a:pt x="324" y="22"/>
                      <a:pt x="360" y="7"/>
                    </a:cubicBezTo>
                    <a:cubicBezTo>
                      <a:pt x="364" y="5"/>
                      <a:pt x="361" y="0"/>
                      <a:pt x="357" y="0"/>
                    </a:cubicBezTo>
                    <a:cubicBezTo>
                      <a:pt x="287" y="10"/>
                      <a:pt x="227" y="59"/>
                      <a:pt x="179" y="107"/>
                    </a:cubicBezTo>
                    <a:cubicBezTo>
                      <a:pt x="126" y="161"/>
                      <a:pt x="81" y="239"/>
                      <a:pt x="2" y="257"/>
                    </a:cubicBezTo>
                    <a:cubicBezTo>
                      <a:pt x="0" y="257"/>
                      <a:pt x="1" y="261"/>
                      <a:pt x="3" y="260"/>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4" name="Freeform 15"/>
              <p:cNvSpPr/>
              <p:nvPr/>
            </p:nvSpPr>
            <p:spPr bwMode="auto">
              <a:xfrm>
                <a:off x="1957" y="815"/>
                <a:ext cx="88" cy="114"/>
              </a:xfrm>
              <a:custGeom>
                <a:avLst/>
                <a:gdLst>
                  <a:gd name="T0" fmla="*/ 82 w 98"/>
                  <a:gd name="T1" fmla="*/ 0 h 128"/>
                  <a:gd name="T2" fmla="*/ 25 w 98"/>
                  <a:gd name="T3" fmla="*/ 23 h 128"/>
                  <a:gd name="T4" fmla="*/ 7 w 98"/>
                  <a:gd name="T5" fmla="*/ 128 h 128"/>
                  <a:gd name="T6" fmla="*/ 82 w 98"/>
                  <a:gd name="T7" fmla="*/ 0 h 128"/>
                </a:gdLst>
                <a:ahLst/>
                <a:cxnLst>
                  <a:cxn ang="0">
                    <a:pos x="T0" y="T1"/>
                  </a:cxn>
                  <a:cxn ang="0">
                    <a:pos x="T2" y="T3"/>
                  </a:cxn>
                  <a:cxn ang="0">
                    <a:pos x="T4" y="T5"/>
                  </a:cxn>
                  <a:cxn ang="0">
                    <a:pos x="T6" y="T7"/>
                  </a:cxn>
                </a:cxnLst>
                <a:rect l="0" t="0" r="r" b="b"/>
                <a:pathLst>
                  <a:path w="98" h="128">
                    <a:moveTo>
                      <a:pt x="82" y="0"/>
                    </a:moveTo>
                    <a:cubicBezTo>
                      <a:pt x="65" y="1"/>
                      <a:pt x="36" y="10"/>
                      <a:pt x="25" y="23"/>
                    </a:cubicBezTo>
                    <a:cubicBezTo>
                      <a:pt x="0" y="52"/>
                      <a:pt x="2" y="93"/>
                      <a:pt x="7" y="128"/>
                    </a:cubicBezTo>
                    <a:cubicBezTo>
                      <a:pt x="61" y="86"/>
                      <a:pt x="98" y="77"/>
                      <a:pt x="82" y="0"/>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5" name="Freeform 16"/>
              <p:cNvSpPr/>
              <p:nvPr/>
            </p:nvSpPr>
            <p:spPr bwMode="auto">
              <a:xfrm>
                <a:off x="1973" y="693"/>
                <a:ext cx="89" cy="128"/>
              </a:xfrm>
              <a:custGeom>
                <a:avLst/>
                <a:gdLst>
                  <a:gd name="T0" fmla="*/ 66 w 100"/>
                  <a:gd name="T1" fmla="*/ 143 h 143"/>
                  <a:gd name="T2" fmla="*/ 17 w 100"/>
                  <a:gd name="T3" fmla="*/ 107 h 143"/>
                  <a:gd name="T4" fmla="*/ 25 w 100"/>
                  <a:gd name="T5" fmla="*/ 0 h 143"/>
                  <a:gd name="T6" fmla="*/ 66 w 100"/>
                  <a:gd name="T7" fmla="*/ 143 h 143"/>
                </a:gdLst>
                <a:ahLst/>
                <a:cxnLst>
                  <a:cxn ang="0">
                    <a:pos x="T0" y="T1"/>
                  </a:cxn>
                  <a:cxn ang="0">
                    <a:pos x="T2" y="T3"/>
                  </a:cxn>
                  <a:cxn ang="0">
                    <a:pos x="T4" y="T5"/>
                  </a:cxn>
                  <a:cxn ang="0">
                    <a:pos x="T6" y="T7"/>
                  </a:cxn>
                </a:cxnLst>
                <a:rect l="0" t="0" r="r" b="b"/>
                <a:pathLst>
                  <a:path w="100" h="143">
                    <a:moveTo>
                      <a:pt x="66" y="143"/>
                    </a:moveTo>
                    <a:cubicBezTo>
                      <a:pt x="50" y="137"/>
                      <a:pt x="24" y="122"/>
                      <a:pt x="17" y="107"/>
                    </a:cubicBezTo>
                    <a:cubicBezTo>
                      <a:pt x="0" y="72"/>
                      <a:pt x="11" y="33"/>
                      <a:pt x="25" y="0"/>
                    </a:cubicBezTo>
                    <a:cubicBezTo>
                      <a:pt x="66" y="54"/>
                      <a:pt x="100" y="72"/>
                      <a:pt x="66" y="143"/>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6" name="Freeform 17"/>
              <p:cNvSpPr/>
              <p:nvPr/>
            </p:nvSpPr>
            <p:spPr bwMode="auto">
              <a:xfrm>
                <a:off x="1877" y="812"/>
                <a:ext cx="88" cy="121"/>
              </a:xfrm>
              <a:custGeom>
                <a:avLst/>
                <a:gdLst>
                  <a:gd name="T0" fmla="*/ 76 w 99"/>
                  <a:gd name="T1" fmla="*/ 0 h 135"/>
                  <a:gd name="T2" fmla="*/ 22 w 99"/>
                  <a:gd name="T3" fmla="*/ 29 h 135"/>
                  <a:gd name="T4" fmla="*/ 14 w 99"/>
                  <a:gd name="T5" fmla="*/ 135 h 135"/>
                  <a:gd name="T6" fmla="*/ 76 w 99"/>
                  <a:gd name="T7" fmla="*/ 0 h 135"/>
                </a:gdLst>
                <a:ahLst/>
                <a:cxnLst>
                  <a:cxn ang="0">
                    <a:pos x="T0" y="T1"/>
                  </a:cxn>
                  <a:cxn ang="0">
                    <a:pos x="T2" y="T3"/>
                  </a:cxn>
                  <a:cxn ang="0">
                    <a:pos x="T4" y="T5"/>
                  </a:cxn>
                  <a:cxn ang="0">
                    <a:pos x="T6" y="T7"/>
                  </a:cxn>
                </a:cxnLst>
                <a:rect l="0" t="0" r="r" b="b"/>
                <a:pathLst>
                  <a:path w="99" h="135">
                    <a:moveTo>
                      <a:pt x="76" y="0"/>
                    </a:moveTo>
                    <a:cubicBezTo>
                      <a:pt x="59" y="3"/>
                      <a:pt x="31" y="15"/>
                      <a:pt x="22" y="29"/>
                    </a:cubicBezTo>
                    <a:cubicBezTo>
                      <a:pt x="0" y="60"/>
                      <a:pt x="5" y="101"/>
                      <a:pt x="14" y="135"/>
                    </a:cubicBezTo>
                    <a:cubicBezTo>
                      <a:pt x="63" y="88"/>
                      <a:pt x="99" y="75"/>
                      <a:pt x="76" y="0"/>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7" name="Freeform 18"/>
              <p:cNvSpPr/>
              <p:nvPr/>
            </p:nvSpPr>
            <p:spPr bwMode="auto">
              <a:xfrm>
                <a:off x="1882" y="695"/>
                <a:ext cx="89" cy="123"/>
              </a:xfrm>
              <a:custGeom>
                <a:avLst/>
                <a:gdLst>
                  <a:gd name="T0" fmla="*/ 74 w 100"/>
                  <a:gd name="T1" fmla="*/ 138 h 138"/>
                  <a:gd name="T2" fmla="*/ 21 w 100"/>
                  <a:gd name="T3" fmla="*/ 106 h 138"/>
                  <a:gd name="T4" fmla="*/ 18 w 100"/>
                  <a:gd name="T5" fmla="*/ 0 h 138"/>
                  <a:gd name="T6" fmla="*/ 74 w 100"/>
                  <a:gd name="T7" fmla="*/ 138 h 138"/>
                </a:gdLst>
                <a:ahLst/>
                <a:cxnLst>
                  <a:cxn ang="0">
                    <a:pos x="T0" y="T1"/>
                  </a:cxn>
                  <a:cxn ang="0">
                    <a:pos x="T2" y="T3"/>
                  </a:cxn>
                  <a:cxn ang="0">
                    <a:pos x="T4" y="T5"/>
                  </a:cxn>
                  <a:cxn ang="0">
                    <a:pos x="T6" y="T7"/>
                  </a:cxn>
                </a:cxnLst>
                <a:rect l="0" t="0" r="r" b="b"/>
                <a:pathLst>
                  <a:path w="100" h="138">
                    <a:moveTo>
                      <a:pt x="74" y="138"/>
                    </a:moveTo>
                    <a:cubicBezTo>
                      <a:pt x="57" y="134"/>
                      <a:pt x="30" y="121"/>
                      <a:pt x="21" y="106"/>
                    </a:cubicBezTo>
                    <a:cubicBezTo>
                      <a:pt x="0" y="74"/>
                      <a:pt x="8" y="34"/>
                      <a:pt x="18" y="0"/>
                    </a:cubicBezTo>
                    <a:cubicBezTo>
                      <a:pt x="65" y="50"/>
                      <a:pt x="100" y="64"/>
                      <a:pt x="74" y="138"/>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8" name="Freeform 19"/>
              <p:cNvSpPr/>
              <p:nvPr/>
            </p:nvSpPr>
            <p:spPr bwMode="auto">
              <a:xfrm>
                <a:off x="1808" y="830"/>
                <a:ext cx="77" cy="114"/>
              </a:xfrm>
              <a:custGeom>
                <a:avLst/>
                <a:gdLst>
                  <a:gd name="T0" fmla="*/ 52 w 87"/>
                  <a:gd name="T1" fmla="*/ 0 h 128"/>
                  <a:gd name="T2" fmla="*/ 12 w 87"/>
                  <a:gd name="T3" fmla="*/ 36 h 128"/>
                  <a:gd name="T4" fmla="*/ 28 w 87"/>
                  <a:gd name="T5" fmla="*/ 128 h 128"/>
                  <a:gd name="T6" fmla="*/ 52 w 87"/>
                  <a:gd name="T7" fmla="*/ 0 h 128"/>
                </a:gdLst>
                <a:ahLst/>
                <a:cxnLst>
                  <a:cxn ang="0">
                    <a:pos x="T0" y="T1"/>
                  </a:cxn>
                  <a:cxn ang="0">
                    <a:pos x="T2" y="T3"/>
                  </a:cxn>
                  <a:cxn ang="0">
                    <a:pos x="T4" y="T5"/>
                  </a:cxn>
                  <a:cxn ang="0">
                    <a:pos x="T6" y="T7"/>
                  </a:cxn>
                </a:cxnLst>
                <a:rect l="0" t="0" r="r" b="b"/>
                <a:pathLst>
                  <a:path w="87" h="128">
                    <a:moveTo>
                      <a:pt x="52" y="0"/>
                    </a:moveTo>
                    <a:cubicBezTo>
                      <a:pt x="38" y="7"/>
                      <a:pt x="17" y="22"/>
                      <a:pt x="12" y="36"/>
                    </a:cubicBezTo>
                    <a:cubicBezTo>
                      <a:pt x="0" y="68"/>
                      <a:pt x="13" y="101"/>
                      <a:pt x="28" y="128"/>
                    </a:cubicBezTo>
                    <a:cubicBezTo>
                      <a:pt x="59" y="78"/>
                      <a:pt x="87" y="59"/>
                      <a:pt x="52" y="0"/>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9" name="Freeform 20"/>
              <p:cNvSpPr/>
              <p:nvPr/>
            </p:nvSpPr>
            <p:spPr bwMode="auto">
              <a:xfrm>
                <a:off x="1788" y="740"/>
                <a:ext cx="76" cy="95"/>
              </a:xfrm>
              <a:custGeom>
                <a:avLst/>
                <a:gdLst>
                  <a:gd name="T0" fmla="*/ 77 w 85"/>
                  <a:gd name="T1" fmla="*/ 106 h 106"/>
                  <a:gd name="T2" fmla="*/ 26 w 85"/>
                  <a:gd name="T3" fmla="*/ 90 h 106"/>
                  <a:gd name="T4" fmla="*/ 2 w 85"/>
                  <a:gd name="T5" fmla="*/ 0 h 106"/>
                  <a:gd name="T6" fmla="*/ 77 w 85"/>
                  <a:gd name="T7" fmla="*/ 106 h 106"/>
                </a:gdLst>
                <a:ahLst/>
                <a:cxnLst>
                  <a:cxn ang="0">
                    <a:pos x="T0" y="T1"/>
                  </a:cxn>
                  <a:cxn ang="0">
                    <a:pos x="T2" y="T3"/>
                  </a:cxn>
                  <a:cxn ang="0">
                    <a:pos x="T4" y="T5"/>
                  </a:cxn>
                  <a:cxn ang="0">
                    <a:pos x="T6" y="T7"/>
                  </a:cxn>
                </a:cxnLst>
                <a:rect l="0" t="0" r="r" b="b"/>
                <a:pathLst>
                  <a:path w="85" h="105">
                    <a:moveTo>
                      <a:pt x="77" y="106"/>
                    </a:moveTo>
                    <a:cubicBezTo>
                      <a:pt x="63" y="106"/>
                      <a:pt x="37" y="101"/>
                      <a:pt x="26" y="90"/>
                    </a:cubicBezTo>
                    <a:cubicBezTo>
                      <a:pt x="2" y="67"/>
                      <a:pt x="0" y="31"/>
                      <a:pt x="2" y="0"/>
                    </a:cubicBezTo>
                    <a:cubicBezTo>
                      <a:pt x="52" y="33"/>
                      <a:pt x="85" y="38"/>
                      <a:pt x="77" y="106"/>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0" name="Freeform 21"/>
              <p:cNvSpPr/>
              <p:nvPr/>
            </p:nvSpPr>
            <p:spPr bwMode="auto">
              <a:xfrm>
                <a:off x="1703" y="824"/>
                <a:ext cx="109" cy="78"/>
              </a:xfrm>
              <a:custGeom>
                <a:avLst/>
                <a:gdLst>
                  <a:gd name="T0" fmla="*/ 122 w 122"/>
                  <a:gd name="T1" fmla="*/ 25 h 88"/>
                  <a:gd name="T2" fmla="*/ 93 w 122"/>
                  <a:gd name="T3" fmla="*/ 71 h 88"/>
                  <a:gd name="T4" fmla="*/ 0 w 122"/>
                  <a:gd name="T5" fmla="*/ 71 h 88"/>
                  <a:gd name="T6" fmla="*/ 122 w 122"/>
                  <a:gd name="T7" fmla="*/ 25 h 88"/>
                </a:gdLst>
                <a:ahLst/>
                <a:cxnLst>
                  <a:cxn ang="0">
                    <a:pos x="T0" y="T1"/>
                  </a:cxn>
                  <a:cxn ang="0">
                    <a:pos x="T2" y="T3"/>
                  </a:cxn>
                  <a:cxn ang="0">
                    <a:pos x="T4" y="T5"/>
                  </a:cxn>
                  <a:cxn ang="0">
                    <a:pos x="T6" y="T7"/>
                  </a:cxn>
                </a:cxnLst>
                <a:rect l="0" t="0" r="r" b="b"/>
                <a:pathLst>
                  <a:path w="122" h="88">
                    <a:moveTo>
                      <a:pt x="122" y="25"/>
                    </a:moveTo>
                    <a:cubicBezTo>
                      <a:pt x="118" y="40"/>
                      <a:pt x="106" y="63"/>
                      <a:pt x="93" y="71"/>
                    </a:cubicBezTo>
                    <a:cubicBezTo>
                      <a:pt x="64" y="88"/>
                      <a:pt x="29" y="81"/>
                      <a:pt x="0" y="71"/>
                    </a:cubicBezTo>
                    <a:cubicBezTo>
                      <a:pt x="44" y="31"/>
                      <a:pt x="58" y="0"/>
                      <a:pt x="122" y="25"/>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1" name="Freeform 22"/>
              <p:cNvSpPr/>
              <p:nvPr/>
            </p:nvSpPr>
            <p:spPr bwMode="auto">
              <a:xfrm>
                <a:off x="1801" y="796"/>
                <a:ext cx="369" cy="61"/>
              </a:xfrm>
              <a:custGeom>
                <a:avLst/>
                <a:gdLst>
                  <a:gd name="T0" fmla="*/ 412 w 415"/>
                  <a:gd name="T1" fmla="*/ 1 h 69"/>
                  <a:gd name="T2" fmla="*/ 206 w 415"/>
                  <a:gd name="T3" fmla="*/ 18 h 69"/>
                  <a:gd name="T4" fmla="*/ 2 w 415"/>
                  <a:gd name="T5" fmla="*/ 63 h 69"/>
                  <a:gd name="T6" fmla="*/ 4 w 415"/>
                  <a:gd name="T7" fmla="*/ 68 h 69"/>
                  <a:gd name="T8" fmla="*/ 112 w 415"/>
                  <a:gd name="T9" fmla="*/ 33 h 69"/>
                  <a:gd name="T10" fmla="*/ 226 w 415"/>
                  <a:gd name="T11" fmla="*/ 29 h 69"/>
                  <a:gd name="T12" fmla="*/ 414 w 415"/>
                  <a:gd name="T13" fmla="*/ 3 h 69"/>
                  <a:gd name="T14" fmla="*/ 412 w 415"/>
                  <a:gd name="T15" fmla="*/ 1 h 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5" h="69">
                    <a:moveTo>
                      <a:pt x="412" y="1"/>
                    </a:moveTo>
                    <a:cubicBezTo>
                      <a:pt x="351" y="40"/>
                      <a:pt x="274" y="21"/>
                      <a:pt x="206" y="18"/>
                    </a:cubicBezTo>
                    <a:cubicBezTo>
                      <a:pt x="137" y="15"/>
                      <a:pt x="61" y="23"/>
                      <a:pt x="2" y="63"/>
                    </a:cubicBezTo>
                    <a:cubicBezTo>
                      <a:pt x="0" y="64"/>
                      <a:pt x="1" y="69"/>
                      <a:pt x="4" y="68"/>
                    </a:cubicBezTo>
                    <a:cubicBezTo>
                      <a:pt x="40" y="53"/>
                      <a:pt x="74" y="39"/>
                      <a:pt x="112" y="33"/>
                    </a:cubicBezTo>
                    <a:cubicBezTo>
                      <a:pt x="149" y="26"/>
                      <a:pt x="188" y="27"/>
                      <a:pt x="226" y="29"/>
                    </a:cubicBezTo>
                    <a:cubicBezTo>
                      <a:pt x="289" y="32"/>
                      <a:pt x="360" y="46"/>
                      <a:pt x="414" y="3"/>
                    </a:cubicBezTo>
                    <a:cubicBezTo>
                      <a:pt x="415" y="2"/>
                      <a:pt x="413" y="0"/>
                      <a:pt x="412" y="1"/>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2" name="Freeform 23"/>
              <p:cNvSpPr/>
              <p:nvPr/>
            </p:nvSpPr>
            <p:spPr bwMode="auto">
              <a:xfrm>
                <a:off x="2307" y="2494"/>
                <a:ext cx="89" cy="126"/>
              </a:xfrm>
              <a:custGeom>
                <a:avLst/>
                <a:gdLst>
                  <a:gd name="T0" fmla="*/ 30 w 100"/>
                  <a:gd name="T1" fmla="*/ 141 h 141"/>
                  <a:gd name="T2" fmla="*/ 82 w 100"/>
                  <a:gd name="T3" fmla="*/ 107 h 141"/>
                  <a:gd name="T4" fmla="*/ 79 w 100"/>
                  <a:gd name="T5" fmla="*/ 0 h 141"/>
                  <a:gd name="T6" fmla="*/ 30 w 100"/>
                  <a:gd name="T7" fmla="*/ 141 h 141"/>
                </a:gdLst>
                <a:ahLst/>
                <a:cxnLst>
                  <a:cxn ang="0">
                    <a:pos x="T0" y="T1"/>
                  </a:cxn>
                  <a:cxn ang="0">
                    <a:pos x="T2" y="T3"/>
                  </a:cxn>
                  <a:cxn ang="0">
                    <a:pos x="T4" y="T5"/>
                  </a:cxn>
                  <a:cxn ang="0">
                    <a:pos x="T6" y="T7"/>
                  </a:cxn>
                </a:cxnLst>
                <a:rect l="0" t="0" r="r" b="b"/>
                <a:pathLst>
                  <a:path w="100" h="141">
                    <a:moveTo>
                      <a:pt x="30" y="141"/>
                    </a:moveTo>
                    <a:cubicBezTo>
                      <a:pt x="47" y="136"/>
                      <a:pt x="73" y="122"/>
                      <a:pt x="82" y="107"/>
                    </a:cubicBezTo>
                    <a:cubicBezTo>
                      <a:pt x="100" y="74"/>
                      <a:pt x="91" y="34"/>
                      <a:pt x="79" y="0"/>
                    </a:cubicBezTo>
                    <a:cubicBezTo>
                      <a:pt x="34" y="53"/>
                      <a:pt x="0" y="69"/>
                      <a:pt x="30" y="141"/>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3" name="Freeform 24"/>
              <p:cNvSpPr/>
              <p:nvPr/>
            </p:nvSpPr>
            <p:spPr bwMode="auto">
              <a:xfrm>
                <a:off x="2314" y="2615"/>
                <a:ext cx="88" cy="117"/>
              </a:xfrm>
              <a:custGeom>
                <a:avLst/>
                <a:gdLst>
                  <a:gd name="T0" fmla="*/ 19 w 98"/>
                  <a:gd name="T1" fmla="*/ 0 h 132"/>
                  <a:gd name="T2" fmla="*/ 75 w 98"/>
                  <a:gd name="T3" fmla="*/ 27 h 132"/>
                  <a:gd name="T4" fmla="*/ 88 w 98"/>
                  <a:gd name="T5" fmla="*/ 132 h 132"/>
                  <a:gd name="T6" fmla="*/ 19 w 98"/>
                  <a:gd name="T7" fmla="*/ 0 h 132"/>
                </a:gdLst>
                <a:ahLst/>
                <a:cxnLst>
                  <a:cxn ang="0">
                    <a:pos x="T0" y="T1"/>
                  </a:cxn>
                  <a:cxn ang="0">
                    <a:pos x="T2" y="T3"/>
                  </a:cxn>
                  <a:cxn ang="0">
                    <a:pos x="T4" y="T5"/>
                  </a:cxn>
                  <a:cxn ang="0">
                    <a:pos x="T6" y="T7"/>
                  </a:cxn>
                </a:cxnLst>
                <a:rect l="0" t="0" r="r" b="b"/>
                <a:pathLst>
                  <a:path w="98" h="132">
                    <a:moveTo>
                      <a:pt x="19" y="0"/>
                    </a:moveTo>
                    <a:cubicBezTo>
                      <a:pt x="36" y="3"/>
                      <a:pt x="64" y="13"/>
                      <a:pt x="75" y="27"/>
                    </a:cubicBezTo>
                    <a:cubicBezTo>
                      <a:pt x="98" y="57"/>
                      <a:pt x="95" y="98"/>
                      <a:pt x="88" y="132"/>
                    </a:cubicBezTo>
                    <a:cubicBezTo>
                      <a:pt x="36" y="87"/>
                      <a:pt x="0" y="76"/>
                      <a:pt x="19" y="0"/>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4" name="Freeform 25"/>
              <p:cNvSpPr/>
              <p:nvPr/>
            </p:nvSpPr>
            <p:spPr bwMode="auto">
              <a:xfrm>
                <a:off x="2386" y="2477"/>
                <a:ext cx="89" cy="129"/>
              </a:xfrm>
              <a:custGeom>
                <a:avLst/>
                <a:gdLst>
                  <a:gd name="T0" fmla="*/ 37 w 100"/>
                  <a:gd name="T1" fmla="*/ 145 h 145"/>
                  <a:gd name="T2" fmla="*/ 85 w 100"/>
                  <a:gd name="T3" fmla="*/ 106 h 145"/>
                  <a:gd name="T4" fmla="*/ 71 w 100"/>
                  <a:gd name="T5" fmla="*/ 0 h 145"/>
                  <a:gd name="T6" fmla="*/ 37 w 100"/>
                  <a:gd name="T7" fmla="*/ 145 h 145"/>
                </a:gdLst>
                <a:ahLst/>
                <a:cxnLst>
                  <a:cxn ang="0">
                    <a:pos x="T0" y="T1"/>
                  </a:cxn>
                  <a:cxn ang="0">
                    <a:pos x="T2" y="T3"/>
                  </a:cxn>
                  <a:cxn ang="0">
                    <a:pos x="T4" y="T5"/>
                  </a:cxn>
                  <a:cxn ang="0">
                    <a:pos x="T6" y="T7"/>
                  </a:cxn>
                </a:cxnLst>
                <a:rect l="0" t="0" r="r" b="b"/>
                <a:pathLst>
                  <a:path w="100" h="145">
                    <a:moveTo>
                      <a:pt x="37" y="145"/>
                    </a:moveTo>
                    <a:cubicBezTo>
                      <a:pt x="53" y="139"/>
                      <a:pt x="78" y="122"/>
                      <a:pt x="85" y="106"/>
                    </a:cubicBezTo>
                    <a:cubicBezTo>
                      <a:pt x="100" y="71"/>
                      <a:pt x="86" y="32"/>
                      <a:pt x="71" y="0"/>
                    </a:cubicBezTo>
                    <a:cubicBezTo>
                      <a:pt x="32" y="57"/>
                      <a:pt x="0" y="77"/>
                      <a:pt x="37" y="145"/>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5" name="Freeform 26"/>
              <p:cNvSpPr/>
              <p:nvPr/>
            </p:nvSpPr>
            <p:spPr bwMode="auto">
              <a:xfrm>
                <a:off x="2405" y="2601"/>
                <a:ext cx="86" cy="111"/>
              </a:xfrm>
              <a:custGeom>
                <a:avLst/>
                <a:gdLst>
                  <a:gd name="T0" fmla="*/ 11 w 96"/>
                  <a:gd name="T1" fmla="*/ 0 h 124"/>
                  <a:gd name="T2" fmla="*/ 69 w 96"/>
                  <a:gd name="T3" fmla="*/ 20 h 124"/>
                  <a:gd name="T4" fmla="*/ 93 w 96"/>
                  <a:gd name="T5" fmla="*/ 124 h 124"/>
                  <a:gd name="T6" fmla="*/ 11 w 96"/>
                  <a:gd name="T7" fmla="*/ 0 h 124"/>
                </a:gdLst>
                <a:ahLst/>
                <a:cxnLst>
                  <a:cxn ang="0">
                    <a:pos x="T0" y="T1"/>
                  </a:cxn>
                  <a:cxn ang="0">
                    <a:pos x="T2" y="T3"/>
                  </a:cxn>
                  <a:cxn ang="0">
                    <a:pos x="T4" y="T5"/>
                  </a:cxn>
                  <a:cxn ang="0">
                    <a:pos x="T6" y="T7"/>
                  </a:cxn>
                </a:cxnLst>
                <a:rect l="0" t="0" r="r" b="b"/>
                <a:pathLst>
                  <a:path w="96" h="124">
                    <a:moveTo>
                      <a:pt x="11" y="0"/>
                    </a:moveTo>
                    <a:cubicBezTo>
                      <a:pt x="28" y="1"/>
                      <a:pt x="58" y="8"/>
                      <a:pt x="69" y="20"/>
                    </a:cubicBezTo>
                    <a:cubicBezTo>
                      <a:pt x="96" y="48"/>
                      <a:pt x="96" y="89"/>
                      <a:pt x="93" y="124"/>
                    </a:cubicBezTo>
                    <a:cubicBezTo>
                      <a:pt x="37" y="85"/>
                      <a:pt x="0" y="77"/>
                      <a:pt x="11" y="0"/>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6" name="Freeform 27"/>
              <p:cNvSpPr/>
              <p:nvPr/>
            </p:nvSpPr>
            <p:spPr bwMode="auto">
              <a:xfrm>
                <a:off x="2463" y="2454"/>
                <a:ext cx="75" cy="116"/>
              </a:xfrm>
              <a:custGeom>
                <a:avLst/>
                <a:gdLst>
                  <a:gd name="T0" fmla="*/ 46 w 84"/>
                  <a:gd name="T1" fmla="*/ 130 h 130"/>
                  <a:gd name="T2" fmla="*/ 78 w 84"/>
                  <a:gd name="T3" fmla="*/ 87 h 130"/>
                  <a:gd name="T4" fmla="*/ 45 w 84"/>
                  <a:gd name="T5" fmla="*/ 0 h 130"/>
                  <a:gd name="T6" fmla="*/ 46 w 84"/>
                  <a:gd name="T7" fmla="*/ 130 h 130"/>
                </a:gdLst>
                <a:ahLst/>
                <a:cxnLst>
                  <a:cxn ang="0">
                    <a:pos x="T0" y="T1"/>
                  </a:cxn>
                  <a:cxn ang="0">
                    <a:pos x="T2" y="T3"/>
                  </a:cxn>
                  <a:cxn ang="0">
                    <a:pos x="T4" y="T5"/>
                  </a:cxn>
                  <a:cxn ang="0">
                    <a:pos x="T6" y="T7"/>
                  </a:cxn>
                </a:cxnLst>
                <a:rect l="0" t="0" r="r" b="b"/>
                <a:pathLst>
                  <a:path w="84" h="130">
                    <a:moveTo>
                      <a:pt x="46" y="130"/>
                    </a:moveTo>
                    <a:cubicBezTo>
                      <a:pt x="58" y="121"/>
                      <a:pt x="76" y="102"/>
                      <a:pt x="78" y="87"/>
                    </a:cubicBezTo>
                    <a:cubicBezTo>
                      <a:pt x="84" y="54"/>
                      <a:pt x="64" y="24"/>
                      <a:pt x="45" y="0"/>
                    </a:cubicBezTo>
                    <a:cubicBezTo>
                      <a:pt x="24" y="56"/>
                      <a:pt x="0" y="79"/>
                      <a:pt x="46" y="130"/>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7" name="Freeform 28"/>
              <p:cNvSpPr/>
              <p:nvPr/>
            </p:nvSpPr>
            <p:spPr bwMode="auto">
              <a:xfrm>
                <a:off x="2501" y="2564"/>
                <a:ext cx="84" cy="82"/>
              </a:xfrm>
              <a:custGeom>
                <a:avLst/>
                <a:gdLst>
                  <a:gd name="T0" fmla="*/ 0 w 95"/>
                  <a:gd name="T1" fmla="*/ 3 h 92"/>
                  <a:gd name="T2" fmla="*/ 53 w 95"/>
                  <a:gd name="T3" fmla="*/ 9 h 92"/>
                  <a:gd name="T4" fmla="*/ 95 w 95"/>
                  <a:gd name="T5" fmla="*/ 92 h 92"/>
                  <a:gd name="T6" fmla="*/ 0 w 95"/>
                  <a:gd name="T7" fmla="*/ 3 h 92"/>
                </a:gdLst>
                <a:ahLst/>
                <a:cxnLst>
                  <a:cxn ang="0">
                    <a:pos x="T0" y="T1"/>
                  </a:cxn>
                  <a:cxn ang="0">
                    <a:pos x="T2" y="T3"/>
                  </a:cxn>
                  <a:cxn ang="0">
                    <a:pos x="T4" y="T5"/>
                  </a:cxn>
                  <a:cxn ang="0">
                    <a:pos x="T6" y="T7"/>
                  </a:cxn>
                </a:cxnLst>
                <a:rect l="0" t="0" r="r" b="b"/>
                <a:pathLst>
                  <a:path w="95" h="92">
                    <a:moveTo>
                      <a:pt x="0" y="3"/>
                    </a:moveTo>
                    <a:cubicBezTo>
                      <a:pt x="14" y="0"/>
                      <a:pt x="41" y="0"/>
                      <a:pt x="53" y="9"/>
                    </a:cubicBezTo>
                    <a:cubicBezTo>
                      <a:pt x="81" y="27"/>
                      <a:pt x="90" y="61"/>
                      <a:pt x="95" y="92"/>
                    </a:cubicBezTo>
                    <a:cubicBezTo>
                      <a:pt x="39" y="70"/>
                      <a:pt x="6" y="71"/>
                      <a:pt x="0" y="3"/>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8" name="Freeform 29"/>
              <p:cNvSpPr/>
              <p:nvPr/>
            </p:nvSpPr>
            <p:spPr bwMode="auto">
              <a:xfrm>
                <a:off x="2543" y="2482"/>
                <a:ext cx="98" cy="75"/>
              </a:xfrm>
              <a:custGeom>
                <a:avLst/>
                <a:gdLst>
                  <a:gd name="T0" fmla="*/ 0 w 110"/>
                  <a:gd name="T1" fmla="*/ 72 h 84"/>
                  <a:gd name="T2" fmla="*/ 19 w 110"/>
                  <a:gd name="T3" fmla="*/ 22 h 84"/>
                  <a:gd name="T4" fmla="*/ 110 w 110"/>
                  <a:gd name="T5" fmla="*/ 4 h 84"/>
                  <a:gd name="T6" fmla="*/ 0 w 110"/>
                  <a:gd name="T7" fmla="*/ 72 h 84"/>
                </a:gdLst>
                <a:ahLst/>
                <a:cxnLst>
                  <a:cxn ang="0">
                    <a:pos x="T0" y="T1"/>
                  </a:cxn>
                  <a:cxn ang="0">
                    <a:pos x="T2" y="T3"/>
                  </a:cxn>
                  <a:cxn ang="0">
                    <a:pos x="T4" y="T5"/>
                  </a:cxn>
                  <a:cxn ang="0">
                    <a:pos x="T6" y="T7"/>
                  </a:cxn>
                </a:cxnLst>
                <a:rect l="0" t="0" r="r" b="b"/>
                <a:pathLst>
                  <a:path w="110" h="84">
                    <a:moveTo>
                      <a:pt x="0" y="72"/>
                    </a:moveTo>
                    <a:cubicBezTo>
                      <a:pt x="1" y="58"/>
                      <a:pt x="8" y="32"/>
                      <a:pt x="19" y="22"/>
                    </a:cubicBezTo>
                    <a:cubicBezTo>
                      <a:pt x="44" y="0"/>
                      <a:pt x="80" y="0"/>
                      <a:pt x="110" y="4"/>
                    </a:cubicBezTo>
                    <a:cubicBezTo>
                      <a:pt x="75" y="52"/>
                      <a:pt x="68" y="84"/>
                      <a:pt x="0" y="72"/>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9" name="Freeform 30"/>
              <p:cNvSpPr/>
              <p:nvPr/>
            </p:nvSpPr>
            <p:spPr bwMode="auto">
              <a:xfrm>
                <a:off x="2200" y="2534"/>
                <a:ext cx="352" cy="132"/>
              </a:xfrm>
              <a:custGeom>
                <a:avLst/>
                <a:gdLst>
                  <a:gd name="T0" fmla="*/ 4 w 395"/>
                  <a:gd name="T1" fmla="*/ 147 h 148"/>
                  <a:gd name="T2" fmla="*/ 204 w 395"/>
                  <a:gd name="T3" fmla="*/ 89 h 148"/>
                  <a:gd name="T4" fmla="*/ 393 w 395"/>
                  <a:gd name="T5" fmla="*/ 6 h 148"/>
                  <a:gd name="T6" fmla="*/ 390 w 395"/>
                  <a:gd name="T7" fmla="*/ 1 h 148"/>
                  <a:gd name="T8" fmla="*/ 288 w 395"/>
                  <a:gd name="T9" fmla="*/ 58 h 148"/>
                  <a:gd name="T10" fmla="*/ 183 w 395"/>
                  <a:gd name="T11" fmla="*/ 83 h 148"/>
                  <a:gd name="T12" fmla="*/ 2 w 395"/>
                  <a:gd name="T13" fmla="*/ 145 h 148"/>
                  <a:gd name="T14" fmla="*/ 4 w 395"/>
                  <a:gd name="T15" fmla="*/ 147 h 1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95" h="148">
                    <a:moveTo>
                      <a:pt x="4" y="147"/>
                    </a:moveTo>
                    <a:cubicBezTo>
                      <a:pt x="56" y="96"/>
                      <a:pt x="137" y="100"/>
                      <a:pt x="204" y="89"/>
                    </a:cubicBezTo>
                    <a:cubicBezTo>
                      <a:pt x="272" y="79"/>
                      <a:pt x="344" y="56"/>
                      <a:pt x="393" y="6"/>
                    </a:cubicBezTo>
                    <a:cubicBezTo>
                      <a:pt x="395" y="4"/>
                      <a:pt x="393" y="0"/>
                      <a:pt x="390" y="1"/>
                    </a:cubicBezTo>
                    <a:cubicBezTo>
                      <a:pt x="357" y="23"/>
                      <a:pt x="326" y="44"/>
                      <a:pt x="288" y="58"/>
                    </a:cubicBezTo>
                    <a:cubicBezTo>
                      <a:pt x="254" y="70"/>
                      <a:pt x="219" y="77"/>
                      <a:pt x="183" y="83"/>
                    </a:cubicBezTo>
                    <a:cubicBezTo>
                      <a:pt x="120" y="92"/>
                      <a:pt x="46" y="92"/>
                      <a:pt x="2" y="145"/>
                    </a:cubicBezTo>
                    <a:cubicBezTo>
                      <a:pt x="0" y="146"/>
                      <a:pt x="2" y="148"/>
                      <a:pt x="4" y="147"/>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0" name="Freeform 31"/>
              <p:cNvSpPr/>
              <p:nvPr/>
            </p:nvSpPr>
            <p:spPr bwMode="auto">
              <a:xfrm>
                <a:off x="2129" y="2281"/>
                <a:ext cx="63" cy="327"/>
              </a:xfrm>
              <a:custGeom>
                <a:avLst/>
                <a:gdLst>
                  <a:gd name="T0" fmla="*/ 3 w 70"/>
                  <a:gd name="T1" fmla="*/ 6 h 368"/>
                  <a:gd name="T2" fmla="*/ 17 w 70"/>
                  <a:gd name="T3" fmla="*/ 186 h 368"/>
                  <a:gd name="T4" fmla="*/ 36 w 70"/>
                  <a:gd name="T5" fmla="*/ 293 h 368"/>
                  <a:gd name="T6" fmla="*/ 61 w 70"/>
                  <a:gd name="T7" fmla="*/ 365 h 368"/>
                  <a:gd name="T8" fmla="*/ 69 w 70"/>
                  <a:gd name="T9" fmla="*/ 362 h 368"/>
                  <a:gd name="T10" fmla="*/ 36 w 70"/>
                  <a:gd name="T11" fmla="*/ 192 h 368"/>
                  <a:gd name="T12" fmla="*/ 13 w 70"/>
                  <a:gd name="T13" fmla="*/ 6 h 368"/>
                  <a:gd name="T14" fmla="*/ 3 w 70"/>
                  <a:gd name="T15" fmla="*/ 6 h 3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0" h="368">
                    <a:moveTo>
                      <a:pt x="3" y="6"/>
                    </a:moveTo>
                    <a:cubicBezTo>
                      <a:pt x="0" y="66"/>
                      <a:pt x="8" y="127"/>
                      <a:pt x="17" y="186"/>
                    </a:cubicBezTo>
                    <a:cubicBezTo>
                      <a:pt x="22" y="222"/>
                      <a:pt x="28" y="258"/>
                      <a:pt x="36" y="293"/>
                    </a:cubicBezTo>
                    <a:cubicBezTo>
                      <a:pt x="42" y="317"/>
                      <a:pt x="47" y="344"/>
                      <a:pt x="61" y="365"/>
                    </a:cubicBezTo>
                    <a:cubicBezTo>
                      <a:pt x="63" y="368"/>
                      <a:pt x="70" y="367"/>
                      <a:pt x="69" y="362"/>
                    </a:cubicBezTo>
                    <a:cubicBezTo>
                      <a:pt x="62" y="305"/>
                      <a:pt x="46" y="249"/>
                      <a:pt x="36" y="192"/>
                    </a:cubicBezTo>
                    <a:cubicBezTo>
                      <a:pt x="26" y="131"/>
                      <a:pt x="14" y="68"/>
                      <a:pt x="13" y="6"/>
                    </a:cubicBezTo>
                    <a:cubicBezTo>
                      <a:pt x="13" y="0"/>
                      <a:pt x="3" y="0"/>
                      <a:pt x="3" y="6"/>
                    </a:cubicBezTo>
                    <a:close/>
                  </a:path>
                </a:pathLst>
              </a:custGeom>
              <a:solidFill>
                <a:srgbClr val="31915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1" name="Freeform 32"/>
              <p:cNvSpPr/>
              <p:nvPr/>
            </p:nvSpPr>
            <p:spPr bwMode="auto">
              <a:xfrm>
                <a:off x="2069" y="2338"/>
                <a:ext cx="84" cy="69"/>
              </a:xfrm>
              <a:custGeom>
                <a:avLst/>
                <a:gdLst>
                  <a:gd name="T0" fmla="*/ 88 w 95"/>
                  <a:gd name="T1" fmla="*/ 63 h 78"/>
                  <a:gd name="T2" fmla="*/ 42 w 95"/>
                  <a:gd name="T3" fmla="*/ 32 h 78"/>
                  <a:gd name="T4" fmla="*/ 5 w 95"/>
                  <a:gd name="T5" fmla="*/ 1 h 78"/>
                  <a:gd name="T6" fmla="*/ 0 w 95"/>
                  <a:gd name="T7" fmla="*/ 5 h 78"/>
                  <a:gd name="T8" fmla="*/ 33 w 95"/>
                  <a:gd name="T9" fmla="*/ 49 h 78"/>
                  <a:gd name="T10" fmla="*/ 84 w 95"/>
                  <a:gd name="T11" fmla="*/ 76 h 78"/>
                  <a:gd name="T12" fmla="*/ 88 w 95"/>
                  <a:gd name="T13" fmla="*/ 63 h 78"/>
                </a:gdLst>
                <a:ahLst/>
                <a:cxnLst>
                  <a:cxn ang="0">
                    <a:pos x="T0" y="T1"/>
                  </a:cxn>
                  <a:cxn ang="0">
                    <a:pos x="T2" y="T3"/>
                  </a:cxn>
                  <a:cxn ang="0">
                    <a:pos x="T4" y="T5"/>
                  </a:cxn>
                  <a:cxn ang="0">
                    <a:pos x="T6" y="T7"/>
                  </a:cxn>
                  <a:cxn ang="0">
                    <a:pos x="T8" y="T9"/>
                  </a:cxn>
                  <a:cxn ang="0">
                    <a:pos x="T10" y="T11"/>
                  </a:cxn>
                  <a:cxn ang="0">
                    <a:pos x="T12" y="T13"/>
                  </a:cxn>
                </a:cxnLst>
                <a:rect l="0" t="0" r="r" b="b"/>
                <a:pathLst>
                  <a:path w="95" h="78">
                    <a:moveTo>
                      <a:pt x="88" y="63"/>
                    </a:moveTo>
                    <a:cubicBezTo>
                      <a:pt x="72" y="57"/>
                      <a:pt x="55" y="43"/>
                      <a:pt x="42" y="32"/>
                    </a:cubicBezTo>
                    <a:cubicBezTo>
                      <a:pt x="31" y="22"/>
                      <a:pt x="20" y="7"/>
                      <a:pt x="5" y="1"/>
                    </a:cubicBezTo>
                    <a:cubicBezTo>
                      <a:pt x="3" y="0"/>
                      <a:pt x="0" y="3"/>
                      <a:pt x="0" y="5"/>
                    </a:cubicBezTo>
                    <a:cubicBezTo>
                      <a:pt x="2" y="23"/>
                      <a:pt x="21" y="38"/>
                      <a:pt x="33" y="49"/>
                    </a:cubicBezTo>
                    <a:cubicBezTo>
                      <a:pt x="49" y="62"/>
                      <a:pt x="64" y="71"/>
                      <a:pt x="84" y="76"/>
                    </a:cubicBezTo>
                    <a:cubicBezTo>
                      <a:pt x="92" y="78"/>
                      <a:pt x="95" y="66"/>
                      <a:pt x="88" y="63"/>
                    </a:cubicBezTo>
                    <a:close/>
                  </a:path>
                </a:pathLst>
              </a:custGeom>
              <a:solidFill>
                <a:srgbClr val="31915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2" name="Freeform 33"/>
              <p:cNvSpPr/>
              <p:nvPr/>
            </p:nvSpPr>
            <p:spPr bwMode="auto">
              <a:xfrm>
                <a:off x="2136" y="2330"/>
                <a:ext cx="67" cy="77"/>
              </a:xfrm>
              <a:custGeom>
                <a:avLst/>
                <a:gdLst>
                  <a:gd name="T0" fmla="*/ 12 w 75"/>
                  <a:gd name="T1" fmla="*/ 84 h 86"/>
                  <a:gd name="T2" fmla="*/ 74 w 75"/>
                  <a:gd name="T3" fmla="*/ 7 h 86"/>
                  <a:gd name="T4" fmla="*/ 67 w 75"/>
                  <a:gd name="T5" fmla="*/ 3 h 86"/>
                  <a:gd name="T6" fmla="*/ 43 w 75"/>
                  <a:gd name="T7" fmla="*/ 37 h 86"/>
                  <a:gd name="T8" fmla="*/ 7 w 75"/>
                  <a:gd name="T9" fmla="*/ 72 h 86"/>
                  <a:gd name="T10" fmla="*/ 12 w 75"/>
                  <a:gd name="T11" fmla="*/ 84 h 86"/>
                </a:gdLst>
                <a:ahLst/>
                <a:cxnLst>
                  <a:cxn ang="0">
                    <a:pos x="T0" y="T1"/>
                  </a:cxn>
                  <a:cxn ang="0">
                    <a:pos x="T2" y="T3"/>
                  </a:cxn>
                  <a:cxn ang="0">
                    <a:pos x="T4" y="T5"/>
                  </a:cxn>
                  <a:cxn ang="0">
                    <a:pos x="T6" y="T7"/>
                  </a:cxn>
                  <a:cxn ang="0">
                    <a:pos x="T8" y="T9"/>
                  </a:cxn>
                  <a:cxn ang="0">
                    <a:pos x="T10" y="T11"/>
                  </a:cxn>
                </a:cxnLst>
                <a:rect l="0" t="0" r="r" b="b"/>
                <a:pathLst>
                  <a:path w="75" h="86">
                    <a:moveTo>
                      <a:pt x="12" y="84"/>
                    </a:moveTo>
                    <a:cubicBezTo>
                      <a:pt x="43" y="76"/>
                      <a:pt x="68" y="37"/>
                      <a:pt x="74" y="7"/>
                    </a:cubicBezTo>
                    <a:cubicBezTo>
                      <a:pt x="75" y="3"/>
                      <a:pt x="70" y="0"/>
                      <a:pt x="67" y="3"/>
                    </a:cubicBezTo>
                    <a:cubicBezTo>
                      <a:pt x="57" y="12"/>
                      <a:pt x="50" y="25"/>
                      <a:pt x="43" y="37"/>
                    </a:cubicBezTo>
                    <a:cubicBezTo>
                      <a:pt x="33" y="52"/>
                      <a:pt x="21" y="62"/>
                      <a:pt x="7" y="72"/>
                    </a:cubicBezTo>
                    <a:cubicBezTo>
                      <a:pt x="0" y="76"/>
                      <a:pt x="4" y="86"/>
                      <a:pt x="12" y="84"/>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3" name="Freeform 34"/>
              <p:cNvSpPr/>
              <p:nvPr/>
            </p:nvSpPr>
            <p:spPr bwMode="auto">
              <a:xfrm>
                <a:off x="2059" y="2415"/>
                <a:ext cx="109" cy="60"/>
              </a:xfrm>
              <a:custGeom>
                <a:avLst/>
                <a:gdLst>
                  <a:gd name="T0" fmla="*/ 112 w 122"/>
                  <a:gd name="T1" fmla="*/ 50 h 67"/>
                  <a:gd name="T2" fmla="*/ 54 w 122"/>
                  <a:gd name="T3" fmla="*/ 31 h 67"/>
                  <a:gd name="T4" fmla="*/ 6 w 122"/>
                  <a:gd name="T5" fmla="*/ 1 h 67"/>
                  <a:gd name="T6" fmla="*/ 1 w 122"/>
                  <a:gd name="T7" fmla="*/ 6 h 67"/>
                  <a:gd name="T8" fmla="*/ 45 w 122"/>
                  <a:gd name="T9" fmla="*/ 45 h 67"/>
                  <a:gd name="T10" fmla="*/ 112 w 122"/>
                  <a:gd name="T11" fmla="*/ 64 h 67"/>
                  <a:gd name="T12" fmla="*/ 112 w 122"/>
                  <a:gd name="T13" fmla="*/ 50 h 67"/>
                </a:gdLst>
                <a:ahLst/>
                <a:cxnLst>
                  <a:cxn ang="0">
                    <a:pos x="T0" y="T1"/>
                  </a:cxn>
                  <a:cxn ang="0">
                    <a:pos x="T2" y="T3"/>
                  </a:cxn>
                  <a:cxn ang="0">
                    <a:pos x="T4" y="T5"/>
                  </a:cxn>
                  <a:cxn ang="0">
                    <a:pos x="T6" y="T7"/>
                  </a:cxn>
                  <a:cxn ang="0">
                    <a:pos x="T8" y="T9"/>
                  </a:cxn>
                  <a:cxn ang="0">
                    <a:pos x="T10" y="T11"/>
                  </a:cxn>
                  <a:cxn ang="0">
                    <a:pos x="T12" y="T13"/>
                  </a:cxn>
                </a:cxnLst>
                <a:rect l="0" t="0" r="r" b="b"/>
                <a:pathLst>
                  <a:path w="122" h="67">
                    <a:moveTo>
                      <a:pt x="112" y="50"/>
                    </a:moveTo>
                    <a:cubicBezTo>
                      <a:pt x="91" y="51"/>
                      <a:pt x="72" y="42"/>
                      <a:pt x="54" y="31"/>
                    </a:cubicBezTo>
                    <a:cubicBezTo>
                      <a:pt x="39" y="22"/>
                      <a:pt x="23" y="4"/>
                      <a:pt x="6" y="1"/>
                    </a:cubicBezTo>
                    <a:cubicBezTo>
                      <a:pt x="3" y="0"/>
                      <a:pt x="0" y="2"/>
                      <a:pt x="1" y="6"/>
                    </a:cubicBezTo>
                    <a:cubicBezTo>
                      <a:pt x="7" y="22"/>
                      <a:pt x="31" y="36"/>
                      <a:pt x="45" y="45"/>
                    </a:cubicBezTo>
                    <a:cubicBezTo>
                      <a:pt x="65" y="58"/>
                      <a:pt x="88" y="67"/>
                      <a:pt x="112" y="64"/>
                    </a:cubicBezTo>
                    <a:cubicBezTo>
                      <a:pt x="121" y="63"/>
                      <a:pt x="122" y="50"/>
                      <a:pt x="112" y="50"/>
                    </a:cubicBezTo>
                    <a:close/>
                  </a:path>
                </a:pathLst>
              </a:custGeom>
              <a:solidFill>
                <a:srgbClr val="31915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4" name="Freeform 35"/>
              <p:cNvSpPr/>
              <p:nvPr/>
            </p:nvSpPr>
            <p:spPr bwMode="auto">
              <a:xfrm>
                <a:off x="2150" y="2406"/>
                <a:ext cx="65" cy="69"/>
              </a:xfrm>
              <a:custGeom>
                <a:avLst/>
                <a:gdLst>
                  <a:gd name="T0" fmla="*/ 12 w 73"/>
                  <a:gd name="T1" fmla="*/ 74 h 77"/>
                  <a:gd name="T2" fmla="*/ 73 w 73"/>
                  <a:gd name="T3" fmla="*/ 6 h 77"/>
                  <a:gd name="T4" fmla="*/ 67 w 73"/>
                  <a:gd name="T5" fmla="*/ 3 h 77"/>
                  <a:gd name="T6" fmla="*/ 8 w 73"/>
                  <a:gd name="T7" fmla="*/ 60 h 77"/>
                  <a:gd name="T8" fmla="*/ 12 w 73"/>
                  <a:gd name="T9" fmla="*/ 74 h 77"/>
                </a:gdLst>
                <a:ahLst/>
                <a:cxnLst>
                  <a:cxn ang="0">
                    <a:pos x="T0" y="T1"/>
                  </a:cxn>
                  <a:cxn ang="0">
                    <a:pos x="T2" y="T3"/>
                  </a:cxn>
                  <a:cxn ang="0">
                    <a:pos x="T4" y="T5"/>
                  </a:cxn>
                  <a:cxn ang="0">
                    <a:pos x="T6" y="T7"/>
                  </a:cxn>
                  <a:cxn ang="0">
                    <a:pos x="T8" y="T9"/>
                  </a:cxn>
                </a:cxnLst>
                <a:rect l="0" t="0" r="r" b="b"/>
                <a:pathLst>
                  <a:path w="73" h="77">
                    <a:moveTo>
                      <a:pt x="12" y="74"/>
                    </a:moveTo>
                    <a:cubicBezTo>
                      <a:pt x="43" y="66"/>
                      <a:pt x="65" y="36"/>
                      <a:pt x="73" y="6"/>
                    </a:cubicBezTo>
                    <a:cubicBezTo>
                      <a:pt x="73" y="3"/>
                      <a:pt x="69" y="0"/>
                      <a:pt x="67" y="3"/>
                    </a:cubicBezTo>
                    <a:cubicBezTo>
                      <a:pt x="47" y="23"/>
                      <a:pt x="36" y="49"/>
                      <a:pt x="8" y="60"/>
                    </a:cubicBezTo>
                    <a:cubicBezTo>
                      <a:pt x="0" y="64"/>
                      <a:pt x="3" y="77"/>
                      <a:pt x="12" y="74"/>
                    </a:cubicBezTo>
                    <a:close/>
                  </a:path>
                </a:pathLst>
              </a:custGeom>
              <a:solidFill>
                <a:srgbClr val="31915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5" name="Freeform 36"/>
              <p:cNvSpPr/>
              <p:nvPr/>
            </p:nvSpPr>
            <p:spPr bwMode="auto">
              <a:xfrm>
                <a:off x="2045" y="2318"/>
                <a:ext cx="39" cy="38"/>
              </a:xfrm>
              <a:custGeom>
                <a:avLst/>
                <a:gdLst>
                  <a:gd name="T0" fmla="*/ 41 w 44"/>
                  <a:gd name="T1" fmla="*/ 17 h 43"/>
                  <a:gd name="T2" fmla="*/ 26 w 44"/>
                  <a:gd name="T3" fmla="*/ 41 h 43"/>
                  <a:gd name="T4" fmla="*/ 3 w 44"/>
                  <a:gd name="T5" fmla="*/ 25 h 43"/>
                  <a:gd name="T6" fmla="*/ 18 w 44"/>
                  <a:gd name="T7" fmla="*/ 2 h 43"/>
                  <a:gd name="T8" fmla="*/ 41 w 44"/>
                  <a:gd name="T9" fmla="*/ 17 h 43"/>
                </a:gdLst>
                <a:ahLst/>
                <a:cxnLst>
                  <a:cxn ang="0">
                    <a:pos x="T0" y="T1"/>
                  </a:cxn>
                  <a:cxn ang="0">
                    <a:pos x="T2" y="T3"/>
                  </a:cxn>
                  <a:cxn ang="0">
                    <a:pos x="T4" y="T5"/>
                  </a:cxn>
                  <a:cxn ang="0">
                    <a:pos x="T6" y="T7"/>
                  </a:cxn>
                  <a:cxn ang="0">
                    <a:pos x="T8" y="T9"/>
                  </a:cxn>
                </a:cxnLst>
                <a:rect l="0" t="0" r="r" b="b"/>
                <a:pathLst>
                  <a:path w="44" h="43">
                    <a:moveTo>
                      <a:pt x="41" y="17"/>
                    </a:moveTo>
                    <a:cubicBezTo>
                      <a:pt x="44" y="28"/>
                      <a:pt x="37" y="38"/>
                      <a:pt x="26" y="41"/>
                    </a:cubicBezTo>
                    <a:cubicBezTo>
                      <a:pt x="15" y="43"/>
                      <a:pt x="5" y="36"/>
                      <a:pt x="3" y="25"/>
                    </a:cubicBezTo>
                    <a:cubicBezTo>
                      <a:pt x="0" y="15"/>
                      <a:pt x="7" y="4"/>
                      <a:pt x="18" y="2"/>
                    </a:cubicBezTo>
                    <a:cubicBezTo>
                      <a:pt x="29" y="0"/>
                      <a:pt x="39" y="7"/>
                      <a:pt x="41" y="17"/>
                    </a:cubicBezTo>
                    <a:close/>
                  </a:path>
                </a:pathLst>
              </a:custGeom>
              <a:solidFill>
                <a:srgbClr val="FC51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6" name="Freeform 37"/>
              <p:cNvSpPr/>
              <p:nvPr/>
            </p:nvSpPr>
            <p:spPr bwMode="auto">
              <a:xfrm>
                <a:off x="2044" y="2400"/>
                <a:ext cx="38" cy="38"/>
              </a:xfrm>
              <a:custGeom>
                <a:avLst/>
                <a:gdLst>
                  <a:gd name="T0" fmla="*/ 41 w 43"/>
                  <a:gd name="T1" fmla="*/ 17 h 43"/>
                  <a:gd name="T2" fmla="*/ 26 w 43"/>
                  <a:gd name="T3" fmla="*/ 41 h 43"/>
                  <a:gd name="T4" fmla="*/ 2 w 43"/>
                  <a:gd name="T5" fmla="*/ 25 h 43"/>
                  <a:gd name="T6" fmla="*/ 18 w 43"/>
                  <a:gd name="T7" fmla="*/ 2 h 43"/>
                  <a:gd name="T8" fmla="*/ 41 w 43"/>
                  <a:gd name="T9" fmla="*/ 17 h 43"/>
                </a:gdLst>
                <a:ahLst/>
                <a:cxnLst>
                  <a:cxn ang="0">
                    <a:pos x="T0" y="T1"/>
                  </a:cxn>
                  <a:cxn ang="0">
                    <a:pos x="T2" y="T3"/>
                  </a:cxn>
                  <a:cxn ang="0">
                    <a:pos x="T4" y="T5"/>
                  </a:cxn>
                  <a:cxn ang="0">
                    <a:pos x="T6" y="T7"/>
                  </a:cxn>
                  <a:cxn ang="0">
                    <a:pos x="T8" y="T9"/>
                  </a:cxn>
                </a:cxnLst>
                <a:rect l="0" t="0" r="r" b="b"/>
                <a:pathLst>
                  <a:path w="43" h="43">
                    <a:moveTo>
                      <a:pt x="41" y="17"/>
                    </a:moveTo>
                    <a:cubicBezTo>
                      <a:pt x="43" y="28"/>
                      <a:pt x="36" y="39"/>
                      <a:pt x="26" y="41"/>
                    </a:cubicBezTo>
                    <a:cubicBezTo>
                      <a:pt x="15" y="43"/>
                      <a:pt x="5" y="36"/>
                      <a:pt x="2" y="25"/>
                    </a:cubicBezTo>
                    <a:cubicBezTo>
                      <a:pt x="0" y="15"/>
                      <a:pt x="7" y="4"/>
                      <a:pt x="18" y="2"/>
                    </a:cubicBezTo>
                    <a:cubicBezTo>
                      <a:pt x="29" y="0"/>
                      <a:pt x="39" y="7"/>
                      <a:pt x="41" y="17"/>
                    </a:cubicBezTo>
                    <a:close/>
                  </a:path>
                </a:pathLst>
              </a:custGeom>
              <a:solidFill>
                <a:srgbClr val="FC51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7" name="Freeform 38"/>
              <p:cNvSpPr/>
              <p:nvPr/>
            </p:nvSpPr>
            <p:spPr bwMode="auto">
              <a:xfrm>
                <a:off x="2185" y="2310"/>
                <a:ext cx="39" cy="38"/>
              </a:xfrm>
              <a:custGeom>
                <a:avLst/>
                <a:gdLst>
                  <a:gd name="T0" fmla="*/ 40 w 43"/>
                  <a:gd name="T1" fmla="*/ 18 h 43"/>
                  <a:gd name="T2" fmla="*/ 25 w 43"/>
                  <a:gd name="T3" fmla="*/ 41 h 43"/>
                  <a:gd name="T4" fmla="*/ 2 w 43"/>
                  <a:gd name="T5" fmla="*/ 26 h 43"/>
                  <a:gd name="T6" fmla="*/ 17 w 43"/>
                  <a:gd name="T7" fmla="*/ 3 h 43"/>
                  <a:gd name="T8" fmla="*/ 40 w 43"/>
                  <a:gd name="T9" fmla="*/ 18 h 43"/>
                </a:gdLst>
                <a:ahLst/>
                <a:cxnLst>
                  <a:cxn ang="0">
                    <a:pos x="T0" y="T1"/>
                  </a:cxn>
                  <a:cxn ang="0">
                    <a:pos x="T2" y="T3"/>
                  </a:cxn>
                  <a:cxn ang="0">
                    <a:pos x="T4" y="T5"/>
                  </a:cxn>
                  <a:cxn ang="0">
                    <a:pos x="T6" y="T7"/>
                  </a:cxn>
                  <a:cxn ang="0">
                    <a:pos x="T8" y="T9"/>
                  </a:cxn>
                </a:cxnLst>
                <a:rect l="0" t="0" r="r" b="b"/>
                <a:pathLst>
                  <a:path w="43" h="43">
                    <a:moveTo>
                      <a:pt x="40" y="18"/>
                    </a:moveTo>
                    <a:cubicBezTo>
                      <a:pt x="43" y="29"/>
                      <a:pt x="36" y="39"/>
                      <a:pt x="25" y="41"/>
                    </a:cubicBezTo>
                    <a:cubicBezTo>
                      <a:pt x="14" y="43"/>
                      <a:pt x="4" y="37"/>
                      <a:pt x="2" y="26"/>
                    </a:cubicBezTo>
                    <a:cubicBezTo>
                      <a:pt x="0" y="15"/>
                      <a:pt x="6" y="5"/>
                      <a:pt x="17" y="3"/>
                    </a:cubicBezTo>
                    <a:cubicBezTo>
                      <a:pt x="28" y="0"/>
                      <a:pt x="38" y="7"/>
                      <a:pt x="40" y="18"/>
                    </a:cubicBezTo>
                    <a:close/>
                  </a:path>
                </a:pathLst>
              </a:custGeom>
              <a:solidFill>
                <a:srgbClr val="FC51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8" name="Freeform 39"/>
              <p:cNvSpPr/>
              <p:nvPr/>
            </p:nvSpPr>
            <p:spPr bwMode="auto">
              <a:xfrm>
                <a:off x="2200" y="2386"/>
                <a:ext cx="39" cy="38"/>
              </a:xfrm>
              <a:custGeom>
                <a:avLst/>
                <a:gdLst>
                  <a:gd name="T0" fmla="*/ 41 w 43"/>
                  <a:gd name="T1" fmla="*/ 18 h 43"/>
                  <a:gd name="T2" fmla="*/ 25 w 43"/>
                  <a:gd name="T3" fmla="*/ 41 h 43"/>
                  <a:gd name="T4" fmla="*/ 2 w 43"/>
                  <a:gd name="T5" fmla="*/ 26 h 43"/>
                  <a:gd name="T6" fmla="*/ 18 w 43"/>
                  <a:gd name="T7" fmla="*/ 2 h 43"/>
                  <a:gd name="T8" fmla="*/ 41 w 43"/>
                  <a:gd name="T9" fmla="*/ 18 h 43"/>
                </a:gdLst>
                <a:ahLst/>
                <a:cxnLst>
                  <a:cxn ang="0">
                    <a:pos x="T0" y="T1"/>
                  </a:cxn>
                  <a:cxn ang="0">
                    <a:pos x="T2" y="T3"/>
                  </a:cxn>
                  <a:cxn ang="0">
                    <a:pos x="T4" y="T5"/>
                  </a:cxn>
                  <a:cxn ang="0">
                    <a:pos x="T6" y="T7"/>
                  </a:cxn>
                  <a:cxn ang="0">
                    <a:pos x="T8" y="T9"/>
                  </a:cxn>
                </a:cxnLst>
                <a:rect l="0" t="0" r="r" b="b"/>
                <a:pathLst>
                  <a:path w="43" h="43">
                    <a:moveTo>
                      <a:pt x="41" y="18"/>
                    </a:moveTo>
                    <a:cubicBezTo>
                      <a:pt x="43" y="28"/>
                      <a:pt x="36" y="39"/>
                      <a:pt x="25" y="41"/>
                    </a:cubicBezTo>
                    <a:cubicBezTo>
                      <a:pt x="15" y="43"/>
                      <a:pt x="4" y="36"/>
                      <a:pt x="2" y="26"/>
                    </a:cubicBezTo>
                    <a:cubicBezTo>
                      <a:pt x="0" y="15"/>
                      <a:pt x="7" y="4"/>
                      <a:pt x="18" y="2"/>
                    </a:cubicBezTo>
                    <a:cubicBezTo>
                      <a:pt x="28" y="0"/>
                      <a:pt x="39" y="7"/>
                      <a:pt x="41" y="18"/>
                    </a:cubicBezTo>
                    <a:close/>
                  </a:path>
                </a:pathLst>
              </a:custGeom>
              <a:solidFill>
                <a:srgbClr val="FC51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9" name="Freeform 40"/>
              <p:cNvSpPr/>
              <p:nvPr/>
            </p:nvSpPr>
            <p:spPr bwMode="auto">
              <a:xfrm>
                <a:off x="2117" y="2267"/>
                <a:ext cx="38" cy="39"/>
              </a:xfrm>
              <a:custGeom>
                <a:avLst/>
                <a:gdLst>
                  <a:gd name="T0" fmla="*/ 41 w 43"/>
                  <a:gd name="T1" fmla="*/ 17 h 43"/>
                  <a:gd name="T2" fmla="*/ 26 w 43"/>
                  <a:gd name="T3" fmla="*/ 41 h 43"/>
                  <a:gd name="T4" fmla="*/ 2 w 43"/>
                  <a:gd name="T5" fmla="*/ 25 h 43"/>
                  <a:gd name="T6" fmla="*/ 18 w 43"/>
                  <a:gd name="T7" fmla="*/ 2 h 43"/>
                  <a:gd name="T8" fmla="*/ 41 w 43"/>
                  <a:gd name="T9" fmla="*/ 17 h 43"/>
                </a:gdLst>
                <a:ahLst/>
                <a:cxnLst>
                  <a:cxn ang="0">
                    <a:pos x="T0" y="T1"/>
                  </a:cxn>
                  <a:cxn ang="0">
                    <a:pos x="T2" y="T3"/>
                  </a:cxn>
                  <a:cxn ang="0">
                    <a:pos x="T4" y="T5"/>
                  </a:cxn>
                  <a:cxn ang="0">
                    <a:pos x="T6" y="T7"/>
                  </a:cxn>
                  <a:cxn ang="0">
                    <a:pos x="T8" y="T9"/>
                  </a:cxn>
                </a:cxnLst>
                <a:rect l="0" t="0" r="r" b="b"/>
                <a:pathLst>
                  <a:path w="43" h="43">
                    <a:moveTo>
                      <a:pt x="41" y="17"/>
                    </a:moveTo>
                    <a:cubicBezTo>
                      <a:pt x="43" y="28"/>
                      <a:pt x="36" y="39"/>
                      <a:pt x="26" y="41"/>
                    </a:cubicBezTo>
                    <a:cubicBezTo>
                      <a:pt x="15" y="43"/>
                      <a:pt x="4" y="36"/>
                      <a:pt x="2" y="25"/>
                    </a:cubicBezTo>
                    <a:cubicBezTo>
                      <a:pt x="0" y="15"/>
                      <a:pt x="7" y="4"/>
                      <a:pt x="18" y="2"/>
                    </a:cubicBezTo>
                    <a:cubicBezTo>
                      <a:pt x="28" y="0"/>
                      <a:pt x="39" y="7"/>
                      <a:pt x="41" y="17"/>
                    </a:cubicBezTo>
                    <a:close/>
                  </a:path>
                </a:pathLst>
              </a:custGeom>
              <a:solidFill>
                <a:srgbClr val="FC51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0" name="Freeform 41"/>
              <p:cNvSpPr/>
              <p:nvPr/>
            </p:nvSpPr>
            <p:spPr bwMode="auto">
              <a:xfrm>
                <a:off x="1608" y="1971"/>
                <a:ext cx="340" cy="536"/>
              </a:xfrm>
              <a:custGeom>
                <a:avLst/>
                <a:gdLst>
                  <a:gd name="T0" fmla="*/ 381 w 382"/>
                  <a:gd name="T1" fmla="*/ 599 h 601"/>
                  <a:gd name="T2" fmla="*/ 230 w 382"/>
                  <a:gd name="T3" fmla="*/ 453 h 601"/>
                  <a:gd name="T4" fmla="*/ 162 w 382"/>
                  <a:gd name="T5" fmla="*/ 277 h 601"/>
                  <a:gd name="T6" fmla="*/ 112 w 382"/>
                  <a:gd name="T7" fmla="*/ 133 h 601"/>
                  <a:gd name="T8" fmla="*/ 3 w 382"/>
                  <a:gd name="T9" fmla="*/ 1 h 601"/>
                  <a:gd name="T10" fmla="*/ 2 w 382"/>
                  <a:gd name="T11" fmla="*/ 3 h 601"/>
                  <a:gd name="T12" fmla="*/ 112 w 382"/>
                  <a:gd name="T13" fmla="*/ 144 h 601"/>
                  <a:gd name="T14" fmla="*/ 165 w 382"/>
                  <a:gd name="T15" fmla="*/ 304 h 601"/>
                  <a:gd name="T16" fmla="*/ 237 w 382"/>
                  <a:gd name="T17" fmla="*/ 471 h 601"/>
                  <a:gd name="T18" fmla="*/ 380 w 382"/>
                  <a:gd name="T19" fmla="*/ 601 h 601"/>
                  <a:gd name="T20" fmla="*/ 381 w 382"/>
                  <a:gd name="T21" fmla="*/ 599 h 6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82" h="601">
                    <a:moveTo>
                      <a:pt x="381" y="599"/>
                    </a:moveTo>
                    <a:cubicBezTo>
                      <a:pt x="319" y="565"/>
                      <a:pt x="268" y="513"/>
                      <a:pt x="230" y="453"/>
                    </a:cubicBezTo>
                    <a:cubicBezTo>
                      <a:pt x="197" y="399"/>
                      <a:pt x="180" y="337"/>
                      <a:pt x="162" y="277"/>
                    </a:cubicBezTo>
                    <a:cubicBezTo>
                      <a:pt x="149" y="228"/>
                      <a:pt x="135" y="179"/>
                      <a:pt x="112" y="133"/>
                    </a:cubicBezTo>
                    <a:cubicBezTo>
                      <a:pt x="87" y="81"/>
                      <a:pt x="49" y="36"/>
                      <a:pt x="3" y="1"/>
                    </a:cubicBezTo>
                    <a:cubicBezTo>
                      <a:pt x="2" y="0"/>
                      <a:pt x="0" y="2"/>
                      <a:pt x="2" y="3"/>
                    </a:cubicBezTo>
                    <a:cubicBezTo>
                      <a:pt x="47" y="44"/>
                      <a:pt x="86" y="89"/>
                      <a:pt x="112" y="144"/>
                    </a:cubicBezTo>
                    <a:cubicBezTo>
                      <a:pt x="136" y="195"/>
                      <a:pt x="149" y="250"/>
                      <a:pt x="165" y="304"/>
                    </a:cubicBezTo>
                    <a:cubicBezTo>
                      <a:pt x="182" y="363"/>
                      <a:pt x="202" y="420"/>
                      <a:pt x="237" y="471"/>
                    </a:cubicBezTo>
                    <a:cubicBezTo>
                      <a:pt x="273" y="525"/>
                      <a:pt x="321" y="573"/>
                      <a:pt x="380" y="601"/>
                    </a:cubicBezTo>
                    <a:cubicBezTo>
                      <a:pt x="381" y="601"/>
                      <a:pt x="382" y="600"/>
                      <a:pt x="381" y="599"/>
                    </a:cubicBezTo>
                    <a:close/>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1" name="Freeform 42"/>
              <p:cNvSpPr/>
              <p:nvPr/>
            </p:nvSpPr>
            <p:spPr bwMode="auto">
              <a:xfrm>
                <a:off x="1523" y="1898"/>
                <a:ext cx="98" cy="89"/>
              </a:xfrm>
              <a:custGeom>
                <a:avLst/>
                <a:gdLst>
                  <a:gd name="T0" fmla="*/ 108 w 110"/>
                  <a:gd name="T1" fmla="*/ 93 h 100"/>
                  <a:gd name="T2" fmla="*/ 40 w 110"/>
                  <a:gd name="T3" fmla="*/ 62 h 100"/>
                  <a:gd name="T4" fmla="*/ 108 w 110"/>
                  <a:gd name="T5" fmla="*/ 93 h 100"/>
                </a:gdLst>
                <a:ahLst/>
                <a:cxnLst>
                  <a:cxn ang="0">
                    <a:pos x="T0" y="T1"/>
                  </a:cxn>
                  <a:cxn ang="0">
                    <a:pos x="T2" y="T3"/>
                  </a:cxn>
                  <a:cxn ang="0">
                    <a:pos x="T4" y="T5"/>
                  </a:cxn>
                </a:cxnLst>
                <a:rect l="0" t="0" r="r" b="b"/>
                <a:pathLst>
                  <a:path w="110" h="100">
                    <a:moveTo>
                      <a:pt x="108" y="93"/>
                    </a:moveTo>
                    <a:cubicBezTo>
                      <a:pt x="90" y="89"/>
                      <a:pt x="64" y="100"/>
                      <a:pt x="40" y="62"/>
                    </a:cubicBezTo>
                    <a:cubicBezTo>
                      <a:pt x="0" y="0"/>
                      <a:pt x="110" y="21"/>
                      <a:pt x="108" y="93"/>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2" name="Freeform 43"/>
              <p:cNvSpPr/>
              <p:nvPr/>
            </p:nvSpPr>
            <p:spPr bwMode="auto">
              <a:xfrm>
                <a:off x="1530" y="1988"/>
                <a:ext cx="106" cy="60"/>
              </a:xfrm>
              <a:custGeom>
                <a:avLst/>
                <a:gdLst>
                  <a:gd name="T0" fmla="*/ 119 w 119"/>
                  <a:gd name="T1" fmla="*/ 7 h 67"/>
                  <a:gd name="T2" fmla="*/ 50 w 119"/>
                  <a:gd name="T3" fmla="*/ 22 h 67"/>
                  <a:gd name="T4" fmla="*/ 119 w 119"/>
                  <a:gd name="T5" fmla="*/ 7 h 67"/>
                </a:gdLst>
                <a:ahLst/>
                <a:cxnLst>
                  <a:cxn ang="0">
                    <a:pos x="T0" y="T1"/>
                  </a:cxn>
                  <a:cxn ang="0">
                    <a:pos x="T2" y="T3"/>
                  </a:cxn>
                  <a:cxn ang="0">
                    <a:pos x="T4" y="T5"/>
                  </a:cxn>
                </a:cxnLst>
                <a:rect l="0" t="0" r="r" b="b"/>
                <a:pathLst>
                  <a:path w="119" h="67">
                    <a:moveTo>
                      <a:pt x="119" y="7"/>
                    </a:moveTo>
                    <a:cubicBezTo>
                      <a:pt x="105" y="5"/>
                      <a:pt x="74" y="0"/>
                      <a:pt x="50" y="22"/>
                    </a:cubicBezTo>
                    <a:cubicBezTo>
                      <a:pt x="0" y="67"/>
                      <a:pt x="110" y="62"/>
                      <a:pt x="119" y="7"/>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3" name="Freeform 44"/>
              <p:cNvSpPr/>
              <p:nvPr/>
            </p:nvSpPr>
            <p:spPr bwMode="auto">
              <a:xfrm>
                <a:off x="1608" y="1882"/>
                <a:ext cx="66" cy="114"/>
              </a:xfrm>
              <a:custGeom>
                <a:avLst/>
                <a:gdLst>
                  <a:gd name="T0" fmla="*/ 33 w 74"/>
                  <a:gd name="T1" fmla="*/ 127 h 127"/>
                  <a:gd name="T2" fmla="*/ 71 w 74"/>
                  <a:gd name="T3" fmla="*/ 67 h 127"/>
                  <a:gd name="T4" fmla="*/ 33 w 74"/>
                  <a:gd name="T5" fmla="*/ 127 h 127"/>
                </a:gdLst>
                <a:ahLst/>
                <a:cxnLst>
                  <a:cxn ang="0">
                    <a:pos x="T0" y="T1"/>
                  </a:cxn>
                  <a:cxn ang="0">
                    <a:pos x="T2" y="T3"/>
                  </a:cxn>
                  <a:cxn ang="0">
                    <a:pos x="T4" y="T5"/>
                  </a:cxn>
                </a:cxnLst>
                <a:rect l="0" t="0" r="r" b="b"/>
                <a:pathLst>
                  <a:path w="74" h="127">
                    <a:moveTo>
                      <a:pt x="33" y="127"/>
                    </a:moveTo>
                    <a:cubicBezTo>
                      <a:pt x="44" y="118"/>
                      <a:pt x="70" y="100"/>
                      <a:pt x="71" y="67"/>
                    </a:cubicBezTo>
                    <a:cubicBezTo>
                      <a:pt x="74" y="0"/>
                      <a:pt x="0" y="82"/>
                      <a:pt x="33" y="127"/>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4" name="Freeform 45"/>
              <p:cNvSpPr/>
              <p:nvPr/>
            </p:nvSpPr>
            <p:spPr bwMode="auto">
              <a:xfrm>
                <a:off x="1570" y="2036"/>
                <a:ext cx="110" cy="58"/>
              </a:xfrm>
              <a:custGeom>
                <a:avLst/>
                <a:gdLst>
                  <a:gd name="T0" fmla="*/ 124 w 124"/>
                  <a:gd name="T1" fmla="*/ 11 h 65"/>
                  <a:gd name="T2" fmla="*/ 53 w 124"/>
                  <a:gd name="T3" fmla="*/ 21 h 65"/>
                  <a:gd name="T4" fmla="*/ 124 w 124"/>
                  <a:gd name="T5" fmla="*/ 11 h 65"/>
                </a:gdLst>
                <a:ahLst/>
                <a:cxnLst>
                  <a:cxn ang="0">
                    <a:pos x="T0" y="T1"/>
                  </a:cxn>
                  <a:cxn ang="0">
                    <a:pos x="T2" y="T3"/>
                  </a:cxn>
                  <a:cxn ang="0">
                    <a:pos x="T4" y="T5"/>
                  </a:cxn>
                </a:cxnLst>
                <a:rect l="0" t="0" r="r" b="b"/>
                <a:pathLst>
                  <a:path w="124" h="65">
                    <a:moveTo>
                      <a:pt x="124" y="11"/>
                    </a:moveTo>
                    <a:cubicBezTo>
                      <a:pt x="109" y="8"/>
                      <a:pt x="79" y="0"/>
                      <a:pt x="53" y="21"/>
                    </a:cubicBezTo>
                    <a:cubicBezTo>
                      <a:pt x="0" y="62"/>
                      <a:pt x="110" y="65"/>
                      <a:pt x="124" y="11"/>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5" name="Freeform 46"/>
              <p:cNvSpPr/>
              <p:nvPr/>
            </p:nvSpPr>
            <p:spPr bwMode="auto">
              <a:xfrm>
                <a:off x="1655" y="1938"/>
                <a:ext cx="72" cy="109"/>
              </a:xfrm>
              <a:custGeom>
                <a:avLst/>
                <a:gdLst>
                  <a:gd name="T0" fmla="*/ 29 w 80"/>
                  <a:gd name="T1" fmla="*/ 123 h 123"/>
                  <a:gd name="T2" fmla="*/ 72 w 80"/>
                  <a:gd name="T3" fmla="*/ 66 h 123"/>
                  <a:gd name="T4" fmla="*/ 29 w 80"/>
                  <a:gd name="T5" fmla="*/ 123 h 123"/>
                </a:gdLst>
                <a:ahLst/>
                <a:cxnLst>
                  <a:cxn ang="0">
                    <a:pos x="T0" y="T1"/>
                  </a:cxn>
                  <a:cxn ang="0">
                    <a:pos x="T2" y="T3"/>
                  </a:cxn>
                  <a:cxn ang="0">
                    <a:pos x="T4" y="T5"/>
                  </a:cxn>
                </a:cxnLst>
                <a:rect l="0" t="0" r="r" b="b"/>
                <a:pathLst>
                  <a:path w="80" h="123">
                    <a:moveTo>
                      <a:pt x="29" y="123"/>
                    </a:moveTo>
                    <a:cubicBezTo>
                      <a:pt x="41" y="115"/>
                      <a:pt x="68" y="99"/>
                      <a:pt x="72" y="66"/>
                    </a:cubicBezTo>
                    <a:cubicBezTo>
                      <a:pt x="80" y="0"/>
                      <a:pt x="0" y="76"/>
                      <a:pt x="29" y="123"/>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6" name="Freeform 47"/>
              <p:cNvSpPr/>
              <p:nvPr/>
            </p:nvSpPr>
            <p:spPr bwMode="auto">
              <a:xfrm>
                <a:off x="1597" y="2085"/>
                <a:ext cx="112" cy="58"/>
              </a:xfrm>
              <a:custGeom>
                <a:avLst/>
                <a:gdLst>
                  <a:gd name="T0" fmla="*/ 125 w 125"/>
                  <a:gd name="T1" fmla="*/ 12 h 65"/>
                  <a:gd name="T2" fmla="*/ 54 w 125"/>
                  <a:gd name="T3" fmla="*/ 19 h 65"/>
                  <a:gd name="T4" fmla="*/ 125 w 125"/>
                  <a:gd name="T5" fmla="*/ 12 h 65"/>
                </a:gdLst>
                <a:ahLst/>
                <a:cxnLst>
                  <a:cxn ang="0">
                    <a:pos x="T0" y="T1"/>
                  </a:cxn>
                  <a:cxn ang="0">
                    <a:pos x="T2" y="T3"/>
                  </a:cxn>
                  <a:cxn ang="0">
                    <a:pos x="T4" y="T5"/>
                  </a:cxn>
                </a:cxnLst>
                <a:rect l="0" t="0" r="r" b="b"/>
                <a:pathLst>
                  <a:path w="125" h="65">
                    <a:moveTo>
                      <a:pt x="125" y="12"/>
                    </a:moveTo>
                    <a:cubicBezTo>
                      <a:pt x="111" y="9"/>
                      <a:pt x="81" y="0"/>
                      <a:pt x="54" y="19"/>
                    </a:cubicBezTo>
                    <a:cubicBezTo>
                      <a:pt x="0" y="60"/>
                      <a:pt x="110" y="65"/>
                      <a:pt x="125" y="12"/>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7" name="Freeform 48"/>
              <p:cNvSpPr/>
              <p:nvPr/>
            </p:nvSpPr>
            <p:spPr bwMode="auto">
              <a:xfrm>
                <a:off x="1685" y="1987"/>
                <a:ext cx="74" cy="110"/>
              </a:xfrm>
              <a:custGeom>
                <a:avLst/>
                <a:gdLst>
                  <a:gd name="T0" fmla="*/ 28 w 83"/>
                  <a:gd name="T1" fmla="*/ 123 h 123"/>
                  <a:gd name="T2" fmla="*/ 73 w 83"/>
                  <a:gd name="T3" fmla="*/ 67 h 123"/>
                  <a:gd name="T4" fmla="*/ 28 w 83"/>
                  <a:gd name="T5" fmla="*/ 123 h 123"/>
                </a:gdLst>
                <a:ahLst/>
                <a:cxnLst>
                  <a:cxn ang="0">
                    <a:pos x="T0" y="T1"/>
                  </a:cxn>
                  <a:cxn ang="0">
                    <a:pos x="T2" y="T3"/>
                  </a:cxn>
                  <a:cxn ang="0">
                    <a:pos x="T4" y="T5"/>
                  </a:cxn>
                </a:cxnLst>
                <a:rect l="0" t="0" r="r" b="b"/>
                <a:pathLst>
                  <a:path w="83" h="123">
                    <a:moveTo>
                      <a:pt x="28" y="123"/>
                    </a:moveTo>
                    <a:cubicBezTo>
                      <a:pt x="40" y="115"/>
                      <a:pt x="68" y="100"/>
                      <a:pt x="73" y="67"/>
                    </a:cubicBezTo>
                    <a:cubicBezTo>
                      <a:pt x="83" y="0"/>
                      <a:pt x="0" y="74"/>
                      <a:pt x="28" y="123"/>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8" name="Freeform 49"/>
              <p:cNvSpPr/>
              <p:nvPr/>
            </p:nvSpPr>
            <p:spPr bwMode="auto">
              <a:xfrm>
                <a:off x="1620" y="2143"/>
                <a:ext cx="114" cy="60"/>
              </a:xfrm>
              <a:custGeom>
                <a:avLst/>
                <a:gdLst>
                  <a:gd name="T0" fmla="*/ 128 w 128"/>
                  <a:gd name="T1" fmla="*/ 15 h 67"/>
                  <a:gd name="T2" fmla="*/ 57 w 128"/>
                  <a:gd name="T3" fmla="*/ 18 h 67"/>
                  <a:gd name="T4" fmla="*/ 128 w 128"/>
                  <a:gd name="T5" fmla="*/ 15 h 67"/>
                </a:gdLst>
                <a:ahLst/>
                <a:cxnLst>
                  <a:cxn ang="0">
                    <a:pos x="T0" y="T1"/>
                  </a:cxn>
                  <a:cxn ang="0">
                    <a:pos x="T2" y="T3"/>
                  </a:cxn>
                  <a:cxn ang="0">
                    <a:pos x="T4" y="T5"/>
                  </a:cxn>
                </a:cxnLst>
                <a:rect l="0" t="0" r="r" b="b"/>
                <a:pathLst>
                  <a:path w="128" h="67">
                    <a:moveTo>
                      <a:pt x="128" y="15"/>
                    </a:moveTo>
                    <a:cubicBezTo>
                      <a:pt x="114" y="11"/>
                      <a:pt x="85" y="0"/>
                      <a:pt x="57" y="18"/>
                    </a:cubicBezTo>
                    <a:cubicBezTo>
                      <a:pt x="0" y="54"/>
                      <a:pt x="110" y="67"/>
                      <a:pt x="128" y="15"/>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9" name="Freeform 50"/>
              <p:cNvSpPr/>
              <p:nvPr/>
            </p:nvSpPr>
            <p:spPr bwMode="auto">
              <a:xfrm>
                <a:off x="1713" y="2053"/>
                <a:ext cx="78" cy="105"/>
              </a:xfrm>
              <a:custGeom>
                <a:avLst/>
                <a:gdLst>
                  <a:gd name="T0" fmla="*/ 24 w 87"/>
                  <a:gd name="T1" fmla="*/ 118 h 118"/>
                  <a:gd name="T2" fmla="*/ 73 w 87"/>
                  <a:gd name="T3" fmla="*/ 66 h 118"/>
                  <a:gd name="T4" fmla="*/ 24 w 87"/>
                  <a:gd name="T5" fmla="*/ 118 h 118"/>
                </a:gdLst>
                <a:ahLst/>
                <a:cxnLst>
                  <a:cxn ang="0">
                    <a:pos x="T0" y="T1"/>
                  </a:cxn>
                  <a:cxn ang="0">
                    <a:pos x="T2" y="T3"/>
                  </a:cxn>
                  <a:cxn ang="0">
                    <a:pos x="T4" y="T5"/>
                  </a:cxn>
                </a:cxnLst>
                <a:rect l="0" t="0" r="r" b="b"/>
                <a:pathLst>
                  <a:path w="87" h="118">
                    <a:moveTo>
                      <a:pt x="24" y="118"/>
                    </a:moveTo>
                    <a:cubicBezTo>
                      <a:pt x="37" y="111"/>
                      <a:pt x="65" y="98"/>
                      <a:pt x="73" y="66"/>
                    </a:cubicBezTo>
                    <a:cubicBezTo>
                      <a:pt x="87" y="0"/>
                      <a:pt x="0" y="68"/>
                      <a:pt x="24" y="118"/>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0" name="Freeform 51"/>
              <p:cNvSpPr/>
              <p:nvPr/>
            </p:nvSpPr>
            <p:spPr bwMode="auto">
              <a:xfrm>
                <a:off x="1635" y="2197"/>
                <a:ext cx="116" cy="60"/>
              </a:xfrm>
              <a:custGeom>
                <a:avLst/>
                <a:gdLst>
                  <a:gd name="T0" fmla="*/ 130 w 130"/>
                  <a:gd name="T1" fmla="*/ 17 h 68"/>
                  <a:gd name="T2" fmla="*/ 58 w 130"/>
                  <a:gd name="T3" fmla="*/ 16 h 68"/>
                  <a:gd name="T4" fmla="*/ 130 w 130"/>
                  <a:gd name="T5" fmla="*/ 17 h 68"/>
                </a:gdLst>
                <a:ahLst/>
                <a:cxnLst>
                  <a:cxn ang="0">
                    <a:pos x="T0" y="T1"/>
                  </a:cxn>
                  <a:cxn ang="0">
                    <a:pos x="T2" y="T3"/>
                  </a:cxn>
                  <a:cxn ang="0">
                    <a:pos x="T4" y="T5"/>
                  </a:cxn>
                </a:cxnLst>
                <a:rect l="0" t="0" r="r" b="b"/>
                <a:pathLst>
                  <a:path w="130" h="68">
                    <a:moveTo>
                      <a:pt x="130" y="17"/>
                    </a:moveTo>
                    <a:cubicBezTo>
                      <a:pt x="116" y="12"/>
                      <a:pt x="87" y="0"/>
                      <a:pt x="58" y="16"/>
                    </a:cubicBezTo>
                    <a:cubicBezTo>
                      <a:pt x="0" y="49"/>
                      <a:pt x="109" y="68"/>
                      <a:pt x="130" y="17"/>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1" name="Freeform 52"/>
              <p:cNvSpPr/>
              <p:nvPr/>
            </p:nvSpPr>
            <p:spPr bwMode="auto">
              <a:xfrm>
                <a:off x="1732" y="2110"/>
                <a:ext cx="80" cy="103"/>
              </a:xfrm>
              <a:custGeom>
                <a:avLst/>
                <a:gdLst>
                  <a:gd name="T0" fmla="*/ 22 w 90"/>
                  <a:gd name="T1" fmla="*/ 115 h 115"/>
                  <a:gd name="T2" fmla="*/ 73 w 90"/>
                  <a:gd name="T3" fmla="*/ 65 h 115"/>
                  <a:gd name="T4" fmla="*/ 22 w 90"/>
                  <a:gd name="T5" fmla="*/ 115 h 115"/>
                </a:gdLst>
                <a:ahLst/>
                <a:cxnLst>
                  <a:cxn ang="0">
                    <a:pos x="T0" y="T1"/>
                  </a:cxn>
                  <a:cxn ang="0">
                    <a:pos x="T2" y="T3"/>
                  </a:cxn>
                  <a:cxn ang="0">
                    <a:pos x="T4" y="T5"/>
                  </a:cxn>
                </a:cxnLst>
                <a:rect l="0" t="0" r="r" b="b"/>
                <a:pathLst>
                  <a:path w="90" h="115">
                    <a:moveTo>
                      <a:pt x="22" y="115"/>
                    </a:moveTo>
                    <a:cubicBezTo>
                      <a:pt x="35" y="108"/>
                      <a:pt x="64" y="97"/>
                      <a:pt x="73" y="65"/>
                    </a:cubicBezTo>
                    <a:cubicBezTo>
                      <a:pt x="90" y="0"/>
                      <a:pt x="0" y="64"/>
                      <a:pt x="22" y="115"/>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2" name="Freeform 53"/>
              <p:cNvSpPr/>
              <p:nvPr/>
            </p:nvSpPr>
            <p:spPr bwMode="auto">
              <a:xfrm>
                <a:off x="1651" y="2262"/>
                <a:ext cx="116" cy="60"/>
              </a:xfrm>
              <a:custGeom>
                <a:avLst/>
                <a:gdLst>
                  <a:gd name="T0" fmla="*/ 130 w 130"/>
                  <a:gd name="T1" fmla="*/ 17 h 68"/>
                  <a:gd name="T2" fmla="*/ 59 w 130"/>
                  <a:gd name="T3" fmla="*/ 16 h 68"/>
                  <a:gd name="T4" fmla="*/ 130 w 130"/>
                  <a:gd name="T5" fmla="*/ 17 h 68"/>
                </a:gdLst>
                <a:ahLst/>
                <a:cxnLst>
                  <a:cxn ang="0">
                    <a:pos x="T0" y="T1"/>
                  </a:cxn>
                  <a:cxn ang="0">
                    <a:pos x="T2" y="T3"/>
                  </a:cxn>
                  <a:cxn ang="0">
                    <a:pos x="T4" y="T5"/>
                  </a:cxn>
                </a:cxnLst>
                <a:rect l="0" t="0" r="r" b="b"/>
                <a:pathLst>
                  <a:path w="130" h="68">
                    <a:moveTo>
                      <a:pt x="130" y="17"/>
                    </a:moveTo>
                    <a:cubicBezTo>
                      <a:pt x="117" y="12"/>
                      <a:pt x="88" y="0"/>
                      <a:pt x="59" y="16"/>
                    </a:cubicBezTo>
                    <a:cubicBezTo>
                      <a:pt x="0" y="50"/>
                      <a:pt x="110" y="68"/>
                      <a:pt x="130" y="17"/>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3" name="Freeform 54"/>
              <p:cNvSpPr/>
              <p:nvPr/>
            </p:nvSpPr>
            <p:spPr bwMode="auto">
              <a:xfrm>
                <a:off x="1749" y="2175"/>
                <a:ext cx="80" cy="103"/>
              </a:xfrm>
              <a:custGeom>
                <a:avLst/>
                <a:gdLst>
                  <a:gd name="T0" fmla="*/ 21 w 90"/>
                  <a:gd name="T1" fmla="*/ 115 h 115"/>
                  <a:gd name="T2" fmla="*/ 72 w 90"/>
                  <a:gd name="T3" fmla="*/ 65 h 115"/>
                  <a:gd name="T4" fmla="*/ 21 w 90"/>
                  <a:gd name="T5" fmla="*/ 115 h 115"/>
                </a:gdLst>
                <a:ahLst/>
                <a:cxnLst>
                  <a:cxn ang="0">
                    <a:pos x="T0" y="T1"/>
                  </a:cxn>
                  <a:cxn ang="0">
                    <a:pos x="T2" y="T3"/>
                  </a:cxn>
                  <a:cxn ang="0">
                    <a:pos x="T4" y="T5"/>
                  </a:cxn>
                </a:cxnLst>
                <a:rect l="0" t="0" r="r" b="b"/>
                <a:pathLst>
                  <a:path w="90" h="115">
                    <a:moveTo>
                      <a:pt x="21" y="115"/>
                    </a:moveTo>
                    <a:cubicBezTo>
                      <a:pt x="34" y="109"/>
                      <a:pt x="63" y="97"/>
                      <a:pt x="72" y="65"/>
                    </a:cubicBezTo>
                    <a:cubicBezTo>
                      <a:pt x="90" y="0"/>
                      <a:pt x="0" y="64"/>
                      <a:pt x="21" y="115"/>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4" name="Freeform 55"/>
              <p:cNvSpPr/>
              <p:nvPr/>
            </p:nvSpPr>
            <p:spPr bwMode="auto">
              <a:xfrm>
                <a:off x="1677" y="2325"/>
                <a:ext cx="116" cy="62"/>
              </a:xfrm>
              <a:custGeom>
                <a:avLst/>
                <a:gdLst>
                  <a:gd name="T0" fmla="*/ 130 w 130"/>
                  <a:gd name="T1" fmla="*/ 17 h 69"/>
                  <a:gd name="T2" fmla="*/ 59 w 130"/>
                  <a:gd name="T3" fmla="*/ 17 h 69"/>
                  <a:gd name="T4" fmla="*/ 130 w 130"/>
                  <a:gd name="T5" fmla="*/ 17 h 69"/>
                </a:gdLst>
                <a:ahLst/>
                <a:cxnLst>
                  <a:cxn ang="0">
                    <a:pos x="T0" y="T1"/>
                  </a:cxn>
                  <a:cxn ang="0">
                    <a:pos x="T2" y="T3"/>
                  </a:cxn>
                  <a:cxn ang="0">
                    <a:pos x="T4" y="T5"/>
                  </a:cxn>
                </a:cxnLst>
                <a:rect l="0" t="0" r="r" b="b"/>
                <a:pathLst>
                  <a:path w="130" h="69">
                    <a:moveTo>
                      <a:pt x="130" y="17"/>
                    </a:moveTo>
                    <a:cubicBezTo>
                      <a:pt x="117" y="13"/>
                      <a:pt x="88" y="0"/>
                      <a:pt x="59" y="17"/>
                    </a:cubicBezTo>
                    <a:cubicBezTo>
                      <a:pt x="0" y="50"/>
                      <a:pt x="109" y="69"/>
                      <a:pt x="130" y="17"/>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5" name="Freeform 56"/>
              <p:cNvSpPr/>
              <p:nvPr/>
            </p:nvSpPr>
            <p:spPr bwMode="auto">
              <a:xfrm>
                <a:off x="1775" y="2240"/>
                <a:ext cx="80" cy="102"/>
              </a:xfrm>
              <a:custGeom>
                <a:avLst/>
                <a:gdLst>
                  <a:gd name="T0" fmla="*/ 21 w 90"/>
                  <a:gd name="T1" fmla="*/ 115 h 115"/>
                  <a:gd name="T2" fmla="*/ 72 w 90"/>
                  <a:gd name="T3" fmla="*/ 65 h 115"/>
                  <a:gd name="T4" fmla="*/ 21 w 90"/>
                  <a:gd name="T5" fmla="*/ 115 h 115"/>
                </a:gdLst>
                <a:ahLst/>
                <a:cxnLst>
                  <a:cxn ang="0">
                    <a:pos x="T0" y="T1"/>
                  </a:cxn>
                  <a:cxn ang="0">
                    <a:pos x="T2" y="T3"/>
                  </a:cxn>
                  <a:cxn ang="0">
                    <a:pos x="T4" y="T5"/>
                  </a:cxn>
                </a:cxnLst>
                <a:rect l="0" t="0" r="r" b="b"/>
                <a:pathLst>
                  <a:path w="90" h="115">
                    <a:moveTo>
                      <a:pt x="21" y="115"/>
                    </a:moveTo>
                    <a:cubicBezTo>
                      <a:pt x="34" y="108"/>
                      <a:pt x="63" y="96"/>
                      <a:pt x="72" y="65"/>
                    </a:cubicBezTo>
                    <a:cubicBezTo>
                      <a:pt x="90" y="0"/>
                      <a:pt x="0" y="63"/>
                      <a:pt x="21" y="115"/>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6" name="Freeform 57"/>
              <p:cNvSpPr/>
              <p:nvPr/>
            </p:nvSpPr>
            <p:spPr bwMode="auto">
              <a:xfrm>
                <a:off x="1666" y="2518"/>
                <a:ext cx="477" cy="231"/>
              </a:xfrm>
              <a:custGeom>
                <a:avLst/>
                <a:gdLst>
                  <a:gd name="T0" fmla="*/ 0 w 535"/>
                  <a:gd name="T1" fmla="*/ 77 h 260"/>
                  <a:gd name="T2" fmla="*/ 35 w 535"/>
                  <a:gd name="T3" fmla="*/ 103 h 260"/>
                  <a:gd name="T4" fmla="*/ 535 w 535"/>
                  <a:gd name="T5" fmla="*/ 133 h 260"/>
                  <a:gd name="T6" fmla="*/ 0 w 535"/>
                  <a:gd name="T7" fmla="*/ 77 h 260"/>
                </a:gdLst>
                <a:ahLst/>
                <a:cxnLst>
                  <a:cxn ang="0">
                    <a:pos x="T0" y="T1"/>
                  </a:cxn>
                  <a:cxn ang="0">
                    <a:pos x="T2" y="T3"/>
                  </a:cxn>
                  <a:cxn ang="0">
                    <a:pos x="T4" y="T5"/>
                  </a:cxn>
                  <a:cxn ang="0">
                    <a:pos x="T6" y="T7"/>
                  </a:cxn>
                </a:cxnLst>
                <a:rect l="0" t="0" r="r" b="b"/>
                <a:pathLst>
                  <a:path w="535" h="260">
                    <a:moveTo>
                      <a:pt x="0" y="77"/>
                    </a:moveTo>
                    <a:cubicBezTo>
                      <a:pt x="35" y="103"/>
                      <a:pt x="35" y="103"/>
                      <a:pt x="35" y="103"/>
                    </a:cubicBezTo>
                    <a:cubicBezTo>
                      <a:pt x="155" y="200"/>
                      <a:pt x="345" y="260"/>
                      <a:pt x="535" y="133"/>
                    </a:cubicBezTo>
                    <a:cubicBezTo>
                      <a:pt x="347" y="127"/>
                      <a:pt x="191" y="0"/>
                      <a:pt x="0" y="77"/>
                    </a:cubicBezTo>
                    <a:close/>
                  </a:path>
                </a:pathLst>
              </a:custGeom>
              <a:solidFill>
                <a:srgbClr val="C6E03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7" name="Freeform 58"/>
              <p:cNvSpPr/>
              <p:nvPr/>
            </p:nvSpPr>
            <p:spPr bwMode="auto">
              <a:xfrm>
                <a:off x="1716" y="2588"/>
                <a:ext cx="377" cy="72"/>
              </a:xfrm>
              <a:custGeom>
                <a:avLst/>
                <a:gdLst>
                  <a:gd name="T0" fmla="*/ 1 w 423"/>
                  <a:gd name="T1" fmla="*/ 2 h 81"/>
                  <a:gd name="T2" fmla="*/ 238 w 423"/>
                  <a:gd name="T3" fmla="*/ 54 h 81"/>
                  <a:gd name="T4" fmla="*/ 335 w 423"/>
                  <a:gd name="T5" fmla="*/ 76 h 81"/>
                  <a:gd name="T6" fmla="*/ 420 w 423"/>
                  <a:gd name="T7" fmla="*/ 69 h 81"/>
                  <a:gd name="T8" fmla="*/ 420 w 423"/>
                  <a:gd name="T9" fmla="*/ 63 h 81"/>
                  <a:gd name="T10" fmla="*/ 335 w 423"/>
                  <a:gd name="T11" fmla="*/ 64 h 81"/>
                  <a:gd name="T12" fmla="*/ 228 w 423"/>
                  <a:gd name="T13" fmla="*/ 41 h 81"/>
                  <a:gd name="T14" fmla="*/ 1 w 423"/>
                  <a:gd name="T15" fmla="*/ 0 h 81"/>
                  <a:gd name="T16" fmla="*/ 1 w 423"/>
                  <a:gd name="T17" fmla="*/ 2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2" h="81">
                    <a:moveTo>
                      <a:pt x="1" y="2"/>
                    </a:moveTo>
                    <a:cubicBezTo>
                      <a:pt x="82" y="12"/>
                      <a:pt x="161" y="30"/>
                      <a:pt x="238" y="54"/>
                    </a:cubicBezTo>
                    <a:cubicBezTo>
                      <a:pt x="270" y="63"/>
                      <a:pt x="302" y="72"/>
                      <a:pt x="335" y="76"/>
                    </a:cubicBezTo>
                    <a:cubicBezTo>
                      <a:pt x="362" y="79"/>
                      <a:pt x="395" y="81"/>
                      <a:pt x="420" y="69"/>
                    </a:cubicBezTo>
                    <a:cubicBezTo>
                      <a:pt x="423" y="68"/>
                      <a:pt x="422" y="63"/>
                      <a:pt x="420" y="63"/>
                    </a:cubicBezTo>
                    <a:cubicBezTo>
                      <a:pt x="392" y="59"/>
                      <a:pt x="363" y="66"/>
                      <a:pt x="335" y="64"/>
                    </a:cubicBezTo>
                    <a:cubicBezTo>
                      <a:pt x="299" y="61"/>
                      <a:pt x="263" y="51"/>
                      <a:pt x="228" y="41"/>
                    </a:cubicBezTo>
                    <a:cubicBezTo>
                      <a:pt x="154" y="22"/>
                      <a:pt x="77" y="7"/>
                      <a:pt x="1" y="0"/>
                    </a:cubicBezTo>
                    <a:cubicBezTo>
                      <a:pt x="0" y="0"/>
                      <a:pt x="0" y="2"/>
                      <a:pt x="1" y="2"/>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8" name="Freeform 59"/>
              <p:cNvSpPr/>
              <p:nvPr/>
            </p:nvSpPr>
            <p:spPr bwMode="auto">
              <a:xfrm>
                <a:off x="3530" y="1041"/>
                <a:ext cx="340" cy="214"/>
              </a:xfrm>
              <a:custGeom>
                <a:avLst/>
                <a:gdLst>
                  <a:gd name="T0" fmla="*/ 381 w 381"/>
                  <a:gd name="T1" fmla="*/ 241 h 241"/>
                  <a:gd name="T2" fmla="*/ 344 w 381"/>
                  <a:gd name="T3" fmla="*/ 240 h 241"/>
                  <a:gd name="T4" fmla="*/ 0 w 381"/>
                  <a:gd name="T5" fmla="*/ 0 h 241"/>
                  <a:gd name="T6" fmla="*/ 381 w 381"/>
                  <a:gd name="T7" fmla="*/ 241 h 241"/>
                </a:gdLst>
                <a:ahLst/>
                <a:cxnLst>
                  <a:cxn ang="0">
                    <a:pos x="T0" y="T1"/>
                  </a:cxn>
                  <a:cxn ang="0">
                    <a:pos x="T2" y="T3"/>
                  </a:cxn>
                  <a:cxn ang="0">
                    <a:pos x="T4" y="T5"/>
                  </a:cxn>
                  <a:cxn ang="0">
                    <a:pos x="T6" y="T7"/>
                  </a:cxn>
                </a:cxnLst>
                <a:rect l="0" t="0" r="r" b="b"/>
                <a:pathLst>
                  <a:path w="381" h="241">
                    <a:moveTo>
                      <a:pt x="381" y="241"/>
                    </a:moveTo>
                    <a:cubicBezTo>
                      <a:pt x="344" y="240"/>
                      <a:pt x="344" y="240"/>
                      <a:pt x="344" y="240"/>
                    </a:cubicBezTo>
                    <a:cubicBezTo>
                      <a:pt x="215" y="241"/>
                      <a:pt x="59" y="182"/>
                      <a:pt x="0" y="0"/>
                    </a:cubicBezTo>
                    <a:cubicBezTo>
                      <a:pt x="126" y="93"/>
                      <a:pt x="295" y="91"/>
                      <a:pt x="381" y="241"/>
                    </a:cubicBezTo>
                    <a:close/>
                  </a:path>
                </a:pathLst>
              </a:custGeom>
              <a:solidFill>
                <a:srgbClr val="C6E03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9" name="Freeform 60"/>
              <p:cNvSpPr/>
              <p:nvPr/>
            </p:nvSpPr>
            <p:spPr bwMode="auto">
              <a:xfrm>
                <a:off x="3557" y="1072"/>
                <a:ext cx="279" cy="159"/>
              </a:xfrm>
              <a:custGeom>
                <a:avLst/>
                <a:gdLst>
                  <a:gd name="T0" fmla="*/ 312 w 313"/>
                  <a:gd name="T1" fmla="*/ 178 h 179"/>
                  <a:gd name="T2" fmla="*/ 138 w 313"/>
                  <a:gd name="T3" fmla="*/ 85 h 179"/>
                  <a:gd name="T4" fmla="*/ 61 w 313"/>
                  <a:gd name="T5" fmla="*/ 47 h 179"/>
                  <a:gd name="T6" fmla="*/ 4 w 313"/>
                  <a:gd name="T7" fmla="*/ 2 h 179"/>
                  <a:gd name="T8" fmla="*/ 1 w 313"/>
                  <a:gd name="T9" fmla="*/ 6 h 179"/>
                  <a:gd name="T10" fmla="*/ 122 w 313"/>
                  <a:gd name="T11" fmla="*/ 87 h 179"/>
                  <a:gd name="T12" fmla="*/ 311 w 313"/>
                  <a:gd name="T13" fmla="*/ 179 h 179"/>
                  <a:gd name="T14" fmla="*/ 312 w 313"/>
                  <a:gd name="T15" fmla="*/ 178 h 1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3" h="179">
                    <a:moveTo>
                      <a:pt x="312" y="178"/>
                    </a:moveTo>
                    <a:cubicBezTo>
                      <a:pt x="257" y="141"/>
                      <a:pt x="198" y="112"/>
                      <a:pt x="138" y="85"/>
                    </a:cubicBezTo>
                    <a:cubicBezTo>
                      <a:pt x="111" y="74"/>
                      <a:pt x="85" y="62"/>
                      <a:pt x="61" y="47"/>
                    </a:cubicBezTo>
                    <a:cubicBezTo>
                      <a:pt x="40" y="34"/>
                      <a:pt x="25" y="14"/>
                      <a:pt x="4" y="2"/>
                    </a:cubicBezTo>
                    <a:cubicBezTo>
                      <a:pt x="2" y="0"/>
                      <a:pt x="0" y="3"/>
                      <a:pt x="1" y="6"/>
                    </a:cubicBezTo>
                    <a:cubicBezTo>
                      <a:pt x="21" y="48"/>
                      <a:pt x="81" y="71"/>
                      <a:pt x="122" y="87"/>
                    </a:cubicBezTo>
                    <a:cubicBezTo>
                      <a:pt x="187" y="114"/>
                      <a:pt x="251" y="142"/>
                      <a:pt x="311" y="179"/>
                    </a:cubicBezTo>
                    <a:cubicBezTo>
                      <a:pt x="312" y="179"/>
                      <a:pt x="313" y="178"/>
                      <a:pt x="312" y="178"/>
                    </a:cubicBezTo>
                    <a:close/>
                  </a:path>
                </a:pathLst>
              </a:custGeom>
              <a:solidFill>
                <a:srgbClr val="84AB2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0" name="Freeform 61"/>
              <p:cNvSpPr/>
              <p:nvPr/>
            </p:nvSpPr>
            <p:spPr bwMode="auto">
              <a:xfrm>
                <a:off x="3946" y="861"/>
                <a:ext cx="65" cy="262"/>
              </a:xfrm>
              <a:custGeom>
                <a:avLst/>
                <a:gdLst>
                  <a:gd name="T0" fmla="*/ 4 w 73"/>
                  <a:gd name="T1" fmla="*/ 292 h 294"/>
                  <a:gd name="T2" fmla="*/ 57 w 73"/>
                  <a:gd name="T3" fmla="*/ 3 h 294"/>
                  <a:gd name="T4" fmla="*/ 53 w 73"/>
                  <a:gd name="T5" fmla="*/ 3 h 294"/>
                  <a:gd name="T6" fmla="*/ 43 w 73"/>
                  <a:gd name="T7" fmla="*/ 149 h 294"/>
                  <a:gd name="T8" fmla="*/ 0 w 73"/>
                  <a:gd name="T9" fmla="*/ 290 h 294"/>
                  <a:gd name="T10" fmla="*/ 4 w 73"/>
                  <a:gd name="T11" fmla="*/ 292 h 294"/>
                </a:gdLst>
                <a:ahLst/>
                <a:cxnLst>
                  <a:cxn ang="0">
                    <a:pos x="T0" y="T1"/>
                  </a:cxn>
                  <a:cxn ang="0">
                    <a:pos x="T2" y="T3"/>
                  </a:cxn>
                  <a:cxn ang="0">
                    <a:pos x="T4" y="T5"/>
                  </a:cxn>
                  <a:cxn ang="0">
                    <a:pos x="T6" y="T7"/>
                  </a:cxn>
                  <a:cxn ang="0">
                    <a:pos x="T8" y="T9"/>
                  </a:cxn>
                  <a:cxn ang="0">
                    <a:pos x="T10" y="T11"/>
                  </a:cxn>
                </a:cxnLst>
                <a:rect l="0" t="0" r="r" b="b"/>
                <a:pathLst>
                  <a:path w="73" h="294">
                    <a:moveTo>
                      <a:pt x="4" y="292"/>
                    </a:moveTo>
                    <a:cubicBezTo>
                      <a:pt x="45" y="203"/>
                      <a:pt x="73" y="101"/>
                      <a:pt x="57" y="3"/>
                    </a:cubicBezTo>
                    <a:cubicBezTo>
                      <a:pt x="57" y="0"/>
                      <a:pt x="53" y="1"/>
                      <a:pt x="53" y="3"/>
                    </a:cubicBezTo>
                    <a:cubicBezTo>
                      <a:pt x="53" y="53"/>
                      <a:pt x="52" y="101"/>
                      <a:pt x="43" y="149"/>
                    </a:cubicBezTo>
                    <a:cubicBezTo>
                      <a:pt x="34" y="198"/>
                      <a:pt x="17" y="244"/>
                      <a:pt x="0" y="290"/>
                    </a:cubicBezTo>
                    <a:cubicBezTo>
                      <a:pt x="0" y="293"/>
                      <a:pt x="3" y="294"/>
                      <a:pt x="4" y="292"/>
                    </a:cubicBezTo>
                    <a:close/>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1" name="Freeform 62"/>
              <p:cNvSpPr/>
              <p:nvPr/>
            </p:nvSpPr>
            <p:spPr bwMode="auto">
              <a:xfrm>
                <a:off x="3975" y="798"/>
                <a:ext cx="43" cy="71"/>
              </a:xfrm>
              <a:custGeom>
                <a:avLst/>
                <a:gdLst>
                  <a:gd name="T0" fmla="*/ 21 w 48"/>
                  <a:gd name="T1" fmla="*/ 79 h 79"/>
                  <a:gd name="T2" fmla="*/ 23 w 48"/>
                  <a:gd name="T3" fmla="*/ 0 h 79"/>
                  <a:gd name="T4" fmla="*/ 23 w 48"/>
                  <a:gd name="T5" fmla="*/ 79 h 79"/>
                </a:gdLst>
                <a:ahLst/>
                <a:cxnLst>
                  <a:cxn ang="0">
                    <a:pos x="T0" y="T1"/>
                  </a:cxn>
                  <a:cxn ang="0">
                    <a:pos x="T2" y="T3"/>
                  </a:cxn>
                  <a:cxn ang="0">
                    <a:pos x="T4" y="T5"/>
                  </a:cxn>
                </a:cxnLst>
                <a:rect l="0" t="0" r="r" b="b"/>
                <a:pathLst>
                  <a:path w="48" h="79">
                    <a:moveTo>
                      <a:pt x="21" y="79"/>
                    </a:moveTo>
                    <a:cubicBezTo>
                      <a:pt x="0" y="50"/>
                      <a:pt x="7" y="23"/>
                      <a:pt x="23" y="0"/>
                    </a:cubicBezTo>
                    <a:cubicBezTo>
                      <a:pt x="36" y="28"/>
                      <a:pt x="48" y="54"/>
                      <a:pt x="23" y="79"/>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2" name="Freeform 63"/>
              <p:cNvSpPr/>
              <p:nvPr/>
            </p:nvSpPr>
            <p:spPr bwMode="auto">
              <a:xfrm>
                <a:off x="3937" y="877"/>
                <a:ext cx="62" cy="50"/>
              </a:xfrm>
              <a:custGeom>
                <a:avLst/>
                <a:gdLst>
                  <a:gd name="T0" fmla="*/ 61 w 70"/>
                  <a:gd name="T1" fmla="*/ 36 h 56"/>
                  <a:gd name="T2" fmla="*/ 0 w 70"/>
                  <a:gd name="T3" fmla="*/ 7 h 56"/>
                  <a:gd name="T4" fmla="*/ 70 w 70"/>
                  <a:gd name="T5" fmla="*/ 38 h 56"/>
                </a:gdLst>
                <a:ahLst/>
                <a:cxnLst>
                  <a:cxn ang="0">
                    <a:pos x="T0" y="T1"/>
                  </a:cxn>
                  <a:cxn ang="0">
                    <a:pos x="T2" y="T3"/>
                  </a:cxn>
                  <a:cxn ang="0">
                    <a:pos x="T4" y="T5"/>
                  </a:cxn>
                </a:cxnLst>
                <a:rect l="0" t="0" r="r" b="b"/>
                <a:pathLst>
                  <a:path w="70" h="56">
                    <a:moveTo>
                      <a:pt x="61" y="36"/>
                    </a:moveTo>
                    <a:cubicBezTo>
                      <a:pt x="44" y="23"/>
                      <a:pt x="26" y="0"/>
                      <a:pt x="0" y="7"/>
                    </a:cubicBezTo>
                    <a:cubicBezTo>
                      <a:pt x="9" y="32"/>
                      <a:pt x="47" y="56"/>
                      <a:pt x="70" y="38"/>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3" name="Freeform 64"/>
              <p:cNvSpPr/>
              <p:nvPr/>
            </p:nvSpPr>
            <p:spPr bwMode="auto">
              <a:xfrm>
                <a:off x="3996" y="878"/>
                <a:ext cx="50" cy="38"/>
              </a:xfrm>
              <a:custGeom>
                <a:avLst/>
                <a:gdLst>
                  <a:gd name="T0" fmla="*/ 0 w 56"/>
                  <a:gd name="T1" fmla="*/ 42 h 42"/>
                  <a:gd name="T2" fmla="*/ 56 w 56"/>
                  <a:gd name="T3" fmla="*/ 1 h 42"/>
                  <a:gd name="T4" fmla="*/ 0 w 56"/>
                  <a:gd name="T5" fmla="*/ 42 h 42"/>
                </a:gdLst>
                <a:ahLst/>
                <a:cxnLst>
                  <a:cxn ang="0">
                    <a:pos x="T0" y="T1"/>
                  </a:cxn>
                  <a:cxn ang="0">
                    <a:pos x="T2" y="T3"/>
                  </a:cxn>
                  <a:cxn ang="0">
                    <a:pos x="T4" y="T5"/>
                  </a:cxn>
                </a:cxnLst>
                <a:rect l="0" t="0" r="r" b="b"/>
                <a:pathLst>
                  <a:path w="56" h="42">
                    <a:moveTo>
                      <a:pt x="0" y="42"/>
                    </a:moveTo>
                    <a:cubicBezTo>
                      <a:pt x="9" y="21"/>
                      <a:pt x="29" y="0"/>
                      <a:pt x="56" y="1"/>
                    </a:cubicBezTo>
                    <a:cubicBezTo>
                      <a:pt x="56" y="1"/>
                      <a:pt x="52" y="36"/>
                      <a:pt x="0" y="42"/>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4" name="Freeform 65"/>
              <p:cNvSpPr/>
              <p:nvPr/>
            </p:nvSpPr>
            <p:spPr bwMode="auto">
              <a:xfrm>
                <a:off x="3931" y="932"/>
                <a:ext cx="62" cy="52"/>
              </a:xfrm>
              <a:custGeom>
                <a:avLst/>
                <a:gdLst>
                  <a:gd name="T0" fmla="*/ 69 w 69"/>
                  <a:gd name="T1" fmla="*/ 58 h 58"/>
                  <a:gd name="T2" fmla="*/ 0 w 69"/>
                  <a:gd name="T3" fmla="*/ 0 h 58"/>
                  <a:gd name="T4" fmla="*/ 65 w 69"/>
                  <a:gd name="T5" fmla="*/ 54 h 58"/>
                </a:gdLst>
                <a:ahLst/>
                <a:cxnLst>
                  <a:cxn ang="0">
                    <a:pos x="T0" y="T1"/>
                  </a:cxn>
                  <a:cxn ang="0">
                    <a:pos x="T2" y="T3"/>
                  </a:cxn>
                  <a:cxn ang="0">
                    <a:pos x="T4" y="T5"/>
                  </a:cxn>
                </a:cxnLst>
                <a:rect l="0" t="0" r="r" b="b"/>
                <a:pathLst>
                  <a:path w="69" h="57">
                    <a:moveTo>
                      <a:pt x="69" y="58"/>
                    </a:moveTo>
                    <a:cubicBezTo>
                      <a:pt x="58" y="29"/>
                      <a:pt x="29" y="5"/>
                      <a:pt x="0" y="0"/>
                    </a:cubicBezTo>
                    <a:cubicBezTo>
                      <a:pt x="4" y="31"/>
                      <a:pt x="34" y="55"/>
                      <a:pt x="65" y="54"/>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5" name="Freeform 66"/>
              <p:cNvSpPr/>
              <p:nvPr/>
            </p:nvSpPr>
            <p:spPr bwMode="auto">
              <a:xfrm>
                <a:off x="3989" y="943"/>
                <a:ext cx="66" cy="49"/>
              </a:xfrm>
              <a:custGeom>
                <a:avLst/>
                <a:gdLst>
                  <a:gd name="T0" fmla="*/ 1 w 74"/>
                  <a:gd name="T1" fmla="*/ 39 h 55"/>
                  <a:gd name="T2" fmla="*/ 74 w 74"/>
                  <a:gd name="T3" fmla="*/ 13 h 55"/>
                  <a:gd name="T4" fmla="*/ 74 w 74"/>
                  <a:gd name="T5" fmla="*/ 13 h 55"/>
                  <a:gd name="T6" fmla="*/ 0 w 74"/>
                  <a:gd name="T7" fmla="*/ 42 h 55"/>
                </a:gdLst>
                <a:ahLst/>
                <a:cxnLst>
                  <a:cxn ang="0">
                    <a:pos x="T0" y="T1"/>
                  </a:cxn>
                  <a:cxn ang="0">
                    <a:pos x="T2" y="T3"/>
                  </a:cxn>
                  <a:cxn ang="0">
                    <a:pos x="T4" y="T5"/>
                  </a:cxn>
                  <a:cxn ang="0">
                    <a:pos x="T6" y="T7"/>
                  </a:cxn>
                </a:cxnLst>
                <a:rect l="0" t="0" r="r" b="b"/>
                <a:pathLst>
                  <a:path w="74" h="55">
                    <a:moveTo>
                      <a:pt x="1" y="39"/>
                    </a:moveTo>
                    <a:cubicBezTo>
                      <a:pt x="18" y="18"/>
                      <a:pt x="46" y="0"/>
                      <a:pt x="74" y="13"/>
                    </a:cubicBezTo>
                    <a:cubicBezTo>
                      <a:pt x="74" y="13"/>
                      <a:pt x="74" y="13"/>
                      <a:pt x="74" y="13"/>
                    </a:cubicBezTo>
                    <a:cubicBezTo>
                      <a:pt x="58" y="47"/>
                      <a:pt x="35" y="55"/>
                      <a:pt x="0" y="42"/>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6" name="Freeform 67"/>
              <p:cNvSpPr/>
              <p:nvPr/>
            </p:nvSpPr>
            <p:spPr bwMode="auto">
              <a:xfrm>
                <a:off x="3920" y="994"/>
                <a:ext cx="59" cy="55"/>
              </a:xfrm>
              <a:custGeom>
                <a:avLst/>
                <a:gdLst>
                  <a:gd name="T0" fmla="*/ 66 w 66"/>
                  <a:gd name="T1" fmla="*/ 61 h 61"/>
                  <a:gd name="T2" fmla="*/ 0 w 66"/>
                  <a:gd name="T3" fmla="*/ 0 h 61"/>
                  <a:gd name="T4" fmla="*/ 63 w 66"/>
                  <a:gd name="T5" fmla="*/ 57 h 61"/>
                </a:gdLst>
                <a:ahLst/>
                <a:cxnLst>
                  <a:cxn ang="0">
                    <a:pos x="T0" y="T1"/>
                  </a:cxn>
                  <a:cxn ang="0">
                    <a:pos x="T2" y="T3"/>
                  </a:cxn>
                  <a:cxn ang="0">
                    <a:pos x="T4" y="T5"/>
                  </a:cxn>
                </a:cxnLst>
                <a:rect l="0" t="0" r="r" b="b"/>
                <a:pathLst>
                  <a:path w="66" h="61">
                    <a:moveTo>
                      <a:pt x="66" y="61"/>
                    </a:moveTo>
                    <a:cubicBezTo>
                      <a:pt x="57" y="31"/>
                      <a:pt x="28" y="7"/>
                      <a:pt x="0" y="0"/>
                    </a:cubicBezTo>
                    <a:cubicBezTo>
                      <a:pt x="2" y="30"/>
                      <a:pt x="32" y="57"/>
                      <a:pt x="63" y="57"/>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7" name="Freeform 68"/>
              <p:cNvSpPr/>
              <p:nvPr/>
            </p:nvSpPr>
            <p:spPr bwMode="auto">
              <a:xfrm>
                <a:off x="3977" y="1009"/>
                <a:ext cx="66" cy="48"/>
              </a:xfrm>
              <a:custGeom>
                <a:avLst/>
                <a:gdLst>
                  <a:gd name="T0" fmla="*/ 1 w 74"/>
                  <a:gd name="T1" fmla="*/ 37 h 54"/>
                  <a:gd name="T2" fmla="*/ 74 w 74"/>
                  <a:gd name="T3" fmla="*/ 14 h 54"/>
                  <a:gd name="T4" fmla="*/ 74 w 74"/>
                  <a:gd name="T5" fmla="*/ 14 h 54"/>
                  <a:gd name="T6" fmla="*/ 0 w 74"/>
                  <a:gd name="T7" fmla="*/ 40 h 54"/>
                </a:gdLst>
                <a:ahLst/>
                <a:cxnLst>
                  <a:cxn ang="0">
                    <a:pos x="T0" y="T1"/>
                  </a:cxn>
                  <a:cxn ang="0">
                    <a:pos x="T2" y="T3"/>
                  </a:cxn>
                  <a:cxn ang="0">
                    <a:pos x="T4" y="T5"/>
                  </a:cxn>
                  <a:cxn ang="0">
                    <a:pos x="T6" y="T7"/>
                  </a:cxn>
                </a:cxnLst>
                <a:rect l="0" t="0" r="r" b="b"/>
                <a:pathLst>
                  <a:path w="74" h="54">
                    <a:moveTo>
                      <a:pt x="1" y="37"/>
                    </a:moveTo>
                    <a:cubicBezTo>
                      <a:pt x="18" y="17"/>
                      <a:pt x="47" y="0"/>
                      <a:pt x="74" y="14"/>
                    </a:cubicBezTo>
                    <a:cubicBezTo>
                      <a:pt x="74" y="14"/>
                      <a:pt x="74" y="14"/>
                      <a:pt x="74" y="14"/>
                    </a:cubicBezTo>
                    <a:cubicBezTo>
                      <a:pt x="57" y="48"/>
                      <a:pt x="34" y="54"/>
                      <a:pt x="0" y="40"/>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8" name="Freeform 69"/>
              <p:cNvSpPr/>
              <p:nvPr/>
            </p:nvSpPr>
            <p:spPr bwMode="auto">
              <a:xfrm>
                <a:off x="3682" y="971"/>
                <a:ext cx="109" cy="51"/>
              </a:xfrm>
              <a:custGeom>
                <a:avLst/>
                <a:gdLst>
                  <a:gd name="T0" fmla="*/ 3 w 123"/>
                  <a:gd name="T1" fmla="*/ 8 h 57"/>
                  <a:gd name="T2" fmla="*/ 59 w 123"/>
                  <a:gd name="T3" fmla="*/ 36 h 57"/>
                  <a:gd name="T4" fmla="*/ 119 w 123"/>
                  <a:gd name="T5" fmla="*/ 57 h 57"/>
                  <a:gd name="T6" fmla="*/ 121 w 123"/>
                  <a:gd name="T7" fmla="*/ 52 h 57"/>
                  <a:gd name="T8" fmla="*/ 68 w 123"/>
                  <a:gd name="T9" fmla="*/ 28 h 57"/>
                  <a:gd name="T10" fmla="*/ 6 w 123"/>
                  <a:gd name="T11" fmla="*/ 2 h 57"/>
                  <a:gd name="T12" fmla="*/ 3 w 123"/>
                  <a:gd name="T13" fmla="*/ 8 h 57"/>
                </a:gdLst>
                <a:ahLst/>
                <a:cxnLst>
                  <a:cxn ang="0">
                    <a:pos x="T0" y="T1"/>
                  </a:cxn>
                  <a:cxn ang="0">
                    <a:pos x="T2" y="T3"/>
                  </a:cxn>
                  <a:cxn ang="0">
                    <a:pos x="T4" y="T5"/>
                  </a:cxn>
                  <a:cxn ang="0">
                    <a:pos x="T6" y="T7"/>
                  </a:cxn>
                  <a:cxn ang="0">
                    <a:pos x="T8" y="T9"/>
                  </a:cxn>
                  <a:cxn ang="0">
                    <a:pos x="T10" y="T11"/>
                  </a:cxn>
                  <a:cxn ang="0">
                    <a:pos x="T12" y="T13"/>
                  </a:cxn>
                </a:cxnLst>
                <a:rect l="0" t="0" r="r" b="b"/>
                <a:pathLst>
                  <a:path w="123" h="57">
                    <a:moveTo>
                      <a:pt x="3" y="8"/>
                    </a:moveTo>
                    <a:cubicBezTo>
                      <a:pt x="20" y="20"/>
                      <a:pt x="40" y="28"/>
                      <a:pt x="59" y="36"/>
                    </a:cubicBezTo>
                    <a:cubicBezTo>
                      <a:pt x="78" y="43"/>
                      <a:pt x="99" y="55"/>
                      <a:pt x="119" y="57"/>
                    </a:cubicBezTo>
                    <a:cubicBezTo>
                      <a:pt x="122" y="57"/>
                      <a:pt x="123" y="54"/>
                      <a:pt x="121" y="52"/>
                    </a:cubicBezTo>
                    <a:cubicBezTo>
                      <a:pt x="107" y="40"/>
                      <a:pt x="86" y="35"/>
                      <a:pt x="68" y="28"/>
                    </a:cubicBezTo>
                    <a:cubicBezTo>
                      <a:pt x="47" y="19"/>
                      <a:pt x="27" y="10"/>
                      <a:pt x="6" y="2"/>
                    </a:cubicBezTo>
                    <a:cubicBezTo>
                      <a:pt x="2" y="0"/>
                      <a:pt x="0" y="6"/>
                      <a:pt x="3" y="8"/>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9" name="Freeform 70"/>
              <p:cNvSpPr/>
              <p:nvPr/>
            </p:nvSpPr>
            <p:spPr bwMode="auto">
              <a:xfrm>
                <a:off x="3730" y="901"/>
                <a:ext cx="166" cy="359"/>
              </a:xfrm>
              <a:custGeom>
                <a:avLst/>
                <a:gdLst>
                  <a:gd name="T0" fmla="*/ 184 w 186"/>
                  <a:gd name="T1" fmla="*/ 395 h 403"/>
                  <a:gd name="T2" fmla="*/ 99 w 186"/>
                  <a:gd name="T3" fmla="*/ 200 h 403"/>
                  <a:gd name="T4" fmla="*/ 42 w 186"/>
                  <a:gd name="T5" fmla="*/ 74 h 403"/>
                  <a:gd name="T6" fmla="*/ 4 w 186"/>
                  <a:gd name="T7" fmla="*/ 2 h 403"/>
                  <a:gd name="T8" fmla="*/ 1 w 186"/>
                  <a:gd name="T9" fmla="*/ 4 h 403"/>
                  <a:gd name="T10" fmla="*/ 88 w 186"/>
                  <a:gd name="T11" fmla="*/ 201 h 403"/>
                  <a:gd name="T12" fmla="*/ 177 w 186"/>
                  <a:gd name="T13" fmla="*/ 398 h 403"/>
                  <a:gd name="T14" fmla="*/ 184 w 186"/>
                  <a:gd name="T15" fmla="*/ 395 h 40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6" h="402">
                    <a:moveTo>
                      <a:pt x="184" y="395"/>
                    </a:moveTo>
                    <a:cubicBezTo>
                      <a:pt x="156" y="329"/>
                      <a:pt x="127" y="264"/>
                      <a:pt x="99" y="200"/>
                    </a:cubicBezTo>
                    <a:cubicBezTo>
                      <a:pt x="80" y="158"/>
                      <a:pt x="61" y="116"/>
                      <a:pt x="42" y="74"/>
                    </a:cubicBezTo>
                    <a:cubicBezTo>
                      <a:pt x="31" y="49"/>
                      <a:pt x="20" y="24"/>
                      <a:pt x="4" y="2"/>
                    </a:cubicBezTo>
                    <a:cubicBezTo>
                      <a:pt x="3" y="0"/>
                      <a:pt x="0" y="1"/>
                      <a:pt x="1" y="4"/>
                    </a:cubicBezTo>
                    <a:cubicBezTo>
                      <a:pt x="29" y="70"/>
                      <a:pt x="59" y="135"/>
                      <a:pt x="88" y="201"/>
                    </a:cubicBezTo>
                    <a:cubicBezTo>
                      <a:pt x="118" y="267"/>
                      <a:pt x="145" y="334"/>
                      <a:pt x="177" y="398"/>
                    </a:cubicBezTo>
                    <a:cubicBezTo>
                      <a:pt x="179" y="403"/>
                      <a:pt x="186" y="399"/>
                      <a:pt x="184" y="395"/>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0" name="Freeform 71"/>
              <p:cNvSpPr/>
              <p:nvPr/>
            </p:nvSpPr>
            <p:spPr bwMode="auto">
              <a:xfrm>
                <a:off x="3780" y="911"/>
                <a:ext cx="74" cy="108"/>
              </a:xfrm>
              <a:custGeom>
                <a:avLst/>
                <a:gdLst>
                  <a:gd name="T0" fmla="*/ 9 w 83"/>
                  <a:gd name="T1" fmla="*/ 117 h 121"/>
                  <a:gd name="T2" fmla="*/ 47 w 83"/>
                  <a:gd name="T3" fmla="*/ 56 h 121"/>
                  <a:gd name="T4" fmla="*/ 82 w 83"/>
                  <a:gd name="T5" fmla="*/ 5 h 121"/>
                  <a:gd name="T6" fmla="*/ 78 w 83"/>
                  <a:gd name="T7" fmla="*/ 2 h 121"/>
                  <a:gd name="T8" fmla="*/ 41 w 83"/>
                  <a:gd name="T9" fmla="*/ 46 h 121"/>
                  <a:gd name="T10" fmla="*/ 2 w 83"/>
                  <a:gd name="T11" fmla="*/ 113 h 121"/>
                  <a:gd name="T12" fmla="*/ 9 w 83"/>
                  <a:gd name="T13" fmla="*/ 117 h 121"/>
                </a:gdLst>
                <a:ahLst/>
                <a:cxnLst>
                  <a:cxn ang="0">
                    <a:pos x="T0" y="T1"/>
                  </a:cxn>
                  <a:cxn ang="0">
                    <a:pos x="T2" y="T3"/>
                  </a:cxn>
                  <a:cxn ang="0">
                    <a:pos x="T4" y="T5"/>
                  </a:cxn>
                  <a:cxn ang="0">
                    <a:pos x="T6" y="T7"/>
                  </a:cxn>
                  <a:cxn ang="0">
                    <a:pos x="T8" y="T9"/>
                  </a:cxn>
                  <a:cxn ang="0">
                    <a:pos x="T10" y="T11"/>
                  </a:cxn>
                  <a:cxn ang="0">
                    <a:pos x="T12" y="T13"/>
                  </a:cxn>
                </a:cxnLst>
                <a:rect l="0" t="0" r="r" b="b"/>
                <a:pathLst>
                  <a:path w="83" h="120">
                    <a:moveTo>
                      <a:pt x="9" y="117"/>
                    </a:moveTo>
                    <a:cubicBezTo>
                      <a:pt x="22" y="97"/>
                      <a:pt x="34" y="76"/>
                      <a:pt x="47" y="56"/>
                    </a:cubicBezTo>
                    <a:cubicBezTo>
                      <a:pt x="58" y="39"/>
                      <a:pt x="75" y="23"/>
                      <a:pt x="82" y="5"/>
                    </a:cubicBezTo>
                    <a:cubicBezTo>
                      <a:pt x="83" y="2"/>
                      <a:pt x="80" y="0"/>
                      <a:pt x="78" y="2"/>
                    </a:cubicBezTo>
                    <a:cubicBezTo>
                      <a:pt x="63" y="11"/>
                      <a:pt x="51" y="31"/>
                      <a:pt x="41" y="46"/>
                    </a:cubicBezTo>
                    <a:cubicBezTo>
                      <a:pt x="26" y="67"/>
                      <a:pt x="13" y="89"/>
                      <a:pt x="2" y="113"/>
                    </a:cubicBezTo>
                    <a:cubicBezTo>
                      <a:pt x="0" y="118"/>
                      <a:pt x="6" y="121"/>
                      <a:pt x="9" y="117"/>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1" name="Freeform 72"/>
              <p:cNvSpPr/>
              <p:nvPr/>
            </p:nvSpPr>
            <p:spPr bwMode="auto">
              <a:xfrm>
                <a:off x="3822" y="821"/>
                <a:ext cx="99" cy="118"/>
              </a:xfrm>
              <a:custGeom>
                <a:avLst/>
                <a:gdLst>
                  <a:gd name="T0" fmla="*/ 19 w 111"/>
                  <a:gd name="T1" fmla="*/ 112 h 132"/>
                  <a:gd name="T2" fmla="*/ 4 w 111"/>
                  <a:gd name="T3" fmla="*/ 67 h 132"/>
                  <a:gd name="T4" fmla="*/ 43 w 111"/>
                  <a:gd name="T5" fmla="*/ 52 h 132"/>
                  <a:gd name="T6" fmla="*/ 66 w 111"/>
                  <a:gd name="T7" fmla="*/ 66 h 132"/>
                  <a:gd name="T8" fmla="*/ 83 w 111"/>
                  <a:gd name="T9" fmla="*/ 105 h 132"/>
                  <a:gd name="T10" fmla="*/ 19 w 111"/>
                  <a:gd name="T11" fmla="*/ 112 h 132"/>
                </a:gdLst>
                <a:ahLst/>
                <a:cxnLst>
                  <a:cxn ang="0">
                    <a:pos x="T0" y="T1"/>
                  </a:cxn>
                  <a:cxn ang="0">
                    <a:pos x="T2" y="T3"/>
                  </a:cxn>
                  <a:cxn ang="0">
                    <a:pos x="T4" y="T5"/>
                  </a:cxn>
                  <a:cxn ang="0">
                    <a:pos x="T6" y="T7"/>
                  </a:cxn>
                  <a:cxn ang="0">
                    <a:pos x="T8" y="T9"/>
                  </a:cxn>
                  <a:cxn ang="0">
                    <a:pos x="T10" y="T11"/>
                  </a:cxn>
                </a:cxnLst>
                <a:rect l="0" t="0" r="r" b="b"/>
                <a:pathLst>
                  <a:path w="110" h="132">
                    <a:moveTo>
                      <a:pt x="19" y="112"/>
                    </a:moveTo>
                    <a:cubicBezTo>
                      <a:pt x="4" y="103"/>
                      <a:pt x="0" y="87"/>
                      <a:pt x="4" y="67"/>
                    </a:cubicBezTo>
                    <a:cubicBezTo>
                      <a:pt x="11" y="39"/>
                      <a:pt x="59" y="0"/>
                      <a:pt x="43" y="52"/>
                    </a:cubicBezTo>
                    <a:cubicBezTo>
                      <a:pt x="64" y="23"/>
                      <a:pt x="90" y="41"/>
                      <a:pt x="66" y="66"/>
                    </a:cubicBezTo>
                    <a:cubicBezTo>
                      <a:pt x="97" y="42"/>
                      <a:pt x="111" y="81"/>
                      <a:pt x="83" y="105"/>
                    </a:cubicBezTo>
                    <a:cubicBezTo>
                      <a:pt x="57" y="127"/>
                      <a:pt x="47" y="132"/>
                      <a:pt x="19" y="112"/>
                    </a:cubicBezTo>
                  </a:path>
                </a:pathLst>
              </a:custGeom>
              <a:solidFill>
                <a:srgbClr val="FFD5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2" name="Freeform 73"/>
              <p:cNvSpPr/>
              <p:nvPr/>
            </p:nvSpPr>
            <p:spPr bwMode="auto">
              <a:xfrm>
                <a:off x="3670" y="831"/>
                <a:ext cx="96" cy="106"/>
              </a:xfrm>
              <a:custGeom>
                <a:avLst/>
                <a:gdLst>
                  <a:gd name="T0" fmla="*/ 84 w 108"/>
                  <a:gd name="T1" fmla="*/ 104 h 119"/>
                  <a:gd name="T2" fmla="*/ 36 w 108"/>
                  <a:gd name="T3" fmla="*/ 98 h 119"/>
                  <a:gd name="T4" fmla="*/ 42 w 108"/>
                  <a:gd name="T5" fmla="*/ 49 h 119"/>
                  <a:gd name="T6" fmla="*/ 75 w 108"/>
                  <a:gd name="T7" fmla="*/ 39 h 119"/>
                  <a:gd name="T8" fmla="*/ 105 w 108"/>
                  <a:gd name="T9" fmla="*/ 44 h 119"/>
                  <a:gd name="T10" fmla="*/ 84 w 108"/>
                  <a:gd name="T11" fmla="*/ 104 h 119"/>
                </a:gdLst>
                <a:ahLst/>
                <a:cxnLst>
                  <a:cxn ang="0">
                    <a:pos x="T0" y="T1"/>
                  </a:cxn>
                  <a:cxn ang="0">
                    <a:pos x="T2" y="T3"/>
                  </a:cxn>
                  <a:cxn ang="0">
                    <a:pos x="T4" y="T5"/>
                  </a:cxn>
                  <a:cxn ang="0">
                    <a:pos x="T6" y="T7"/>
                  </a:cxn>
                  <a:cxn ang="0">
                    <a:pos x="T8" y="T9"/>
                  </a:cxn>
                  <a:cxn ang="0">
                    <a:pos x="T10" y="T11"/>
                  </a:cxn>
                </a:cxnLst>
                <a:rect l="0" t="0" r="r" b="b"/>
                <a:pathLst>
                  <a:path w="108" h="119">
                    <a:moveTo>
                      <a:pt x="84" y="104"/>
                    </a:moveTo>
                    <a:cubicBezTo>
                      <a:pt x="67" y="110"/>
                      <a:pt x="55" y="119"/>
                      <a:pt x="36" y="98"/>
                    </a:cubicBezTo>
                    <a:cubicBezTo>
                      <a:pt x="14" y="72"/>
                      <a:pt x="0" y="13"/>
                      <a:pt x="42" y="49"/>
                    </a:cubicBezTo>
                    <a:cubicBezTo>
                      <a:pt x="29" y="19"/>
                      <a:pt x="63" y="5"/>
                      <a:pt x="75" y="39"/>
                    </a:cubicBezTo>
                    <a:cubicBezTo>
                      <a:pt x="64" y="0"/>
                      <a:pt x="100" y="7"/>
                      <a:pt x="105" y="44"/>
                    </a:cubicBezTo>
                    <a:cubicBezTo>
                      <a:pt x="108" y="70"/>
                      <a:pt x="104" y="91"/>
                      <a:pt x="84" y="104"/>
                    </a:cubicBezTo>
                  </a:path>
                </a:pathLst>
              </a:custGeom>
              <a:solidFill>
                <a:srgbClr val="FFD5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3" name="Freeform 74"/>
              <p:cNvSpPr/>
              <p:nvPr/>
            </p:nvSpPr>
            <p:spPr bwMode="auto">
              <a:xfrm>
                <a:off x="3578" y="910"/>
                <a:ext cx="130" cy="104"/>
              </a:xfrm>
              <a:custGeom>
                <a:avLst/>
                <a:gdLst>
                  <a:gd name="T0" fmla="*/ 81 w 146"/>
                  <a:gd name="T1" fmla="*/ 0 h 116"/>
                  <a:gd name="T2" fmla="*/ 88 w 146"/>
                  <a:gd name="T3" fmla="*/ 32 h 116"/>
                  <a:gd name="T4" fmla="*/ 47 w 146"/>
                  <a:gd name="T5" fmla="*/ 36 h 116"/>
                  <a:gd name="T6" fmla="*/ 68 w 146"/>
                  <a:gd name="T7" fmla="*/ 66 h 116"/>
                  <a:gd name="T8" fmla="*/ 97 w 146"/>
                  <a:gd name="T9" fmla="*/ 110 h 116"/>
                  <a:gd name="T10" fmla="*/ 106 w 146"/>
                  <a:gd name="T11" fmla="*/ 108 h 116"/>
                  <a:gd name="T12" fmla="*/ 144 w 146"/>
                  <a:gd name="T13" fmla="*/ 62 h 116"/>
                  <a:gd name="T14" fmla="*/ 81 w 146"/>
                  <a:gd name="T15" fmla="*/ 0 h 1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6" h="115">
                    <a:moveTo>
                      <a:pt x="81" y="0"/>
                    </a:moveTo>
                    <a:cubicBezTo>
                      <a:pt x="55" y="7"/>
                      <a:pt x="82" y="25"/>
                      <a:pt x="88" y="32"/>
                    </a:cubicBezTo>
                    <a:cubicBezTo>
                      <a:pt x="78" y="31"/>
                      <a:pt x="60" y="16"/>
                      <a:pt x="47" y="36"/>
                    </a:cubicBezTo>
                    <a:cubicBezTo>
                      <a:pt x="40" y="48"/>
                      <a:pt x="58" y="64"/>
                      <a:pt x="68" y="66"/>
                    </a:cubicBezTo>
                    <a:cubicBezTo>
                      <a:pt x="0" y="71"/>
                      <a:pt x="61" y="116"/>
                      <a:pt x="97" y="110"/>
                    </a:cubicBezTo>
                    <a:cubicBezTo>
                      <a:pt x="106" y="108"/>
                      <a:pt x="106" y="108"/>
                      <a:pt x="106" y="108"/>
                    </a:cubicBezTo>
                    <a:cubicBezTo>
                      <a:pt x="134" y="100"/>
                      <a:pt x="142" y="85"/>
                      <a:pt x="144" y="62"/>
                    </a:cubicBezTo>
                    <a:cubicBezTo>
                      <a:pt x="146" y="37"/>
                      <a:pt x="103" y="1"/>
                      <a:pt x="81" y="0"/>
                    </a:cubicBezTo>
                    <a:close/>
                  </a:path>
                </a:pathLst>
              </a:custGeom>
              <a:solidFill>
                <a:srgbClr val="FFD5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4" name="Freeform 75"/>
              <p:cNvSpPr/>
              <p:nvPr/>
            </p:nvSpPr>
            <p:spPr bwMode="auto">
              <a:xfrm>
                <a:off x="3705" y="886"/>
                <a:ext cx="59" cy="49"/>
              </a:xfrm>
              <a:custGeom>
                <a:avLst/>
                <a:gdLst>
                  <a:gd name="T0" fmla="*/ 46 w 66"/>
                  <a:gd name="T1" fmla="*/ 25 h 55"/>
                  <a:gd name="T2" fmla="*/ 34 w 66"/>
                  <a:gd name="T3" fmla="*/ 29 h 55"/>
                  <a:gd name="T4" fmla="*/ 19 w 66"/>
                  <a:gd name="T5" fmla="*/ 32 h 55"/>
                  <a:gd name="T6" fmla="*/ 20 w 66"/>
                  <a:gd name="T7" fmla="*/ 38 h 55"/>
                  <a:gd name="T8" fmla="*/ 12 w 66"/>
                  <a:gd name="T9" fmla="*/ 36 h 55"/>
                  <a:gd name="T10" fmla="*/ 6 w 66"/>
                  <a:gd name="T11" fmla="*/ 44 h 55"/>
                  <a:gd name="T12" fmla="*/ 11 w 66"/>
                  <a:gd name="T13" fmla="*/ 48 h 55"/>
                  <a:gd name="T14" fmla="*/ 54 w 66"/>
                  <a:gd name="T15" fmla="*/ 37 h 55"/>
                  <a:gd name="T16" fmla="*/ 64 w 66"/>
                  <a:gd name="T17" fmla="*/ 15 h 55"/>
                  <a:gd name="T18" fmla="*/ 46 w 66"/>
                  <a:gd name="T19" fmla="*/ 25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6" h="55">
                    <a:moveTo>
                      <a:pt x="46" y="25"/>
                    </a:moveTo>
                    <a:cubicBezTo>
                      <a:pt x="41" y="14"/>
                      <a:pt x="33" y="19"/>
                      <a:pt x="34" y="29"/>
                    </a:cubicBezTo>
                    <a:cubicBezTo>
                      <a:pt x="26" y="22"/>
                      <a:pt x="20" y="24"/>
                      <a:pt x="19" y="32"/>
                    </a:cubicBezTo>
                    <a:cubicBezTo>
                      <a:pt x="19" y="35"/>
                      <a:pt x="20" y="38"/>
                      <a:pt x="20" y="38"/>
                    </a:cubicBezTo>
                    <a:cubicBezTo>
                      <a:pt x="20" y="38"/>
                      <a:pt x="17" y="37"/>
                      <a:pt x="12" y="36"/>
                    </a:cubicBezTo>
                    <a:cubicBezTo>
                      <a:pt x="9" y="36"/>
                      <a:pt x="0" y="38"/>
                      <a:pt x="6" y="44"/>
                    </a:cubicBezTo>
                    <a:cubicBezTo>
                      <a:pt x="11" y="48"/>
                      <a:pt x="11" y="48"/>
                      <a:pt x="11" y="48"/>
                    </a:cubicBezTo>
                    <a:cubicBezTo>
                      <a:pt x="29" y="55"/>
                      <a:pt x="46" y="44"/>
                      <a:pt x="54" y="37"/>
                    </a:cubicBezTo>
                    <a:cubicBezTo>
                      <a:pt x="61" y="31"/>
                      <a:pt x="66" y="19"/>
                      <a:pt x="64" y="15"/>
                    </a:cubicBezTo>
                    <a:cubicBezTo>
                      <a:pt x="60" y="0"/>
                      <a:pt x="47" y="18"/>
                      <a:pt x="46" y="25"/>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5" name="Freeform 76"/>
              <p:cNvSpPr/>
              <p:nvPr/>
            </p:nvSpPr>
            <p:spPr bwMode="auto">
              <a:xfrm>
                <a:off x="3825" y="887"/>
                <a:ext cx="61" cy="47"/>
              </a:xfrm>
              <a:custGeom>
                <a:avLst/>
                <a:gdLst>
                  <a:gd name="T0" fmla="*/ 39 w 68"/>
                  <a:gd name="T1" fmla="*/ 36 h 52"/>
                  <a:gd name="T2" fmla="*/ 30 w 68"/>
                  <a:gd name="T3" fmla="*/ 29 h 52"/>
                  <a:gd name="T4" fmla="*/ 19 w 68"/>
                  <a:gd name="T5" fmla="*/ 18 h 52"/>
                  <a:gd name="T6" fmla="*/ 14 w 68"/>
                  <a:gd name="T7" fmla="*/ 22 h 52"/>
                  <a:gd name="T8" fmla="*/ 12 w 68"/>
                  <a:gd name="T9" fmla="*/ 15 h 52"/>
                  <a:gd name="T10" fmla="*/ 0 w 68"/>
                  <a:gd name="T11" fmla="*/ 14 h 52"/>
                  <a:gd name="T12" fmla="*/ 2 w 68"/>
                  <a:gd name="T13" fmla="*/ 20 h 52"/>
                  <a:gd name="T14" fmla="*/ 34 w 68"/>
                  <a:gd name="T15" fmla="*/ 50 h 52"/>
                  <a:gd name="T16" fmla="*/ 59 w 68"/>
                  <a:gd name="T17" fmla="*/ 46 h 52"/>
                  <a:gd name="T18" fmla="*/ 39 w 68"/>
                  <a:gd name="T19" fmla="*/ 36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 h="52">
                    <a:moveTo>
                      <a:pt x="39" y="36"/>
                    </a:moveTo>
                    <a:cubicBezTo>
                      <a:pt x="46" y="26"/>
                      <a:pt x="38" y="22"/>
                      <a:pt x="30" y="29"/>
                    </a:cubicBezTo>
                    <a:cubicBezTo>
                      <a:pt x="31" y="18"/>
                      <a:pt x="27" y="14"/>
                      <a:pt x="19" y="18"/>
                    </a:cubicBezTo>
                    <a:cubicBezTo>
                      <a:pt x="16" y="19"/>
                      <a:pt x="14" y="22"/>
                      <a:pt x="14" y="22"/>
                    </a:cubicBezTo>
                    <a:cubicBezTo>
                      <a:pt x="14" y="22"/>
                      <a:pt x="14" y="18"/>
                      <a:pt x="12" y="15"/>
                    </a:cubicBezTo>
                    <a:cubicBezTo>
                      <a:pt x="4" y="0"/>
                      <a:pt x="0" y="12"/>
                      <a:pt x="0" y="14"/>
                    </a:cubicBezTo>
                    <a:cubicBezTo>
                      <a:pt x="0" y="16"/>
                      <a:pt x="2" y="20"/>
                      <a:pt x="2" y="20"/>
                    </a:cubicBezTo>
                    <a:cubicBezTo>
                      <a:pt x="6" y="39"/>
                      <a:pt x="24" y="47"/>
                      <a:pt x="34" y="50"/>
                    </a:cubicBezTo>
                    <a:cubicBezTo>
                      <a:pt x="43" y="52"/>
                      <a:pt x="56" y="49"/>
                      <a:pt x="59" y="46"/>
                    </a:cubicBezTo>
                    <a:cubicBezTo>
                      <a:pt x="68" y="35"/>
                      <a:pt x="47" y="33"/>
                      <a:pt x="39" y="36"/>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6" name="Freeform 77"/>
              <p:cNvSpPr/>
              <p:nvPr/>
            </p:nvSpPr>
            <p:spPr bwMode="auto">
              <a:xfrm>
                <a:off x="3668" y="943"/>
                <a:ext cx="40" cy="61"/>
              </a:xfrm>
              <a:custGeom>
                <a:avLst/>
                <a:gdLst>
                  <a:gd name="T0" fmla="*/ 28 w 45"/>
                  <a:gd name="T1" fmla="*/ 29 h 68"/>
                  <a:gd name="T2" fmla="*/ 21 w 45"/>
                  <a:gd name="T3" fmla="*/ 39 h 68"/>
                  <a:gd name="T4" fmla="*/ 12 w 45"/>
                  <a:gd name="T5" fmla="*/ 50 h 68"/>
                  <a:gd name="T6" fmla="*/ 16 w 45"/>
                  <a:gd name="T7" fmla="*/ 55 h 68"/>
                  <a:gd name="T8" fmla="*/ 8 w 45"/>
                  <a:gd name="T9" fmla="*/ 58 h 68"/>
                  <a:gd name="T10" fmla="*/ 9 w 45"/>
                  <a:gd name="T11" fmla="*/ 68 h 68"/>
                  <a:gd name="T12" fmla="*/ 15 w 45"/>
                  <a:gd name="T13" fmla="*/ 67 h 68"/>
                  <a:gd name="T14" fmla="*/ 43 w 45"/>
                  <a:gd name="T15" fmla="*/ 34 h 68"/>
                  <a:gd name="T16" fmla="*/ 37 w 45"/>
                  <a:gd name="T17" fmla="*/ 9 h 68"/>
                  <a:gd name="T18" fmla="*/ 28 w 45"/>
                  <a:gd name="T19" fmla="*/ 29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5" h="68">
                    <a:moveTo>
                      <a:pt x="28" y="29"/>
                    </a:moveTo>
                    <a:cubicBezTo>
                      <a:pt x="17" y="22"/>
                      <a:pt x="14" y="31"/>
                      <a:pt x="21" y="39"/>
                    </a:cubicBezTo>
                    <a:cubicBezTo>
                      <a:pt x="11" y="38"/>
                      <a:pt x="7" y="43"/>
                      <a:pt x="12" y="50"/>
                    </a:cubicBezTo>
                    <a:cubicBezTo>
                      <a:pt x="13" y="53"/>
                      <a:pt x="16" y="55"/>
                      <a:pt x="16" y="55"/>
                    </a:cubicBezTo>
                    <a:cubicBezTo>
                      <a:pt x="16" y="55"/>
                      <a:pt x="12" y="55"/>
                      <a:pt x="8" y="58"/>
                    </a:cubicBezTo>
                    <a:cubicBezTo>
                      <a:pt x="6" y="60"/>
                      <a:pt x="0" y="67"/>
                      <a:pt x="9" y="68"/>
                    </a:cubicBezTo>
                    <a:cubicBezTo>
                      <a:pt x="15" y="67"/>
                      <a:pt x="15" y="67"/>
                      <a:pt x="15" y="67"/>
                    </a:cubicBezTo>
                    <a:cubicBezTo>
                      <a:pt x="34" y="62"/>
                      <a:pt x="41" y="43"/>
                      <a:pt x="43" y="34"/>
                    </a:cubicBezTo>
                    <a:cubicBezTo>
                      <a:pt x="45" y="24"/>
                      <a:pt x="41" y="12"/>
                      <a:pt x="37" y="9"/>
                    </a:cubicBezTo>
                    <a:cubicBezTo>
                      <a:pt x="24" y="0"/>
                      <a:pt x="25" y="22"/>
                      <a:pt x="28" y="29"/>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7" name="Freeform 78"/>
              <p:cNvSpPr/>
              <p:nvPr/>
            </p:nvSpPr>
            <p:spPr bwMode="auto">
              <a:xfrm>
                <a:off x="3133" y="2663"/>
                <a:ext cx="119" cy="16"/>
              </a:xfrm>
              <a:custGeom>
                <a:avLst/>
                <a:gdLst>
                  <a:gd name="T0" fmla="*/ 4 w 133"/>
                  <a:gd name="T1" fmla="*/ 7 h 18"/>
                  <a:gd name="T2" fmla="*/ 66 w 133"/>
                  <a:gd name="T3" fmla="*/ 14 h 18"/>
                  <a:gd name="T4" fmla="*/ 130 w 133"/>
                  <a:gd name="T5" fmla="*/ 13 h 18"/>
                  <a:gd name="T6" fmla="*/ 130 w 133"/>
                  <a:gd name="T7" fmla="*/ 8 h 18"/>
                  <a:gd name="T8" fmla="*/ 73 w 133"/>
                  <a:gd name="T9" fmla="*/ 3 h 18"/>
                  <a:gd name="T10" fmla="*/ 5 w 133"/>
                  <a:gd name="T11" fmla="*/ 0 h 18"/>
                  <a:gd name="T12" fmla="*/ 4 w 133"/>
                  <a:gd name="T13" fmla="*/ 7 h 18"/>
                </a:gdLst>
                <a:ahLst/>
                <a:cxnLst>
                  <a:cxn ang="0">
                    <a:pos x="T0" y="T1"/>
                  </a:cxn>
                  <a:cxn ang="0">
                    <a:pos x="T2" y="T3"/>
                  </a:cxn>
                  <a:cxn ang="0">
                    <a:pos x="T4" y="T5"/>
                  </a:cxn>
                  <a:cxn ang="0">
                    <a:pos x="T6" y="T7"/>
                  </a:cxn>
                  <a:cxn ang="0">
                    <a:pos x="T8" y="T9"/>
                  </a:cxn>
                  <a:cxn ang="0">
                    <a:pos x="T10" y="T11"/>
                  </a:cxn>
                  <a:cxn ang="0">
                    <a:pos x="T12" y="T13"/>
                  </a:cxn>
                </a:cxnLst>
                <a:rect l="0" t="0" r="r" b="b"/>
                <a:pathLst>
                  <a:path w="133" h="18">
                    <a:moveTo>
                      <a:pt x="4" y="7"/>
                    </a:moveTo>
                    <a:cubicBezTo>
                      <a:pt x="24" y="12"/>
                      <a:pt x="46" y="13"/>
                      <a:pt x="66" y="14"/>
                    </a:cubicBezTo>
                    <a:cubicBezTo>
                      <a:pt x="87" y="15"/>
                      <a:pt x="110" y="18"/>
                      <a:pt x="130" y="13"/>
                    </a:cubicBezTo>
                    <a:cubicBezTo>
                      <a:pt x="133" y="13"/>
                      <a:pt x="133" y="9"/>
                      <a:pt x="130" y="8"/>
                    </a:cubicBezTo>
                    <a:cubicBezTo>
                      <a:pt x="113" y="2"/>
                      <a:pt x="92" y="4"/>
                      <a:pt x="73" y="3"/>
                    </a:cubicBezTo>
                    <a:cubicBezTo>
                      <a:pt x="50" y="2"/>
                      <a:pt x="28" y="1"/>
                      <a:pt x="5" y="0"/>
                    </a:cubicBezTo>
                    <a:cubicBezTo>
                      <a:pt x="1" y="0"/>
                      <a:pt x="0" y="6"/>
                      <a:pt x="4" y="7"/>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8" name="Freeform 79"/>
              <p:cNvSpPr/>
              <p:nvPr/>
            </p:nvSpPr>
            <p:spPr bwMode="auto">
              <a:xfrm>
                <a:off x="3154" y="2579"/>
                <a:ext cx="276" cy="284"/>
              </a:xfrm>
              <a:custGeom>
                <a:avLst/>
                <a:gdLst>
                  <a:gd name="T0" fmla="*/ 307 w 310"/>
                  <a:gd name="T1" fmla="*/ 310 h 319"/>
                  <a:gd name="T2" fmla="*/ 158 w 310"/>
                  <a:gd name="T3" fmla="*/ 153 h 319"/>
                  <a:gd name="T4" fmla="*/ 62 w 310"/>
                  <a:gd name="T5" fmla="*/ 55 h 319"/>
                  <a:gd name="T6" fmla="*/ 4 w 310"/>
                  <a:gd name="T7" fmla="*/ 2 h 319"/>
                  <a:gd name="T8" fmla="*/ 1 w 310"/>
                  <a:gd name="T9" fmla="*/ 5 h 319"/>
                  <a:gd name="T10" fmla="*/ 151 w 310"/>
                  <a:gd name="T11" fmla="*/ 160 h 319"/>
                  <a:gd name="T12" fmla="*/ 302 w 310"/>
                  <a:gd name="T13" fmla="*/ 315 h 319"/>
                  <a:gd name="T14" fmla="*/ 307 w 310"/>
                  <a:gd name="T15" fmla="*/ 310 h 3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0" h="319">
                    <a:moveTo>
                      <a:pt x="307" y="310"/>
                    </a:moveTo>
                    <a:cubicBezTo>
                      <a:pt x="258" y="257"/>
                      <a:pt x="208" y="205"/>
                      <a:pt x="158" y="153"/>
                    </a:cubicBezTo>
                    <a:cubicBezTo>
                      <a:pt x="126" y="120"/>
                      <a:pt x="94" y="87"/>
                      <a:pt x="62" y="55"/>
                    </a:cubicBezTo>
                    <a:cubicBezTo>
                      <a:pt x="44" y="36"/>
                      <a:pt x="26" y="17"/>
                      <a:pt x="4" y="2"/>
                    </a:cubicBezTo>
                    <a:cubicBezTo>
                      <a:pt x="2" y="0"/>
                      <a:pt x="0" y="3"/>
                      <a:pt x="1" y="5"/>
                    </a:cubicBezTo>
                    <a:cubicBezTo>
                      <a:pt x="51" y="57"/>
                      <a:pt x="101" y="108"/>
                      <a:pt x="151" y="160"/>
                    </a:cubicBezTo>
                    <a:cubicBezTo>
                      <a:pt x="201" y="212"/>
                      <a:pt x="250" y="266"/>
                      <a:pt x="302" y="315"/>
                    </a:cubicBezTo>
                    <a:cubicBezTo>
                      <a:pt x="305" y="319"/>
                      <a:pt x="310" y="314"/>
                      <a:pt x="307" y="310"/>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9" name="Freeform 80"/>
              <p:cNvSpPr/>
              <p:nvPr/>
            </p:nvSpPr>
            <p:spPr bwMode="auto">
              <a:xfrm>
                <a:off x="3239" y="2550"/>
                <a:ext cx="35" cy="123"/>
              </a:xfrm>
              <a:custGeom>
                <a:avLst/>
                <a:gdLst>
                  <a:gd name="T0" fmla="*/ 9 w 39"/>
                  <a:gd name="T1" fmla="*/ 134 h 138"/>
                  <a:gd name="T2" fmla="*/ 23 w 39"/>
                  <a:gd name="T3" fmla="*/ 64 h 138"/>
                  <a:gd name="T4" fmla="*/ 39 w 39"/>
                  <a:gd name="T5" fmla="*/ 3 h 138"/>
                  <a:gd name="T6" fmla="*/ 35 w 39"/>
                  <a:gd name="T7" fmla="*/ 2 h 138"/>
                  <a:gd name="T8" fmla="*/ 14 w 39"/>
                  <a:gd name="T9" fmla="*/ 55 h 138"/>
                  <a:gd name="T10" fmla="*/ 1 w 39"/>
                  <a:gd name="T11" fmla="*/ 133 h 138"/>
                  <a:gd name="T12" fmla="*/ 9 w 39"/>
                  <a:gd name="T13" fmla="*/ 134 h 138"/>
                </a:gdLst>
                <a:ahLst/>
                <a:cxnLst>
                  <a:cxn ang="0">
                    <a:pos x="T0" y="T1"/>
                  </a:cxn>
                  <a:cxn ang="0">
                    <a:pos x="T2" y="T3"/>
                  </a:cxn>
                  <a:cxn ang="0">
                    <a:pos x="T4" y="T5"/>
                  </a:cxn>
                  <a:cxn ang="0">
                    <a:pos x="T6" y="T7"/>
                  </a:cxn>
                  <a:cxn ang="0">
                    <a:pos x="T8" y="T9"/>
                  </a:cxn>
                  <a:cxn ang="0">
                    <a:pos x="T10" y="T11"/>
                  </a:cxn>
                  <a:cxn ang="0">
                    <a:pos x="T12" y="T13"/>
                  </a:cxn>
                </a:cxnLst>
                <a:rect l="0" t="0" r="r" b="b"/>
                <a:pathLst>
                  <a:path w="39" h="138">
                    <a:moveTo>
                      <a:pt x="9" y="134"/>
                    </a:moveTo>
                    <a:cubicBezTo>
                      <a:pt x="14" y="111"/>
                      <a:pt x="18" y="87"/>
                      <a:pt x="23" y="64"/>
                    </a:cubicBezTo>
                    <a:cubicBezTo>
                      <a:pt x="28" y="44"/>
                      <a:pt x="39" y="24"/>
                      <a:pt x="39" y="3"/>
                    </a:cubicBezTo>
                    <a:cubicBezTo>
                      <a:pt x="39" y="1"/>
                      <a:pt x="36" y="0"/>
                      <a:pt x="35" y="2"/>
                    </a:cubicBezTo>
                    <a:cubicBezTo>
                      <a:pt x="23" y="16"/>
                      <a:pt x="19" y="38"/>
                      <a:pt x="14" y="55"/>
                    </a:cubicBezTo>
                    <a:cubicBezTo>
                      <a:pt x="8" y="81"/>
                      <a:pt x="3" y="107"/>
                      <a:pt x="1" y="133"/>
                    </a:cubicBezTo>
                    <a:cubicBezTo>
                      <a:pt x="0" y="138"/>
                      <a:pt x="8" y="138"/>
                      <a:pt x="9" y="134"/>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0" name="Freeform 81"/>
              <p:cNvSpPr/>
              <p:nvPr/>
            </p:nvSpPr>
            <p:spPr bwMode="auto">
              <a:xfrm>
                <a:off x="3234" y="2456"/>
                <a:ext cx="97" cy="115"/>
              </a:xfrm>
              <a:custGeom>
                <a:avLst/>
                <a:gdLst>
                  <a:gd name="T0" fmla="*/ 33 w 109"/>
                  <a:gd name="T1" fmla="*/ 120 h 129"/>
                  <a:gd name="T2" fmla="*/ 4 w 109"/>
                  <a:gd name="T3" fmla="*/ 82 h 129"/>
                  <a:gd name="T4" fmla="*/ 36 w 109"/>
                  <a:gd name="T5" fmla="*/ 55 h 129"/>
                  <a:gd name="T6" fmla="*/ 62 w 109"/>
                  <a:gd name="T7" fmla="*/ 60 h 129"/>
                  <a:gd name="T8" fmla="*/ 90 w 109"/>
                  <a:gd name="T9" fmla="*/ 91 h 129"/>
                  <a:gd name="T10" fmla="*/ 33 w 109"/>
                  <a:gd name="T11" fmla="*/ 120 h 129"/>
                </a:gdLst>
                <a:ahLst/>
                <a:cxnLst>
                  <a:cxn ang="0">
                    <a:pos x="T0" y="T1"/>
                  </a:cxn>
                  <a:cxn ang="0">
                    <a:pos x="T2" y="T3"/>
                  </a:cxn>
                  <a:cxn ang="0">
                    <a:pos x="T4" y="T5"/>
                  </a:cxn>
                  <a:cxn ang="0">
                    <a:pos x="T6" y="T7"/>
                  </a:cxn>
                  <a:cxn ang="0">
                    <a:pos x="T8" y="T9"/>
                  </a:cxn>
                  <a:cxn ang="0">
                    <a:pos x="T10" y="T11"/>
                  </a:cxn>
                </a:cxnLst>
                <a:rect l="0" t="0" r="r" b="b"/>
                <a:pathLst>
                  <a:path w="109" h="129">
                    <a:moveTo>
                      <a:pt x="33" y="120"/>
                    </a:moveTo>
                    <a:cubicBezTo>
                      <a:pt x="16" y="116"/>
                      <a:pt x="7" y="102"/>
                      <a:pt x="4" y="82"/>
                    </a:cubicBezTo>
                    <a:cubicBezTo>
                      <a:pt x="0" y="53"/>
                      <a:pt x="32" y="0"/>
                      <a:pt x="36" y="55"/>
                    </a:cubicBezTo>
                    <a:cubicBezTo>
                      <a:pt x="45" y="20"/>
                      <a:pt x="76" y="29"/>
                      <a:pt x="62" y="60"/>
                    </a:cubicBezTo>
                    <a:cubicBezTo>
                      <a:pt x="83" y="26"/>
                      <a:pt x="109" y="59"/>
                      <a:pt x="90" y="91"/>
                    </a:cubicBezTo>
                    <a:cubicBezTo>
                      <a:pt x="74" y="120"/>
                      <a:pt x="67" y="129"/>
                      <a:pt x="33" y="120"/>
                    </a:cubicBezTo>
                  </a:path>
                </a:pathLst>
              </a:custGeom>
              <a:solidFill>
                <a:srgbClr val="FFD5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1" name="Freeform 82"/>
              <p:cNvSpPr/>
              <p:nvPr/>
            </p:nvSpPr>
            <p:spPr bwMode="auto">
              <a:xfrm>
                <a:off x="3078" y="2511"/>
                <a:ext cx="109" cy="107"/>
              </a:xfrm>
              <a:custGeom>
                <a:avLst/>
                <a:gdLst>
                  <a:gd name="T0" fmla="*/ 110 w 123"/>
                  <a:gd name="T1" fmla="*/ 96 h 120"/>
                  <a:gd name="T2" fmla="*/ 63 w 123"/>
                  <a:gd name="T3" fmla="*/ 107 h 120"/>
                  <a:gd name="T4" fmla="*/ 51 w 123"/>
                  <a:gd name="T5" fmla="*/ 59 h 120"/>
                  <a:gd name="T6" fmla="*/ 79 w 123"/>
                  <a:gd name="T7" fmla="*/ 38 h 120"/>
                  <a:gd name="T8" fmla="*/ 108 w 123"/>
                  <a:gd name="T9" fmla="*/ 33 h 120"/>
                  <a:gd name="T10" fmla="*/ 110 w 123"/>
                  <a:gd name="T11" fmla="*/ 96 h 120"/>
                </a:gdLst>
                <a:ahLst/>
                <a:cxnLst>
                  <a:cxn ang="0">
                    <a:pos x="T0" y="T1"/>
                  </a:cxn>
                  <a:cxn ang="0">
                    <a:pos x="T2" y="T3"/>
                  </a:cxn>
                  <a:cxn ang="0">
                    <a:pos x="T4" y="T5"/>
                  </a:cxn>
                  <a:cxn ang="0">
                    <a:pos x="T6" y="T7"/>
                  </a:cxn>
                  <a:cxn ang="0">
                    <a:pos x="T8" y="T9"/>
                  </a:cxn>
                  <a:cxn ang="0">
                    <a:pos x="T10" y="T11"/>
                  </a:cxn>
                </a:cxnLst>
                <a:rect l="0" t="0" r="r" b="b"/>
                <a:pathLst>
                  <a:path w="123" h="120">
                    <a:moveTo>
                      <a:pt x="110" y="96"/>
                    </a:moveTo>
                    <a:cubicBezTo>
                      <a:pt x="96" y="107"/>
                      <a:pt x="87" y="120"/>
                      <a:pt x="63" y="107"/>
                    </a:cubicBezTo>
                    <a:cubicBezTo>
                      <a:pt x="32" y="91"/>
                      <a:pt x="0" y="40"/>
                      <a:pt x="51" y="59"/>
                    </a:cubicBezTo>
                    <a:cubicBezTo>
                      <a:pt x="29" y="35"/>
                      <a:pt x="56" y="11"/>
                      <a:pt x="79" y="38"/>
                    </a:cubicBezTo>
                    <a:cubicBezTo>
                      <a:pt x="55" y="5"/>
                      <a:pt x="91" y="0"/>
                      <a:pt x="108" y="33"/>
                    </a:cubicBezTo>
                    <a:cubicBezTo>
                      <a:pt x="120" y="56"/>
                      <a:pt x="123" y="78"/>
                      <a:pt x="110" y="96"/>
                    </a:cubicBezTo>
                  </a:path>
                </a:pathLst>
              </a:custGeom>
              <a:solidFill>
                <a:srgbClr val="FFD5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2" name="Freeform 83"/>
              <p:cNvSpPr/>
              <p:nvPr/>
            </p:nvSpPr>
            <p:spPr bwMode="auto">
              <a:xfrm>
                <a:off x="3035" y="2611"/>
                <a:ext cx="124" cy="110"/>
              </a:xfrm>
              <a:custGeom>
                <a:avLst/>
                <a:gdLst>
                  <a:gd name="T0" fmla="*/ 52 w 139"/>
                  <a:gd name="T1" fmla="*/ 7 h 123"/>
                  <a:gd name="T2" fmla="*/ 69 w 139"/>
                  <a:gd name="T3" fmla="*/ 34 h 123"/>
                  <a:gd name="T4" fmla="*/ 32 w 139"/>
                  <a:gd name="T5" fmla="*/ 52 h 123"/>
                  <a:gd name="T6" fmla="*/ 62 w 139"/>
                  <a:gd name="T7" fmla="*/ 73 h 123"/>
                  <a:gd name="T8" fmla="*/ 104 w 139"/>
                  <a:gd name="T9" fmla="*/ 105 h 123"/>
                  <a:gd name="T10" fmla="*/ 112 w 139"/>
                  <a:gd name="T11" fmla="*/ 100 h 123"/>
                  <a:gd name="T12" fmla="*/ 132 w 139"/>
                  <a:gd name="T13" fmla="*/ 44 h 123"/>
                  <a:gd name="T14" fmla="*/ 52 w 139"/>
                  <a:gd name="T15" fmla="*/ 7 h 12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9" h="123">
                    <a:moveTo>
                      <a:pt x="52" y="7"/>
                    </a:moveTo>
                    <a:cubicBezTo>
                      <a:pt x="29" y="22"/>
                      <a:pt x="61" y="30"/>
                      <a:pt x="69" y="34"/>
                    </a:cubicBezTo>
                    <a:cubicBezTo>
                      <a:pt x="60" y="37"/>
                      <a:pt x="38" y="29"/>
                      <a:pt x="32" y="52"/>
                    </a:cubicBezTo>
                    <a:cubicBezTo>
                      <a:pt x="30" y="65"/>
                      <a:pt x="52" y="75"/>
                      <a:pt x="62" y="73"/>
                    </a:cubicBezTo>
                    <a:cubicBezTo>
                      <a:pt x="0" y="101"/>
                      <a:pt x="72" y="123"/>
                      <a:pt x="104" y="105"/>
                    </a:cubicBezTo>
                    <a:cubicBezTo>
                      <a:pt x="112" y="100"/>
                      <a:pt x="112" y="100"/>
                      <a:pt x="112" y="100"/>
                    </a:cubicBezTo>
                    <a:cubicBezTo>
                      <a:pt x="136" y="83"/>
                      <a:pt x="139" y="66"/>
                      <a:pt x="132" y="44"/>
                    </a:cubicBezTo>
                    <a:cubicBezTo>
                      <a:pt x="125" y="19"/>
                      <a:pt x="73" y="0"/>
                      <a:pt x="52" y="7"/>
                    </a:cubicBezTo>
                    <a:close/>
                  </a:path>
                </a:pathLst>
              </a:custGeom>
              <a:solidFill>
                <a:srgbClr val="FFD5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3" name="Freeform 84"/>
              <p:cNvSpPr/>
              <p:nvPr/>
            </p:nvSpPr>
            <p:spPr bwMode="auto">
              <a:xfrm>
                <a:off x="3136" y="2557"/>
                <a:ext cx="50" cy="55"/>
              </a:xfrm>
              <a:custGeom>
                <a:avLst/>
                <a:gdLst>
                  <a:gd name="T0" fmla="*/ 39 w 56"/>
                  <a:gd name="T1" fmla="*/ 29 h 62"/>
                  <a:gd name="T2" fmla="*/ 29 w 56"/>
                  <a:gd name="T3" fmla="*/ 36 h 62"/>
                  <a:gd name="T4" fmla="*/ 17 w 56"/>
                  <a:gd name="T5" fmla="*/ 44 h 62"/>
                  <a:gd name="T6" fmla="*/ 19 w 56"/>
                  <a:gd name="T7" fmla="*/ 50 h 62"/>
                  <a:gd name="T8" fmla="*/ 11 w 56"/>
                  <a:gd name="T9" fmla="*/ 50 h 62"/>
                  <a:gd name="T10" fmla="*/ 8 w 56"/>
                  <a:gd name="T11" fmla="*/ 60 h 62"/>
                  <a:gd name="T12" fmla="*/ 14 w 56"/>
                  <a:gd name="T13" fmla="*/ 61 h 62"/>
                  <a:gd name="T14" fmla="*/ 51 w 56"/>
                  <a:gd name="T15" fmla="*/ 37 h 62"/>
                  <a:gd name="T16" fmla="*/ 53 w 56"/>
                  <a:gd name="T17" fmla="*/ 12 h 62"/>
                  <a:gd name="T18" fmla="*/ 39 w 56"/>
                  <a:gd name="T19" fmla="*/ 29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6" h="62">
                    <a:moveTo>
                      <a:pt x="39" y="29"/>
                    </a:moveTo>
                    <a:cubicBezTo>
                      <a:pt x="31" y="19"/>
                      <a:pt x="25" y="27"/>
                      <a:pt x="29" y="36"/>
                    </a:cubicBezTo>
                    <a:cubicBezTo>
                      <a:pt x="20" y="32"/>
                      <a:pt x="15" y="36"/>
                      <a:pt x="17" y="44"/>
                    </a:cubicBezTo>
                    <a:cubicBezTo>
                      <a:pt x="17" y="47"/>
                      <a:pt x="19" y="50"/>
                      <a:pt x="19" y="50"/>
                    </a:cubicBezTo>
                    <a:cubicBezTo>
                      <a:pt x="19" y="50"/>
                      <a:pt x="16" y="49"/>
                      <a:pt x="11" y="50"/>
                    </a:cubicBezTo>
                    <a:cubicBezTo>
                      <a:pt x="8" y="51"/>
                      <a:pt x="0" y="56"/>
                      <a:pt x="8" y="60"/>
                    </a:cubicBezTo>
                    <a:cubicBezTo>
                      <a:pt x="14" y="61"/>
                      <a:pt x="14" y="61"/>
                      <a:pt x="14" y="61"/>
                    </a:cubicBezTo>
                    <a:cubicBezTo>
                      <a:pt x="33" y="62"/>
                      <a:pt x="46" y="46"/>
                      <a:pt x="51" y="37"/>
                    </a:cubicBezTo>
                    <a:cubicBezTo>
                      <a:pt x="55" y="29"/>
                      <a:pt x="56" y="16"/>
                      <a:pt x="53" y="12"/>
                    </a:cubicBezTo>
                    <a:cubicBezTo>
                      <a:pt x="44" y="0"/>
                      <a:pt x="38" y="21"/>
                      <a:pt x="39" y="29"/>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4" name="Freeform 85"/>
              <p:cNvSpPr/>
              <p:nvPr/>
            </p:nvSpPr>
            <p:spPr bwMode="auto">
              <a:xfrm>
                <a:off x="3242" y="2534"/>
                <a:ext cx="64" cy="33"/>
              </a:xfrm>
              <a:custGeom>
                <a:avLst/>
                <a:gdLst>
                  <a:gd name="T0" fmla="*/ 45 w 72"/>
                  <a:gd name="T1" fmla="*/ 22 h 37"/>
                  <a:gd name="T2" fmla="*/ 34 w 72"/>
                  <a:gd name="T3" fmla="*/ 18 h 37"/>
                  <a:gd name="T4" fmla="*/ 20 w 72"/>
                  <a:gd name="T5" fmla="*/ 12 h 37"/>
                  <a:gd name="T6" fmla="*/ 17 w 72"/>
                  <a:gd name="T7" fmla="*/ 17 h 37"/>
                  <a:gd name="T8" fmla="*/ 12 w 72"/>
                  <a:gd name="T9" fmla="*/ 11 h 37"/>
                  <a:gd name="T10" fmla="*/ 1 w 72"/>
                  <a:gd name="T11" fmla="*/ 14 h 37"/>
                  <a:gd name="T12" fmla="*/ 5 w 72"/>
                  <a:gd name="T13" fmla="*/ 20 h 37"/>
                  <a:gd name="T14" fmla="*/ 45 w 72"/>
                  <a:gd name="T15" fmla="*/ 36 h 37"/>
                  <a:gd name="T16" fmla="*/ 67 w 72"/>
                  <a:gd name="T17" fmla="*/ 24 h 37"/>
                  <a:gd name="T18" fmla="*/ 45 w 72"/>
                  <a:gd name="T19" fmla="*/ 22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2" h="37">
                    <a:moveTo>
                      <a:pt x="45" y="22"/>
                    </a:moveTo>
                    <a:cubicBezTo>
                      <a:pt x="49" y="10"/>
                      <a:pt x="39" y="9"/>
                      <a:pt x="34" y="18"/>
                    </a:cubicBezTo>
                    <a:cubicBezTo>
                      <a:pt x="32" y="8"/>
                      <a:pt x="26" y="6"/>
                      <a:pt x="20" y="12"/>
                    </a:cubicBezTo>
                    <a:cubicBezTo>
                      <a:pt x="18" y="14"/>
                      <a:pt x="17" y="17"/>
                      <a:pt x="17" y="17"/>
                    </a:cubicBezTo>
                    <a:cubicBezTo>
                      <a:pt x="17" y="17"/>
                      <a:pt x="15" y="14"/>
                      <a:pt x="12" y="11"/>
                    </a:cubicBezTo>
                    <a:cubicBezTo>
                      <a:pt x="0" y="0"/>
                      <a:pt x="0" y="12"/>
                      <a:pt x="1" y="14"/>
                    </a:cubicBezTo>
                    <a:cubicBezTo>
                      <a:pt x="2" y="16"/>
                      <a:pt x="5" y="20"/>
                      <a:pt x="5" y="20"/>
                    </a:cubicBezTo>
                    <a:cubicBezTo>
                      <a:pt x="15" y="36"/>
                      <a:pt x="35" y="37"/>
                      <a:pt x="45" y="36"/>
                    </a:cubicBezTo>
                    <a:cubicBezTo>
                      <a:pt x="54" y="36"/>
                      <a:pt x="65" y="29"/>
                      <a:pt x="67" y="24"/>
                    </a:cubicBezTo>
                    <a:cubicBezTo>
                      <a:pt x="72" y="10"/>
                      <a:pt x="51" y="17"/>
                      <a:pt x="45" y="22"/>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5" name="Freeform 86"/>
              <p:cNvSpPr/>
              <p:nvPr/>
            </p:nvSpPr>
            <p:spPr bwMode="auto">
              <a:xfrm>
                <a:off x="3129" y="2634"/>
                <a:ext cx="28" cy="63"/>
              </a:xfrm>
              <a:custGeom>
                <a:avLst/>
                <a:gdLst>
                  <a:gd name="T0" fmla="*/ 16 w 32"/>
                  <a:gd name="T1" fmla="*/ 26 h 71"/>
                  <a:gd name="T2" fmla="*/ 12 w 32"/>
                  <a:gd name="T3" fmla="*/ 38 h 71"/>
                  <a:gd name="T4" fmla="*/ 7 w 32"/>
                  <a:gd name="T5" fmla="*/ 52 h 71"/>
                  <a:gd name="T6" fmla="*/ 13 w 32"/>
                  <a:gd name="T7" fmla="*/ 54 h 71"/>
                  <a:gd name="T8" fmla="*/ 7 w 32"/>
                  <a:gd name="T9" fmla="*/ 60 h 71"/>
                  <a:gd name="T10" fmla="*/ 10 w 32"/>
                  <a:gd name="T11" fmla="*/ 70 h 71"/>
                  <a:gd name="T12" fmla="*/ 16 w 32"/>
                  <a:gd name="T13" fmla="*/ 67 h 71"/>
                  <a:gd name="T14" fmla="*/ 31 w 32"/>
                  <a:gd name="T15" fmla="*/ 25 h 71"/>
                  <a:gd name="T16" fmla="*/ 17 w 32"/>
                  <a:gd name="T17" fmla="*/ 4 h 71"/>
                  <a:gd name="T18" fmla="*/ 16 w 32"/>
                  <a:gd name="T19" fmla="*/ 26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 h="71">
                    <a:moveTo>
                      <a:pt x="16" y="26"/>
                    </a:moveTo>
                    <a:cubicBezTo>
                      <a:pt x="3" y="24"/>
                      <a:pt x="3" y="33"/>
                      <a:pt x="12" y="38"/>
                    </a:cubicBezTo>
                    <a:cubicBezTo>
                      <a:pt x="2" y="40"/>
                      <a:pt x="0" y="46"/>
                      <a:pt x="7" y="52"/>
                    </a:cubicBezTo>
                    <a:cubicBezTo>
                      <a:pt x="9" y="54"/>
                      <a:pt x="13" y="54"/>
                      <a:pt x="13" y="54"/>
                    </a:cubicBezTo>
                    <a:cubicBezTo>
                      <a:pt x="13" y="54"/>
                      <a:pt x="10" y="56"/>
                      <a:pt x="7" y="60"/>
                    </a:cubicBezTo>
                    <a:cubicBezTo>
                      <a:pt x="5" y="62"/>
                      <a:pt x="1" y="71"/>
                      <a:pt x="10" y="70"/>
                    </a:cubicBezTo>
                    <a:cubicBezTo>
                      <a:pt x="16" y="67"/>
                      <a:pt x="16" y="67"/>
                      <a:pt x="16" y="67"/>
                    </a:cubicBezTo>
                    <a:cubicBezTo>
                      <a:pt x="32" y="56"/>
                      <a:pt x="32" y="35"/>
                      <a:pt x="31" y="25"/>
                    </a:cubicBezTo>
                    <a:cubicBezTo>
                      <a:pt x="29" y="16"/>
                      <a:pt x="21" y="6"/>
                      <a:pt x="17" y="4"/>
                    </a:cubicBezTo>
                    <a:cubicBezTo>
                      <a:pt x="2" y="0"/>
                      <a:pt x="10" y="20"/>
                      <a:pt x="16" y="26"/>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6" name="Freeform 87"/>
              <p:cNvSpPr/>
              <p:nvPr/>
            </p:nvSpPr>
            <p:spPr bwMode="auto">
              <a:xfrm>
                <a:off x="2185" y="494"/>
                <a:ext cx="588" cy="237"/>
              </a:xfrm>
              <a:custGeom>
                <a:avLst/>
                <a:gdLst>
                  <a:gd name="T0" fmla="*/ 2 w 660"/>
                  <a:gd name="T1" fmla="*/ 267 h 267"/>
                  <a:gd name="T2" fmla="*/ 159 w 660"/>
                  <a:gd name="T3" fmla="*/ 150 h 267"/>
                  <a:gd name="T4" fmla="*/ 352 w 660"/>
                  <a:gd name="T5" fmla="*/ 110 h 267"/>
                  <a:gd name="T6" fmla="*/ 508 w 660"/>
                  <a:gd name="T7" fmla="*/ 86 h 267"/>
                  <a:gd name="T8" fmla="*/ 658 w 660"/>
                  <a:gd name="T9" fmla="*/ 3 h 267"/>
                  <a:gd name="T10" fmla="*/ 657 w 660"/>
                  <a:gd name="T11" fmla="*/ 1 h 267"/>
                  <a:gd name="T12" fmla="*/ 492 w 660"/>
                  <a:gd name="T13" fmla="*/ 86 h 267"/>
                  <a:gd name="T14" fmla="*/ 318 w 660"/>
                  <a:gd name="T15" fmla="*/ 109 h 267"/>
                  <a:gd name="T16" fmla="*/ 145 w 660"/>
                  <a:gd name="T17" fmla="*/ 152 h 267"/>
                  <a:gd name="T18" fmla="*/ 0 w 660"/>
                  <a:gd name="T19" fmla="*/ 266 h 267"/>
                  <a:gd name="T20" fmla="*/ 2 w 660"/>
                  <a:gd name="T21" fmla="*/ 267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60" h="267">
                    <a:moveTo>
                      <a:pt x="2" y="267"/>
                    </a:moveTo>
                    <a:cubicBezTo>
                      <a:pt x="43" y="215"/>
                      <a:pt x="99" y="177"/>
                      <a:pt x="159" y="150"/>
                    </a:cubicBezTo>
                    <a:cubicBezTo>
                      <a:pt x="220" y="124"/>
                      <a:pt x="286" y="117"/>
                      <a:pt x="352" y="110"/>
                    </a:cubicBezTo>
                    <a:cubicBezTo>
                      <a:pt x="404" y="105"/>
                      <a:pt x="457" y="101"/>
                      <a:pt x="508" y="86"/>
                    </a:cubicBezTo>
                    <a:cubicBezTo>
                      <a:pt x="564" y="71"/>
                      <a:pt x="616" y="42"/>
                      <a:pt x="658" y="3"/>
                    </a:cubicBezTo>
                    <a:cubicBezTo>
                      <a:pt x="660" y="2"/>
                      <a:pt x="658" y="0"/>
                      <a:pt x="657" y="1"/>
                    </a:cubicBezTo>
                    <a:cubicBezTo>
                      <a:pt x="606" y="39"/>
                      <a:pt x="554" y="70"/>
                      <a:pt x="492" y="86"/>
                    </a:cubicBezTo>
                    <a:cubicBezTo>
                      <a:pt x="435" y="100"/>
                      <a:pt x="376" y="102"/>
                      <a:pt x="318" y="109"/>
                    </a:cubicBezTo>
                    <a:cubicBezTo>
                      <a:pt x="258" y="115"/>
                      <a:pt x="200" y="126"/>
                      <a:pt x="145" y="152"/>
                    </a:cubicBezTo>
                    <a:cubicBezTo>
                      <a:pt x="89" y="177"/>
                      <a:pt x="36" y="215"/>
                      <a:pt x="0" y="266"/>
                    </a:cubicBezTo>
                    <a:cubicBezTo>
                      <a:pt x="0" y="266"/>
                      <a:pt x="1" y="267"/>
                      <a:pt x="2" y="267"/>
                    </a:cubicBezTo>
                    <a:close/>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7" name="Freeform 88"/>
              <p:cNvSpPr/>
              <p:nvPr/>
            </p:nvSpPr>
            <p:spPr bwMode="auto">
              <a:xfrm>
                <a:off x="2763" y="422"/>
                <a:ext cx="98" cy="93"/>
              </a:xfrm>
              <a:custGeom>
                <a:avLst/>
                <a:gdLst>
                  <a:gd name="T0" fmla="*/ 0 w 111"/>
                  <a:gd name="T1" fmla="*/ 90 h 104"/>
                  <a:gd name="T2" fmla="*/ 43 w 111"/>
                  <a:gd name="T3" fmla="*/ 28 h 104"/>
                  <a:gd name="T4" fmla="*/ 0 w 111"/>
                  <a:gd name="T5" fmla="*/ 90 h 104"/>
                </a:gdLst>
                <a:ahLst/>
                <a:cxnLst>
                  <a:cxn ang="0">
                    <a:pos x="T0" y="T1"/>
                  </a:cxn>
                  <a:cxn ang="0">
                    <a:pos x="T2" y="T3"/>
                  </a:cxn>
                  <a:cxn ang="0">
                    <a:pos x="T4" y="T5"/>
                  </a:cxn>
                </a:cxnLst>
                <a:rect l="0" t="0" r="r" b="b"/>
                <a:pathLst>
                  <a:path w="110" h="104">
                    <a:moveTo>
                      <a:pt x="0" y="90"/>
                    </a:moveTo>
                    <a:cubicBezTo>
                      <a:pt x="7" y="73"/>
                      <a:pt x="0" y="45"/>
                      <a:pt x="43" y="28"/>
                    </a:cubicBezTo>
                    <a:cubicBezTo>
                      <a:pt x="111" y="0"/>
                      <a:pt x="70" y="104"/>
                      <a:pt x="0" y="90"/>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8" name="Freeform 89"/>
              <p:cNvSpPr/>
              <p:nvPr/>
            </p:nvSpPr>
            <p:spPr bwMode="auto">
              <a:xfrm>
                <a:off x="2698" y="402"/>
                <a:ext cx="61" cy="115"/>
              </a:xfrm>
              <a:custGeom>
                <a:avLst/>
                <a:gdLst>
                  <a:gd name="T0" fmla="*/ 53 w 68"/>
                  <a:gd name="T1" fmla="*/ 129 h 129"/>
                  <a:gd name="T2" fmla="*/ 50 w 68"/>
                  <a:gd name="T3" fmla="*/ 58 h 129"/>
                  <a:gd name="T4" fmla="*/ 53 w 68"/>
                  <a:gd name="T5" fmla="*/ 129 h 129"/>
                </a:gdLst>
                <a:ahLst/>
                <a:cxnLst>
                  <a:cxn ang="0">
                    <a:pos x="T0" y="T1"/>
                  </a:cxn>
                  <a:cxn ang="0">
                    <a:pos x="T2" y="T3"/>
                  </a:cxn>
                  <a:cxn ang="0">
                    <a:pos x="T4" y="T5"/>
                  </a:cxn>
                </a:cxnLst>
                <a:rect l="0" t="0" r="r" b="b"/>
                <a:pathLst>
                  <a:path w="68" h="129">
                    <a:moveTo>
                      <a:pt x="53" y="129"/>
                    </a:moveTo>
                    <a:cubicBezTo>
                      <a:pt x="57" y="115"/>
                      <a:pt x="68" y="86"/>
                      <a:pt x="50" y="58"/>
                    </a:cubicBezTo>
                    <a:cubicBezTo>
                      <a:pt x="15" y="0"/>
                      <a:pt x="0" y="110"/>
                      <a:pt x="53" y="129"/>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9" name="Freeform 90"/>
              <p:cNvSpPr/>
              <p:nvPr/>
            </p:nvSpPr>
            <p:spPr bwMode="auto">
              <a:xfrm>
                <a:off x="2744" y="496"/>
                <a:ext cx="105" cy="79"/>
              </a:xfrm>
              <a:custGeom>
                <a:avLst/>
                <a:gdLst>
                  <a:gd name="T0" fmla="*/ 0 w 118"/>
                  <a:gd name="T1" fmla="*/ 24 h 88"/>
                  <a:gd name="T2" fmla="*/ 53 w 118"/>
                  <a:gd name="T3" fmla="*/ 73 h 88"/>
                  <a:gd name="T4" fmla="*/ 0 w 118"/>
                  <a:gd name="T5" fmla="*/ 24 h 88"/>
                </a:gdLst>
                <a:ahLst/>
                <a:cxnLst>
                  <a:cxn ang="0">
                    <a:pos x="T0" y="T1"/>
                  </a:cxn>
                  <a:cxn ang="0">
                    <a:pos x="T2" y="T3"/>
                  </a:cxn>
                  <a:cxn ang="0">
                    <a:pos x="T4" y="T5"/>
                  </a:cxn>
                </a:cxnLst>
                <a:rect l="0" t="0" r="r" b="b"/>
                <a:pathLst>
                  <a:path w="118" h="88">
                    <a:moveTo>
                      <a:pt x="0" y="24"/>
                    </a:moveTo>
                    <a:cubicBezTo>
                      <a:pt x="7" y="37"/>
                      <a:pt x="20" y="65"/>
                      <a:pt x="53" y="73"/>
                    </a:cubicBezTo>
                    <a:cubicBezTo>
                      <a:pt x="118" y="88"/>
                      <a:pt x="51" y="0"/>
                      <a:pt x="0" y="24"/>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0" name="Freeform 91"/>
              <p:cNvSpPr/>
              <p:nvPr/>
            </p:nvSpPr>
            <p:spPr bwMode="auto">
              <a:xfrm>
                <a:off x="2588" y="453"/>
                <a:ext cx="62" cy="117"/>
              </a:xfrm>
              <a:custGeom>
                <a:avLst/>
                <a:gdLst>
                  <a:gd name="T0" fmla="*/ 50 w 70"/>
                  <a:gd name="T1" fmla="*/ 132 h 132"/>
                  <a:gd name="T2" fmla="*/ 55 w 70"/>
                  <a:gd name="T3" fmla="*/ 60 h 132"/>
                  <a:gd name="T4" fmla="*/ 50 w 70"/>
                  <a:gd name="T5" fmla="*/ 132 h 132"/>
                </a:gdLst>
                <a:ahLst/>
                <a:cxnLst>
                  <a:cxn ang="0">
                    <a:pos x="T0" y="T1"/>
                  </a:cxn>
                  <a:cxn ang="0">
                    <a:pos x="T2" y="T3"/>
                  </a:cxn>
                  <a:cxn ang="0">
                    <a:pos x="T4" y="T5"/>
                  </a:cxn>
                </a:cxnLst>
                <a:rect l="0" t="0" r="r" b="b"/>
                <a:pathLst>
                  <a:path w="70" h="132">
                    <a:moveTo>
                      <a:pt x="50" y="132"/>
                    </a:moveTo>
                    <a:cubicBezTo>
                      <a:pt x="56" y="118"/>
                      <a:pt x="70" y="90"/>
                      <a:pt x="55" y="60"/>
                    </a:cubicBezTo>
                    <a:cubicBezTo>
                      <a:pt x="26" y="0"/>
                      <a:pt x="0" y="108"/>
                      <a:pt x="50" y="132"/>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1" name="Freeform 92"/>
              <p:cNvSpPr/>
              <p:nvPr/>
            </p:nvSpPr>
            <p:spPr bwMode="auto">
              <a:xfrm>
                <a:off x="2632" y="554"/>
                <a:ext cx="98" cy="84"/>
              </a:xfrm>
              <a:custGeom>
                <a:avLst/>
                <a:gdLst>
                  <a:gd name="T0" fmla="*/ 0 w 110"/>
                  <a:gd name="T1" fmla="*/ 19 h 94"/>
                  <a:gd name="T2" fmla="*/ 47 w 110"/>
                  <a:gd name="T3" fmla="*/ 72 h 94"/>
                  <a:gd name="T4" fmla="*/ 0 w 110"/>
                  <a:gd name="T5" fmla="*/ 19 h 94"/>
                </a:gdLst>
                <a:ahLst/>
                <a:cxnLst>
                  <a:cxn ang="0">
                    <a:pos x="T0" y="T1"/>
                  </a:cxn>
                  <a:cxn ang="0">
                    <a:pos x="T2" y="T3"/>
                  </a:cxn>
                  <a:cxn ang="0">
                    <a:pos x="T4" y="T5"/>
                  </a:cxn>
                </a:cxnLst>
                <a:rect l="0" t="0" r="r" b="b"/>
                <a:pathLst>
                  <a:path w="110" h="94">
                    <a:moveTo>
                      <a:pt x="0" y="19"/>
                    </a:moveTo>
                    <a:cubicBezTo>
                      <a:pt x="5" y="32"/>
                      <a:pt x="16" y="62"/>
                      <a:pt x="47" y="72"/>
                    </a:cubicBezTo>
                    <a:cubicBezTo>
                      <a:pt x="110" y="94"/>
                      <a:pt x="52" y="0"/>
                      <a:pt x="0" y="19"/>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2" name="Freeform 93"/>
              <p:cNvSpPr/>
              <p:nvPr/>
            </p:nvSpPr>
            <p:spPr bwMode="auto">
              <a:xfrm>
                <a:off x="2469" y="471"/>
                <a:ext cx="64" cy="119"/>
              </a:xfrm>
              <a:custGeom>
                <a:avLst/>
                <a:gdLst>
                  <a:gd name="T0" fmla="*/ 47 w 71"/>
                  <a:gd name="T1" fmla="*/ 133 h 133"/>
                  <a:gd name="T2" fmla="*/ 60 w 71"/>
                  <a:gd name="T3" fmla="*/ 63 h 133"/>
                  <a:gd name="T4" fmla="*/ 47 w 71"/>
                  <a:gd name="T5" fmla="*/ 133 h 133"/>
                </a:gdLst>
                <a:ahLst/>
                <a:cxnLst>
                  <a:cxn ang="0">
                    <a:pos x="T0" y="T1"/>
                  </a:cxn>
                  <a:cxn ang="0">
                    <a:pos x="T2" y="T3"/>
                  </a:cxn>
                  <a:cxn ang="0">
                    <a:pos x="T4" y="T5"/>
                  </a:cxn>
                </a:cxnLst>
                <a:rect l="0" t="0" r="r" b="b"/>
                <a:pathLst>
                  <a:path w="71" h="133">
                    <a:moveTo>
                      <a:pt x="47" y="133"/>
                    </a:moveTo>
                    <a:cubicBezTo>
                      <a:pt x="54" y="121"/>
                      <a:pt x="71" y="94"/>
                      <a:pt x="60" y="63"/>
                    </a:cubicBezTo>
                    <a:cubicBezTo>
                      <a:pt x="38" y="0"/>
                      <a:pt x="0" y="103"/>
                      <a:pt x="47" y="133"/>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3" name="Freeform 94"/>
              <p:cNvSpPr/>
              <p:nvPr/>
            </p:nvSpPr>
            <p:spPr bwMode="auto">
              <a:xfrm>
                <a:off x="2510" y="580"/>
                <a:ext cx="90" cy="89"/>
              </a:xfrm>
              <a:custGeom>
                <a:avLst/>
                <a:gdLst>
                  <a:gd name="T0" fmla="*/ 0 w 101"/>
                  <a:gd name="T1" fmla="*/ 12 h 100"/>
                  <a:gd name="T2" fmla="*/ 40 w 101"/>
                  <a:gd name="T3" fmla="*/ 71 h 100"/>
                  <a:gd name="T4" fmla="*/ 0 w 101"/>
                  <a:gd name="T5" fmla="*/ 12 h 100"/>
                </a:gdLst>
                <a:ahLst/>
                <a:cxnLst>
                  <a:cxn ang="0">
                    <a:pos x="T0" y="T1"/>
                  </a:cxn>
                  <a:cxn ang="0">
                    <a:pos x="T2" y="T3"/>
                  </a:cxn>
                  <a:cxn ang="0">
                    <a:pos x="T4" y="T5"/>
                  </a:cxn>
                </a:cxnLst>
                <a:rect l="0" t="0" r="r" b="b"/>
                <a:pathLst>
                  <a:path w="100" h="100">
                    <a:moveTo>
                      <a:pt x="0" y="12"/>
                    </a:moveTo>
                    <a:cubicBezTo>
                      <a:pt x="4" y="26"/>
                      <a:pt x="11" y="57"/>
                      <a:pt x="40" y="71"/>
                    </a:cubicBezTo>
                    <a:cubicBezTo>
                      <a:pt x="101" y="100"/>
                      <a:pt x="55" y="0"/>
                      <a:pt x="0" y="12"/>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4" name="Freeform 95"/>
              <p:cNvSpPr/>
              <p:nvPr/>
            </p:nvSpPr>
            <p:spPr bwMode="auto">
              <a:xfrm>
                <a:off x="2335" y="489"/>
                <a:ext cx="63" cy="119"/>
              </a:xfrm>
              <a:custGeom>
                <a:avLst/>
                <a:gdLst>
                  <a:gd name="T0" fmla="*/ 47 w 71"/>
                  <a:gd name="T1" fmla="*/ 134 h 134"/>
                  <a:gd name="T2" fmla="*/ 61 w 71"/>
                  <a:gd name="T3" fmla="*/ 64 h 134"/>
                  <a:gd name="T4" fmla="*/ 47 w 71"/>
                  <a:gd name="T5" fmla="*/ 134 h 134"/>
                </a:gdLst>
                <a:ahLst/>
                <a:cxnLst>
                  <a:cxn ang="0">
                    <a:pos x="T0" y="T1"/>
                  </a:cxn>
                  <a:cxn ang="0">
                    <a:pos x="T2" y="T3"/>
                  </a:cxn>
                  <a:cxn ang="0">
                    <a:pos x="T4" y="T5"/>
                  </a:cxn>
                </a:cxnLst>
                <a:rect l="0" t="0" r="r" b="b"/>
                <a:pathLst>
                  <a:path w="71" h="134">
                    <a:moveTo>
                      <a:pt x="47" y="134"/>
                    </a:moveTo>
                    <a:cubicBezTo>
                      <a:pt x="54" y="121"/>
                      <a:pt x="71" y="95"/>
                      <a:pt x="61" y="64"/>
                    </a:cubicBezTo>
                    <a:cubicBezTo>
                      <a:pt x="38" y="0"/>
                      <a:pt x="0" y="104"/>
                      <a:pt x="47" y="134"/>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5" name="Freeform 96"/>
              <p:cNvSpPr/>
              <p:nvPr/>
            </p:nvSpPr>
            <p:spPr bwMode="auto">
              <a:xfrm>
                <a:off x="2376" y="598"/>
                <a:ext cx="89" cy="90"/>
              </a:xfrm>
              <a:custGeom>
                <a:avLst/>
                <a:gdLst>
                  <a:gd name="T0" fmla="*/ 0 w 100"/>
                  <a:gd name="T1" fmla="*/ 13 h 101"/>
                  <a:gd name="T2" fmla="*/ 40 w 100"/>
                  <a:gd name="T3" fmla="*/ 72 h 101"/>
                  <a:gd name="T4" fmla="*/ 0 w 100"/>
                  <a:gd name="T5" fmla="*/ 13 h 101"/>
                </a:gdLst>
                <a:ahLst/>
                <a:cxnLst>
                  <a:cxn ang="0">
                    <a:pos x="T0" y="T1"/>
                  </a:cxn>
                  <a:cxn ang="0">
                    <a:pos x="T2" y="T3"/>
                  </a:cxn>
                  <a:cxn ang="0">
                    <a:pos x="T4" y="T5"/>
                  </a:cxn>
                </a:cxnLst>
                <a:rect l="0" t="0" r="r" b="b"/>
                <a:pathLst>
                  <a:path w="100" h="100">
                    <a:moveTo>
                      <a:pt x="0" y="13"/>
                    </a:moveTo>
                    <a:cubicBezTo>
                      <a:pt x="4" y="26"/>
                      <a:pt x="10" y="57"/>
                      <a:pt x="40" y="72"/>
                    </a:cubicBezTo>
                    <a:cubicBezTo>
                      <a:pt x="100" y="101"/>
                      <a:pt x="54" y="0"/>
                      <a:pt x="0" y="13"/>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6" name="Freeform 97"/>
              <p:cNvSpPr/>
              <p:nvPr/>
            </p:nvSpPr>
            <p:spPr bwMode="auto">
              <a:xfrm>
                <a:off x="2036" y="2647"/>
                <a:ext cx="578" cy="267"/>
              </a:xfrm>
              <a:custGeom>
                <a:avLst/>
                <a:gdLst>
                  <a:gd name="T0" fmla="*/ 1 w 649"/>
                  <a:gd name="T1" fmla="*/ 11 h 300"/>
                  <a:gd name="T2" fmla="*/ 203 w 649"/>
                  <a:gd name="T3" fmla="*/ 48 h 300"/>
                  <a:gd name="T4" fmla="*/ 360 w 649"/>
                  <a:gd name="T5" fmla="*/ 157 h 300"/>
                  <a:gd name="T6" fmla="*/ 484 w 649"/>
                  <a:gd name="T7" fmla="*/ 251 h 300"/>
                  <a:gd name="T8" fmla="*/ 647 w 649"/>
                  <a:gd name="T9" fmla="*/ 300 h 300"/>
                  <a:gd name="T10" fmla="*/ 648 w 649"/>
                  <a:gd name="T11" fmla="*/ 297 h 300"/>
                  <a:gd name="T12" fmla="*/ 474 w 649"/>
                  <a:gd name="T13" fmla="*/ 239 h 300"/>
                  <a:gd name="T14" fmla="*/ 338 w 649"/>
                  <a:gd name="T15" fmla="*/ 132 h 300"/>
                  <a:gd name="T16" fmla="*/ 187 w 649"/>
                  <a:gd name="T17" fmla="*/ 36 h 300"/>
                  <a:gd name="T18" fmla="*/ 1 w 649"/>
                  <a:gd name="T19" fmla="*/ 10 h 300"/>
                  <a:gd name="T20" fmla="*/ 1 w 649"/>
                  <a:gd name="T21" fmla="*/ 11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49" h="300">
                    <a:moveTo>
                      <a:pt x="1" y="11"/>
                    </a:moveTo>
                    <a:cubicBezTo>
                      <a:pt x="70" y="5"/>
                      <a:pt x="140" y="20"/>
                      <a:pt x="203" y="48"/>
                    </a:cubicBezTo>
                    <a:cubicBezTo>
                      <a:pt x="262" y="73"/>
                      <a:pt x="311" y="116"/>
                      <a:pt x="360" y="157"/>
                    </a:cubicBezTo>
                    <a:cubicBezTo>
                      <a:pt x="399" y="191"/>
                      <a:pt x="439" y="225"/>
                      <a:pt x="484" y="251"/>
                    </a:cubicBezTo>
                    <a:cubicBezTo>
                      <a:pt x="534" y="280"/>
                      <a:pt x="590" y="296"/>
                      <a:pt x="647" y="300"/>
                    </a:cubicBezTo>
                    <a:cubicBezTo>
                      <a:pt x="649" y="300"/>
                      <a:pt x="649" y="297"/>
                      <a:pt x="648" y="297"/>
                    </a:cubicBezTo>
                    <a:cubicBezTo>
                      <a:pt x="586" y="288"/>
                      <a:pt x="528" y="272"/>
                      <a:pt x="474" y="239"/>
                    </a:cubicBezTo>
                    <a:cubicBezTo>
                      <a:pt x="424" y="209"/>
                      <a:pt x="382" y="168"/>
                      <a:pt x="338" y="132"/>
                    </a:cubicBezTo>
                    <a:cubicBezTo>
                      <a:pt x="291" y="93"/>
                      <a:pt x="244" y="59"/>
                      <a:pt x="187" y="36"/>
                    </a:cubicBezTo>
                    <a:cubicBezTo>
                      <a:pt x="129" y="13"/>
                      <a:pt x="63" y="0"/>
                      <a:pt x="1" y="10"/>
                    </a:cubicBezTo>
                    <a:cubicBezTo>
                      <a:pt x="0" y="10"/>
                      <a:pt x="0" y="12"/>
                      <a:pt x="1" y="11"/>
                    </a:cubicBezTo>
                    <a:close/>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7" name="Freeform 98"/>
              <p:cNvSpPr/>
              <p:nvPr/>
            </p:nvSpPr>
            <p:spPr bwMode="auto">
              <a:xfrm>
                <a:off x="2601" y="2884"/>
                <a:ext cx="126" cy="81"/>
              </a:xfrm>
              <a:custGeom>
                <a:avLst/>
                <a:gdLst>
                  <a:gd name="T0" fmla="*/ 0 w 141"/>
                  <a:gd name="T1" fmla="*/ 31 h 91"/>
                  <a:gd name="T2" fmla="*/ 74 w 141"/>
                  <a:gd name="T3" fmla="*/ 19 h 91"/>
                  <a:gd name="T4" fmla="*/ 0 w 141"/>
                  <a:gd name="T5" fmla="*/ 31 h 91"/>
                </a:gdLst>
                <a:ahLst/>
                <a:cxnLst>
                  <a:cxn ang="0">
                    <a:pos x="T0" y="T1"/>
                  </a:cxn>
                  <a:cxn ang="0">
                    <a:pos x="T2" y="T3"/>
                  </a:cxn>
                  <a:cxn ang="0">
                    <a:pos x="T4" y="T5"/>
                  </a:cxn>
                </a:cxnLst>
                <a:rect l="0" t="0" r="r" b="b"/>
                <a:pathLst>
                  <a:path w="141" h="91">
                    <a:moveTo>
                      <a:pt x="0" y="31"/>
                    </a:moveTo>
                    <a:cubicBezTo>
                      <a:pt x="17" y="25"/>
                      <a:pt x="32" y="0"/>
                      <a:pt x="74" y="19"/>
                    </a:cubicBezTo>
                    <a:cubicBezTo>
                      <a:pt x="141" y="48"/>
                      <a:pt x="38" y="91"/>
                      <a:pt x="0" y="31"/>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8" name="Freeform 99"/>
              <p:cNvSpPr/>
              <p:nvPr/>
            </p:nvSpPr>
            <p:spPr bwMode="auto">
              <a:xfrm>
                <a:off x="2559" y="2805"/>
                <a:ext cx="79" cy="105"/>
              </a:xfrm>
              <a:custGeom>
                <a:avLst/>
                <a:gdLst>
                  <a:gd name="T0" fmla="*/ 23 w 89"/>
                  <a:gd name="T1" fmla="*/ 117 h 117"/>
                  <a:gd name="T2" fmla="*/ 73 w 89"/>
                  <a:gd name="T3" fmla="*/ 65 h 117"/>
                  <a:gd name="T4" fmla="*/ 23 w 89"/>
                  <a:gd name="T5" fmla="*/ 117 h 117"/>
                </a:gdLst>
                <a:ahLst/>
                <a:cxnLst>
                  <a:cxn ang="0">
                    <a:pos x="T0" y="T1"/>
                  </a:cxn>
                  <a:cxn ang="0">
                    <a:pos x="T2" y="T3"/>
                  </a:cxn>
                  <a:cxn ang="0">
                    <a:pos x="T4" y="T5"/>
                  </a:cxn>
                </a:cxnLst>
                <a:rect l="0" t="0" r="r" b="b"/>
                <a:pathLst>
                  <a:path w="89" h="117">
                    <a:moveTo>
                      <a:pt x="23" y="117"/>
                    </a:moveTo>
                    <a:cubicBezTo>
                      <a:pt x="36" y="110"/>
                      <a:pt x="65" y="97"/>
                      <a:pt x="73" y="65"/>
                    </a:cubicBezTo>
                    <a:cubicBezTo>
                      <a:pt x="89" y="0"/>
                      <a:pt x="0" y="66"/>
                      <a:pt x="23" y="117"/>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9" name="Freeform 100"/>
              <p:cNvSpPr/>
              <p:nvPr/>
            </p:nvSpPr>
            <p:spPr bwMode="auto">
              <a:xfrm>
                <a:off x="2564" y="2909"/>
                <a:ext cx="60" cy="115"/>
              </a:xfrm>
              <a:custGeom>
                <a:avLst/>
                <a:gdLst>
                  <a:gd name="T0" fmla="*/ 15 w 67"/>
                  <a:gd name="T1" fmla="*/ 0 h 129"/>
                  <a:gd name="T2" fmla="*/ 17 w 67"/>
                  <a:gd name="T3" fmla="*/ 72 h 129"/>
                  <a:gd name="T4" fmla="*/ 15 w 67"/>
                  <a:gd name="T5" fmla="*/ 0 h 129"/>
                </a:gdLst>
                <a:ahLst/>
                <a:cxnLst>
                  <a:cxn ang="0">
                    <a:pos x="T0" y="T1"/>
                  </a:cxn>
                  <a:cxn ang="0">
                    <a:pos x="T2" y="T3"/>
                  </a:cxn>
                  <a:cxn ang="0">
                    <a:pos x="T4" y="T5"/>
                  </a:cxn>
                </a:cxnLst>
                <a:rect l="0" t="0" r="r" b="b"/>
                <a:pathLst>
                  <a:path w="67" h="129">
                    <a:moveTo>
                      <a:pt x="15" y="0"/>
                    </a:moveTo>
                    <a:cubicBezTo>
                      <a:pt x="11" y="14"/>
                      <a:pt x="0" y="43"/>
                      <a:pt x="17" y="72"/>
                    </a:cubicBezTo>
                    <a:cubicBezTo>
                      <a:pt x="51" y="129"/>
                      <a:pt x="67" y="20"/>
                      <a:pt x="15" y="0"/>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0" name="Freeform 101"/>
              <p:cNvSpPr/>
              <p:nvPr/>
            </p:nvSpPr>
            <p:spPr bwMode="auto">
              <a:xfrm>
                <a:off x="2446" y="2768"/>
                <a:ext cx="86" cy="97"/>
              </a:xfrm>
              <a:custGeom>
                <a:avLst/>
                <a:gdLst>
                  <a:gd name="T0" fmla="*/ 18 w 96"/>
                  <a:gd name="T1" fmla="*/ 109 h 109"/>
                  <a:gd name="T2" fmla="*/ 73 w 96"/>
                  <a:gd name="T3" fmla="*/ 63 h 109"/>
                  <a:gd name="T4" fmla="*/ 18 w 96"/>
                  <a:gd name="T5" fmla="*/ 109 h 109"/>
                </a:gdLst>
                <a:ahLst/>
                <a:cxnLst>
                  <a:cxn ang="0">
                    <a:pos x="T0" y="T1"/>
                  </a:cxn>
                  <a:cxn ang="0">
                    <a:pos x="T2" y="T3"/>
                  </a:cxn>
                  <a:cxn ang="0">
                    <a:pos x="T4" y="T5"/>
                  </a:cxn>
                </a:cxnLst>
                <a:rect l="0" t="0" r="r" b="b"/>
                <a:pathLst>
                  <a:path w="96" h="109">
                    <a:moveTo>
                      <a:pt x="18" y="109"/>
                    </a:moveTo>
                    <a:cubicBezTo>
                      <a:pt x="32" y="104"/>
                      <a:pt x="61" y="94"/>
                      <a:pt x="73" y="63"/>
                    </a:cubicBezTo>
                    <a:cubicBezTo>
                      <a:pt x="96" y="0"/>
                      <a:pt x="0" y="56"/>
                      <a:pt x="18" y="109"/>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1" name="Freeform 102"/>
              <p:cNvSpPr/>
              <p:nvPr/>
            </p:nvSpPr>
            <p:spPr bwMode="auto">
              <a:xfrm>
                <a:off x="2443" y="2865"/>
                <a:ext cx="62" cy="118"/>
              </a:xfrm>
              <a:custGeom>
                <a:avLst/>
                <a:gdLst>
                  <a:gd name="T0" fmla="*/ 20 w 70"/>
                  <a:gd name="T1" fmla="*/ 0 h 132"/>
                  <a:gd name="T2" fmla="*/ 14 w 70"/>
                  <a:gd name="T3" fmla="*/ 71 h 132"/>
                  <a:gd name="T4" fmla="*/ 20 w 70"/>
                  <a:gd name="T5" fmla="*/ 0 h 132"/>
                </a:gdLst>
                <a:ahLst/>
                <a:cxnLst>
                  <a:cxn ang="0">
                    <a:pos x="T0" y="T1"/>
                  </a:cxn>
                  <a:cxn ang="0">
                    <a:pos x="T2" y="T3"/>
                  </a:cxn>
                  <a:cxn ang="0">
                    <a:pos x="T4" y="T5"/>
                  </a:cxn>
                </a:cxnLst>
                <a:rect l="0" t="0" r="r" b="b"/>
                <a:pathLst>
                  <a:path w="70" h="132">
                    <a:moveTo>
                      <a:pt x="20" y="0"/>
                    </a:moveTo>
                    <a:cubicBezTo>
                      <a:pt x="15" y="13"/>
                      <a:pt x="0" y="41"/>
                      <a:pt x="14" y="71"/>
                    </a:cubicBezTo>
                    <a:cubicBezTo>
                      <a:pt x="43" y="132"/>
                      <a:pt x="70" y="25"/>
                      <a:pt x="20" y="0"/>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2" name="Freeform 103"/>
              <p:cNvSpPr/>
              <p:nvPr/>
            </p:nvSpPr>
            <p:spPr bwMode="auto">
              <a:xfrm>
                <a:off x="2354" y="2704"/>
                <a:ext cx="90" cy="88"/>
              </a:xfrm>
              <a:custGeom>
                <a:avLst/>
                <a:gdLst>
                  <a:gd name="T0" fmla="*/ 11 w 101"/>
                  <a:gd name="T1" fmla="*/ 99 h 99"/>
                  <a:gd name="T2" fmla="*/ 71 w 101"/>
                  <a:gd name="T3" fmla="*/ 60 h 99"/>
                  <a:gd name="T4" fmla="*/ 11 w 101"/>
                  <a:gd name="T5" fmla="*/ 99 h 99"/>
                </a:gdLst>
                <a:ahLst/>
                <a:cxnLst>
                  <a:cxn ang="0">
                    <a:pos x="T0" y="T1"/>
                  </a:cxn>
                  <a:cxn ang="0">
                    <a:pos x="T2" y="T3"/>
                  </a:cxn>
                  <a:cxn ang="0">
                    <a:pos x="T4" y="T5"/>
                  </a:cxn>
                </a:cxnLst>
                <a:rect l="0" t="0" r="r" b="b"/>
                <a:pathLst>
                  <a:path w="100" h="99">
                    <a:moveTo>
                      <a:pt x="11" y="99"/>
                    </a:moveTo>
                    <a:cubicBezTo>
                      <a:pt x="25" y="95"/>
                      <a:pt x="56" y="89"/>
                      <a:pt x="71" y="60"/>
                    </a:cubicBezTo>
                    <a:cubicBezTo>
                      <a:pt x="101" y="0"/>
                      <a:pt x="0" y="45"/>
                      <a:pt x="11" y="99"/>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3" name="Freeform 104"/>
              <p:cNvSpPr/>
              <p:nvPr/>
            </p:nvSpPr>
            <p:spPr bwMode="auto">
              <a:xfrm>
                <a:off x="2340" y="2791"/>
                <a:ext cx="64" cy="119"/>
              </a:xfrm>
              <a:custGeom>
                <a:avLst/>
                <a:gdLst>
                  <a:gd name="T0" fmla="*/ 24 w 71"/>
                  <a:gd name="T1" fmla="*/ 0 h 134"/>
                  <a:gd name="T2" fmla="*/ 10 w 71"/>
                  <a:gd name="T3" fmla="*/ 70 h 134"/>
                  <a:gd name="T4" fmla="*/ 24 w 71"/>
                  <a:gd name="T5" fmla="*/ 0 h 134"/>
                </a:gdLst>
                <a:ahLst/>
                <a:cxnLst>
                  <a:cxn ang="0">
                    <a:pos x="T0" y="T1"/>
                  </a:cxn>
                  <a:cxn ang="0">
                    <a:pos x="T2" y="T3"/>
                  </a:cxn>
                  <a:cxn ang="0">
                    <a:pos x="T4" y="T5"/>
                  </a:cxn>
                </a:cxnLst>
                <a:rect l="0" t="0" r="r" b="b"/>
                <a:pathLst>
                  <a:path w="71" h="134">
                    <a:moveTo>
                      <a:pt x="24" y="0"/>
                    </a:moveTo>
                    <a:cubicBezTo>
                      <a:pt x="17" y="13"/>
                      <a:pt x="0" y="39"/>
                      <a:pt x="10" y="70"/>
                    </a:cubicBezTo>
                    <a:cubicBezTo>
                      <a:pt x="31" y="134"/>
                      <a:pt x="71" y="31"/>
                      <a:pt x="24" y="0"/>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4" name="Freeform 105"/>
              <p:cNvSpPr/>
              <p:nvPr/>
            </p:nvSpPr>
            <p:spPr bwMode="auto">
              <a:xfrm>
                <a:off x="2247" y="2620"/>
                <a:ext cx="90" cy="88"/>
              </a:xfrm>
              <a:custGeom>
                <a:avLst/>
                <a:gdLst>
                  <a:gd name="T0" fmla="*/ 11 w 101"/>
                  <a:gd name="T1" fmla="*/ 99 h 99"/>
                  <a:gd name="T2" fmla="*/ 71 w 101"/>
                  <a:gd name="T3" fmla="*/ 60 h 99"/>
                  <a:gd name="T4" fmla="*/ 11 w 101"/>
                  <a:gd name="T5" fmla="*/ 99 h 99"/>
                </a:gdLst>
                <a:ahLst/>
                <a:cxnLst>
                  <a:cxn ang="0">
                    <a:pos x="T0" y="T1"/>
                  </a:cxn>
                  <a:cxn ang="0">
                    <a:pos x="T2" y="T3"/>
                  </a:cxn>
                  <a:cxn ang="0">
                    <a:pos x="T4" y="T5"/>
                  </a:cxn>
                </a:cxnLst>
                <a:rect l="0" t="0" r="r" b="b"/>
                <a:pathLst>
                  <a:path w="100" h="99">
                    <a:moveTo>
                      <a:pt x="11" y="99"/>
                    </a:moveTo>
                    <a:cubicBezTo>
                      <a:pt x="25" y="95"/>
                      <a:pt x="56" y="89"/>
                      <a:pt x="71" y="60"/>
                    </a:cubicBezTo>
                    <a:cubicBezTo>
                      <a:pt x="101" y="0"/>
                      <a:pt x="0" y="45"/>
                      <a:pt x="11" y="99"/>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5" name="Freeform 106"/>
              <p:cNvSpPr/>
              <p:nvPr/>
            </p:nvSpPr>
            <p:spPr bwMode="auto">
              <a:xfrm>
                <a:off x="2233" y="2707"/>
                <a:ext cx="64" cy="120"/>
              </a:xfrm>
              <a:custGeom>
                <a:avLst/>
                <a:gdLst>
                  <a:gd name="T0" fmla="*/ 25 w 71"/>
                  <a:gd name="T1" fmla="*/ 0 h 134"/>
                  <a:gd name="T2" fmla="*/ 10 w 71"/>
                  <a:gd name="T3" fmla="*/ 70 h 134"/>
                  <a:gd name="T4" fmla="*/ 25 w 71"/>
                  <a:gd name="T5" fmla="*/ 0 h 134"/>
                </a:gdLst>
                <a:ahLst/>
                <a:cxnLst>
                  <a:cxn ang="0">
                    <a:pos x="T0" y="T1"/>
                  </a:cxn>
                  <a:cxn ang="0">
                    <a:pos x="T2" y="T3"/>
                  </a:cxn>
                  <a:cxn ang="0">
                    <a:pos x="T4" y="T5"/>
                  </a:cxn>
                </a:cxnLst>
                <a:rect l="0" t="0" r="r" b="b"/>
                <a:pathLst>
                  <a:path w="71" h="134">
                    <a:moveTo>
                      <a:pt x="25" y="0"/>
                    </a:moveTo>
                    <a:cubicBezTo>
                      <a:pt x="18" y="13"/>
                      <a:pt x="0" y="39"/>
                      <a:pt x="10" y="70"/>
                    </a:cubicBezTo>
                    <a:cubicBezTo>
                      <a:pt x="31" y="134"/>
                      <a:pt x="71" y="31"/>
                      <a:pt x="25" y="0"/>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6" name="Freeform 107"/>
              <p:cNvSpPr/>
              <p:nvPr/>
            </p:nvSpPr>
            <p:spPr bwMode="auto">
              <a:xfrm>
                <a:off x="1848" y="2009"/>
                <a:ext cx="53" cy="496"/>
              </a:xfrm>
              <a:custGeom>
                <a:avLst/>
                <a:gdLst>
                  <a:gd name="T0" fmla="*/ 59 w 60"/>
                  <a:gd name="T1" fmla="*/ 555 h 557"/>
                  <a:gd name="T2" fmla="*/ 13 w 60"/>
                  <a:gd name="T3" fmla="*/ 415 h 557"/>
                  <a:gd name="T4" fmla="*/ 29 w 60"/>
                  <a:gd name="T5" fmla="*/ 263 h 557"/>
                  <a:gd name="T6" fmla="*/ 51 w 60"/>
                  <a:gd name="T7" fmla="*/ 136 h 557"/>
                  <a:gd name="T8" fmla="*/ 27 w 60"/>
                  <a:gd name="T9" fmla="*/ 1 h 557"/>
                  <a:gd name="T10" fmla="*/ 25 w 60"/>
                  <a:gd name="T11" fmla="*/ 2 h 557"/>
                  <a:gd name="T12" fmla="*/ 46 w 60"/>
                  <a:gd name="T13" fmla="*/ 153 h 557"/>
                  <a:gd name="T14" fmla="*/ 18 w 60"/>
                  <a:gd name="T15" fmla="*/ 293 h 557"/>
                  <a:gd name="T16" fmla="*/ 58 w 60"/>
                  <a:gd name="T17" fmla="*/ 556 h 557"/>
                  <a:gd name="T18" fmla="*/ 59 w 60"/>
                  <a:gd name="T19" fmla="*/ 555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0" h="557">
                    <a:moveTo>
                      <a:pt x="59" y="555"/>
                    </a:moveTo>
                    <a:cubicBezTo>
                      <a:pt x="32" y="513"/>
                      <a:pt x="18" y="465"/>
                      <a:pt x="13" y="415"/>
                    </a:cubicBezTo>
                    <a:cubicBezTo>
                      <a:pt x="7" y="364"/>
                      <a:pt x="17" y="313"/>
                      <a:pt x="29" y="263"/>
                    </a:cubicBezTo>
                    <a:cubicBezTo>
                      <a:pt x="38" y="221"/>
                      <a:pt x="49" y="179"/>
                      <a:pt x="51" y="136"/>
                    </a:cubicBezTo>
                    <a:cubicBezTo>
                      <a:pt x="54" y="90"/>
                      <a:pt x="45" y="43"/>
                      <a:pt x="27" y="1"/>
                    </a:cubicBezTo>
                    <a:cubicBezTo>
                      <a:pt x="26" y="0"/>
                      <a:pt x="24" y="0"/>
                      <a:pt x="25" y="2"/>
                    </a:cubicBezTo>
                    <a:cubicBezTo>
                      <a:pt x="42" y="51"/>
                      <a:pt x="51" y="100"/>
                      <a:pt x="46" y="153"/>
                    </a:cubicBezTo>
                    <a:cubicBezTo>
                      <a:pt x="42" y="200"/>
                      <a:pt x="28" y="247"/>
                      <a:pt x="18" y="293"/>
                    </a:cubicBezTo>
                    <a:cubicBezTo>
                      <a:pt x="0" y="382"/>
                      <a:pt x="3" y="480"/>
                      <a:pt x="58" y="556"/>
                    </a:cubicBezTo>
                    <a:cubicBezTo>
                      <a:pt x="58" y="557"/>
                      <a:pt x="60" y="556"/>
                      <a:pt x="59" y="555"/>
                    </a:cubicBezTo>
                    <a:close/>
                  </a:path>
                </a:pathLst>
              </a:custGeom>
              <a:solidFill>
                <a:srgbClr val="90C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7" name="Freeform 108"/>
              <p:cNvSpPr/>
              <p:nvPr/>
            </p:nvSpPr>
            <p:spPr bwMode="auto">
              <a:xfrm>
                <a:off x="1839" y="1925"/>
                <a:ext cx="60" cy="93"/>
              </a:xfrm>
              <a:custGeom>
                <a:avLst/>
                <a:gdLst>
                  <a:gd name="T0" fmla="*/ 39 w 68"/>
                  <a:gd name="T1" fmla="*/ 104 h 104"/>
                  <a:gd name="T2" fmla="*/ 4 w 68"/>
                  <a:gd name="T3" fmla="*/ 57 h 104"/>
                  <a:gd name="T4" fmla="*/ 39 w 68"/>
                  <a:gd name="T5" fmla="*/ 104 h 104"/>
                </a:gdLst>
                <a:ahLst/>
                <a:cxnLst>
                  <a:cxn ang="0">
                    <a:pos x="T0" y="T1"/>
                  </a:cxn>
                  <a:cxn ang="0">
                    <a:pos x="T2" y="T3"/>
                  </a:cxn>
                  <a:cxn ang="0">
                    <a:pos x="T4" y="T5"/>
                  </a:cxn>
                </a:cxnLst>
                <a:rect l="0" t="0" r="r" b="b"/>
                <a:pathLst>
                  <a:path w="68" h="104">
                    <a:moveTo>
                      <a:pt x="39" y="104"/>
                    </a:moveTo>
                    <a:cubicBezTo>
                      <a:pt x="29" y="95"/>
                      <a:pt x="6" y="93"/>
                      <a:pt x="4" y="57"/>
                    </a:cubicBezTo>
                    <a:cubicBezTo>
                      <a:pt x="0" y="0"/>
                      <a:pt x="68" y="56"/>
                      <a:pt x="39" y="104"/>
                    </a:cubicBezTo>
                  </a:path>
                </a:pathLst>
              </a:custGeom>
              <a:solidFill>
                <a:srgbClr val="90C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8" name="Freeform 109"/>
              <p:cNvSpPr/>
              <p:nvPr/>
            </p:nvSpPr>
            <p:spPr bwMode="auto">
              <a:xfrm>
                <a:off x="1787" y="2015"/>
                <a:ext cx="94" cy="50"/>
              </a:xfrm>
              <a:custGeom>
                <a:avLst/>
                <a:gdLst>
                  <a:gd name="T0" fmla="*/ 105 w 105"/>
                  <a:gd name="T1" fmla="*/ 22 h 56"/>
                  <a:gd name="T2" fmla="*/ 51 w 105"/>
                  <a:gd name="T3" fmla="*/ 6 h 56"/>
                  <a:gd name="T4" fmla="*/ 105 w 105"/>
                  <a:gd name="T5" fmla="*/ 22 h 56"/>
                </a:gdLst>
                <a:ahLst/>
                <a:cxnLst>
                  <a:cxn ang="0">
                    <a:pos x="T0" y="T1"/>
                  </a:cxn>
                  <a:cxn ang="0">
                    <a:pos x="T2" y="T3"/>
                  </a:cxn>
                  <a:cxn ang="0">
                    <a:pos x="T4" y="T5"/>
                  </a:cxn>
                </a:cxnLst>
                <a:rect l="0" t="0" r="r" b="b"/>
                <a:pathLst>
                  <a:path w="105" h="56">
                    <a:moveTo>
                      <a:pt x="105" y="22"/>
                    </a:moveTo>
                    <a:cubicBezTo>
                      <a:pt x="95" y="15"/>
                      <a:pt x="76" y="0"/>
                      <a:pt x="51" y="6"/>
                    </a:cubicBezTo>
                    <a:cubicBezTo>
                      <a:pt x="0" y="18"/>
                      <a:pt x="78" y="56"/>
                      <a:pt x="105" y="22"/>
                    </a:cubicBezTo>
                  </a:path>
                </a:pathLst>
              </a:custGeom>
              <a:solidFill>
                <a:srgbClr val="90C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9" name="Freeform 110"/>
              <p:cNvSpPr/>
              <p:nvPr/>
            </p:nvSpPr>
            <p:spPr bwMode="auto">
              <a:xfrm>
                <a:off x="1876" y="1971"/>
                <a:ext cx="73" cy="65"/>
              </a:xfrm>
              <a:custGeom>
                <a:avLst/>
                <a:gdLst>
                  <a:gd name="T0" fmla="*/ 5 w 82"/>
                  <a:gd name="T1" fmla="*/ 72 h 72"/>
                  <a:gd name="T2" fmla="*/ 54 w 82"/>
                  <a:gd name="T3" fmla="*/ 45 h 72"/>
                  <a:gd name="T4" fmla="*/ 5 w 82"/>
                  <a:gd name="T5" fmla="*/ 72 h 72"/>
                </a:gdLst>
                <a:ahLst/>
                <a:cxnLst>
                  <a:cxn ang="0">
                    <a:pos x="T0" y="T1"/>
                  </a:cxn>
                  <a:cxn ang="0">
                    <a:pos x="T2" y="T3"/>
                  </a:cxn>
                  <a:cxn ang="0">
                    <a:pos x="T4" y="T5"/>
                  </a:cxn>
                </a:cxnLst>
                <a:rect l="0" t="0" r="r" b="b"/>
                <a:pathLst>
                  <a:path w="82" h="72">
                    <a:moveTo>
                      <a:pt x="5" y="72"/>
                    </a:moveTo>
                    <a:cubicBezTo>
                      <a:pt x="16" y="70"/>
                      <a:pt x="41" y="67"/>
                      <a:pt x="54" y="45"/>
                    </a:cubicBezTo>
                    <a:cubicBezTo>
                      <a:pt x="82" y="0"/>
                      <a:pt x="0" y="28"/>
                      <a:pt x="5" y="72"/>
                    </a:cubicBezTo>
                  </a:path>
                </a:pathLst>
              </a:custGeom>
              <a:solidFill>
                <a:srgbClr val="90C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0" name="Freeform 111"/>
              <p:cNvSpPr/>
              <p:nvPr/>
            </p:nvSpPr>
            <p:spPr bwMode="auto">
              <a:xfrm>
                <a:off x="1799" y="2110"/>
                <a:ext cx="92" cy="49"/>
              </a:xfrm>
              <a:custGeom>
                <a:avLst/>
                <a:gdLst>
                  <a:gd name="T0" fmla="*/ 104 w 104"/>
                  <a:gd name="T1" fmla="*/ 25 h 56"/>
                  <a:gd name="T2" fmla="*/ 53 w 104"/>
                  <a:gd name="T3" fmla="*/ 3 h 56"/>
                  <a:gd name="T4" fmla="*/ 104 w 104"/>
                  <a:gd name="T5" fmla="*/ 25 h 56"/>
                </a:gdLst>
                <a:ahLst/>
                <a:cxnLst>
                  <a:cxn ang="0">
                    <a:pos x="T0" y="T1"/>
                  </a:cxn>
                  <a:cxn ang="0">
                    <a:pos x="T2" y="T3"/>
                  </a:cxn>
                  <a:cxn ang="0">
                    <a:pos x="T4" y="T5"/>
                  </a:cxn>
                </a:cxnLst>
                <a:rect l="0" t="0" r="r" b="b"/>
                <a:pathLst>
                  <a:path w="104" h="56">
                    <a:moveTo>
                      <a:pt x="104" y="25"/>
                    </a:moveTo>
                    <a:cubicBezTo>
                      <a:pt x="96" y="17"/>
                      <a:pt x="78" y="0"/>
                      <a:pt x="53" y="3"/>
                    </a:cubicBezTo>
                    <a:cubicBezTo>
                      <a:pt x="0" y="10"/>
                      <a:pt x="74" y="56"/>
                      <a:pt x="104" y="25"/>
                    </a:cubicBezTo>
                  </a:path>
                </a:pathLst>
              </a:custGeom>
              <a:solidFill>
                <a:srgbClr val="90C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1" name="Freeform 112"/>
              <p:cNvSpPr/>
              <p:nvPr/>
            </p:nvSpPr>
            <p:spPr bwMode="auto">
              <a:xfrm>
                <a:off x="1891" y="2077"/>
                <a:ext cx="76" cy="56"/>
              </a:xfrm>
              <a:custGeom>
                <a:avLst/>
                <a:gdLst>
                  <a:gd name="T0" fmla="*/ 1 w 85"/>
                  <a:gd name="T1" fmla="*/ 63 h 63"/>
                  <a:gd name="T2" fmla="*/ 52 w 85"/>
                  <a:gd name="T3" fmla="*/ 41 h 63"/>
                  <a:gd name="T4" fmla="*/ 1 w 85"/>
                  <a:gd name="T5" fmla="*/ 63 h 63"/>
                </a:gdLst>
                <a:ahLst/>
                <a:cxnLst>
                  <a:cxn ang="0">
                    <a:pos x="T0" y="T1"/>
                  </a:cxn>
                  <a:cxn ang="0">
                    <a:pos x="T2" y="T3"/>
                  </a:cxn>
                  <a:cxn ang="0">
                    <a:pos x="T4" y="T5"/>
                  </a:cxn>
                </a:cxnLst>
                <a:rect l="0" t="0" r="r" b="b"/>
                <a:pathLst>
                  <a:path w="85" h="62">
                    <a:moveTo>
                      <a:pt x="1" y="63"/>
                    </a:moveTo>
                    <a:cubicBezTo>
                      <a:pt x="12" y="62"/>
                      <a:pt x="37" y="62"/>
                      <a:pt x="52" y="41"/>
                    </a:cubicBezTo>
                    <a:cubicBezTo>
                      <a:pt x="85" y="0"/>
                      <a:pt x="0" y="19"/>
                      <a:pt x="1" y="63"/>
                    </a:cubicBezTo>
                  </a:path>
                </a:pathLst>
              </a:custGeom>
              <a:solidFill>
                <a:srgbClr val="90C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2" name="Freeform 113"/>
              <p:cNvSpPr/>
              <p:nvPr/>
            </p:nvSpPr>
            <p:spPr bwMode="auto">
              <a:xfrm>
                <a:off x="1786" y="2202"/>
                <a:ext cx="90" cy="49"/>
              </a:xfrm>
              <a:custGeom>
                <a:avLst/>
                <a:gdLst>
                  <a:gd name="T0" fmla="*/ 101 w 101"/>
                  <a:gd name="T1" fmla="*/ 28 h 55"/>
                  <a:gd name="T2" fmla="*/ 52 w 101"/>
                  <a:gd name="T3" fmla="*/ 0 h 55"/>
                  <a:gd name="T4" fmla="*/ 101 w 101"/>
                  <a:gd name="T5" fmla="*/ 28 h 55"/>
                </a:gdLst>
                <a:ahLst/>
                <a:cxnLst>
                  <a:cxn ang="0">
                    <a:pos x="T0" y="T1"/>
                  </a:cxn>
                  <a:cxn ang="0">
                    <a:pos x="T2" y="T3"/>
                  </a:cxn>
                  <a:cxn ang="0">
                    <a:pos x="T4" y="T5"/>
                  </a:cxn>
                </a:cxnLst>
                <a:rect l="0" t="0" r="r" b="b"/>
                <a:pathLst>
                  <a:path w="100" h="55">
                    <a:moveTo>
                      <a:pt x="101" y="28"/>
                    </a:moveTo>
                    <a:cubicBezTo>
                      <a:pt x="94" y="19"/>
                      <a:pt x="78" y="0"/>
                      <a:pt x="52" y="0"/>
                    </a:cubicBezTo>
                    <a:cubicBezTo>
                      <a:pt x="0" y="1"/>
                      <a:pt x="67" y="55"/>
                      <a:pt x="101" y="28"/>
                    </a:cubicBezTo>
                  </a:path>
                </a:pathLst>
              </a:custGeom>
              <a:solidFill>
                <a:srgbClr val="90C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3" name="Freeform 114"/>
              <p:cNvSpPr/>
              <p:nvPr/>
            </p:nvSpPr>
            <p:spPr bwMode="auto">
              <a:xfrm>
                <a:off x="1876" y="2181"/>
                <a:ext cx="81" cy="50"/>
              </a:xfrm>
              <a:custGeom>
                <a:avLst/>
                <a:gdLst>
                  <a:gd name="T0" fmla="*/ 0 w 91"/>
                  <a:gd name="T1" fmla="*/ 53 h 56"/>
                  <a:gd name="T2" fmla="*/ 54 w 91"/>
                  <a:gd name="T3" fmla="*/ 38 h 56"/>
                  <a:gd name="T4" fmla="*/ 0 w 91"/>
                  <a:gd name="T5" fmla="*/ 53 h 56"/>
                </a:gdLst>
                <a:ahLst/>
                <a:cxnLst>
                  <a:cxn ang="0">
                    <a:pos x="T0" y="T1"/>
                  </a:cxn>
                  <a:cxn ang="0">
                    <a:pos x="T2" y="T3"/>
                  </a:cxn>
                  <a:cxn ang="0">
                    <a:pos x="T4" y="T5"/>
                  </a:cxn>
                </a:cxnLst>
                <a:rect l="0" t="0" r="r" b="b"/>
                <a:pathLst>
                  <a:path w="91" h="56">
                    <a:moveTo>
                      <a:pt x="0" y="53"/>
                    </a:moveTo>
                    <a:cubicBezTo>
                      <a:pt x="12" y="54"/>
                      <a:pt x="36" y="56"/>
                      <a:pt x="54" y="38"/>
                    </a:cubicBezTo>
                    <a:cubicBezTo>
                      <a:pt x="91" y="0"/>
                      <a:pt x="5" y="10"/>
                      <a:pt x="0" y="53"/>
                    </a:cubicBezTo>
                  </a:path>
                </a:pathLst>
              </a:custGeom>
              <a:solidFill>
                <a:srgbClr val="90C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4" name="Freeform 115"/>
              <p:cNvSpPr/>
              <p:nvPr/>
            </p:nvSpPr>
            <p:spPr bwMode="auto">
              <a:xfrm>
                <a:off x="1766" y="2306"/>
                <a:ext cx="91" cy="50"/>
              </a:xfrm>
              <a:custGeom>
                <a:avLst/>
                <a:gdLst>
                  <a:gd name="T0" fmla="*/ 102 w 102"/>
                  <a:gd name="T1" fmla="*/ 28 h 56"/>
                  <a:gd name="T2" fmla="*/ 53 w 102"/>
                  <a:gd name="T3" fmla="*/ 1 h 56"/>
                  <a:gd name="T4" fmla="*/ 102 w 102"/>
                  <a:gd name="T5" fmla="*/ 28 h 56"/>
                </a:gdLst>
                <a:ahLst/>
                <a:cxnLst>
                  <a:cxn ang="0">
                    <a:pos x="T0" y="T1"/>
                  </a:cxn>
                  <a:cxn ang="0">
                    <a:pos x="T2" y="T3"/>
                  </a:cxn>
                  <a:cxn ang="0">
                    <a:pos x="T4" y="T5"/>
                  </a:cxn>
                </a:cxnLst>
                <a:rect l="0" t="0" r="r" b="b"/>
                <a:pathLst>
                  <a:path w="102" h="56">
                    <a:moveTo>
                      <a:pt x="102" y="28"/>
                    </a:moveTo>
                    <a:cubicBezTo>
                      <a:pt x="94" y="20"/>
                      <a:pt x="79" y="0"/>
                      <a:pt x="53" y="1"/>
                    </a:cubicBezTo>
                    <a:cubicBezTo>
                      <a:pt x="0" y="1"/>
                      <a:pt x="68" y="56"/>
                      <a:pt x="102" y="28"/>
                    </a:cubicBezTo>
                  </a:path>
                </a:pathLst>
              </a:custGeom>
              <a:solidFill>
                <a:srgbClr val="90C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5" name="Freeform 116"/>
              <p:cNvSpPr/>
              <p:nvPr/>
            </p:nvSpPr>
            <p:spPr bwMode="auto">
              <a:xfrm>
                <a:off x="1857" y="2286"/>
                <a:ext cx="81" cy="50"/>
              </a:xfrm>
              <a:custGeom>
                <a:avLst/>
                <a:gdLst>
                  <a:gd name="T0" fmla="*/ 0 w 91"/>
                  <a:gd name="T1" fmla="*/ 52 h 56"/>
                  <a:gd name="T2" fmla="*/ 54 w 91"/>
                  <a:gd name="T3" fmla="*/ 37 h 56"/>
                  <a:gd name="T4" fmla="*/ 0 w 91"/>
                  <a:gd name="T5" fmla="*/ 52 h 56"/>
                </a:gdLst>
                <a:ahLst/>
                <a:cxnLst>
                  <a:cxn ang="0">
                    <a:pos x="T0" y="T1"/>
                  </a:cxn>
                  <a:cxn ang="0">
                    <a:pos x="T2" y="T3"/>
                  </a:cxn>
                  <a:cxn ang="0">
                    <a:pos x="T4" y="T5"/>
                  </a:cxn>
                </a:cxnLst>
                <a:rect l="0" t="0" r="r" b="b"/>
                <a:pathLst>
                  <a:path w="91" h="56">
                    <a:moveTo>
                      <a:pt x="0" y="52"/>
                    </a:moveTo>
                    <a:cubicBezTo>
                      <a:pt x="11" y="53"/>
                      <a:pt x="36" y="56"/>
                      <a:pt x="54" y="37"/>
                    </a:cubicBezTo>
                    <a:cubicBezTo>
                      <a:pt x="91" y="0"/>
                      <a:pt x="5" y="9"/>
                      <a:pt x="0" y="52"/>
                    </a:cubicBezTo>
                  </a:path>
                </a:pathLst>
              </a:custGeom>
              <a:solidFill>
                <a:srgbClr val="90C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6" name="Freeform 117"/>
              <p:cNvSpPr/>
              <p:nvPr/>
            </p:nvSpPr>
            <p:spPr bwMode="auto">
              <a:xfrm>
                <a:off x="1804" y="675"/>
                <a:ext cx="324" cy="535"/>
              </a:xfrm>
              <a:custGeom>
                <a:avLst/>
                <a:gdLst>
                  <a:gd name="T0" fmla="*/ 355 w 364"/>
                  <a:gd name="T1" fmla="*/ 1 h 600"/>
                  <a:gd name="T2" fmla="*/ 297 w 364"/>
                  <a:gd name="T3" fmla="*/ 186 h 600"/>
                  <a:gd name="T4" fmla="*/ 169 w 364"/>
                  <a:gd name="T5" fmla="*/ 326 h 600"/>
                  <a:gd name="T6" fmla="*/ 66 w 364"/>
                  <a:gd name="T7" fmla="*/ 438 h 600"/>
                  <a:gd name="T8" fmla="*/ 0 w 364"/>
                  <a:gd name="T9" fmla="*/ 597 h 600"/>
                  <a:gd name="T10" fmla="*/ 3 w 364"/>
                  <a:gd name="T11" fmla="*/ 598 h 600"/>
                  <a:gd name="T12" fmla="*/ 76 w 364"/>
                  <a:gd name="T13" fmla="*/ 433 h 600"/>
                  <a:gd name="T14" fmla="*/ 188 w 364"/>
                  <a:gd name="T15" fmla="*/ 315 h 600"/>
                  <a:gd name="T16" fmla="*/ 357 w 364"/>
                  <a:gd name="T17" fmla="*/ 1 h 600"/>
                  <a:gd name="T18" fmla="*/ 355 w 364"/>
                  <a:gd name="T19" fmla="*/ 1 h 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4" h="600">
                    <a:moveTo>
                      <a:pt x="355" y="1"/>
                    </a:moveTo>
                    <a:cubicBezTo>
                      <a:pt x="354" y="69"/>
                      <a:pt x="334" y="130"/>
                      <a:pt x="297" y="186"/>
                    </a:cubicBezTo>
                    <a:cubicBezTo>
                      <a:pt x="262" y="239"/>
                      <a:pt x="215" y="283"/>
                      <a:pt x="169" y="326"/>
                    </a:cubicBezTo>
                    <a:cubicBezTo>
                      <a:pt x="132" y="361"/>
                      <a:pt x="96" y="397"/>
                      <a:pt x="66" y="438"/>
                    </a:cubicBezTo>
                    <a:cubicBezTo>
                      <a:pt x="32" y="485"/>
                      <a:pt x="10" y="541"/>
                      <a:pt x="0" y="597"/>
                    </a:cubicBezTo>
                    <a:cubicBezTo>
                      <a:pt x="0" y="599"/>
                      <a:pt x="2" y="600"/>
                      <a:pt x="3" y="598"/>
                    </a:cubicBezTo>
                    <a:cubicBezTo>
                      <a:pt x="19" y="538"/>
                      <a:pt x="39" y="483"/>
                      <a:pt x="76" y="433"/>
                    </a:cubicBezTo>
                    <a:cubicBezTo>
                      <a:pt x="108" y="389"/>
                      <a:pt x="149" y="353"/>
                      <a:pt x="188" y="315"/>
                    </a:cubicBezTo>
                    <a:cubicBezTo>
                      <a:pt x="277" y="230"/>
                      <a:pt x="364" y="132"/>
                      <a:pt x="357" y="1"/>
                    </a:cubicBezTo>
                    <a:cubicBezTo>
                      <a:pt x="357" y="0"/>
                      <a:pt x="355" y="0"/>
                      <a:pt x="355" y="1"/>
                    </a:cubicBezTo>
                    <a:close/>
                  </a:path>
                </a:pathLst>
              </a:custGeom>
              <a:solidFill>
                <a:srgbClr val="31B78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7" name="Freeform 118"/>
              <p:cNvSpPr/>
              <p:nvPr/>
            </p:nvSpPr>
            <p:spPr bwMode="auto">
              <a:xfrm>
                <a:off x="1749" y="1197"/>
                <a:ext cx="84" cy="127"/>
              </a:xfrm>
              <a:custGeom>
                <a:avLst/>
                <a:gdLst>
                  <a:gd name="T0" fmla="*/ 66 w 94"/>
                  <a:gd name="T1" fmla="*/ 0 h 142"/>
                  <a:gd name="T2" fmla="*/ 71 w 94"/>
                  <a:gd name="T3" fmla="*/ 76 h 142"/>
                  <a:gd name="T4" fmla="*/ 66 w 94"/>
                  <a:gd name="T5" fmla="*/ 0 h 142"/>
                </a:gdLst>
                <a:ahLst/>
                <a:cxnLst>
                  <a:cxn ang="0">
                    <a:pos x="T0" y="T1"/>
                  </a:cxn>
                  <a:cxn ang="0">
                    <a:pos x="T2" y="T3"/>
                  </a:cxn>
                  <a:cxn ang="0">
                    <a:pos x="T4" y="T5"/>
                  </a:cxn>
                </a:cxnLst>
                <a:rect l="0" t="0" r="r" b="b"/>
                <a:pathLst>
                  <a:path w="94" h="142">
                    <a:moveTo>
                      <a:pt x="66" y="0"/>
                    </a:moveTo>
                    <a:cubicBezTo>
                      <a:pt x="71" y="17"/>
                      <a:pt x="94" y="36"/>
                      <a:pt x="71" y="76"/>
                    </a:cubicBezTo>
                    <a:cubicBezTo>
                      <a:pt x="34" y="142"/>
                      <a:pt x="0" y="32"/>
                      <a:pt x="66" y="0"/>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8" name="Freeform 119"/>
              <p:cNvSpPr/>
              <p:nvPr/>
            </p:nvSpPr>
            <p:spPr bwMode="auto">
              <a:xfrm>
                <a:off x="1812" y="1158"/>
                <a:ext cx="101" cy="87"/>
              </a:xfrm>
              <a:custGeom>
                <a:avLst/>
                <a:gdLst>
                  <a:gd name="T0" fmla="*/ 0 w 113"/>
                  <a:gd name="T1" fmla="*/ 18 h 98"/>
                  <a:gd name="T2" fmla="*/ 48 w 113"/>
                  <a:gd name="T3" fmla="*/ 74 h 98"/>
                  <a:gd name="T4" fmla="*/ 0 w 113"/>
                  <a:gd name="T5" fmla="*/ 18 h 98"/>
                </a:gdLst>
                <a:ahLst/>
                <a:cxnLst>
                  <a:cxn ang="0">
                    <a:pos x="T0" y="T1"/>
                  </a:cxn>
                  <a:cxn ang="0">
                    <a:pos x="T2" y="T3"/>
                  </a:cxn>
                  <a:cxn ang="0">
                    <a:pos x="T4" y="T5"/>
                  </a:cxn>
                </a:cxnLst>
                <a:rect l="0" t="0" r="r" b="b"/>
                <a:pathLst>
                  <a:path w="113" h="98">
                    <a:moveTo>
                      <a:pt x="0" y="18"/>
                    </a:moveTo>
                    <a:cubicBezTo>
                      <a:pt x="6" y="32"/>
                      <a:pt x="16" y="63"/>
                      <a:pt x="48" y="74"/>
                    </a:cubicBezTo>
                    <a:cubicBezTo>
                      <a:pt x="113" y="98"/>
                      <a:pt x="55" y="0"/>
                      <a:pt x="0" y="18"/>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9" name="Freeform 120"/>
              <p:cNvSpPr/>
              <p:nvPr/>
            </p:nvSpPr>
            <p:spPr bwMode="auto">
              <a:xfrm>
                <a:off x="1692" y="1155"/>
                <a:ext cx="121" cy="63"/>
              </a:xfrm>
              <a:custGeom>
                <a:avLst/>
                <a:gdLst>
                  <a:gd name="T0" fmla="*/ 136 w 136"/>
                  <a:gd name="T1" fmla="*/ 20 h 71"/>
                  <a:gd name="T2" fmla="*/ 63 w 136"/>
                  <a:gd name="T3" fmla="*/ 14 h 71"/>
                  <a:gd name="T4" fmla="*/ 136 w 136"/>
                  <a:gd name="T5" fmla="*/ 20 h 71"/>
                </a:gdLst>
                <a:ahLst/>
                <a:cxnLst>
                  <a:cxn ang="0">
                    <a:pos x="T0" y="T1"/>
                  </a:cxn>
                  <a:cxn ang="0">
                    <a:pos x="T2" y="T3"/>
                  </a:cxn>
                  <a:cxn ang="0">
                    <a:pos x="T4" y="T5"/>
                  </a:cxn>
                </a:cxnLst>
                <a:rect l="0" t="0" r="r" b="b"/>
                <a:pathLst>
                  <a:path w="136" h="71">
                    <a:moveTo>
                      <a:pt x="136" y="20"/>
                    </a:moveTo>
                    <a:cubicBezTo>
                      <a:pt x="122" y="15"/>
                      <a:pt x="93" y="0"/>
                      <a:pt x="63" y="14"/>
                    </a:cubicBezTo>
                    <a:cubicBezTo>
                      <a:pt x="0" y="43"/>
                      <a:pt x="110" y="71"/>
                      <a:pt x="136" y="20"/>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30" name="Freeform 121"/>
              <p:cNvSpPr/>
              <p:nvPr/>
            </p:nvSpPr>
            <p:spPr bwMode="auto">
              <a:xfrm>
                <a:off x="1839" y="1098"/>
                <a:ext cx="93" cy="90"/>
              </a:xfrm>
              <a:custGeom>
                <a:avLst/>
                <a:gdLst>
                  <a:gd name="T0" fmla="*/ 0 w 105"/>
                  <a:gd name="T1" fmla="*/ 14 h 102"/>
                  <a:gd name="T2" fmla="*/ 42 w 105"/>
                  <a:gd name="T3" fmla="*/ 73 h 102"/>
                  <a:gd name="T4" fmla="*/ 0 w 105"/>
                  <a:gd name="T5" fmla="*/ 14 h 102"/>
                </a:gdLst>
                <a:ahLst/>
                <a:cxnLst>
                  <a:cxn ang="0">
                    <a:pos x="T0" y="T1"/>
                  </a:cxn>
                  <a:cxn ang="0">
                    <a:pos x="T2" y="T3"/>
                  </a:cxn>
                  <a:cxn ang="0">
                    <a:pos x="T4" y="T5"/>
                  </a:cxn>
                </a:cxnLst>
                <a:rect l="0" t="0" r="r" b="b"/>
                <a:pathLst>
                  <a:path w="105" h="102">
                    <a:moveTo>
                      <a:pt x="0" y="14"/>
                    </a:moveTo>
                    <a:cubicBezTo>
                      <a:pt x="4" y="28"/>
                      <a:pt x="12" y="59"/>
                      <a:pt x="42" y="73"/>
                    </a:cubicBezTo>
                    <a:cubicBezTo>
                      <a:pt x="105" y="102"/>
                      <a:pt x="55" y="0"/>
                      <a:pt x="0" y="14"/>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31" name="Freeform 122"/>
              <p:cNvSpPr/>
              <p:nvPr/>
            </p:nvSpPr>
            <p:spPr bwMode="auto">
              <a:xfrm>
                <a:off x="1717" y="1087"/>
                <a:ext cx="122" cy="65"/>
              </a:xfrm>
              <a:custGeom>
                <a:avLst/>
                <a:gdLst>
                  <a:gd name="T0" fmla="*/ 137 w 137"/>
                  <a:gd name="T1" fmla="*/ 24 h 73"/>
                  <a:gd name="T2" fmla="*/ 65 w 137"/>
                  <a:gd name="T3" fmla="*/ 12 h 73"/>
                  <a:gd name="T4" fmla="*/ 137 w 137"/>
                  <a:gd name="T5" fmla="*/ 24 h 73"/>
                </a:gdLst>
                <a:ahLst/>
                <a:cxnLst>
                  <a:cxn ang="0">
                    <a:pos x="T0" y="T1"/>
                  </a:cxn>
                  <a:cxn ang="0">
                    <a:pos x="T2" y="T3"/>
                  </a:cxn>
                  <a:cxn ang="0">
                    <a:pos x="T4" y="T5"/>
                  </a:cxn>
                </a:cxnLst>
                <a:rect l="0" t="0" r="r" b="b"/>
                <a:pathLst>
                  <a:path w="137" h="73">
                    <a:moveTo>
                      <a:pt x="137" y="24"/>
                    </a:moveTo>
                    <a:cubicBezTo>
                      <a:pt x="124" y="17"/>
                      <a:pt x="97" y="0"/>
                      <a:pt x="65" y="12"/>
                    </a:cubicBezTo>
                    <a:cubicBezTo>
                      <a:pt x="0" y="36"/>
                      <a:pt x="108" y="73"/>
                      <a:pt x="137" y="24"/>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32" name="Freeform 123"/>
              <p:cNvSpPr/>
              <p:nvPr/>
            </p:nvSpPr>
            <p:spPr bwMode="auto">
              <a:xfrm>
                <a:off x="1870" y="1049"/>
                <a:ext cx="92" cy="91"/>
              </a:xfrm>
              <a:custGeom>
                <a:avLst/>
                <a:gdLst>
                  <a:gd name="T0" fmla="*/ 0 w 103"/>
                  <a:gd name="T1" fmla="*/ 13 h 103"/>
                  <a:gd name="T2" fmla="*/ 41 w 103"/>
                  <a:gd name="T3" fmla="*/ 73 h 103"/>
                  <a:gd name="T4" fmla="*/ 0 w 103"/>
                  <a:gd name="T5" fmla="*/ 13 h 103"/>
                </a:gdLst>
                <a:ahLst/>
                <a:cxnLst>
                  <a:cxn ang="0">
                    <a:pos x="T0" y="T1"/>
                  </a:cxn>
                  <a:cxn ang="0">
                    <a:pos x="T2" y="T3"/>
                  </a:cxn>
                  <a:cxn ang="0">
                    <a:pos x="T4" y="T5"/>
                  </a:cxn>
                </a:cxnLst>
                <a:rect l="0" t="0" r="r" b="b"/>
                <a:pathLst>
                  <a:path w="103" h="103">
                    <a:moveTo>
                      <a:pt x="0" y="13"/>
                    </a:moveTo>
                    <a:cubicBezTo>
                      <a:pt x="4" y="27"/>
                      <a:pt x="11" y="58"/>
                      <a:pt x="41" y="73"/>
                    </a:cubicBezTo>
                    <a:cubicBezTo>
                      <a:pt x="103" y="103"/>
                      <a:pt x="56" y="0"/>
                      <a:pt x="0" y="13"/>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33" name="Freeform 124"/>
              <p:cNvSpPr/>
              <p:nvPr/>
            </p:nvSpPr>
            <p:spPr bwMode="auto">
              <a:xfrm>
                <a:off x="1748" y="1036"/>
                <a:ext cx="122" cy="65"/>
              </a:xfrm>
              <a:custGeom>
                <a:avLst/>
                <a:gdLst>
                  <a:gd name="T0" fmla="*/ 137 w 137"/>
                  <a:gd name="T1" fmla="*/ 25 h 73"/>
                  <a:gd name="T2" fmla="*/ 65 w 137"/>
                  <a:gd name="T3" fmla="*/ 11 h 73"/>
                  <a:gd name="T4" fmla="*/ 137 w 137"/>
                  <a:gd name="T5" fmla="*/ 25 h 73"/>
                </a:gdLst>
                <a:ahLst/>
                <a:cxnLst>
                  <a:cxn ang="0">
                    <a:pos x="T0" y="T1"/>
                  </a:cxn>
                  <a:cxn ang="0">
                    <a:pos x="T2" y="T3"/>
                  </a:cxn>
                  <a:cxn ang="0">
                    <a:pos x="T4" y="T5"/>
                  </a:cxn>
                </a:cxnLst>
                <a:rect l="0" t="0" r="r" b="b"/>
                <a:pathLst>
                  <a:path w="137" h="73">
                    <a:moveTo>
                      <a:pt x="137" y="25"/>
                    </a:moveTo>
                    <a:cubicBezTo>
                      <a:pt x="124" y="18"/>
                      <a:pt x="97" y="0"/>
                      <a:pt x="65" y="11"/>
                    </a:cubicBezTo>
                    <a:cubicBezTo>
                      <a:pt x="0" y="34"/>
                      <a:pt x="107" y="73"/>
                      <a:pt x="137" y="25"/>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34" name="Freeform 125"/>
              <p:cNvSpPr/>
              <p:nvPr/>
            </p:nvSpPr>
            <p:spPr bwMode="auto">
              <a:xfrm>
                <a:off x="1914" y="1000"/>
                <a:ext cx="85" cy="95"/>
              </a:xfrm>
              <a:custGeom>
                <a:avLst/>
                <a:gdLst>
                  <a:gd name="T0" fmla="*/ 0 w 96"/>
                  <a:gd name="T1" fmla="*/ 8 h 106"/>
                  <a:gd name="T2" fmla="*/ 36 w 96"/>
                  <a:gd name="T3" fmla="*/ 71 h 106"/>
                  <a:gd name="T4" fmla="*/ 0 w 96"/>
                  <a:gd name="T5" fmla="*/ 8 h 106"/>
                </a:gdLst>
                <a:ahLst/>
                <a:cxnLst>
                  <a:cxn ang="0">
                    <a:pos x="T0" y="T1"/>
                  </a:cxn>
                  <a:cxn ang="0">
                    <a:pos x="T2" y="T3"/>
                  </a:cxn>
                  <a:cxn ang="0">
                    <a:pos x="T4" y="T5"/>
                  </a:cxn>
                </a:cxnLst>
                <a:rect l="0" t="0" r="r" b="b"/>
                <a:pathLst>
                  <a:path w="96" h="105">
                    <a:moveTo>
                      <a:pt x="0" y="8"/>
                    </a:moveTo>
                    <a:cubicBezTo>
                      <a:pt x="3" y="23"/>
                      <a:pt x="7" y="55"/>
                      <a:pt x="36" y="71"/>
                    </a:cubicBezTo>
                    <a:cubicBezTo>
                      <a:pt x="96" y="106"/>
                      <a:pt x="56" y="0"/>
                      <a:pt x="0" y="8"/>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35" name="Freeform 126"/>
              <p:cNvSpPr/>
              <p:nvPr/>
            </p:nvSpPr>
            <p:spPr bwMode="auto">
              <a:xfrm>
                <a:off x="1791" y="982"/>
                <a:ext cx="123" cy="65"/>
              </a:xfrm>
              <a:custGeom>
                <a:avLst/>
                <a:gdLst>
                  <a:gd name="T0" fmla="*/ 138 w 138"/>
                  <a:gd name="T1" fmla="*/ 27 h 73"/>
                  <a:gd name="T2" fmla="*/ 67 w 138"/>
                  <a:gd name="T3" fmla="*/ 9 h 73"/>
                  <a:gd name="T4" fmla="*/ 138 w 138"/>
                  <a:gd name="T5" fmla="*/ 27 h 73"/>
                </a:gdLst>
                <a:ahLst/>
                <a:cxnLst>
                  <a:cxn ang="0">
                    <a:pos x="T0" y="T1"/>
                  </a:cxn>
                  <a:cxn ang="0">
                    <a:pos x="T2" y="T3"/>
                  </a:cxn>
                  <a:cxn ang="0">
                    <a:pos x="T4" y="T5"/>
                  </a:cxn>
                </a:cxnLst>
                <a:rect l="0" t="0" r="r" b="b"/>
                <a:pathLst>
                  <a:path w="138" h="73">
                    <a:moveTo>
                      <a:pt x="138" y="27"/>
                    </a:moveTo>
                    <a:cubicBezTo>
                      <a:pt x="126" y="19"/>
                      <a:pt x="100" y="0"/>
                      <a:pt x="67" y="9"/>
                    </a:cubicBezTo>
                    <a:cubicBezTo>
                      <a:pt x="0" y="27"/>
                      <a:pt x="104" y="73"/>
                      <a:pt x="138" y="27"/>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36" name="Freeform 127"/>
              <p:cNvSpPr/>
              <p:nvPr/>
            </p:nvSpPr>
            <p:spPr bwMode="auto">
              <a:xfrm>
                <a:off x="1956" y="961"/>
                <a:ext cx="81" cy="96"/>
              </a:xfrm>
              <a:custGeom>
                <a:avLst/>
                <a:gdLst>
                  <a:gd name="T0" fmla="*/ 0 w 92"/>
                  <a:gd name="T1" fmla="*/ 6 h 108"/>
                  <a:gd name="T2" fmla="*/ 33 w 92"/>
                  <a:gd name="T3" fmla="*/ 71 h 108"/>
                  <a:gd name="T4" fmla="*/ 0 w 92"/>
                  <a:gd name="T5" fmla="*/ 6 h 108"/>
                </a:gdLst>
                <a:ahLst/>
                <a:cxnLst>
                  <a:cxn ang="0">
                    <a:pos x="T0" y="T1"/>
                  </a:cxn>
                  <a:cxn ang="0">
                    <a:pos x="T2" y="T3"/>
                  </a:cxn>
                  <a:cxn ang="0">
                    <a:pos x="T4" y="T5"/>
                  </a:cxn>
                </a:cxnLst>
                <a:rect l="0" t="0" r="r" b="b"/>
                <a:pathLst>
                  <a:path w="92" h="108">
                    <a:moveTo>
                      <a:pt x="0" y="6"/>
                    </a:moveTo>
                    <a:cubicBezTo>
                      <a:pt x="2" y="20"/>
                      <a:pt x="5" y="53"/>
                      <a:pt x="33" y="71"/>
                    </a:cubicBezTo>
                    <a:cubicBezTo>
                      <a:pt x="92" y="108"/>
                      <a:pt x="57" y="0"/>
                      <a:pt x="0" y="6"/>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37" name="Freeform 128"/>
              <p:cNvSpPr/>
              <p:nvPr/>
            </p:nvSpPr>
            <p:spPr bwMode="auto">
              <a:xfrm>
                <a:off x="1834" y="939"/>
                <a:ext cx="122" cy="65"/>
              </a:xfrm>
              <a:custGeom>
                <a:avLst/>
                <a:gdLst>
                  <a:gd name="T0" fmla="*/ 137 w 137"/>
                  <a:gd name="T1" fmla="*/ 29 h 73"/>
                  <a:gd name="T2" fmla="*/ 68 w 137"/>
                  <a:gd name="T3" fmla="*/ 7 h 73"/>
                  <a:gd name="T4" fmla="*/ 137 w 137"/>
                  <a:gd name="T5" fmla="*/ 29 h 73"/>
                </a:gdLst>
                <a:ahLst/>
                <a:cxnLst>
                  <a:cxn ang="0">
                    <a:pos x="T0" y="T1"/>
                  </a:cxn>
                  <a:cxn ang="0">
                    <a:pos x="T2" y="T3"/>
                  </a:cxn>
                  <a:cxn ang="0">
                    <a:pos x="T4" y="T5"/>
                  </a:cxn>
                </a:cxnLst>
                <a:rect l="0" t="0" r="r" b="b"/>
                <a:pathLst>
                  <a:path w="137" h="73">
                    <a:moveTo>
                      <a:pt x="137" y="29"/>
                    </a:moveTo>
                    <a:cubicBezTo>
                      <a:pt x="125" y="21"/>
                      <a:pt x="101" y="0"/>
                      <a:pt x="68" y="7"/>
                    </a:cubicBezTo>
                    <a:cubicBezTo>
                      <a:pt x="0" y="22"/>
                      <a:pt x="101" y="73"/>
                      <a:pt x="137" y="29"/>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38" name="Freeform 129"/>
              <p:cNvSpPr/>
              <p:nvPr/>
            </p:nvSpPr>
            <p:spPr bwMode="auto">
              <a:xfrm>
                <a:off x="2007" y="915"/>
                <a:ext cx="81" cy="96"/>
              </a:xfrm>
              <a:custGeom>
                <a:avLst/>
                <a:gdLst>
                  <a:gd name="T0" fmla="*/ 0 w 91"/>
                  <a:gd name="T1" fmla="*/ 6 h 108"/>
                  <a:gd name="T2" fmla="*/ 33 w 91"/>
                  <a:gd name="T3" fmla="*/ 71 h 108"/>
                  <a:gd name="T4" fmla="*/ 0 w 91"/>
                  <a:gd name="T5" fmla="*/ 6 h 108"/>
                </a:gdLst>
                <a:ahLst/>
                <a:cxnLst>
                  <a:cxn ang="0">
                    <a:pos x="T0" y="T1"/>
                  </a:cxn>
                  <a:cxn ang="0">
                    <a:pos x="T2" y="T3"/>
                  </a:cxn>
                  <a:cxn ang="0">
                    <a:pos x="T4" y="T5"/>
                  </a:cxn>
                </a:cxnLst>
                <a:rect l="0" t="0" r="r" b="b"/>
                <a:pathLst>
                  <a:path w="91" h="108">
                    <a:moveTo>
                      <a:pt x="0" y="6"/>
                    </a:moveTo>
                    <a:cubicBezTo>
                      <a:pt x="2" y="20"/>
                      <a:pt x="5" y="53"/>
                      <a:pt x="33" y="71"/>
                    </a:cubicBezTo>
                    <a:cubicBezTo>
                      <a:pt x="91" y="108"/>
                      <a:pt x="56" y="0"/>
                      <a:pt x="0" y="6"/>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39" name="Freeform 130"/>
              <p:cNvSpPr/>
              <p:nvPr/>
            </p:nvSpPr>
            <p:spPr bwMode="auto">
              <a:xfrm>
                <a:off x="1885" y="893"/>
                <a:ext cx="122" cy="65"/>
              </a:xfrm>
              <a:custGeom>
                <a:avLst/>
                <a:gdLst>
                  <a:gd name="T0" fmla="*/ 137 w 137"/>
                  <a:gd name="T1" fmla="*/ 29 h 73"/>
                  <a:gd name="T2" fmla="*/ 68 w 137"/>
                  <a:gd name="T3" fmla="*/ 7 h 73"/>
                  <a:gd name="T4" fmla="*/ 137 w 137"/>
                  <a:gd name="T5" fmla="*/ 29 h 73"/>
                </a:gdLst>
                <a:ahLst/>
                <a:cxnLst>
                  <a:cxn ang="0">
                    <a:pos x="T0" y="T1"/>
                  </a:cxn>
                  <a:cxn ang="0">
                    <a:pos x="T2" y="T3"/>
                  </a:cxn>
                  <a:cxn ang="0">
                    <a:pos x="T4" y="T5"/>
                  </a:cxn>
                </a:cxnLst>
                <a:rect l="0" t="0" r="r" b="b"/>
                <a:pathLst>
                  <a:path w="137" h="73">
                    <a:moveTo>
                      <a:pt x="137" y="29"/>
                    </a:moveTo>
                    <a:cubicBezTo>
                      <a:pt x="125" y="20"/>
                      <a:pt x="101" y="0"/>
                      <a:pt x="68" y="7"/>
                    </a:cubicBezTo>
                    <a:cubicBezTo>
                      <a:pt x="0" y="22"/>
                      <a:pt x="101" y="73"/>
                      <a:pt x="137" y="29"/>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40" name="Freeform 131"/>
              <p:cNvSpPr/>
              <p:nvPr/>
            </p:nvSpPr>
            <p:spPr bwMode="auto">
              <a:xfrm>
                <a:off x="2053" y="861"/>
                <a:ext cx="81" cy="97"/>
              </a:xfrm>
              <a:custGeom>
                <a:avLst/>
                <a:gdLst>
                  <a:gd name="T0" fmla="*/ 0 w 91"/>
                  <a:gd name="T1" fmla="*/ 5 h 108"/>
                  <a:gd name="T2" fmla="*/ 33 w 91"/>
                  <a:gd name="T3" fmla="*/ 71 h 108"/>
                  <a:gd name="T4" fmla="*/ 0 w 91"/>
                  <a:gd name="T5" fmla="*/ 5 h 108"/>
                </a:gdLst>
                <a:ahLst/>
                <a:cxnLst>
                  <a:cxn ang="0">
                    <a:pos x="T0" y="T1"/>
                  </a:cxn>
                  <a:cxn ang="0">
                    <a:pos x="T2" y="T3"/>
                  </a:cxn>
                  <a:cxn ang="0">
                    <a:pos x="T4" y="T5"/>
                  </a:cxn>
                </a:cxnLst>
                <a:rect l="0" t="0" r="r" b="b"/>
                <a:pathLst>
                  <a:path w="91" h="108">
                    <a:moveTo>
                      <a:pt x="0" y="5"/>
                    </a:moveTo>
                    <a:cubicBezTo>
                      <a:pt x="2" y="20"/>
                      <a:pt x="5" y="52"/>
                      <a:pt x="33" y="71"/>
                    </a:cubicBezTo>
                    <a:cubicBezTo>
                      <a:pt x="91" y="108"/>
                      <a:pt x="56" y="0"/>
                      <a:pt x="0" y="5"/>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41" name="Freeform 132"/>
              <p:cNvSpPr/>
              <p:nvPr/>
            </p:nvSpPr>
            <p:spPr bwMode="auto">
              <a:xfrm>
                <a:off x="1931" y="838"/>
                <a:ext cx="122" cy="66"/>
              </a:xfrm>
              <a:custGeom>
                <a:avLst/>
                <a:gdLst>
                  <a:gd name="T0" fmla="*/ 137 w 137"/>
                  <a:gd name="T1" fmla="*/ 30 h 74"/>
                  <a:gd name="T2" fmla="*/ 68 w 137"/>
                  <a:gd name="T3" fmla="*/ 8 h 74"/>
                  <a:gd name="T4" fmla="*/ 137 w 137"/>
                  <a:gd name="T5" fmla="*/ 30 h 74"/>
                </a:gdLst>
                <a:ahLst/>
                <a:cxnLst>
                  <a:cxn ang="0">
                    <a:pos x="T0" y="T1"/>
                  </a:cxn>
                  <a:cxn ang="0">
                    <a:pos x="T2" y="T3"/>
                  </a:cxn>
                  <a:cxn ang="0">
                    <a:pos x="T4" y="T5"/>
                  </a:cxn>
                </a:cxnLst>
                <a:rect l="0" t="0" r="r" b="b"/>
                <a:pathLst>
                  <a:path w="137" h="74">
                    <a:moveTo>
                      <a:pt x="137" y="30"/>
                    </a:moveTo>
                    <a:cubicBezTo>
                      <a:pt x="125" y="21"/>
                      <a:pt x="101" y="0"/>
                      <a:pt x="68" y="8"/>
                    </a:cubicBezTo>
                    <a:cubicBezTo>
                      <a:pt x="0" y="22"/>
                      <a:pt x="101" y="74"/>
                      <a:pt x="137" y="30"/>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42" name="Freeform 133"/>
              <p:cNvSpPr/>
              <p:nvPr/>
            </p:nvSpPr>
            <p:spPr bwMode="auto">
              <a:xfrm>
                <a:off x="3595" y="2228"/>
                <a:ext cx="352" cy="513"/>
              </a:xfrm>
              <a:custGeom>
                <a:avLst/>
                <a:gdLst>
                  <a:gd name="T0" fmla="*/ 2 w 395"/>
                  <a:gd name="T1" fmla="*/ 575 h 576"/>
                  <a:gd name="T2" fmla="*/ 77 w 395"/>
                  <a:gd name="T3" fmla="*/ 388 h 576"/>
                  <a:gd name="T4" fmla="*/ 208 w 395"/>
                  <a:gd name="T5" fmla="*/ 263 h 576"/>
                  <a:gd name="T6" fmla="*/ 320 w 395"/>
                  <a:gd name="T7" fmla="*/ 156 h 576"/>
                  <a:gd name="T8" fmla="*/ 395 w 395"/>
                  <a:gd name="T9" fmla="*/ 3 h 576"/>
                  <a:gd name="T10" fmla="*/ 392 w 395"/>
                  <a:gd name="T11" fmla="*/ 2 h 576"/>
                  <a:gd name="T12" fmla="*/ 307 w 395"/>
                  <a:gd name="T13" fmla="*/ 164 h 576"/>
                  <a:gd name="T14" fmla="*/ 188 w 395"/>
                  <a:gd name="T15" fmla="*/ 273 h 576"/>
                  <a:gd name="T16" fmla="*/ 0 w 395"/>
                  <a:gd name="T17" fmla="*/ 575 h 576"/>
                  <a:gd name="T18" fmla="*/ 2 w 395"/>
                  <a:gd name="T19" fmla="*/ 575 h 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95" h="576">
                    <a:moveTo>
                      <a:pt x="2" y="575"/>
                    </a:moveTo>
                    <a:cubicBezTo>
                      <a:pt x="8" y="505"/>
                      <a:pt x="33" y="443"/>
                      <a:pt x="77" y="388"/>
                    </a:cubicBezTo>
                    <a:cubicBezTo>
                      <a:pt x="114" y="340"/>
                      <a:pt x="161" y="301"/>
                      <a:pt x="208" y="263"/>
                    </a:cubicBezTo>
                    <a:cubicBezTo>
                      <a:pt x="247" y="230"/>
                      <a:pt x="287" y="196"/>
                      <a:pt x="320" y="156"/>
                    </a:cubicBezTo>
                    <a:cubicBezTo>
                      <a:pt x="356" y="112"/>
                      <a:pt x="382" y="58"/>
                      <a:pt x="395" y="3"/>
                    </a:cubicBezTo>
                    <a:cubicBezTo>
                      <a:pt x="395" y="1"/>
                      <a:pt x="393" y="0"/>
                      <a:pt x="392" y="2"/>
                    </a:cubicBezTo>
                    <a:cubicBezTo>
                      <a:pt x="372" y="61"/>
                      <a:pt x="348" y="116"/>
                      <a:pt x="307" y="164"/>
                    </a:cubicBezTo>
                    <a:cubicBezTo>
                      <a:pt x="272" y="205"/>
                      <a:pt x="229" y="238"/>
                      <a:pt x="188" y="273"/>
                    </a:cubicBezTo>
                    <a:cubicBezTo>
                      <a:pt x="94" y="352"/>
                      <a:pt x="2" y="444"/>
                      <a:pt x="0" y="575"/>
                    </a:cubicBezTo>
                    <a:cubicBezTo>
                      <a:pt x="0" y="576"/>
                      <a:pt x="2" y="576"/>
                      <a:pt x="2" y="575"/>
                    </a:cubicBezTo>
                    <a:close/>
                  </a:path>
                </a:pathLst>
              </a:custGeom>
              <a:solidFill>
                <a:srgbClr val="31B78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43" name="Freeform 134"/>
              <p:cNvSpPr/>
              <p:nvPr/>
            </p:nvSpPr>
            <p:spPr bwMode="auto">
              <a:xfrm>
                <a:off x="3920" y="2116"/>
                <a:ext cx="83" cy="124"/>
              </a:xfrm>
              <a:custGeom>
                <a:avLst/>
                <a:gdLst>
                  <a:gd name="T0" fmla="*/ 25 w 93"/>
                  <a:gd name="T1" fmla="*/ 140 h 140"/>
                  <a:gd name="T2" fmla="*/ 25 w 93"/>
                  <a:gd name="T3" fmla="*/ 63 h 140"/>
                  <a:gd name="T4" fmla="*/ 25 w 93"/>
                  <a:gd name="T5" fmla="*/ 140 h 140"/>
                </a:gdLst>
                <a:ahLst/>
                <a:cxnLst>
                  <a:cxn ang="0">
                    <a:pos x="T0" y="T1"/>
                  </a:cxn>
                  <a:cxn ang="0">
                    <a:pos x="T2" y="T3"/>
                  </a:cxn>
                  <a:cxn ang="0">
                    <a:pos x="T4" y="T5"/>
                  </a:cxn>
                </a:cxnLst>
                <a:rect l="0" t="0" r="r" b="b"/>
                <a:pathLst>
                  <a:path w="93" h="140">
                    <a:moveTo>
                      <a:pt x="25" y="140"/>
                    </a:moveTo>
                    <a:cubicBezTo>
                      <a:pt x="22" y="122"/>
                      <a:pt x="0" y="102"/>
                      <a:pt x="25" y="63"/>
                    </a:cubicBezTo>
                    <a:cubicBezTo>
                      <a:pt x="67" y="0"/>
                      <a:pt x="93" y="112"/>
                      <a:pt x="25" y="140"/>
                    </a:cubicBezTo>
                    <a:close/>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44" name="Freeform 135"/>
              <p:cNvSpPr/>
              <p:nvPr/>
            </p:nvSpPr>
            <p:spPr bwMode="auto">
              <a:xfrm>
                <a:off x="3842" y="2186"/>
                <a:ext cx="95" cy="90"/>
              </a:xfrm>
              <a:custGeom>
                <a:avLst/>
                <a:gdLst>
                  <a:gd name="T0" fmla="*/ 106 w 106"/>
                  <a:gd name="T1" fmla="*/ 86 h 101"/>
                  <a:gd name="T2" fmla="*/ 63 w 106"/>
                  <a:gd name="T3" fmla="*/ 27 h 101"/>
                  <a:gd name="T4" fmla="*/ 106 w 106"/>
                  <a:gd name="T5" fmla="*/ 86 h 101"/>
                </a:gdLst>
                <a:ahLst/>
                <a:cxnLst>
                  <a:cxn ang="0">
                    <a:pos x="T0" y="T1"/>
                  </a:cxn>
                  <a:cxn ang="0">
                    <a:pos x="T2" y="T3"/>
                  </a:cxn>
                  <a:cxn ang="0">
                    <a:pos x="T4" y="T5"/>
                  </a:cxn>
                </a:cxnLst>
                <a:rect l="0" t="0" r="r" b="b"/>
                <a:pathLst>
                  <a:path w="105" h="100">
                    <a:moveTo>
                      <a:pt x="106" y="86"/>
                    </a:moveTo>
                    <a:cubicBezTo>
                      <a:pt x="102" y="72"/>
                      <a:pt x="94" y="41"/>
                      <a:pt x="63" y="27"/>
                    </a:cubicBezTo>
                    <a:cubicBezTo>
                      <a:pt x="0" y="0"/>
                      <a:pt x="51" y="101"/>
                      <a:pt x="106" y="86"/>
                    </a:cubicBezTo>
                    <a:close/>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45" name="Freeform 136"/>
              <p:cNvSpPr/>
              <p:nvPr/>
            </p:nvSpPr>
            <p:spPr bwMode="auto">
              <a:xfrm>
                <a:off x="3937" y="2221"/>
                <a:ext cx="122" cy="64"/>
              </a:xfrm>
              <a:custGeom>
                <a:avLst/>
                <a:gdLst>
                  <a:gd name="T0" fmla="*/ 0 w 137"/>
                  <a:gd name="T1" fmla="*/ 49 h 72"/>
                  <a:gd name="T2" fmla="*/ 72 w 137"/>
                  <a:gd name="T3" fmla="*/ 60 h 72"/>
                  <a:gd name="T4" fmla="*/ 0 w 137"/>
                  <a:gd name="T5" fmla="*/ 49 h 72"/>
                </a:gdLst>
                <a:ahLst/>
                <a:cxnLst>
                  <a:cxn ang="0">
                    <a:pos x="T0" y="T1"/>
                  </a:cxn>
                  <a:cxn ang="0">
                    <a:pos x="T2" y="T3"/>
                  </a:cxn>
                  <a:cxn ang="0">
                    <a:pos x="T4" y="T5"/>
                  </a:cxn>
                </a:cxnLst>
                <a:rect l="0" t="0" r="r" b="b"/>
                <a:pathLst>
                  <a:path w="137" h="72">
                    <a:moveTo>
                      <a:pt x="0" y="49"/>
                    </a:moveTo>
                    <a:cubicBezTo>
                      <a:pt x="13" y="56"/>
                      <a:pt x="41" y="72"/>
                      <a:pt x="72" y="60"/>
                    </a:cubicBezTo>
                    <a:cubicBezTo>
                      <a:pt x="137" y="35"/>
                      <a:pt x="29" y="0"/>
                      <a:pt x="0" y="49"/>
                    </a:cubicBezTo>
                    <a:close/>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46" name="Freeform 137"/>
              <p:cNvSpPr/>
              <p:nvPr/>
            </p:nvSpPr>
            <p:spPr bwMode="auto">
              <a:xfrm>
                <a:off x="3818" y="2241"/>
                <a:ext cx="88" cy="94"/>
              </a:xfrm>
              <a:custGeom>
                <a:avLst/>
                <a:gdLst>
                  <a:gd name="T0" fmla="*/ 99 w 99"/>
                  <a:gd name="T1" fmla="*/ 95 h 105"/>
                  <a:gd name="T2" fmla="*/ 61 w 99"/>
                  <a:gd name="T3" fmla="*/ 33 h 105"/>
                  <a:gd name="T4" fmla="*/ 99 w 99"/>
                  <a:gd name="T5" fmla="*/ 95 h 105"/>
                </a:gdLst>
                <a:ahLst/>
                <a:cxnLst>
                  <a:cxn ang="0">
                    <a:pos x="T0" y="T1"/>
                  </a:cxn>
                  <a:cxn ang="0">
                    <a:pos x="T2" y="T3"/>
                  </a:cxn>
                  <a:cxn ang="0">
                    <a:pos x="T4" y="T5"/>
                  </a:cxn>
                </a:cxnLst>
                <a:rect l="0" t="0" r="r" b="b"/>
                <a:pathLst>
                  <a:path w="99" h="105">
                    <a:moveTo>
                      <a:pt x="99" y="95"/>
                    </a:moveTo>
                    <a:cubicBezTo>
                      <a:pt x="96" y="80"/>
                      <a:pt x="90" y="49"/>
                      <a:pt x="61" y="33"/>
                    </a:cubicBezTo>
                    <a:cubicBezTo>
                      <a:pt x="0" y="0"/>
                      <a:pt x="43" y="105"/>
                      <a:pt x="99" y="95"/>
                    </a:cubicBezTo>
                    <a:close/>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47" name="Freeform 138"/>
              <p:cNvSpPr/>
              <p:nvPr/>
            </p:nvSpPr>
            <p:spPr bwMode="auto">
              <a:xfrm>
                <a:off x="3906" y="2286"/>
                <a:ext cx="122" cy="65"/>
              </a:xfrm>
              <a:custGeom>
                <a:avLst/>
                <a:gdLst>
                  <a:gd name="T0" fmla="*/ 0 w 137"/>
                  <a:gd name="T1" fmla="*/ 46 h 73"/>
                  <a:gd name="T2" fmla="*/ 71 w 137"/>
                  <a:gd name="T3" fmla="*/ 63 h 73"/>
                  <a:gd name="T4" fmla="*/ 0 w 137"/>
                  <a:gd name="T5" fmla="*/ 46 h 73"/>
                </a:gdLst>
                <a:ahLst/>
                <a:cxnLst>
                  <a:cxn ang="0">
                    <a:pos x="T0" y="T1"/>
                  </a:cxn>
                  <a:cxn ang="0">
                    <a:pos x="T2" y="T3"/>
                  </a:cxn>
                  <a:cxn ang="0">
                    <a:pos x="T4" y="T5"/>
                  </a:cxn>
                </a:cxnLst>
                <a:rect l="0" t="0" r="r" b="b"/>
                <a:pathLst>
                  <a:path w="137" h="73">
                    <a:moveTo>
                      <a:pt x="0" y="46"/>
                    </a:moveTo>
                    <a:cubicBezTo>
                      <a:pt x="12" y="54"/>
                      <a:pt x="39" y="73"/>
                      <a:pt x="71" y="63"/>
                    </a:cubicBezTo>
                    <a:cubicBezTo>
                      <a:pt x="137" y="43"/>
                      <a:pt x="32" y="0"/>
                      <a:pt x="0" y="46"/>
                    </a:cubicBezTo>
                    <a:close/>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48" name="Freeform 139"/>
              <p:cNvSpPr/>
              <p:nvPr/>
            </p:nvSpPr>
            <p:spPr bwMode="auto">
              <a:xfrm>
                <a:off x="3785" y="2287"/>
                <a:ext cx="87" cy="94"/>
              </a:xfrm>
              <a:custGeom>
                <a:avLst/>
                <a:gdLst>
                  <a:gd name="T0" fmla="*/ 98 w 98"/>
                  <a:gd name="T1" fmla="*/ 97 h 106"/>
                  <a:gd name="T2" fmla="*/ 61 w 98"/>
                  <a:gd name="T3" fmla="*/ 34 h 106"/>
                  <a:gd name="T4" fmla="*/ 98 w 98"/>
                  <a:gd name="T5" fmla="*/ 97 h 106"/>
                </a:gdLst>
                <a:ahLst/>
                <a:cxnLst>
                  <a:cxn ang="0">
                    <a:pos x="T0" y="T1"/>
                  </a:cxn>
                  <a:cxn ang="0">
                    <a:pos x="T2" y="T3"/>
                  </a:cxn>
                  <a:cxn ang="0">
                    <a:pos x="T4" y="T5"/>
                  </a:cxn>
                </a:cxnLst>
                <a:rect l="0" t="0" r="r" b="b"/>
                <a:pathLst>
                  <a:path w="98" h="105">
                    <a:moveTo>
                      <a:pt x="98" y="97"/>
                    </a:moveTo>
                    <a:cubicBezTo>
                      <a:pt x="94" y="83"/>
                      <a:pt x="90" y="51"/>
                      <a:pt x="61" y="34"/>
                    </a:cubicBezTo>
                    <a:cubicBezTo>
                      <a:pt x="0" y="0"/>
                      <a:pt x="41" y="106"/>
                      <a:pt x="98" y="97"/>
                    </a:cubicBezTo>
                    <a:close/>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49" name="Freeform 140"/>
              <p:cNvSpPr/>
              <p:nvPr/>
            </p:nvSpPr>
            <p:spPr bwMode="auto">
              <a:xfrm>
                <a:off x="3871" y="2334"/>
                <a:ext cx="123" cy="65"/>
              </a:xfrm>
              <a:custGeom>
                <a:avLst/>
                <a:gdLst>
                  <a:gd name="T0" fmla="*/ 0 w 138"/>
                  <a:gd name="T1" fmla="*/ 46 h 73"/>
                  <a:gd name="T2" fmla="*/ 71 w 138"/>
                  <a:gd name="T3" fmla="*/ 64 h 73"/>
                  <a:gd name="T4" fmla="*/ 0 w 138"/>
                  <a:gd name="T5" fmla="*/ 46 h 73"/>
                </a:gdLst>
                <a:ahLst/>
                <a:cxnLst>
                  <a:cxn ang="0">
                    <a:pos x="T0" y="T1"/>
                  </a:cxn>
                  <a:cxn ang="0">
                    <a:pos x="T2" y="T3"/>
                  </a:cxn>
                  <a:cxn ang="0">
                    <a:pos x="T4" y="T5"/>
                  </a:cxn>
                </a:cxnLst>
                <a:rect l="0" t="0" r="r" b="b"/>
                <a:pathLst>
                  <a:path w="138" h="73">
                    <a:moveTo>
                      <a:pt x="0" y="46"/>
                    </a:moveTo>
                    <a:cubicBezTo>
                      <a:pt x="12" y="54"/>
                      <a:pt x="38" y="73"/>
                      <a:pt x="71" y="64"/>
                    </a:cubicBezTo>
                    <a:cubicBezTo>
                      <a:pt x="138" y="46"/>
                      <a:pt x="34" y="0"/>
                      <a:pt x="0" y="46"/>
                    </a:cubicBezTo>
                    <a:close/>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50" name="Freeform 141"/>
              <p:cNvSpPr/>
              <p:nvPr/>
            </p:nvSpPr>
            <p:spPr bwMode="auto">
              <a:xfrm>
                <a:off x="3745" y="2330"/>
                <a:ext cx="80" cy="97"/>
              </a:xfrm>
              <a:custGeom>
                <a:avLst/>
                <a:gdLst>
                  <a:gd name="T0" fmla="*/ 90 w 90"/>
                  <a:gd name="T1" fmla="*/ 104 h 108"/>
                  <a:gd name="T2" fmla="*/ 58 w 90"/>
                  <a:gd name="T3" fmla="*/ 38 h 108"/>
                  <a:gd name="T4" fmla="*/ 90 w 90"/>
                  <a:gd name="T5" fmla="*/ 104 h 108"/>
                </a:gdLst>
                <a:ahLst/>
                <a:cxnLst>
                  <a:cxn ang="0">
                    <a:pos x="T0" y="T1"/>
                  </a:cxn>
                  <a:cxn ang="0">
                    <a:pos x="T2" y="T3"/>
                  </a:cxn>
                  <a:cxn ang="0">
                    <a:pos x="T4" y="T5"/>
                  </a:cxn>
                </a:cxnLst>
                <a:rect l="0" t="0" r="r" b="b"/>
                <a:pathLst>
                  <a:path w="90" h="108">
                    <a:moveTo>
                      <a:pt x="90" y="104"/>
                    </a:moveTo>
                    <a:cubicBezTo>
                      <a:pt x="88" y="89"/>
                      <a:pt x="86" y="57"/>
                      <a:pt x="58" y="38"/>
                    </a:cubicBezTo>
                    <a:cubicBezTo>
                      <a:pt x="0" y="0"/>
                      <a:pt x="33" y="108"/>
                      <a:pt x="90" y="104"/>
                    </a:cubicBezTo>
                    <a:close/>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51" name="Freeform 142"/>
              <p:cNvSpPr/>
              <p:nvPr/>
            </p:nvSpPr>
            <p:spPr bwMode="auto">
              <a:xfrm>
                <a:off x="3825" y="2385"/>
                <a:ext cx="122" cy="66"/>
              </a:xfrm>
              <a:custGeom>
                <a:avLst/>
                <a:gdLst>
                  <a:gd name="T0" fmla="*/ 0 w 137"/>
                  <a:gd name="T1" fmla="*/ 44 h 74"/>
                  <a:gd name="T2" fmla="*/ 69 w 137"/>
                  <a:gd name="T3" fmla="*/ 67 h 74"/>
                  <a:gd name="T4" fmla="*/ 0 w 137"/>
                  <a:gd name="T5" fmla="*/ 44 h 74"/>
                </a:gdLst>
                <a:ahLst/>
                <a:cxnLst>
                  <a:cxn ang="0">
                    <a:pos x="T0" y="T1"/>
                  </a:cxn>
                  <a:cxn ang="0">
                    <a:pos x="T2" y="T3"/>
                  </a:cxn>
                  <a:cxn ang="0">
                    <a:pos x="T4" y="T5"/>
                  </a:cxn>
                </a:cxnLst>
                <a:rect l="0" t="0" r="r" b="b"/>
                <a:pathLst>
                  <a:path w="137" h="74">
                    <a:moveTo>
                      <a:pt x="0" y="44"/>
                    </a:moveTo>
                    <a:cubicBezTo>
                      <a:pt x="11" y="53"/>
                      <a:pt x="36" y="74"/>
                      <a:pt x="69" y="67"/>
                    </a:cubicBezTo>
                    <a:cubicBezTo>
                      <a:pt x="137" y="54"/>
                      <a:pt x="36" y="0"/>
                      <a:pt x="0" y="44"/>
                    </a:cubicBezTo>
                    <a:close/>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52" name="Freeform 143"/>
              <p:cNvSpPr/>
              <p:nvPr/>
            </p:nvSpPr>
            <p:spPr bwMode="auto">
              <a:xfrm>
                <a:off x="3705" y="2364"/>
                <a:ext cx="76" cy="99"/>
              </a:xfrm>
              <a:custGeom>
                <a:avLst/>
                <a:gdLst>
                  <a:gd name="T0" fmla="*/ 85 w 85"/>
                  <a:gd name="T1" fmla="*/ 109 h 111"/>
                  <a:gd name="T2" fmla="*/ 56 w 85"/>
                  <a:gd name="T3" fmla="*/ 42 h 111"/>
                  <a:gd name="T4" fmla="*/ 85 w 85"/>
                  <a:gd name="T5" fmla="*/ 109 h 111"/>
                </a:gdLst>
                <a:ahLst/>
                <a:cxnLst>
                  <a:cxn ang="0">
                    <a:pos x="T0" y="T1"/>
                  </a:cxn>
                  <a:cxn ang="0">
                    <a:pos x="T2" y="T3"/>
                  </a:cxn>
                  <a:cxn ang="0">
                    <a:pos x="T4" y="T5"/>
                  </a:cxn>
                </a:cxnLst>
                <a:rect l="0" t="0" r="r" b="b"/>
                <a:pathLst>
                  <a:path w="85" h="110">
                    <a:moveTo>
                      <a:pt x="85" y="109"/>
                    </a:moveTo>
                    <a:cubicBezTo>
                      <a:pt x="84" y="94"/>
                      <a:pt x="83" y="62"/>
                      <a:pt x="56" y="42"/>
                    </a:cubicBezTo>
                    <a:cubicBezTo>
                      <a:pt x="0" y="0"/>
                      <a:pt x="28" y="111"/>
                      <a:pt x="85" y="109"/>
                    </a:cubicBezTo>
                    <a:close/>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53" name="Freeform 144"/>
              <p:cNvSpPr/>
              <p:nvPr/>
            </p:nvSpPr>
            <p:spPr bwMode="auto">
              <a:xfrm>
                <a:off x="3780" y="2425"/>
                <a:ext cx="122" cy="66"/>
              </a:xfrm>
              <a:custGeom>
                <a:avLst/>
                <a:gdLst>
                  <a:gd name="T0" fmla="*/ 0 w 137"/>
                  <a:gd name="T1" fmla="*/ 42 h 74"/>
                  <a:gd name="T2" fmla="*/ 68 w 137"/>
                  <a:gd name="T3" fmla="*/ 69 h 74"/>
                  <a:gd name="T4" fmla="*/ 0 w 137"/>
                  <a:gd name="T5" fmla="*/ 42 h 74"/>
                </a:gdLst>
                <a:ahLst/>
                <a:cxnLst>
                  <a:cxn ang="0">
                    <a:pos x="T0" y="T1"/>
                  </a:cxn>
                  <a:cxn ang="0">
                    <a:pos x="T2" y="T3"/>
                  </a:cxn>
                  <a:cxn ang="0">
                    <a:pos x="T4" y="T5"/>
                  </a:cxn>
                </a:cxnLst>
                <a:rect l="0" t="0" r="r" b="b"/>
                <a:pathLst>
                  <a:path w="137" h="74">
                    <a:moveTo>
                      <a:pt x="0" y="42"/>
                    </a:moveTo>
                    <a:cubicBezTo>
                      <a:pt x="12" y="52"/>
                      <a:pt x="35" y="74"/>
                      <a:pt x="68" y="69"/>
                    </a:cubicBezTo>
                    <a:cubicBezTo>
                      <a:pt x="137" y="59"/>
                      <a:pt x="39" y="0"/>
                      <a:pt x="0" y="42"/>
                    </a:cubicBezTo>
                    <a:close/>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54" name="Freeform 145"/>
              <p:cNvSpPr/>
              <p:nvPr/>
            </p:nvSpPr>
            <p:spPr bwMode="auto">
              <a:xfrm>
                <a:off x="3651" y="2408"/>
                <a:ext cx="75" cy="98"/>
              </a:xfrm>
              <a:custGeom>
                <a:avLst/>
                <a:gdLst>
                  <a:gd name="T0" fmla="*/ 85 w 85"/>
                  <a:gd name="T1" fmla="*/ 108 h 110"/>
                  <a:gd name="T2" fmla="*/ 56 w 85"/>
                  <a:gd name="T3" fmla="*/ 41 h 110"/>
                  <a:gd name="T4" fmla="*/ 85 w 85"/>
                  <a:gd name="T5" fmla="*/ 108 h 110"/>
                </a:gdLst>
                <a:ahLst/>
                <a:cxnLst>
                  <a:cxn ang="0">
                    <a:pos x="T0" y="T1"/>
                  </a:cxn>
                  <a:cxn ang="0">
                    <a:pos x="T2" y="T3"/>
                  </a:cxn>
                  <a:cxn ang="0">
                    <a:pos x="T4" y="T5"/>
                  </a:cxn>
                </a:cxnLst>
                <a:rect l="0" t="0" r="r" b="b"/>
                <a:pathLst>
                  <a:path w="85" h="110">
                    <a:moveTo>
                      <a:pt x="85" y="108"/>
                    </a:moveTo>
                    <a:cubicBezTo>
                      <a:pt x="84" y="93"/>
                      <a:pt x="83" y="61"/>
                      <a:pt x="56" y="41"/>
                    </a:cubicBezTo>
                    <a:cubicBezTo>
                      <a:pt x="0" y="0"/>
                      <a:pt x="28" y="110"/>
                      <a:pt x="85" y="108"/>
                    </a:cubicBezTo>
                    <a:close/>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55" name="Freeform 146"/>
              <p:cNvSpPr/>
              <p:nvPr/>
            </p:nvSpPr>
            <p:spPr bwMode="auto">
              <a:xfrm>
                <a:off x="3725" y="2469"/>
                <a:ext cx="122" cy="65"/>
              </a:xfrm>
              <a:custGeom>
                <a:avLst/>
                <a:gdLst>
                  <a:gd name="T0" fmla="*/ 0 w 137"/>
                  <a:gd name="T1" fmla="*/ 41 h 73"/>
                  <a:gd name="T2" fmla="*/ 68 w 137"/>
                  <a:gd name="T3" fmla="*/ 68 h 73"/>
                  <a:gd name="T4" fmla="*/ 0 w 137"/>
                  <a:gd name="T5" fmla="*/ 41 h 73"/>
                </a:gdLst>
                <a:ahLst/>
                <a:cxnLst>
                  <a:cxn ang="0">
                    <a:pos x="T0" y="T1"/>
                  </a:cxn>
                  <a:cxn ang="0">
                    <a:pos x="T2" y="T3"/>
                  </a:cxn>
                  <a:cxn ang="0">
                    <a:pos x="T4" y="T5"/>
                  </a:cxn>
                </a:cxnLst>
                <a:rect l="0" t="0" r="r" b="b"/>
                <a:pathLst>
                  <a:path w="137" h="73">
                    <a:moveTo>
                      <a:pt x="0" y="41"/>
                    </a:moveTo>
                    <a:cubicBezTo>
                      <a:pt x="12" y="51"/>
                      <a:pt x="35" y="73"/>
                      <a:pt x="68" y="68"/>
                    </a:cubicBezTo>
                    <a:cubicBezTo>
                      <a:pt x="137" y="58"/>
                      <a:pt x="39" y="0"/>
                      <a:pt x="0" y="41"/>
                    </a:cubicBezTo>
                    <a:close/>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56" name="Freeform 147"/>
              <p:cNvSpPr/>
              <p:nvPr/>
            </p:nvSpPr>
            <p:spPr bwMode="auto">
              <a:xfrm>
                <a:off x="3602" y="2458"/>
                <a:ext cx="75" cy="99"/>
              </a:xfrm>
              <a:custGeom>
                <a:avLst/>
                <a:gdLst>
                  <a:gd name="T0" fmla="*/ 85 w 85"/>
                  <a:gd name="T1" fmla="*/ 109 h 111"/>
                  <a:gd name="T2" fmla="*/ 56 w 85"/>
                  <a:gd name="T3" fmla="*/ 42 h 111"/>
                  <a:gd name="T4" fmla="*/ 85 w 85"/>
                  <a:gd name="T5" fmla="*/ 109 h 111"/>
                </a:gdLst>
                <a:ahLst/>
                <a:cxnLst>
                  <a:cxn ang="0">
                    <a:pos x="T0" y="T1"/>
                  </a:cxn>
                  <a:cxn ang="0">
                    <a:pos x="T2" y="T3"/>
                  </a:cxn>
                  <a:cxn ang="0">
                    <a:pos x="T4" y="T5"/>
                  </a:cxn>
                </a:cxnLst>
                <a:rect l="0" t="0" r="r" b="b"/>
                <a:pathLst>
                  <a:path w="85" h="110">
                    <a:moveTo>
                      <a:pt x="85" y="109"/>
                    </a:moveTo>
                    <a:cubicBezTo>
                      <a:pt x="84" y="94"/>
                      <a:pt x="83" y="62"/>
                      <a:pt x="56" y="42"/>
                    </a:cubicBezTo>
                    <a:cubicBezTo>
                      <a:pt x="0" y="0"/>
                      <a:pt x="28" y="111"/>
                      <a:pt x="85" y="109"/>
                    </a:cubicBezTo>
                    <a:close/>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57" name="Freeform 148"/>
              <p:cNvSpPr/>
              <p:nvPr/>
            </p:nvSpPr>
            <p:spPr bwMode="auto">
              <a:xfrm>
                <a:off x="3676" y="2518"/>
                <a:ext cx="122" cy="66"/>
              </a:xfrm>
              <a:custGeom>
                <a:avLst/>
                <a:gdLst>
                  <a:gd name="T0" fmla="*/ 0 w 137"/>
                  <a:gd name="T1" fmla="*/ 42 h 74"/>
                  <a:gd name="T2" fmla="*/ 69 w 137"/>
                  <a:gd name="T3" fmla="*/ 69 h 74"/>
                  <a:gd name="T4" fmla="*/ 0 w 137"/>
                  <a:gd name="T5" fmla="*/ 42 h 74"/>
                </a:gdLst>
                <a:ahLst/>
                <a:cxnLst>
                  <a:cxn ang="0">
                    <a:pos x="T0" y="T1"/>
                  </a:cxn>
                  <a:cxn ang="0">
                    <a:pos x="T2" y="T3"/>
                  </a:cxn>
                  <a:cxn ang="0">
                    <a:pos x="T4" y="T5"/>
                  </a:cxn>
                </a:cxnLst>
                <a:rect l="0" t="0" r="r" b="b"/>
                <a:pathLst>
                  <a:path w="137" h="74">
                    <a:moveTo>
                      <a:pt x="0" y="42"/>
                    </a:moveTo>
                    <a:cubicBezTo>
                      <a:pt x="12" y="52"/>
                      <a:pt x="35" y="74"/>
                      <a:pt x="69" y="69"/>
                    </a:cubicBezTo>
                    <a:cubicBezTo>
                      <a:pt x="137" y="59"/>
                      <a:pt x="39" y="0"/>
                      <a:pt x="0" y="42"/>
                    </a:cubicBezTo>
                    <a:close/>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58" name="Freeform 149"/>
              <p:cNvSpPr/>
              <p:nvPr/>
            </p:nvSpPr>
            <p:spPr bwMode="auto">
              <a:xfrm>
                <a:off x="4018" y="1033"/>
                <a:ext cx="179" cy="238"/>
              </a:xfrm>
              <a:custGeom>
                <a:avLst/>
                <a:gdLst>
                  <a:gd name="T0" fmla="*/ 5 w 202"/>
                  <a:gd name="T1" fmla="*/ 267 h 268"/>
                  <a:gd name="T2" fmla="*/ 118 w 202"/>
                  <a:gd name="T3" fmla="*/ 151 h 268"/>
                  <a:gd name="T4" fmla="*/ 161 w 202"/>
                  <a:gd name="T5" fmla="*/ 79 h 268"/>
                  <a:gd name="T6" fmla="*/ 201 w 202"/>
                  <a:gd name="T7" fmla="*/ 5 h 268"/>
                  <a:gd name="T8" fmla="*/ 197 w 202"/>
                  <a:gd name="T9" fmla="*/ 2 h 268"/>
                  <a:gd name="T10" fmla="*/ 158 w 202"/>
                  <a:gd name="T11" fmla="*/ 63 h 268"/>
                  <a:gd name="T12" fmla="*/ 116 w 202"/>
                  <a:gd name="T13" fmla="*/ 136 h 268"/>
                  <a:gd name="T14" fmla="*/ 2 w 202"/>
                  <a:gd name="T15" fmla="*/ 262 h 268"/>
                  <a:gd name="T16" fmla="*/ 5 w 202"/>
                  <a:gd name="T17" fmla="*/ 267 h 2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1" h="268">
                    <a:moveTo>
                      <a:pt x="5" y="267"/>
                    </a:moveTo>
                    <a:cubicBezTo>
                      <a:pt x="52" y="237"/>
                      <a:pt x="88" y="197"/>
                      <a:pt x="118" y="151"/>
                    </a:cubicBezTo>
                    <a:cubicBezTo>
                      <a:pt x="134" y="128"/>
                      <a:pt x="147" y="103"/>
                      <a:pt x="161" y="79"/>
                    </a:cubicBezTo>
                    <a:cubicBezTo>
                      <a:pt x="174" y="55"/>
                      <a:pt x="193" y="31"/>
                      <a:pt x="201" y="5"/>
                    </a:cubicBezTo>
                    <a:cubicBezTo>
                      <a:pt x="202" y="2"/>
                      <a:pt x="198" y="0"/>
                      <a:pt x="197" y="2"/>
                    </a:cubicBezTo>
                    <a:cubicBezTo>
                      <a:pt x="179" y="18"/>
                      <a:pt x="169" y="43"/>
                      <a:pt x="158" y="63"/>
                    </a:cubicBezTo>
                    <a:cubicBezTo>
                      <a:pt x="144" y="88"/>
                      <a:pt x="131" y="112"/>
                      <a:pt x="116" y="136"/>
                    </a:cubicBezTo>
                    <a:cubicBezTo>
                      <a:pt x="87" y="185"/>
                      <a:pt x="51" y="231"/>
                      <a:pt x="2" y="262"/>
                    </a:cubicBezTo>
                    <a:cubicBezTo>
                      <a:pt x="0" y="264"/>
                      <a:pt x="2" y="268"/>
                      <a:pt x="5" y="267"/>
                    </a:cubicBezTo>
                    <a:close/>
                  </a:path>
                </a:pathLst>
              </a:custGeom>
              <a:solidFill>
                <a:srgbClr val="55846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59" name="Freeform 150"/>
              <p:cNvSpPr/>
              <p:nvPr/>
            </p:nvSpPr>
            <p:spPr bwMode="auto">
              <a:xfrm>
                <a:off x="4138" y="1097"/>
                <a:ext cx="85" cy="48"/>
              </a:xfrm>
              <a:custGeom>
                <a:avLst/>
                <a:gdLst>
                  <a:gd name="T0" fmla="*/ 4 w 96"/>
                  <a:gd name="T1" fmla="*/ 49 h 54"/>
                  <a:gd name="T2" fmla="*/ 96 w 96"/>
                  <a:gd name="T3" fmla="*/ 4 h 54"/>
                  <a:gd name="T4" fmla="*/ 92 w 96"/>
                  <a:gd name="T5" fmla="*/ 1 h 54"/>
                  <a:gd name="T6" fmla="*/ 56 w 96"/>
                  <a:gd name="T7" fmla="*/ 31 h 54"/>
                  <a:gd name="T8" fmla="*/ 5 w 96"/>
                  <a:gd name="T9" fmla="*/ 43 h 54"/>
                  <a:gd name="T10" fmla="*/ 4 w 96"/>
                  <a:gd name="T11" fmla="*/ 49 h 54"/>
                </a:gdLst>
                <a:ahLst/>
                <a:cxnLst>
                  <a:cxn ang="0">
                    <a:pos x="T0" y="T1"/>
                  </a:cxn>
                  <a:cxn ang="0">
                    <a:pos x="T2" y="T3"/>
                  </a:cxn>
                  <a:cxn ang="0">
                    <a:pos x="T4" y="T5"/>
                  </a:cxn>
                  <a:cxn ang="0">
                    <a:pos x="T6" y="T7"/>
                  </a:cxn>
                  <a:cxn ang="0">
                    <a:pos x="T8" y="T9"/>
                  </a:cxn>
                  <a:cxn ang="0">
                    <a:pos x="T10" y="T11"/>
                  </a:cxn>
                </a:cxnLst>
                <a:rect l="0" t="0" r="r" b="b"/>
                <a:pathLst>
                  <a:path w="96" h="54">
                    <a:moveTo>
                      <a:pt x="4" y="49"/>
                    </a:moveTo>
                    <a:cubicBezTo>
                      <a:pt x="36" y="54"/>
                      <a:pt x="83" y="37"/>
                      <a:pt x="96" y="4"/>
                    </a:cubicBezTo>
                    <a:cubicBezTo>
                      <a:pt x="96" y="2"/>
                      <a:pt x="94" y="0"/>
                      <a:pt x="92" y="1"/>
                    </a:cubicBezTo>
                    <a:cubicBezTo>
                      <a:pt x="80" y="11"/>
                      <a:pt x="70" y="22"/>
                      <a:pt x="56" y="31"/>
                    </a:cubicBezTo>
                    <a:cubicBezTo>
                      <a:pt x="41" y="40"/>
                      <a:pt x="22" y="44"/>
                      <a:pt x="5" y="43"/>
                    </a:cubicBezTo>
                    <a:cubicBezTo>
                      <a:pt x="1" y="43"/>
                      <a:pt x="0" y="49"/>
                      <a:pt x="4" y="49"/>
                    </a:cubicBezTo>
                    <a:close/>
                  </a:path>
                </a:pathLst>
              </a:custGeom>
              <a:solidFill>
                <a:srgbClr val="55846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60" name="Freeform 151"/>
              <p:cNvSpPr/>
              <p:nvPr/>
            </p:nvSpPr>
            <p:spPr bwMode="auto">
              <a:xfrm>
                <a:off x="4137" y="1000"/>
                <a:ext cx="28" cy="99"/>
              </a:xfrm>
              <a:custGeom>
                <a:avLst/>
                <a:gdLst>
                  <a:gd name="T0" fmla="*/ 30 w 32"/>
                  <a:gd name="T1" fmla="*/ 103 h 112"/>
                  <a:gd name="T2" fmla="*/ 25 w 32"/>
                  <a:gd name="T3" fmla="*/ 4 h 112"/>
                  <a:gd name="T4" fmla="*/ 21 w 32"/>
                  <a:gd name="T5" fmla="*/ 2 h 112"/>
                  <a:gd name="T6" fmla="*/ 23 w 32"/>
                  <a:gd name="T7" fmla="*/ 107 h 112"/>
                  <a:gd name="T8" fmla="*/ 30 w 32"/>
                  <a:gd name="T9" fmla="*/ 103 h 112"/>
                </a:gdLst>
                <a:ahLst/>
                <a:cxnLst>
                  <a:cxn ang="0">
                    <a:pos x="T0" y="T1"/>
                  </a:cxn>
                  <a:cxn ang="0">
                    <a:pos x="T2" y="T3"/>
                  </a:cxn>
                  <a:cxn ang="0">
                    <a:pos x="T4" y="T5"/>
                  </a:cxn>
                  <a:cxn ang="0">
                    <a:pos x="T6" y="T7"/>
                  </a:cxn>
                  <a:cxn ang="0">
                    <a:pos x="T8" y="T9"/>
                  </a:cxn>
                </a:cxnLst>
                <a:rect l="0" t="0" r="r" b="b"/>
                <a:pathLst>
                  <a:path w="32" h="112">
                    <a:moveTo>
                      <a:pt x="30" y="103"/>
                    </a:moveTo>
                    <a:cubicBezTo>
                      <a:pt x="14" y="70"/>
                      <a:pt x="14" y="38"/>
                      <a:pt x="25" y="4"/>
                    </a:cubicBezTo>
                    <a:cubicBezTo>
                      <a:pt x="26" y="1"/>
                      <a:pt x="22" y="0"/>
                      <a:pt x="21" y="2"/>
                    </a:cubicBezTo>
                    <a:cubicBezTo>
                      <a:pt x="0" y="35"/>
                      <a:pt x="3" y="73"/>
                      <a:pt x="23" y="107"/>
                    </a:cubicBezTo>
                    <a:cubicBezTo>
                      <a:pt x="25" y="112"/>
                      <a:pt x="32" y="107"/>
                      <a:pt x="30" y="103"/>
                    </a:cubicBezTo>
                    <a:close/>
                  </a:path>
                </a:pathLst>
              </a:custGeom>
              <a:solidFill>
                <a:srgbClr val="55846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61" name="Freeform 152"/>
              <p:cNvSpPr/>
              <p:nvPr/>
            </p:nvSpPr>
            <p:spPr bwMode="auto">
              <a:xfrm>
                <a:off x="4100" y="1190"/>
                <a:ext cx="96" cy="27"/>
              </a:xfrm>
              <a:custGeom>
                <a:avLst/>
                <a:gdLst>
                  <a:gd name="T0" fmla="*/ 1 w 107"/>
                  <a:gd name="T1" fmla="*/ 5 h 30"/>
                  <a:gd name="T2" fmla="*/ 105 w 107"/>
                  <a:gd name="T3" fmla="*/ 5 h 30"/>
                  <a:gd name="T4" fmla="*/ 103 w 107"/>
                  <a:gd name="T5" fmla="*/ 1 h 30"/>
                  <a:gd name="T6" fmla="*/ 55 w 107"/>
                  <a:gd name="T7" fmla="*/ 13 h 30"/>
                  <a:gd name="T8" fmla="*/ 4 w 107"/>
                  <a:gd name="T9" fmla="*/ 1 h 30"/>
                  <a:gd name="T10" fmla="*/ 1 w 107"/>
                  <a:gd name="T11" fmla="*/ 5 h 30"/>
                </a:gdLst>
                <a:ahLst/>
                <a:cxnLst>
                  <a:cxn ang="0">
                    <a:pos x="T0" y="T1"/>
                  </a:cxn>
                  <a:cxn ang="0">
                    <a:pos x="T2" y="T3"/>
                  </a:cxn>
                  <a:cxn ang="0">
                    <a:pos x="T4" y="T5"/>
                  </a:cxn>
                  <a:cxn ang="0">
                    <a:pos x="T6" y="T7"/>
                  </a:cxn>
                  <a:cxn ang="0">
                    <a:pos x="T8" y="T9"/>
                  </a:cxn>
                  <a:cxn ang="0">
                    <a:pos x="T10" y="T11"/>
                  </a:cxn>
                </a:cxnLst>
                <a:rect l="0" t="0" r="r" b="b"/>
                <a:pathLst>
                  <a:path w="107" h="30">
                    <a:moveTo>
                      <a:pt x="1" y="5"/>
                    </a:moveTo>
                    <a:cubicBezTo>
                      <a:pt x="24" y="30"/>
                      <a:pt x="81" y="29"/>
                      <a:pt x="105" y="5"/>
                    </a:cubicBezTo>
                    <a:cubicBezTo>
                      <a:pt x="107" y="3"/>
                      <a:pt x="105" y="0"/>
                      <a:pt x="103" y="1"/>
                    </a:cubicBezTo>
                    <a:cubicBezTo>
                      <a:pt x="86" y="4"/>
                      <a:pt x="72" y="12"/>
                      <a:pt x="55" y="13"/>
                    </a:cubicBezTo>
                    <a:cubicBezTo>
                      <a:pt x="37" y="15"/>
                      <a:pt x="19" y="12"/>
                      <a:pt x="4" y="1"/>
                    </a:cubicBezTo>
                    <a:cubicBezTo>
                      <a:pt x="2" y="0"/>
                      <a:pt x="0" y="3"/>
                      <a:pt x="1" y="5"/>
                    </a:cubicBezTo>
                    <a:close/>
                  </a:path>
                </a:pathLst>
              </a:custGeom>
              <a:solidFill>
                <a:srgbClr val="55846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62" name="Freeform 153"/>
              <p:cNvSpPr/>
              <p:nvPr/>
            </p:nvSpPr>
            <p:spPr bwMode="auto">
              <a:xfrm>
                <a:off x="4062" y="1132"/>
                <a:ext cx="29" cy="84"/>
              </a:xfrm>
              <a:custGeom>
                <a:avLst/>
                <a:gdLst>
                  <a:gd name="T0" fmla="*/ 24 w 33"/>
                  <a:gd name="T1" fmla="*/ 85 h 94"/>
                  <a:gd name="T2" fmla="*/ 32 w 33"/>
                  <a:gd name="T3" fmla="*/ 4 h 94"/>
                  <a:gd name="T4" fmla="*/ 29 w 33"/>
                  <a:gd name="T5" fmla="*/ 2 h 94"/>
                  <a:gd name="T6" fmla="*/ 17 w 33"/>
                  <a:gd name="T7" fmla="*/ 89 h 94"/>
                  <a:gd name="T8" fmla="*/ 24 w 33"/>
                  <a:gd name="T9" fmla="*/ 85 h 94"/>
                </a:gdLst>
                <a:ahLst/>
                <a:cxnLst>
                  <a:cxn ang="0">
                    <a:pos x="T0" y="T1"/>
                  </a:cxn>
                  <a:cxn ang="0">
                    <a:pos x="T2" y="T3"/>
                  </a:cxn>
                  <a:cxn ang="0">
                    <a:pos x="T4" y="T5"/>
                  </a:cxn>
                  <a:cxn ang="0">
                    <a:pos x="T6" y="T7"/>
                  </a:cxn>
                  <a:cxn ang="0">
                    <a:pos x="T8" y="T9"/>
                  </a:cxn>
                </a:cxnLst>
                <a:rect l="0" t="0" r="r" b="b"/>
                <a:pathLst>
                  <a:path w="33" h="94">
                    <a:moveTo>
                      <a:pt x="24" y="85"/>
                    </a:moveTo>
                    <a:cubicBezTo>
                      <a:pt x="9" y="57"/>
                      <a:pt x="19" y="30"/>
                      <a:pt x="32" y="4"/>
                    </a:cubicBezTo>
                    <a:cubicBezTo>
                      <a:pt x="33" y="2"/>
                      <a:pt x="31" y="0"/>
                      <a:pt x="29" y="2"/>
                    </a:cubicBezTo>
                    <a:cubicBezTo>
                      <a:pt x="7" y="26"/>
                      <a:pt x="0" y="60"/>
                      <a:pt x="17" y="89"/>
                    </a:cubicBezTo>
                    <a:cubicBezTo>
                      <a:pt x="20" y="94"/>
                      <a:pt x="27" y="90"/>
                      <a:pt x="24" y="85"/>
                    </a:cubicBezTo>
                    <a:close/>
                  </a:path>
                </a:pathLst>
              </a:custGeom>
              <a:solidFill>
                <a:srgbClr val="55846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63" name="Freeform 154"/>
              <p:cNvSpPr/>
              <p:nvPr/>
            </p:nvSpPr>
            <p:spPr bwMode="auto">
              <a:xfrm>
                <a:off x="4181" y="1173"/>
                <a:ext cx="36" cy="35"/>
              </a:xfrm>
              <a:custGeom>
                <a:avLst/>
                <a:gdLst>
                  <a:gd name="T0" fmla="*/ 14 w 40"/>
                  <a:gd name="T1" fmla="*/ 3 h 39"/>
                  <a:gd name="T2" fmla="*/ 3 w 40"/>
                  <a:gd name="T3" fmla="*/ 25 h 39"/>
                  <a:gd name="T4" fmla="*/ 25 w 40"/>
                  <a:gd name="T5" fmla="*/ 36 h 39"/>
                  <a:gd name="T6" fmla="*/ 37 w 40"/>
                  <a:gd name="T7" fmla="*/ 14 h 39"/>
                  <a:gd name="T8" fmla="*/ 14 w 40"/>
                  <a:gd name="T9" fmla="*/ 3 h 39"/>
                </a:gdLst>
                <a:ahLst/>
                <a:cxnLst>
                  <a:cxn ang="0">
                    <a:pos x="T0" y="T1"/>
                  </a:cxn>
                  <a:cxn ang="0">
                    <a:pos x="T2" y="T3"/>
                  </a:cxn>
                  <a:cxn ang="0">
                    <a:pos x="T4" y="T5"/>
                  </a:cxn>
                  <a:cxn ang="0">
                    <a:pos x="T6" y="T7"/>
                  </a:cxn>
                  <a:cxn ang="0">
                    <a:pos x="T8" y="T9"/>
                  </a:cxn>
                </a:cxnLst>
                <a:rect l="0" t="0" r="r" b="b"/>
                <a:pathLst>
                  <a:path w="40" h="39">
                    <a:moveTo>
                      <a:pt x="14" y="3"/>
                    </a:moveTo>
                    <a:cubicBezTo>
                      <a:pt x="5" y="6"/>
                      <a:pt x="0" y="16"/>
                      <a:pt x="3" y="25"/>
                    </a:cubicBezTo>
                    <a:cubicBezTo>
                      <a:pt x="6" y="34"/>
                      <a:pt x="16" y="39"/>
                      <a:pt x="25" y="36"/>
                    </a:cubicBezTo>
                    <a:cubicBezTo>
                      <a:pt x="34" y="33"/>
                      <a:pt x="40" y="23"/>
                      <a:pt x="37" y="14"/>
                    </a:cubicBezTo>
                    <a:cubicBezTo>
                      <a:pt x="34" y="5"/>
                      <a:pt x="24" y="0"/>
                      <a:pt x="14" y="3"/>
                    </a:cubicBezTo>
                    <a:close/>
                  </a:path>
                </a:pathLst>
              </a:custGeom>
              <a:solidFill>
                <a:srgbClr val="FFD5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64" name="Freeform 155"/>
              <p:cNvSpPr/>
              <p:nvPr/>
            </p:nvSpPr>
            <p:spPr bwMode="auto">
              <a:xfrm>
                <a:off x="4208" y="1077"/>
                <a:ext cx="36" cy="36"/>
              </a:xfrm>
              <a:custGeom>
                <a:avLst/>
                <a:gdLst>
                  <a:gd name="T0" fmla="*/ 15 w 40"/>
                  <a:gd name="T1" fmla="*/ 3 h 40"/>
                  <a:gd name="T2" fmla="*/ 3 w 40"/>
                  <a:gd name="T3" fmla="*/ 26 h 40"/>
                  <a:gd name="T4" fmla="*/ 25 w 40"/>
                  <a:gd name="T5" fmla="*/ 37 h 40"/>
                  <a:gd name="T6" fmla="*/ 37 w 40"/>
                  <a:gd name="T7" fmla="*/ 15 h 40"/>
                  <a:gd name="T8" fmla="*/ 15 w 40"/>
                  <a:gd name="T9" fmla="*/ 3 h 40"/>
                </a:gdLst>
                <a:ahLst/>
                <a:cxnLst>
                  <a:cxn ang="0">
                    <a:pos x="T0" y="T1"/>
                  </a:cxn>
                  <a:cxn ang="0">
                    <a:pos x="T2" y="T3"/>
                  </a:cxn>
                  <a:cxn ang="0">
                    <a:pos x="T4" y="T5"/>
                  </a:cxn>
                  <a:cxn ang="0">
                    <a:pos x="T6" y="T7"/>
                  </a:cxn>
                  <a:cxn ang="0">
                    <a:pos x="T8" y="T9"/>
                  </a:cxn>
                </a:cxnLst>
                <a:rect l="0" t="0" r="r" b="b"/>
                <a:pathLst>
                  <a:path w="40" h="40">
                    <a:moveTo>
                      <a:pt x="15" y="3"/>
                    </a:moveTo>
                    <a:cubicBezTo>
                      <a:pt x="5" y="6"/>
                      <a:pt x="0" y="16"/>
                      <a:pt x="3" y="26"/>
                    </a:cubicBezTo>
                    <a:cubicBezTo>
                      <a:pt x="6" y="35"/>
                      <a:pt x="16" y="40"/>
                      <a:pt x="25" y="37"/>
                    </a:cubicBezTo>
                    <a:cubicBezTo>
                      <a:pt x="35" y="34"/>
                      <a:pt x="40" y="24"/>
                      <a:pt x="37" y="15"/>
                    </a:cubicBezTo>
                    <a:cubicBezTo>
                      <a:pt x="34" y="5"/>
                      <a:pt x="24" y="0"/>
                      <a:pt x="15" y="3"/>
                    </a:cubicBezTo>
                    <a:close/>
                  </a:path>
                </a:pathLst>
              </a:custGeom>
              <a:solidFill>
                <a:srgbClr val="FFD5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65" name="Freeform 156"/>
              <p:cNvSpPr/>
              <p:nvPr/>
            </p:nvSpPr>
            <p:spPr bwMode="auto">
              <a:xfrm>
                <a:off x="4143" y="979"/>
                <a:ext cx="36" cy="36"/>
              </a:xfrm>
              <a:custGeom>
                <a:avLst/>
                <a:gdLst>
                  <a:gd name="T0" fmla="*/ 14 w 40"/>
                  <a:gd name="T1" fmla="*/ 3 h 40"/>
                  <a:gd name="T2" fmla="*/ 3 w 40"/>
                  <a:gd name="T3" fmla="*/ 26 h 40"/>
                  <a:gd name="T4" fmla="*/ 25 w 40"/>
                  <a:gd name="T5" fmla="*/ 37 h 40"/>
                  <a:gd name="T6" fmla="*/ 37 w 40"/>
                  <a:gd name="T7" fmla="*/ 15 h 40"/>
                  <a:gd name="T8" fmla="*/ 14 w 40"/>
                  <a:gd name="T9" fmla="*/ 3 h 40"/>
                </a:gdLst>
                <a:ahLst/>
                <a:cxnLst>
                  <a:cxn ang="0">
                    <a:pos x="T0" y="T1"/>
                  </a:cxn>
                  <a:cxn ang="0">
                    <a:pos x="T2" y="T3"/>
                  </a:cxn>
                  <a:cxn ang="0">
                    <a:pos x="T4" y="T5"/>
                  </a:cxn>
                  <a:cxn ang="0">
                    <a:pos x="T6" y="T7"/>
                  </a:cxn>
                  <a:cxn ang="0">
                    <a:pos x="T8" y="T9"/>
                  </a:cxn>
                </a:cxnLst>
                <a:rect l="0" t="0" r="r" b="b"/>
                <a:pathLst>
                  <a:path w="40" h="40">
                    <a:moveTo>
                      <a:pt x="14" y="3"/>
                    </a:moveTo>
                    <a:cubicBezTo>
                      <a:pt x="5" y="6"/>
                      <a:pt x="0" y="16"/>
                      <a:pt x="3" y="26"/>
                    </a:cubicBezTo>
                    <a:cubicBezTo>
                      <a:pt x="6" y="35"/>
                      <a:pt x="16" y="40"/>
                      <a:pt x="25" y="37"/>
                    </a:cubicBezTo>
                    <a:cubicBezTo>
                      <a:pt x="35" y="34"/>
                      <a:pt x="40" y="24"/>
                      <a:pt x="37" y="15"/>
                    </a:cubicBezTo>
                    <a:cubicBezTo>
                      <a:pt x="34" y="5"/>
                      <a:pt x="24" y="0"/>
                      <a:pt x="14" y="3"/>
                    </a:cubicBezTo>
                    <a:close/>
                  </a:path>
                </a:pathLst>
              </a:custGeom>
              <a:solidFill>
                <a:srgbClr val="FFD5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66" name="Freeform 157"/>
              <p:cNvSpPr/>
              <p:nvPr/>
            </p:nvSpPr>
            <p:spPr bwMode="auto">
              <a:xfrm>
                <a:off x="4181" y="1013"/>
                <a:ext cx="36" cy="35"/>
              </a:xfrm>
              <a:custGeom>
                <a:avLst/>
                <a:gdLst>
                  <a:gd name="T0" fmla="*/ 14 w 40"/>
                  <a:gd name="T1" fmla="*/ 3 h 39"/>
                  <a:gd name="T2" fmla="*/ 3 w 40"/>
                  <a:gd name="T3" fmla="*/ 25 h 39"/>
                  <a:gd name="T4" fmla="*/ 25 w 40"/>
                  <a:gd name="T5" fmla="*/ 36 h 39"/>
                  <a:gd name="T6" fmla="*/ 37 w 40"/>
                  <a:gd name="T7" fmla="*/ 14 h 39"/>
                  <a:gd name="T8" fmla="*/ 14 w 40"/>
                  <a:gd name="T9" fmla="*/ 3 h 39"/>
                </a:gdLst>
                <a:ahLst/>
                <a:cxnLst>
                  <a:cxn ang="0">
                    <a:pos x="T0" y="T1"/>
                  </a:cxn>
                  <a:cxn ang="0">
                    <a:pos x="T2" y="T3"/>
                  </a:cxn>
                  <a:cxn ang="0">
                    <a:pos x="T4" y="T5"/>
                  </a:cxn>
                  <a:cxn ang="0">
                    <a:pos x="T6" y="T7"/>
                  </a:cxn>
                  <a:cxn ang="0">
                    <a:pos x="T8" y="T9"/>
                  </a:cxn>
                </a:cxnLst>
                <a:rect l="0" t="0" r="r" b="b"/>
                <a:pathLst>
                  <a:path w="40" h="39">
                    <a:moveTo>
                      <a:pt x="14" y="3"/>
                    </a:moveTo>
                    <a:cubicBezTo>
                      <a:pt x="5" y="6"/>
                      <a:pt x="0" y="16"/>
                      <a:pt x="3" y="25"/>
                    </a:cubicBezTo>
                    <a:cubicBezTo>
                      <a:pt x="6" y="34"/>
                      <a:pt x="16" y="39"/>
                      <a:pt x="25" y="36"/>
                    </a:cubicBezTo>
                    <a:cubicBezTo>
                      <a:pt x="34" y="33"/>
                      <a:pt x="40" y="23"/>
                      <a:pt x="37" y="14"/>
                    </a:cubicBezTo>
                    <a:cubicBezTo>
                      <a:pt x="34" y="5"/>
                      <a:pt x="24" y="0"/>
                      <a:pt x="14" y="3"/>
                    </a:cubicBezTo>
                    <a:close/>
                  </a:path>
                </a:pathLst>
              </a:custGeom>
              <a:solidFill>
                <a:srgbClr val="FFD5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67" name="Freeform 158"/>
              <p:cNvSpPr/>
              <p:nvPr/>
            </p:nvSpPr>
            <p:spPr bwMode="auto">
              <a:xfrm>
                <a:off x="4074" y="1114"/>
                <a:ext cx="35" cy="35"/>
              </a:xfrm>
              <a:custGeom>
                <a:avLst/>
                <a:gdLst>
                  <a:gd name="T0" fmla="*/ 14 w 40"/>
                  <a:gd name="T1" fmla="*/ 3 h 40"/>
                  <a:gd name="T2" fmla="*/ 3 w 40"/>
                  <a:gd name="T3" fmla="*/ 25 h 40"/>
                  <a:gd name="T4" fmla="*/ 25 w 40"/>
                  <a:gd name="T5" fmla="*/ 37 h 40"/>
                  <a:gd name="T6" fmla="*/ 37 w 40"/>
                  <a:gd name="T7" fmla="*/ 15 h 40"/>
                  <a:gd name="T8" fmla="*/ 14 w 40"/>
                  <a:gd name="T9" fmla="*/ 3 h 40"/>
                </a:gdLst>
                <a:ahLst/>
                <a:cxnLst>
                  <a:cxn ang="0">
                    <a:pos x="T0" y="T1"/>
                  </a:cxn>
                  <a:cxn ang="0">
                    <a:pos x="T2" y="T3"/>
                  </a:cxn>
                  <a:cxn ang="0">
                    <a:pos x="T4" y="T5"/>
                  </a:cxn>
                  <a:cxn ang="0">
                    <a:pos x="T6" y="T7"/>
                  </a:cxn>
                  <a:cxn ang="0">
                    <a:pos x="T8" y="T9"/>
                  </a:cxn>
                </a:cxnLst>
                <a:rect l="0" t="0" r="r" b="b"/>
                <a:pathLst>
                  <a:path w="40" h="40">
                    <a:moveTo>
                      <a:pt x="14" y="3"/>
                    </a:moveTo>
                    <a:cubicBezTo>
                      <a:pt x="5" y="6"/>
                      <a:pt x="0" y="16"/>
                      <a:pt x="3" y="25"/>
                    </a:cubicBezTo>
                    <a:cubicBezTo>
                      <a:pt x="6" y="35"/>
                      <a:pt x="16" y="40"/>
                      <a:pt x="25" y="37"/>
                    </a:cubicBezTo>
                    <a:cubicBezTo>
                      <a:pt x="35" y="34"/>
                      <a:pt x="40" y="24"/>
                      <a:pt x="37" y="15"/>
                    </a:cubicBezTo>
                    <a:cubicBezTo>
                      <a:pt x="34" y="5"/>
                      <a:pt x="24" y="0"/>
                      <a:pt x="14" y="3"/>
                    </a:cubicBezTo>
                    <a:close/>
                  </a:path>
                </a:pathLst>
              </a:custGeom>
              <a:solidFill>
                <a:srgbClr val="FFD5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68" name="Freeform 159"/>
              <p:cNvSpPr/>
              <p:nvPr/>
            </p:nvSpPr>
            <p:spPr bwMode="auto">
              <a:xfrm>
                <a:off x="2880" y="2792"/>
                <a:ext cx="310" cy="73"/>
              </a:xfrm>
              <a:custGeom>
                <a:avLst/>
                <a:gdLst>
                  <a:gd name="T0" fmla="*/ 344 w 348"/>
                  <a:gd name="T1" fmla="*/ 1 h 82"/>
                  <a:gd name="T2" fmla="*/ 179 w 348"/>
                  <a:gd name="T3" fmla="*/ 47 h 82"/>
                  <a:gd name="T4" fmla="*/ 4 w 348"/>
                  <a:gd name="T5" fmla="*/ 55 h 82"/>
                  <a:gd name="T6" fmla="*/ 3 w 348"/>
                  <a:gd name="T7" fmla="*/ 60 h 82"/>
                  <a:gd name="T8" fmla="*/ 346 w 348"/>
                  <a:gd name="T9" fmla="*/ 6 h 82"/>
                  <a:gd name="T10" fmla="*/ 344 w 348"/>
                  <a:gd name="T11" fmla="*/ 1 h 82"/>
                </a:gdLst>
                <a:ahLst/>
                <a:cxnLst>
                  <a:cxn ang="0">
                    <a:pos x="T0" y="T1"/>
                  </a:cxn>
                  <a:cxn ang="0">
                    <a:pos x="T2" y="T3"/>
                  </a:cxn>
                  <a:cxn ang="0">
                    <a:pos x="T4" y="T5"/>
                  </a:cxn>
                  <a:cxn ang="0">
                    <a:pos x="T6" y="T7"/>
                  </a:cxn>
                  <a:cxn ang="0">
                    <a:pos x="T8" y="T9"/>
                  </a:cxn>
                  <a:cxn ang="0">
                    <a:pos x="T10" y="T11"/>
                  </a:cxn>
                </a:cxnLst>
                <a:rect l="0" t="0" r="r" b="b"/>
                <a:pathLst>
                  <a:path w="348" h="82">
                    <a:moveTo>
                      <a:pt x="344" y="1"/>
                    </a:moveTo>
                    <a:cubicBezTo>
                      <a:pt x="290" y="20"/>
                      <a:pt x="236" y="36"/>
                      <a:pt x="179" y="47"/>
                    </a:cubicBezTo>
                    <a:cubicBezTo>
                      <a:pt x="121" y="57"/>
                      <a:pt x="63" y="57"/>
                      <a:pt x="4" y="55"/>
                    </a:cubicBezTo>
                    <a:cubicBezTo>
                      <a:pt x="1" y="55"/>
                      <a:pt x="0" y="60"/>
                      <a:pt x="3" y="60"/>
                    </a:cubicBezTo>
                    <a:cubicBezTo>
                      <a:pt x="119" y="82"/>
                      <a:pt x="240" y="52"/>
                      <a:pt x="346" y="6"/>
                    </a:cubicBezTo>
                    <a:cubicBezTo>
                      <a:pt x="348" y="5"/>
                      <a:pt x="346" y="0"/>
                      <a:pt x="344" y="1"/>
                    </a:cubicBezTo>
                    <a:close/>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69" name="Freeform 160"/>
              <p:cNvSpPr/>
              <p:nvPr/>
            </p:nvSpPr>
            <p:spPr bwMode="auto">
              <a:xfrm>
                <a:off x="2807" y="2819"/>
                <a:ext cx="82" cy="50"/>
              </a:xfrm>
              <a:custGeom>
                <a:avLst/>
                <a:gdLst>
                  <a:gd name="T0" fmla="*/ 92 w 92"/>
                  <a:gd name="T1" fmla="*/ 25 h 57"/>
                  <a:gd name="T2" fmla="*/ 0 w 92"/>
                  <a:gd name="T3" fmla="*/ 26 h 57"/>
                  <a:gd name="T4" fmla="*/ 92 w 92"/>
                  <a:gd name="T5" fmla="*/ 28 h 57"/>
                </a:gdLst>
                <a:ahLst/>
                <a:cxnLst>
                  <a:cxn ang="0">
                    <a:pos x="T0" y="T1"/>
                  </a:cxn>
                  <a:cxn ang="0">
                    <a:pos x="T2" y="T3"/>
                  </a:cxn>
                  <a:cxn ang="0">
                    <a:pos x="T4" y="T5"/>
                  </a:cxn>
                </a:cxnLst>
                <a:rect l="0" t="0" r="r" b="b"/>
                <a:pathLst>
                  <a:path w="92" h="57">
                    <a:moveTo>
                      <a:pt x="92" y="25"/>
                    </a:moveTo>
                    <a:cubicBezTo>
                      <a:pt x="60" y="0"/>
                      <a:pt x="27" y="7"/>
                      <a:pt x="0" y="26"/>
                    </a:cubicBezTo>
                    <a:cubicBezTo>
                      <a:pt x="32" y="42"/>
                      <a:pt x="62" y="57"/>
                      <a:pt x="92" y="28"/>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70" name="Freeform 161"/>
              <p:cNvSpPr/>
              <p:nvPr/>
            </p:nvSpPr>
            <p:spPr bwMode="auto">
              <a:xfrm>
                <a:off x="2900" y="2774"/>
                <a:ext cx="58" cy="74"/>
              </a:xfrm>
              <a:custGeom>
                <a:avLst/>
                <a:gdLst>
                  <a:gd name="T0" fmla="*/ 42 w 66"/>
                  <a:gd name="T1" fmla="*/ 73 h 83"/>
                  <a:gd name="T2" fmla="*/ 9 w 66"/>
                  <a:gd name="T3" fmla="*/ 0 h 83"/>
                  <a:gd name="T4" fmla="*/ 43 w 66"/>
                  <a:gd name="T5" fmla="*/ 83 h 83"/>
                </a:gdLst>
                <a:ahLst/>
                <a:cxnLst>
                  <a:cxn ang="0">
                    <a:pos x="T0" y="T1"/>
                  </a:cxn>
                  <a:cxn ang="0">
                    <a:pos x="T2" y="T3"/>
                  </a:cxn>
                  <a:cxn ang="0">
                    <a:pos x="T4" y="T5"/>
                  </a:cxn>
                </a:cxnLst>
                <a:rect l="0" t="0" r="r" b="b"/>
                <a:pathLst>
                  <a:path w="66" h="83">
                    <a:moveTo>
                      <a:pt x="42" y="73"/>
                    </a:moveTo>
                    <a:cubicBezTo>
                      <a:pt x="27" y="53"/>
                      <a:pt x="0" y="30"/>
                      <a:pt x="9" y="0"/>
                    </a:cubicBezTo>
                    <a:cubicBezTo>
                      <a:pt x="38" y="11"/>
                      <a:pt x="66" y="57"/>
                      <a:pt x="43" y="83"/>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71" name="Freeform 162"/>
              <p:cNvSpPr/>
              <p:nvPr/>
            </p:nvSpPr>
            <p:spPr bwMode="auto">
              <a:xfrm>
                <a:off x="2901" y="2846"/>
                <a:ext cx="44" cy="57"/>
              </a:xfrm>
              <a:custGeom>
                <a:avLst/>
                <a:gdLst>
                  <a:gd name="T0" fmla="*/ 50 w 50"/>
                  <a:gd name="T1" fmla="*/ 0 h 64"/>
                  <a:gd name="T2" fmla="*/ 0 w 50"/>
                  <a:gd name="T3" fmla="*/ 64 h 64"/>
                  <a:gd name="T4" fmla="*/ 50 w 50"/>
                  <a:gd name="T5" fmla="*/ 0 h 64"/>
                </a:gdLst>
                <a:ahLst/>
                <a:cxnLst>
                  <a:cxn ang="0">
                    <a:pos x="T0" y="T1"/>
                  </a:cxn>
                  <a:cxn ang="0">
                    <a:pos x="T2" y="T3"/>
                  </a:cxn>
                  <a:cxn ang="0">
                    <a:pos x="T4" y="T5"/>
                  </a:cxn>
                </a:cxnLst>
                <a:rect l="0" t="0" r="r" b="b"/>
                <a:pathLst>
                  <a:path w="50" h="64">
                    <a:moveTo>
                      <a:pt x="50" y="0"/>
                    </a:moveTo>
                    <a:cubicBezTo>
                      <a:pt x="25" y="10"/>
                      <a:pt x="0" y="32"/>
                      <a:pt x="0" y="64"/>
                    </a:cubicBezTo>
                    <a:cubicBezTo>
                      <a:pt x="0" y="64"/>
                      <a:pt x="41" y="61"/>
                      <a:pt x="50" y="0"/>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72" name="Freeform 163"/>
              <p:cNvSpPr/>
              <p:nvPr/>
            </p:nvSpPr>
            <p:spPr bwMode="auto">
              <a:xfrm>
                <a:off x="2967" y="2770"/>
                <a:ext cx="58" cy="74"/>
              </a:xfrm>
              <a:custGeom>
                <a:avLst/>
                <a:gdLst>
                  <a:gd name="T0" fmla="*/ 66 w 66"/>
                  <a:gd name="T1" fmla="*/ 83 h 83"/>
                  <a:gd name="T2" fmla="*/ 0 w 66"/>
                  <a:gd name="T3" fmla="*/ 0 h 83"/>
                  <a:gd name="T4" fmla="*/ 61 w 66"/>
                  <a:gd name="T5" fmla="*/ 78 h 83"/>
                </a:gdLst>
                <a:ahLst/>
                <a:cxnLst>
                  <a:cxn ang="0">
                    <a:pos x="T0" y="T1"/>
                  </a:cxn>
                  <a:cxn ang="0">
                    <a:pos x="T2" y="T3"/>
                  </a:cxn>
                  <a:cxn ang="0">
                    <a:pos x="T4" y="T5"/>
                  </a:cxn>
                </a:cxnLst>
                <a:rect l="0" t="0" r="r" b="b"/>
                <a:pathLst>
                  <a:path w="66" h="83">
                    <a:moveTo>
                      <a:pt x="66" y="83"/>
                    </a:moveTo>
                    <a:cubicBezTo>
                      <a:pt x="31" y="69"/>
                      <a:pt x="5" y="34"/>
                      <a:pt x="0" y="0"/>
                    </a:cubicBezTo>
                    <a:cubicBezTo>
                      <a:pt x="35" y="5"/>
                      <a:pt x="64" y="42"/>
                      <a:pt x="61" y="78"/>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73" name="Freeform 164"/>
              <p:cNvSpPr/>
              <p:nvPr/>
            </p:nvSpPr>
            <p:spPr bwMode="auto">
              <a:xfrm>
                <a:off x="2975" y="2839"/>
                <a:ext cx="58" cy="77"/>
              </a:xfrm>
              <a:custGeom>
                <a:avLst/>
                <a:gdLst>
                  <a:gd name="T0" fmla="*/ 48 w 65"/>
                  <a:gd name="T1" fmla="*/ 1 h 86"/>
                  <a:gd name="T2" fmla="*/ 15 w 65"/>
                  <a:gd name="T3" fmla="*/ 86 h 86"/>
                  <a:gd name="T4" fmla="*/ 15 w 65"/>
                  <a:gd name="T5" fmla="*/ 86 h 86"/>
                  <a:gd name="T6" fmla="*/ 51 w 65"/>
                  <a:gd name="T7" fmla="*/ 0 h 86"/>
                </a:gdLst>
                <a:ahLst/>
                <a:cxnLst>
                  <a:cxn ang="0">
                    <a:pos x="T0" y="T1"/>
                  </a:cxn>
                  <a:cxn ang="0">
                    <a:pos x="T2" y="T3"/>
                  </a:cxn>
                  <a:cxn ang="0">
                    <a:pos x="T4" y="T5"/>
                  </a:cxn>
                  <a:cxn ang="0">
                    <a:pos x="T6" y="T7"/>
                  </a:cxn>
                </a:cxnLst>
                <a:rect l="0" t="0" r="r" b="b"/>
                <a:pathLst>
                  <a:path w="65" h="86">
                    <a:moveTo>
                      <a:pt x="48" y="1"/>
                    </a:moveTo>
                    <a:cubicBezTo>
                      <a:pt x="23" y="20"/>
                      <a:pt x="0" y="53"/>
                      <a:pt x="15" y="86"/>
                    </a:cubicBezTo>
                    <a:cubicBezTo>
                      <a:pt x="15" y="86"/>
                      <a:pt x="15" y="86"/>
                      <a:pt x="15" y="86"/>
                    </a:cubicBezTo>
                    <a:cubicBezTo>
                      <a:pt x="56" y="68"/>
                      <a:pt x="65" y="42"/>
                      <a:pt x="51" y="0"/>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74" name="Freeform 165"/>
              <p:cNvSpPr/>
              <p:nvPr/>
            </p:nvSpPr>
            <p:spPr bwMode="auto">
              <a:xfrm>
                <a:off x="3040" y="2758"/>
                <a:ext cx="62" cy="72"/>
              </a:xfrm>
              <a:custGeom>
                <a:avLst/>
                <a:gdLst>
                  <a:gd name="T0" fmla="*/ 70 w 70"/>
                  <a:gd name="T1" fmla="*/ 81 h 81"/>
                  <a:gd name="T2" fmla="*/ 0 w 70"/>
                  <a:gd name="T3" fmla="*/ 0 h 81"/>
                  <a:gd name="T4" fmla="*/ 65 w 70"/>
                  <a:gd name="T5" fmla="*/ 76 h 81"/>
                </a:gdLst>
                <a:ahLst/>
                <a:cxnLst>
                  <a:cxn ang="0">
                    <a:pos x="T0" y="T1"/>
                  </a:cxn>
                  <a:cxn ang="0">
                    <a:pos x="T2" y="T3"/>
                  </a:cxn>
                  <a:cxn ang="0">
                    <a:pos x="T4" y="T5"/>
                  </a:cxn>
                </a:cxnLst>
                <a:rect l="0" t="0" r="r" b="b"/>
                <a:pathLst>
                  <a:path w="70" h="81">
                    <a:moveTo>
                      <a:pt x="70" y="81"/>
                    </a:moveTo>
                    <a:cubicBezTo>
                      <a:pt x="35" y="68"/>
                      <a:pt x="7" y="34"/>
                      <a:pt x="0" y="0"/>
                    </a:cubicBezTo>
                    <a:cubicBezTo>
                      <a:pt x="36" y="4"/>
                      <a:pt x="66" y="39"/>
                      <a:pt x="65" y="76"/>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75" name="Freeform 166"/>
              <p:cNvSpPr/>
              <p:nvPr/>
            </p:nvSpPr>
            <p:spPr bwMode="auto">
              <a:xfrm>
                <a:off x="3055" y="2826"/>
                <a:ext cx="57" cy="77"/>
              </a:xfrm>
              <a:custGeom>
                <a:avLst/>
                <a:gdLst>
                  <a:gd name="T0" fmla="*/ 45 w 64"/>
                  <a:gd name="T1" fmla="*/ 1 h 87"/>
                  <a:gd name="T2" fmla="*/ 16 w 64"/>
                  <a:gd name="T3" fmla="*/ 87 h 87"/>
                  <a:gd name="T4" fmla="*/ 16 w 64"/>
                  <a:gd name="T5" fmla="*/ 87 h 87"/>
                  <a:gd name="T6" fmla="*/ 48 w 64"/>
                  <a:gd name="T7" fmla="*/ 0 h 87"/>
                </a:gdLst>
                <a:ahLst/>
                <a:cxnLst>
                  <a:cxn ang="0">
                    <a:pos x="T0" y="T1"/>
                  </a:cxn>
                  <a:cxn ang="0">
                    <a:pos x="T2" y="T3"/>
                  </a:cxn>
                  <a:cxn ang="0">
                    <a:pos x="T4" y="T5"/>
                  </a:cxn>
                  <a:cxn ang="0">
                    <a:pos x="T6" y="T7"/>
                  </a:cxn>
                </a:cxnLst>
                <a:rect l="0" t="0" r="r" b="b"/>
                <a:pathLst>
                  <a:path w="64" h="87">
                    <a:moveTo>
                      <a:pt x="45" y="1"/>
                    </a:moveTo>
                    <a:cubicBezTo>
                      <a:pt x="21" y="21"/>
                      <a:pt x="0" y="55"/>
                      <a:pt x="16" y="87"/>
                    </a:cubicBezTo>
                    <a:cubicBezTo>
                      <a:pt x="16" y="87"/>
                      <a:pt x="16" y="87"/>
                      <a:pt x="16" y="87"/>
                    </a:cubicBezTo>
                    <a:cubicBezTo>
                      <a:pt x="56" y="68"/>
                      <a:pt x="64" y="41"/>
                      <a:pt x="48" y="0"/>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76" name="Freeform 167"/>
              <p:cNvSpPr/>
              <p:nvPr/>
            </p:nvSpPr>
            <p:spPr bwMode="auto">
              <a:xfrm>
                <a:off x="2647" y="2685"/>
                <a:ext cx="318" cy="308"/>
              </a:xfrm>
              <a:custGeom>
                <a:avLst/>
                <a:gdLst>
                  <a:gd name="T0" fmla="*/ 139 w 357"/>
                  <a:gd name="T1" fmla="*/ 216 h 346"/>
                  <a:gd name="T2" fmla="*/ 174 w 357"/>
                  <a:gd name="T3" fmla="*/ 308 h 346"/>
                  <a:gd name="T4" fmla="*/ 220 w 357"/>
                  <a:gd name="T5" fmla="*/ 223 h 346"/>
                  <a:gd name="T6" fmla="*/ 273 w 357"/>
                  <a:gd name="T7" fmla="*/ 181 h 346"/>
                  <a:gd name="T8" fmla="*/ 265 w 357"/>
                  <a:gd name="T9" fmla="*/ 173 h 346"/>
                  <a:gd name="T10" fmla="*/ 205 w 357"/>
                  <a:gd name="T11" fmla="*/ 103 h 346"/>
                  <a:gd name="T12" fmla="*/ 141 w 357"/>
                  <a:gd name="T13" fmla="*/ 151 h 346"/>
                  <a:gd name="T14" fmla="*/ 139 w 357"/>
                  <a:gd name="T15" fmla="*/ 216 h 34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7" h="346">
                    <a:moveTo>
                      <a:pt x="139" y="216"/>
                    </a:moveTo>
                    <a:cubicBezTo>
                      <a:pt x="140" y="250"/>
                      <a:pt x="131" y="307"/>
                      <a:pt x="174" y="308"/>
                    </a:cubicBezTo>
                    <a:cubicBezTo>
                      <a:pt x="211" y="309"/>
                      <a:pt x="224" y="255"/>
                      <a:pt x="220" y="223"/>
                    </a:cubicBezTo>
                    <a:cubicBezTo>
                      <a:pt x="292" y="346"/>
                      <a:pt x="357" y="246"/>
                      <a:pt x="273" y="181"/>
                    </a:cubicBezTo>
                    <a:cubicBezTo>
                      <a:pt x="265" y="173"/>
                      <a:pt x="265" y="173"/>
                      <a:pt x="265" y="173"/>
                    </a:cubicBezTo>
                    <a:cubicBezTo>
                      <a:pt x="350" y="134"/>
                      <a:pt x="291" y="34"/>
                      <a:pt x="205" y="103"/>
                    </a:cubicBezTo>
                    <a:cubicBezTo>
                      <a:pt x="182" y="0"/>
                      <a:pt x="44" y="76"/>
                      <a:pt x="141" y="151"/>
                    </a:cubicBezTo>
                    <a:cubicBezTo>
                      <a:pt x="0" y="131"/>
                      <a:pt x="62" y="267"/>
                      <a:pt x="139" y="216"/>
                    </a:cubicBezTo>
                    <a:close/>
                  </a:path>
                </a:pathLst>
              </a:custGeom>
              <a:solidFill>
                <a:srgbClr val="FF934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77" name="Freeform 168"/>
              <p:cNvSpPr/>
              <p:nvPr/>
            </p:nvSpPr>
            <p:spPr bwMode="auto">
              <a:xfrm>
                <a:off x="2844" y="2844"/>
                <a:ext cx="25" cy="18"/>
              </a:xfrm>
              <a:custGeom>
                <a:avLst/>
                <a:gdLst>
                  <a:gd name="T0" fmla="*/ 27 w 28"/>
                  <a:gd name="T1" fmla="*/ 17 h 20"/>
                  <a:gd name="T2" fmla="*/ 15 w 28"/>
                  <a:gd name="T3" fmla="*/ 6 h 20"/>
                  <a:gd name="T4" fmla="*/ 1 w 28"/>
                  <a:gd name="T5" fmla="*/ 1 h 20"/>
                  <a:gd name="T6" fmla="*/ 0 w 28"/>
                  <a:gd name="T7" fmla="*/ 3 h 20"/>
                  <a:gd name="T8" fmla="*/ 10 w 28"/>
                  <a:gd name="T9" fmla="*/ 11 h 20"/>
                  <a:gd name="T10" fmla="*/ 25 w 28"/>
                  <a:gd name="T11" fmla="*/ 19 h 20"/>
                  <a:gd name="T12" fmla="*/ 27 w 28"/>
                  <a:gd name="T13" fmla="*/ 17 h 20"/>
                </a:gdLst>
                <a:ahLst/>
                <a:cxnLst>
                  <a:cxn ang="0">
                    <a:pos x="T0" y="T1"/>
                  </a:cxn>
                  <a:cxn ang="0">
                    <a:pos x="T2" y="T3"/>
                  </a:cxn>
                  <a:cxn ang="0">
                    <a:pos x="T4" y="T5"/>
                  </a:cxn>
                  <a:cxn ang="0">
                    <a:pos x="T6" y="T7"/>
                  </a:cxn>
                  <a:cxn ang="0">
                    <a:pos x="T8" y="T9"/>
                  </a:cxn>
                  <a:cxn ang="0">
                    <a:pos x="T10" y="T11"/>
                  </a:cxn>
                  <a:cxn ang="0">
                    <a:pos x="T12" y="T13"/>
                  </a:cxn>
                </a:cxnLst>
                <a:rect l="0" t="0" r="r" b="b"/>
                <a:pathLst>
                  <a:path w="28" h="20">
                    <a:moveTo>
                      <a:pt x="27" y="17"/>
                    </a:moveTo>
                    <a:cubicBezTo>
                      <a:pt x="24" y="13"/>
                      <a:pt x="19" y="9"/>
                      <a:pt x="15" y="6"/>
                    </a:cubicBezTo>
                    <a:cubicBezTo>
                      <a:pt x="11" y="4"/>
                      <a:pt x="6" y="0"/>
                      <a:pt x="1" y="1"/>
                    </a:cubicBezTo>
                    <a:cubicBezTo>
                      <a:pt x="0" y="1"/>
                      <a:pt x="0" y="2"/>
                      <a:pt x="0" y="3"/>
                    </a:cubicBezTo>
                    <a:cubicBezTo>
                      <a:pt x="2" y="7"/>
                      <a:pt x="7" y="9"/>
                      <a:pt x="10" y="11"/>
                    </a:cubicBezTo>
                    <a:cubicBezTo>
                      <a:pt x="15" y="13"/>
                      <a:pt x="20" y="17"/>
                      <a:pt x="25" y="19"/>
                    </a:cubicBezTo>
                    <a:cubicBezTo>
                      <a:pt x="26" y="20"/>
                      <a:pt x="28" y="19"/>
                      <a:pt x="27" y="1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78" name="Freeform 169"/>
              <p:cNvSpPr/>
              <p:nvPr/>
            </p:nvSpPr>
            <p:spPr bwMode="auto">
              <a:xfrm>
                <a:off x="2836" y="2853"/>
                <a:ext cx="24" cy="23"/>
              </a:xfrm>
              <a:custGeom>
                <a:avLst/>
                <a:gdLst>
                  <a:gd name="T0" fmla="*/ 27 w 27"/>
                  <a:gd name="T1" fmla="*/ 22 h 25"/>
                  <a:gd name="T2" fmla="*/ 15 w 27"/>
                  <a:gd name="T3" fmla="*/ 10 h 25"/>
                  <a:gd name="T4" fmla="*/ 1 w 27"/>
                  <a:gd name="T5" fmla="*/ 0 h 25"/>
                  <a:gd name="T6" fmla="*/ 0 w 27"/>
                  <a:gd name="T7" fmla="*/ 2 h 25"/>
                  <a:gd name="T8" fmla="*/ 10 w 27"/>
                  <a:gd name="T9" fmla="*/ 12 h 25"/>
                  <a:gd name="T10" fmla="*/ 25 w 27"/>
                  <a:gd name="T11" fmla="*/ 24 h 25"/>
                  <a:gd name="T12" fmla="*/ 27 w 27"/>
                  <a:gd name="T13" fmla="*/ 22 h 25"/>
                </a:gdLst>
                <a:ahLst/>
                <a:cxnLst>
                  <a:cxn ang="0">
                    <a:pos x="T0" y="T1"/>
                  </a:cxn>
                  <a:cxn ang="0">
                    <a:pos x="T2" y="T3"/>
                  </a:cxn>
                  <a:cxn ang="0">
                    <a:pos x="T4" y="T5"/>
                  </a:cxn>
                  <a:cxn ang="0">
                    <a:pos x="T6" y="T7"/>
                  </a:cxn>
                  <a:cxn ang="0">
                    <a:pos x="T8" y="T9"/>
                  </a:cxn>
                  <a:cxn ang="0">
                    <a:pos x="T10" y="T11"/>
                  </a:cxn>
                  <a:cxn ang="0">
                    <a:pos x="T12" y="T13"/>
                  </a:cxn>
                </a:cxnLst>
                <a:rect l="0" t="0" r="r" b="b"/>
                <a:pathLst>
                  <a:path w="27" h="25">
                    <a:moveTo>
                      <a:pt x="27" y="22"/>
                    </a:moveTo>
                    <a:cubicBezTo>
                      <a:pt x="24" y="17"/>
                      <a:pt x="19" y="13"/>
                      <a:pt x="15" y="10"/>
                    </a:cubicBezTo>
                    <a:cubicBezTo>
                      <a:pt x="12" y="7"/>
                      <a:pt x="6" y="0"/>
                      <a:pt x="1" y="0"/>
                    </a:cubicBezTo>
                    <a:cubicBezTo>
                      <a:pt x="1" y="0"/>
                      <a:pt x="0" y="1"/>
                      <a:pt x="0" y="2"/>
                    </a:cubicBezTo>
                    <a:cubicBezTo>
                      <a:pt x="1" y="6"/>
                      <a:pt x="7" y="10"/>
                      <a:pt x="10" y="12"/>
                    </a:cubicBezTo>
                    <a:cubicBezTo>
                      <a:pt x="15" y="16"/>
                      <a:pt x="20" y="21"/>
                      <a:pt x="25" y="24"/>
                    </a:cubicBezTo>
                    <a:cubicBezTo>
                      <a:pt x="26" y="25"/>
                      <a:pt x="27" y="23"/>
                      <a:pt x="27" y="2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79" name="Freeform 170"/>
              <p:cNvSpPr/>
              <p:nvPr/>
            </p:nvSpPr>
            <p:spPr bwMode="auto">
              <a:xfrm>
                <a:off x="2812" y="2859"/>
                <a:ext cx="11" cy="42"/>
              </a:xfrm>
              <a:custGeom>
                <a:avLst/>
                <a:gdLst>
                  <a:gd name="T0" fmla="*/ 9 w 13"/>
                  <a:gd name="T1" fmla="*/ 2 h 48"/>
                  <a:gd name="T2" fmla="*/ 6 w 13"/>
                  <a:gd name="T3" fmla="*/ 47 h 48"/>
                  <a:gd name="T4" fmla="*/ 9 w 13"/>
                  <a:gd name="T5" fmla="*/ 47 h 48"/>
                  <a:gd name="T6" fmla="*/ 11 w 13"/>
                  <a:gd name="T7" fmla="*/ 25 h 48"/>
                  <a:gd name="T8" fmla="*/ 12 w 13"/>
                  <a:gd name="T9" fmla="*/ 3 h 48"/>
                  <a:gd name="T10" fmla="*/ 9 w 13"/>
                  <a:gd name="T11" fmla="*/ 2 h 48"/>
                </a:gdLst>
                <a:ahLst/>
                <a:cxnLst>
                  <a:cxn ang="0">
                    <a:pos x="T0" y="T1"/>
                  </a:cxn>
                  <a:cxn ang="0">
                    <a:pos x="T2" y="T3"/>
                  </a:cxn>
                  <a:cxn ang="0">
                    <a:pos x="T4" y="T5"/>
                  </a:cxn>
                  <a:cxn ang="0">
                    <a:pos x="T6" y="T7"/>
                  </a:cxn>
                  <a:cxn ang="0">
                    <a:pos x="T8" y="T9"/>
                  </a:cxn>
                  <a:cxn ang="0">
                    <a:pos x="T10" y="T11"/>
                  </a:cxn>
                </a:cxnLst>
                <a:rect l="0" t="0" r="r" b="b"/>
                <a:pathLst>
                  <a:path w="13" h="48">
                    <a:moveTo>
                      <a:pt x="9" y="2"/>
                    </a:moveTo>
                    <a:cubicBezTo>
                      <a:pt x="7" y="16"/>
                      <a:pt x="0" y="34"/>
                      <a:pt x="6" y="47"/>
                    </a:cubicBezTo>
                    <a:cubicBezTo>
                      <a:pt x="6" y="48"/>
                      <a:pt x="8" y="48"/>
                      <a:pt x="9" y="47"/>
                    </a:cubicBezTo>
                    <a:cubicBezTo>
                      <a:pt x="10" y="40"/>
                      <a:pt x="10" y="32"/>
                      <a:pt x="11" y="25"/>
                    </a:cubicBezTo>
                    <a:cubicBezTo>
                      <a:pt x="12" y="18"/>
                      <a:pt x="13" y="10"/>
                      <a:pt x="12" y="3"/>
                    </a:cubicBezTo>
                    <a:cubicBezTo>
                      <a:pt x="12" y="1"/>
                      <a:pt x="9" y="0"/>
                      <a:pt x="9"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80" name="Freeform 171"/>
              <p:cNvSpPr/>
              <p:nvPr/>
            </p:nvSpPr>
            <p:spPr bwMode="auto">
              <a:xfrm>
                <a:off x="2804" y="2864"/>
                <a:ext cx="9" cy="21"/>
              </a:xfrm>
              <a:custGeom>
                <a:avLst/>
                <a:gdLst>
                  <a:gd name="T0" fmla="*/ 6 w 10"/>
                  <a:gd name="T1" fmla="*/ 2 h 24"/>
                  <a:gd name="T2" fmla="*/ 3 w 10"/>
                  <a:gd name="T3" fmla="*/ 12 h 24"/>
                  <a:gd name="T4" fmla="*/ 1 w 10"/>
                  <a:gd name="T5" fmla="*/ 22 h 24"/>
                  <a:gd name="T6" fmla="*/ 3 w 10"/>
                  <a:gd name="T7" fmla="*/ 23 h 24"/>
                  <a:gd name="T8" fmla="*/ 8 w 10"/>
                  <a:gd name="T9" fmla="*/ 13 h 24"/>
                  <a:gd name="T10" fmla="*/ 9 w 10"/>
                  <a:gd name="T11" fmla="*/ 2 h 24"/>
                  <a:gd name="T12" fmla="*/ 6 w 10"/>
                  <a:gd name="T13" fmla="*/ 2 h 24"/>
                </a:gdLst>
                <a:ahLst/>
                <a:cxnLst>
                  <a:cxn ang="0">
                    <a:pos x="T0" y="T1"/>
                  </a:cxn>
                  <a:cxn ang="0">
                    <a:pos x="T2" y="T3"/>
                  </a:cxn>
                  <a:cxn ang="0">
                    <a:pos x="T4" y="T5"/>
                  </a:cxn>
                  <a:cxn ang="0">
                    <a:pos x="T6" y="T7"/>
                  </a:cxn>
                  <a:cxn ang="0">
                    <a:pos x="T8" y="T9"/>
                  </a:cxn>
                  <a:cxn ang="0">
                    <a:pos x="T10" y="T11"/>
                  </a:cxn>
                  <a:cxn ang="0">
                    <a:pos x="T12" y="T13"/>
                  </a:cxn>
                </a:cxnLst>
                <a:rect l="0" t="0" r="r" b="b"/>
                <a:pathLst>
                  <a:path w="10" h="24">
                    <a:moveTo>
                      <a:pt x="6" y="2"/>
                    </a:moveTo>
                    <a:cubicBezTo>
                      <a:pt x="4" y="5"/>
                      <a:pt x="4" y="9"/>
                      <a:pt x="3" y="12"/>
                    </a:cubicBezTo>
                    <a:cubicBezTo>
                      <a:pt x="2" y="16"/>
                      <a:pt x="0" y="19"/>
                      <a:pt x="1" y="22"/>
                    </a:cubicBezTo>
                    <a:cubicBezTo>
                      <a:pt x="1" y="23"/>
                      <a:pt x="3" y="24"/>
                      <a:pt x="3" y="23"/>
                    </a:cubicBezTo>
                    <a:cubicBezTo>
                      <a:pt x="6" y="20"/>
                      <a:pt x="6" y="17"/>
                      <a:pt x="8" y="13"/>
                    </a:cubicBezTo>
                    <a:cubicBezTo>
                      <a:pt x="9" y="10"/>
                      <a:pt x="10" y="6"/>
                      <a:pt x="9" y="2"/>
                    </a:cubicBezTo>
                    <a:cubicBezTo>
                      <a:pt x="8" y="0"/>
                      <a:pt x="6" y="0"/>
                      <a:pt x="6"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81" name="Freeform 172"/>
              <p:cNvSpPr/>
              <p:nvPr/>
            </p:nvSpPr>
            <p:spPr bwMode="auto">
              <a:xfrm>
                <a:off x="2788" y="2856"/>
                <a:ext cx="18" cy="28"/>
              </a:xfrm>
              <a:custGeom>
                <a:avLst/>
                <a:gdLst>
                  <a:gd name="T0" fmla="*/ 16 w 20"/>
                  <a:gd name="T1" fmla="*/ 2 h 31"/>
                  <a:gd name="T2" fmla="*/ 7 w 20"/>
                  <a:gd name="T3" fmla="*/ 14 h 31"/>
                  <a:gd name="T4" fmla="*/ 0 w 20"/>
                  <a:gd name="T5" fmla="*/ 29 h 31"/>
                  <a:gd name="T6" fmla="*/ 3 w 20"/>
                  <a:gd name="T7" fmla="*/ 30 h 31"/>
                  <a:gd name="T8" fmla="*/ 11 w 20"/>
                  <a:gd name="T9" fmla="*/ 20 h 31"/>
                  <a:gd name="T10" fmla="*/ 19 w 20"/>
                  <a:gd name="T11" fmla="*/ 5 h 31"/>
                  <a:gd name="T12" fmla="*/ 16 w 20"/>
                  <a:gd name="T13" fmla="*/ 2 h 31"/>
                </a:gdLst>
                <a:ahLst/>
                <a:cxnLst>
                  <a:cxn ang="0">
                    <a:pos x="T0" y="T1"/>
                  </a:cxn>
                  <a:cxn ang="0">
                    <a:pos x="T2" y="T3"/>
                  </a:cxn>
                  <a:cxn ang="0">
                    <a:pos x="T4" y="T5"/>
                  </a:cxn>
                  <a:cxn ang="0">
                    <a:pos x="T6" y="T7"/>
                  </a:cxn>
                  <a:cxn ang="0">
                    <a:pos x="T8" y="T9"/>
                  </a:cxn>
                  <a:cxn ang="0">
                    <a:pos x="T10" y="T11"/>
                  </a:cxn>
                  <a:cxn ang="0">
                    <a:pos x="T12" y="T13"/>
                  </a:cxn>
                </a:cxnLst>
                <a:rect l="0" t="0" r="r" b="b"/>
                <a:pathLst>
                  <a:path w="20" h="31">
                    <a:moveTo>
                      <a:pt x="16" y="2"/>
                    </a:moveTo>
                    <a:cubicBezTo>
                      <a:pt x="12" y="5"/>
                      <a:pt x="9" y="10"/>
                      <a:pt x="7" y="14"/>
                    </a:cubicBezTo>
                    <a:cubicBezTo>
                      <a:pt x="4" y="19"/>
                      <a:pt x="2" y="23"/>
                      <a:pt x="0" y="29"/>
                    </a:cubicBezTo>
                    <a:cubicBezTo>
                      <a:pt x="0" y="30"/>
                      <a:pt x="1" y="31"/>
                      <a:pt x="3" y="30"/>
                    </a:cubicBezTo>
                    <a:cubicBezTo>
                      <a:pt x="7" y="28"/>
                      <a:pt x="9" y="25"/>
                      <a:pt x="11" y="20"/>
                    </a:cubicBezTo>
                    <a:cubicBezTo>
                      <a:pt x="14" y="15"/>
                      <a:pt x="17" y="10"/>
                      <a:pt x="19" y="5"/>
                    </a:cubicBezTo>
                    <a:cubicBezTo>
                      <a:pt x="20" y="3"/>
                      <a:pt x="18" y="0"/>
                      <a:pt x="16"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82" name="Freeform 173"/>
              <p:cNvSpPr/>
              <p:nvPr/>
            </p:nvSpPr>
            <p:spPr bwMode="auto">
              <a:xfrm>
                <a:off x="2763" y="2847"/>
                <a:ext cx="26" cy="9"/>
              </a:xfrm>
              <a:custGeom>
                <a:avLst/>
                <a:gdLst>
                  <a:gd name="T0" fmla="*/ 27 w 30"/>
                  <a:gd name="T1" fmla="*/ 1 h 10"/>
                  <a:gd name="T2" fmla="*/ 1 w 30"/>
                  <a:gd name="T3" fmla="*/ 5 h 10"/>
                  <a:gd name="T4" fmla="*/ 1 w 30"/>
                  <a:gd name="T5" fmla="*/ 7 h 10"/>
                  <a:gd name="T6" fmla="*/ 27 w 30"/>
                  <a:gd name="T7" fmla="*/ 5 h 10"/>
                  <a:gd name="T8" fmla="*/ 27 w 30"/>
                  <a:gd name="T9" fmla="*/ 1 h 10"/>
                </a:gdLst>
                <a:ahLst/>
                <a:cxnLst>
                  <a:cxn ang="0">
                    <a:pos x="T0" y="T1"/>
                  </a:cxn>
                  <a:cxn ang="0">
                    <a:pos x="T2" y="T3"/>
                  </a:cxn>
                  <a:cxn ang="0">
                    <a:pos x="T4" y="T5"/>
                  </a:cxn>
                  <a:cxn ang="0">
                    <a:pos x="T6" y="T7"/>
                  </a:cxn>
                  <a:cxn ang="0">
                    <a:pos x="T8" y="T9"/>
                  </a:cxn>
                </a:cxnLst>
                <a:rect l="0" t="0" r="r" b="b"/>
                <a:pathLst>
                  <a:path w="30" h="10">
                    <a:moveTo>
                      <a:pt x="27" y="1"/>
                    </a:moveTo>
                    <a:cubicBezTo>
                      <a:pt x="19" y="0"/>
                      <a:pt x="8" y="0"/>
                      <a:pt x="1" y="5"/>
                    </a:cubicBezTo>
                    <a:cubicBezTo>
                      <a:pt x="0" y="5"/>
                      <a:pt x="0" y="7"/>
                      <a:pt x="1" y="7"/>
                    </a:cubicBezTo>
                    <a:cubicBezTo>
                      <a:pt x="9" y="10"/>
                      <a:pt x="19" y="5"/>
                      <a:pt x="27" y="5"/>
                    </a:cubicBezTo>
                    <a:cubicBezTo>
                      <a:pt x="30" y="5"/>
                      <a:pt x="30" y="1"/>
                      <a:pt x="27" y="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83" name="Freeform 174"/>
              <p:cNvSpPr/>
              <p:nvPr/>
            </p:nvSpPr>
            <p:spPr bwMode="auto">
              <a:xfrm>
                <a:off x="2766" y="2838"/>
                <a:ext cx="21" cy="8"/>
              </a:xfrm>
              <a:custGeom>
                <a:avLst/>
                <a:gdLst>
                  <a:gd name="T0" fmla="*/ 20 w 23"/>
                  <a:gd name="T1" fmla="*/ 3 h 9"/>
                  <a:gd name="T2" fmla="*/ 1 w 23"/>
                  <a:gd name="T3" fmla="*/ 3 h 9"/>
                  <a:gd name="T4" fmla="*/ 1 w 23"/>
                  <a:gd name="T5" fmla="*/ 6 h 9"/>
                  <a:gd name="T6" fmla="*/ 20 w 23"/>
                  <a:gd name="T7" fmla="*/ 7 h 9"/>
                  <a:gd name="T8" fmla="*/ 20 w 23"/>
                  <a:gd name="T9" fmla="*/ 3 h 9"/>
                </a:gdLst>
                <a:ahLst/>
                <a:cxnLst>
                  <a:cxn ang="0">
                    <a:pos x="T0" y="T1"/>
                  </a:cxn>
                  <a:cxn ang="0">
                    <a:pos x="T2" y="T3"/>
                  </a:cxn>
                  <a:cxn ang="0">
                    <a:pos x="T4" y="T5"/>
                  </a:cxn>
                  <a:cxn ang="0">
                    <a:pos x="T6" y="T7"/>
                  </a:cxn>
                  <a:cxn ang="0">
                    <a:pos x="T8" y="T9"/>
                  </a:cxn>
                </a:cxnLst>
                <a:rect l="0" t="0" r="r" b="b"/>
                <a:pathLst>
                  <a:path w="23" h="9">
                    <a:moveTo>
                      <a:pt x="20" y="3"/>
                    </a:moveTo>
                    <a:cubicBezTo>
                      <a:pt x="15" y="1"/>
                      <a:pt x="6" y="0"/>
                      <a:pt x="1" y="3"/>
                    </a:cubicBezTo>
                    <a:cubicBezTo>
                      <a:pt x="0" y="4"/>
                      <a:pt x="0" y="5"/>
                      <a:pt x="1" y="6"/>
                    </a:cubicBezTo>
                    <a:cubicBezTo>
                      <a:pt x="6" y="9"/>
                      <a:pt x="14" y="6"/>
                      <a:pt x="20" y="7"/>
                    </a:cubicBezTo>
                    <a:cubicBezTo>
                      <a:pt x="22" y="7"/>
                      <a:pt x="23" y="3"/>
                      <a:pt x="20" y="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84" name="Freeform 175"/>
              <p:cNvSpPr/>
              <p:nvPr/>
            </p:nvSpPr>
            <p:spPr bwMode="auto">
              <a:xfrm>
                <a:off x="2755" y="2827"/>
                <a:ext cx="35" cy="11"/>
              </a:xfrm>
              <a:custGeom>
                <a:avLst/>
                <a:gdLst>
                  <a:gd name="T0" fmla="*/ 37 w 40"/>
                  <a:gd name="T1" fmla="*/ 2 h 13"/>
                  <a:gd name="T2" fmla="*/ 1 w 40"/>
                  <a:gd name="T3" fmla="*/ 7 h 13"/>
                  <a:gd name="T4" fmla="*/ 1 w 40"/>
                  <a:gd name="T5" fmla="*/ 10 h 13"/>
                  <a:gd name="T6" fmla="*/ 37 w 40"/>
                  <a:gd name="T7" fmla="*/ 6 h 13"/>
                  <a:gd name="T8" fmla="*/ 37 w 40"/>
                  <a:gd name="T9" fmla="*/ 2 h 13"/>
                </a:gdLst>
                <a:ahLst/>
                <a:cxnLst>
                  <a:cxn ang="0">
                    <a:pos x="T0" y="T1"/>
                  </a:cxn>
                  <a:cxn ang="0">
                    <a:pos x="T2" y="T3"/>
                  </a:cxn>
                  <a:cxn ang="0">
                    <a:pos x="T4" y="T5"/>
                  </a:cxn>
                  <a:cxn ang="0">
                    <a:pos x="T6" y="T7"/>
                  </a:cxn>
                  <a:cxn ang="0">
                    <a:pos x="T8" y="T9"/>
                  </a:cxn>
                </a:cxnLst>
                <a:rect l="0" t="0" r="r" b="b"/>
                <a:pathLst>
                  <a:path w="40" h="13">
                    <a:moveTo>
                      <a:pt x="37" y="2"/>
                    </a:moveTo>
                    <a:cubicBezTo>
                      <a:pt x="26" y="0"/>
                      <a:pt x="11" y="1"/>
                      <a:pt x="1" y="7"/>
                    </a:cubicBezTo>
                    <a:cubicBezTo>
                      <a:pt x="0" y="8"/>
                      <a:pt x="0" y="10"/>
                      <a:pt x="1" y="10"/>
                    </a:cubicBezTo>
                    <a:cubicBezTo>
                      <a:pt x="13" y="13"/>
                      <a:pt x="25" y="6"/>
                      <a:pt x="37" y="6"/>
                    </a:cubicBezTo>
                    <a:cubicBezTo>
                      <a:pt x="39" y="6"/>
                      <a:pt x="40" y="2"/>
                      <a:pt x="37"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85" name="Freeform 176"/>
              <p:cNvSpPr/>
              <p:nvPr/>
            </p:nvSpPr>
            <p:spPr bwMode="auto">
              <a:xfrm>
                <a:off x="2802" y="2781"/>
                <a:ext cx="22" cy="30"/>
              </a:xfrm>
              <a:custGeom>
                <a:avLst/>
                <a:gdLst>
                  <a:gd name="T0" fmla="*/ 24 w 25"/>
                  <a:gd name="T1" fmla="*/ 28 h 33"/>
                  <a:gd name="T2" fmla="*/ 14 w 25"/>
                  <a:gd name="T3" fmla="*/ 11 h 33"/>
                  <a:gd name="T4" fmla="*/ 4 w 25"/>
                  <a:gd name="T5" fmla="*/ 2 h 33"/>
                  <a:gd name="T6" fmla="*/ 7 w 25"/>
                  <a:gd name="T7" fmla="*/ 12 h 33"/>
                  <a:gd name="T8" fmla="*/ 20 w 25"/>
                  <a:gd name="T9" fmla="*/ 31 h 33"/>
                  <a:gd name="T10" fmla="*/ 24 w 25"/>
                  <a:gd name="T11" fmla="*/ 28 h 33"/>
                </a:gdLst>
                <a:ahLst/>
                <a:cxnLst>
                  <a:cxn ang="0">
                    <a:pos x="T0" y="T1"/>
                  </a:cxn>
                  <a:cxn ang="0">
                    <a:pos x="T2" y="T3"/>
                  </a:cxn>
                  <a:cxn ang="0">
                    <a:pos x="T4" y="T5"/>
                  </a:cxn>
                  <a:cxn ang="0">
                    <a:pos x="T6" y="T7"/>
                  </a:cxn>
                  <a:cxn ang="0">
                    <a:pos x="T8" y="T9"/>
                  </a:cxn>
                  <a:cxn ang="0">
                    <a:pos x="T10" y="T11"/>
                  </a:cxn>
                </a:cxnLst>
                <a:rect l="0" t="0" r="r" b="b"/>
                <a:pathLst>
                  <a:path w="25" h="33">
                    <a:moveTo>
                      <a:pt x="24" y="28"/>
                    </a:moveTo>
                    <a:cubicBezTo>
                      <a:pt x="21" y="22"/>
                      <a:pt x="18" y="16"/>
                      <a:pt x="14" y="11"/>
                    </a:cubicBezTo>
                    <a:cubicBezTo>
                      <a:pt x="12" y="8"/>
                      <a:pt x="8" y="0"/>
                      <a:pt x="4" y="2"/>
                    </a:cubicBezTo>
                    <a:cubicBezTo>
                      <a:pt x="0" y="5"/>
                      <a:pt x="6" y="11"/>
                      <a:pt x="7" y="12"/>
                    </a:cubicBezTo>
                    <a:cubicBezTo>
                      <a:pt x="12" y="18"/>
                      <a:pt x="16" y="25"/>
                      <a:pt x="20" y="31"/>
                    </a:cubicBezTo>
                    <a:cubicBezTo>
                      <a:pt x="22" y="33"/>
                      <a:pt x="25" y="31"/>
                      <a:pt x="24" y="2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86" name="Freeform 177"/>
              <p:cNvSpPr/>
              <p:nvPr/>
            </p:nvSpPr>
            <p:spPr bwMode="auto">
              <a:xfrm>
                <a:off x="2801" y="2798"/>
                <a:ext cx="12" cy="16"/>
              </a:xfrm>
              <a:custGeom>
                <a:avLst/>
                <a:gdLst>
                  <a:gd name="T0" fmla="*/ 13 w 14"/>
                  <a:gd name="T1" fmla="*/ 13 h 18"/>
                  <a:gd name="T2" fmla="*/ 8 w 14"/>
                  <a:gd name="T3" fmla="*/ 5 h 18"/>
                  <a:gd name="T4" fmla="*/ 1 w 14"/>
                  <a:gd name="T5" fmla="*/ 0 h 18"/>
                  <a:gd name="T6" fmla="*/ 0 w 14"/>
                  <a:gd name="T7" fmla="*/ 1 h 18"/>
                  <a:gd name="T8" fmla="*/ 3 w 14"/>
                  <a:gd name="T9" fmla="*/ 8 h 18"/>
                  <a:gd name="T10" fmla="*/ 8 w 14"/>
                  <a:gd name="T11" fmla="*/ 16 h 18"/>
                  <a:gd name="T12" fmla="*/ 13 w 14"/>
                  <a:gd name="T13" fmla="*/ 13 h 18"/>
                </a:gdLst>
                <a:ahLst/>
                <a:cxnLst>
                  <a:cxn ang="0">
                    <a:pos x="T0" y="T1"/>
                  </a:cxn>
                  <a:cxn ang="0">
                    <a:pos x="T2" y="T3"/>
                  </a:cxn>
                  <a:cxn ang="0">
                    <a:pos x="T4" y="T5"/>
                  </a:cxn>
                  <a:cxn ang="0">
                    <a:pos x="T6" y="T7"/>
                  </a:cxn>
                  <a:cxn ang="0">
                    <a:pos x="T8" y="T9"/>
                  </a:cxn>
                  <a:cxn ang="0">
                    <a:pos x="T10" y="T11"/>
                  </a:cxn>
                  <a:cxn ang="0">
                    <a:pos x="T12" y="T13"/>
                  </a:cxn>
                </a:cxnLst>
                <a:rect l="0" t="0" r="r" b="b"/>
                <a:pathLst>
                  <a:path w="14" h="18">
                    <a:moveTo>
                      <a:pt x="13" y="13"/>
                    </a:moveTo>
                    <a:cubicBezTo>
                      <a:pt x="11" y="10"/>
                      <a:pt x="9" y="8"/>
                      <a:pt x="8" y="5"/>
                    </a:cubicBezTo>
                    <a:cubicBezTo>
                      <a:pt x="6" y="3"/>
                      <a:pt x="4" y="0"/>
                      <a:pt x="1" y="0"/>
                    </a:cubicBezTo>
                    <a:cubicBezTo>
                      <a:pt x="0" y="0"/>
                      <a:pt x="0" y="1"/>
                      <a:pt x="0" y="1"/>
                    </a:cubicBezTo>
                    <a:cubicBezTo>
                      <a:pt x="0" y="4"/>
                      <a:pt x="2" y="6"/>
                      <a:pt x="3" y="8"/>
                    </a:cubicBezTo>
                    <a:cubicBezTo>
                      <a:pt x="5" y="10"/>
                      <a:pt x="7" y="13"/>
                      <a:pt x="8" y="16"/>
                    </a:cubicBezTo>
                    <a:cubicBezTo>
                      <a:pt x="10" y="18"/>
                      <a:pt x="14" y="16"/>
                      <a:pt x="13" y="1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87" name="Freeform 178"/>
              <p:cNvSpPr/>
              <p:nvPr/>
            </p:nvSpPr>
            <p:spPr bwMode="auto">
              <a:xfrm>
                <a:off x="2780" y="2791"/>
                <a:ext cx="28" cy="31"/>
              </a:xfrm>
              <a:custGeom>
                <a:avLst/>
                <a:gdLst>
                  <a:gd name="T0" fmla="*/ 29 w 31"/>
                  <a:gd name="T1" fmla="*/ 30 h 35"/>
                  <a:gd name="T2" fmla="*/ 16 w 31"/>
                  <a:gd name="T3" fmla="*/ 15 h 35"/>
                  <a:gd name="T4" fmla="*/ 4 w 31"/>
                  <a:gd name="T5" fmla="*/ 0 h 35"/>
                  <a:gd name="T6" fmla="*/ 1 w 31"/>
                  <a:gd name="T7" fmla="*/ 2 h 35"/>
                  <a:gd name="T8" fmla="*/ 8 w 31"/>
                  <a:gd name="T9" fmla="*/ 17 h 35"/>
                  <a:gd name="T10" fmla="*/ 24 w 31"/>
                  <a:gd name="T11" fmla="*/ 33 h 35"/>
                  <a:gd name="T12" fmla="*/ 29 w 31"/>
                  <a:gd name="T13" fmla="*/ 30 h 35"/>
                </a:gdLst>
                <a:ahLst/>
                <a:cxnLst>
                  <a:cxn ang="0">
                    <a:pos x="T0" y="T1"/>
                  </a:cxn>
                  <a:cxn ang="0">
                    <a:pos x="T2" y="T3"/>
                  </a:cxn>
                  <a:cxn ang="0">
                    <a:pos x="T4" y="T5"/>
                  </a:cxn>
                  <a:cxn ang="0">
                    <a:pos x="T6" y="T7"/>
                  </a:cxn>
                  <a:cxn ang="0">
                    <a:pos x="T8" y="T9"/>
                  </a:cxn>
                  <a:cxn ang="0">
                    <a:pos x="T10" y="T11"/>
                  </a:cxn>
                  <a:cxn ang="0">
                    <a:pos x="T12" y="T13"/>
                  </a:cxn>
                </a:cxnLst>
                <a:rect l="0" t="0" r="r" b="b"/>
                <a:pathLst>
                  <a:path w="31" h="35">
                    <a:moveTo>
                      <a:pt x="29" y="30"/>
                    </a:moveTo>
                    <a:cubicBezTo>
                      <a:pt x="25" y="25"/>
                      <a:pt x="21" y="20"/>
                      <a:pt x="16" y="15"/>
                    </a:cubicBezTo>
                    <a:cubicBezTo>
                      <a:pt x="13" y="10"/>
                      <a:pt x="9" y="2"/>
                      <a:pt x="4" y="0"/>
                    </a:cubicBezTo>
                    <a:cubicBezTo>
                      <a:pt x="2" y="0"/>
                      <a:pt x="1" y="1"/>
                      <a:pt x="1" y="2"/>
                    </a:cubicBezTo>
                    <a:cubicBezTo>
                      <a:pt x="0" y="8"/>
                      <a:pt x="5" y="13"/>
                      <a:pt x="8" y="17"/>
                    </a:cubicBezTo>
                    <a:cubicBezTo>
                      <a:pt x="13" y="23"/>
                      <a:pt x="18" y="29"/>
                      <a:pt x="24" y="33"/>
                    </a:cubicBezTo>
                    <a:cubicBezTo>
                      <a:pt x="26" y="35"/>
                      <a:pt x="31" y="33"/>
                      <a:pt x="29" y="3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88" name="Freeform 179"/>
              <p:cNvSpPr/>
              <p:nvPr/>
            </p:nvSpPr>
            <p:spPr bwMode="auto">
              <a:xfrm>
                <a:off x="2851" y="2813"/>
                <a:ext cx="28" cy="15"/>
              </a:xfrm>
              <a:custGeom>
                <a:avLst/>
                <a:gdLst>
                  <a:gd name="T0" fmla="*/ 28 w 32"/>
                  <a:gd name="T1" fmla="*/ 1 h 17"/>
                  <a:gd name="T2" fmla="*/ 13 w 32"/>
                  <a:gd name="T3" fmla="*/ 7 h 17"/>
                  <a:gd name="T4" fmla="*/ 0 w 32"/>
                  <a:gd name="T5" fmla="*/ 15 h 17"/>
                  <a:gd name="T6" fmla="*/ 1 w 32"/>
                  <a:gd name="T7" fmla="*/ 17 h 17"/>
                  <a:gd name="T8" fmla="*/ 13 w 32"/>
                  <a:gd name="T9" fmla="*/ 12 h 17"/>
                  <a:gd name="T10" fmla="*/ 30 w 32"/>
                  <a:gd name="T11" fmla="*/ 5 h 17"/>
                  <a:gd name="T12" fmla="*/ 28 w 32"/>
                  <a:gd name="T13" fmla="*/ 1 h 17"/>
                </a:gdLst>
                <a:ahLst/>
                <a:cxnLst>
                  <a:cxn ang="0">
                    <a:pos x="T0" y="T1"/>
                  </a:cxn>
                  <a:cxn ang="0">
                    <a:pos x="T2" y="T3"/>
                  </a:cxn>
                  <a:cxn ang="0">
                    <a:pos x="T4" y="T5"/>
                  </a:cxn>
                  <a:cxn ang="0">
                    <a:pos x="T6" y="T7"/>
                  </a:cxn>
                  <a:cxn ang="0">
                    <a:pos x="T8" y="T9"/>
                  </a:cxn>
                  <a:cxn ang="0">
                    <a:pos x="T10" y="T11"/>
                  </a:cxn>
                  <a:cxn ang="0">
                    <a:pos x="T12" y="T13"/>
                  </a:cxn>
                </a:cxnLst>
                <a:rect l="0" t="0" r="r" b="b"/>
                <a:pathLst>
                  <a:path w="32" h="17">
                    <a:moveTo>
                      <a:pt x="28" y="1"/>
                    </a:moveTo>
                    <a:cubicBezTo>
                      <a:pt x="23" y="3"/>
                      <a:pt x="18" y="5"/>
                      <a:pt x="13" y="7"/>
                    </a:cubicBezTo>
                    <a:cubicBezTo>
                      <a:pt x="8" y="9"/>
                      <a:pt x="3" y="11"/>
                      <a:pt x="0" y="15"/>
                    </a:cubicBezTo>
                    <a:cubicBezTo>
                      <a:pt x="0" y="16"/>
                      <a:pt x="0" y="17"/>
                      <a:pt x="1" y="17"/>
                    </a:cubicBezTo>
                    <a:cubicBezTo>
                      <a:pt x="6" y="17"/>
                      <a:pt x="10" y="14"/>
                      <a:pt x="13" y="12"/>
                    </a:cubicBezTo>
                    <a:cubicBezTo>
                      <a:pt x="19" y="10"/>
                      <a:pt x="24" y="7"/>
                      <a:pt x="30" y="5"/>
                    </a:cubicBezTo>
                    <a:cubicBezTo>
                      <a:pt x="32" y="4"/>
                      <a:pt x="30" y="0"/>
                      <a:pt x="28" y="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89" name="Freeform 180"/>
              <p:cNvSpPr/>
              <p:nvPr/>
            </p:nvSpPr>
            <p:spPr bwMode="auto">
              <a:xfrm>
                <a:off x="2847" y="2808"/>
                <a:ext cx="17" cy="14"/>
              </a:xfrm>
              <a:custGeom>
                <a:avLst/>
                <a:gdLst>
                  <a:gd name="T0" fmla="*/ 18 w 19"/>
                  <a:gd name="T1" fmla="*/ 1 h 16"/>
                  <a:gd name="T2" fmla="*/ 8 w 19"/>
                  <a:gd name="T3" fmla="*/ 3 h 16"/>
                  <a:gd name="T4" fmla="*/ 0 w 19"/>
                  <a:gd name="T5" fmla="*/ 9 h 16"/>
                  <a:gd name="T6" fmla="*/ 18 w 19"/>
                  <a:gd name="T7" fmla="*/ 3 h 16"/>
                  <a:gd name="T8" fmla="*/ 18 w 19"/>
                  <a:gd name="T9" fmla="*/ 1 h 16"/>
                </a:gdLst>
                <a:ahLst/>
                <a:cxnLst>
                  <a:cxn ang="0">
                    <a:pos x="T0" y="T1"/>
                  </a:cxn>
                  <a:cxn ang="0">
                    <a:pos x="T2" y="T3"/>
                  </a:cxn>
                  <a:cxn ang="0">
                    <a:pos x="T4" y="T5"/>
                  </a:cxn>
                  <a:cxn ang="0">
                    <a:pos x="T6" y="T7"/>
                  </a:cxn>
                  <a:cxn ang="0">
                    <a:pos x="T8" y="T9"/>
                  </a:cxn>
                </a:cxnLst>
                <a:rect l="0" t="0" r="r" b="b"/>
                <a:pathLst>
                  <a:path w="19" h="16">
                    <a:moveTo>
                      <a:pt x="18" y="1"/>
                    </a:moveTo>
                    <a:cubicBezTo>
                      <a:pt x="14" y="0"/>
                      <a:pt x="11" y="1"/>
                      <a:pt x="8" y="3"/>
                    </a:cubicBezTo>
                    <a:cubicBezTo>
                      <a:pt x="6" y="4"/>
                      <a:pt x="0" y="6"/>
                      <a:pt x="0" y="9"/>
                    </a:cubicBezTo>
                    <a:cubicBezTo>
                      <a:pt x="2" y="16"/>
                      <a:pt x="16" y="5"/>
                      <a:pt x="18" y="3"/>
                    </a:cubicBezTo>
                    <a:cubicBezTo>
                      <a:pt x="19" y="2"/>
                      <a:pt x="19" y="1"/>
                      <a:pt x="18" y="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90" name="Freeform 181"/>
              <p:cNvSpPr/>
              <p:nvPr/>
            </p:nvSpPr>
            <p:spPr bwMode="auto">
              <a:xfrm>
                <a:off x="2836" y="2784"/>
                <a:ext cx="26" cy="30"/>
              </a:xfrm>
              <a:custGeom>
                <a:avLst/>
                <a:gdLst>
                  <a:gd name="T0" fmla="*/ 24 w 30"/>
                  <a:gd name="T1" fmla="*/ 3 h 34"/>
                  <a:gd name="T2" fmla="*/ 12 w 30"/>
                  <a:gd name="T3" fmla="*/ 16 h 34"/>
                  <a:gd name="T4" fmla="*/ 1 w 30"/>
                  <a:gd name="T5" fmla="*/ 31 h 34"/>
                  <a:gd name="T6" fmla="*/ 3 w 30"/>
                  <a:gd name="T7" fmla="*/ 33 h 34"/>
                  <a:gd name="T8" fmla="*/ 16 w 30"/>
                  <a:gd name="T9" fmla="*/ 22 h 34"/>
                  <a:gd name="T10" fmla="*/ 28 w 30"/>
                  <a:gd name="T11" fmla="*/ 7 h 34"/>
                  <a:gd name="T12" fmla="*/ 24 w 30"/>
                  <a:gd name="T13" fmla="*/ 3 h 34"/>
                </a:gdLst>
                <a:ahLst/>
                <a:cxnLst>
                  <a:cxn ang="0">
                    <a:pos x="T0" y="T1"/>
                  </a:cxn>
                  <a:cxn ang="0">
                    <a:pos x="T2" y="T3"/>
                  </a:cxn>
                  <a:cxn ang="0">
                    <a:pos x="T4" y="T5"/>
                  </a:cxn>
                  <a:cxn ang="0">
                    <a:pos x="T6" y="T7"/>
                  </a:cxn>
                  <a:cxn ang="0">
                    <a:pos x="T8" y="T9"/>
                  </a:cxn>
                  <a:cxn ang="0">
                    <a:pos x="T10" y="T11"/>
                  </a:cxn>
                  <a:cxn ang="0">
                    <a:pos x="T12" y="T13"/>
                  </a:cxn>
                </a:cxnLst>
                <a:rect l="0" t="0" r="r" b="b"/>
                <a:pathLst>
                  <a:path w="30" h="34">
                    <a:moveTo>
                      <a:pt x="24" y="3"/>
                    </a:moveTo>
                    <a:cubicBezTo>
                      <a:pt x="20" y="7"/>
                      <a:pt x="16" y="12"/>
                      <a:pt x="12" y="16"/>
                    </a:cubicBezTo>
                    <a:cubicBezTo>
                      <a:pt x="9" y="21"/>
                      <a:pt x="3" y="25"/>
                      <a:pt x="1" y="31"/>
                    </a:cubicBezTo>
                    <a:cubicBezTo>
                      <a:pt x="0" y="32"/>
                      <a:pt x="1" y="34"/>
                      <a:pt x="3" y="33"/>
                    </a:cubicBezTo>
                    <a:cubicBezTo>
                      <a:pt x="8" y="31"/>
                      <a:pt x="12" y="26"/>
                      <a:pt x="16" y="22"/>
                    </a:cubicBezTo>
                    <a:cubicBezTo>
                      <a:pt x="20" y="17"/>
                      <a:pt x="24" y="12"/>
                      <a:pt x="28" y="7"/>
                    </a:cubicBezTo>
                    <a:cubicBezTo>
                      <a:pt x="30" y="4"/>
                      <a:pt x="26" y="0"/>
                      <a:pt x="24" y="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91" name="Freeform 182"/>
              <p:cNvSpPr/>
              <p:nvPr/>
            </p:nvSpPr>
            <p:spPr bwMode="auto">
              <a:xfrm>
                <a:off x="2796" y="2814"/>
                <a:ext cx="45" cy="47"/>
              </a:xfrm>
              <a:custGeom>
                <a:avLst/>
                <a:gdLst>
                  <a:gd name="T0" fmla="*/ 26 w 50"/>
                  <a:gd name="T1" fmla="*/ 51 h 52"/>
                  <a:gd name="T2" fmla="*/ 34 w 50"/>
                  <a:gd name="T3" fmla="*/ 48 h 52"/>
                  <a:gd name="T4" fmla="*/ 38 w 50"/>
                  <a:gd name="T5" fmla="*/ 46 h 52"/>
                  <a:gd name="T6" fmla="*/ 48 w 50"/>
                  <a:gd name="T7" fmla="*/ 34 h 52"/>
                  <a:gd name="T8" fmla="*/ 50 w 50"/>
                  <a:gd name="T9" fmla="*/ 25 h 52"/>
                  <a:gd name="T10" fmla="*/ 25 w 50"/>
                  <a:gd name="T11" fmla="*/ 2 h 52"/>
                  <a:gd name="T12" fmla="*/ 8 w 50"/>
                  <a:gd name="T13" fmla="*/ 15 h 52"/>
                  <a:gd name="T14" fmla="*/ 26 w 50"/>
                  <a:gd name="T15" fmla="*/ 51 h 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0" h="52">
                    <a:moveTo>
                      <a:pt x="26" y="51"/>
                    </a:moveTo>
                    <a:cubicBezTo>
                      <a:pt x="28" y="50"/>
                      <a:pt x="30" y="50"/>
                      <a:pt x="34" y="48"/>
                    </a:cubicBezTo>
                    <a:cubicBezTo>
                      <a:pt x="38" y="46"/>
                      <a:pt x="38" y="46"/>
                      <a:pt x="38" y="46"/>
                    </a:cubicBezTo>
                    <a:cubicBezTo>
                      <a:pt x="42" y="43"/>
                      <a:pt x="45" y="40"/>
                      <a:pt x="48" y="34"/>
                    </a:cubicBezTo>
                    <a:cubicBezTo>
                      <a:pt x="49" y="31"/>
                      <a:pt x="50" y="28"/>
                      <a:pt x="50" y="25"/>
                    </a:cubicBezTo>
                    <a:cubicBezTo>
                      <a:pt x="50" y="12"/>
                      <a:pt x="38" y="0"/>
                      <a:pt x="25" y="2"/>
                    </a:cubicBezTo>
                    <a:cubicBezTo>
                      <a:pt x="15" y="4"/>
                      <a:pt x="10" y="9"/>
                      <a:pt x="8" y="15"/>
                    </a:cubicBezTo>
                    <a:cubicBezTo>
                      <a:pt x="0" y="30"/>
                      <a:pt x="4" y="52"/>
                      <a:pt x="26" y="5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92" name="Freeform 183"/>
              <p:cNvSpPr/>
              <p:nvPr/>
            </p:nvSpPr>
            <p:spPr bwMode="auto">
              <a:xfrm>
                <a:off x="3348" y="648"/>
                <a:ext cx="283" cy="140"/>
              </a:xfrm>
              <a:custGeom>
                <a:avLst/>
                <a:gdLst>
                  <a:gd name="T0" fmla="*/ 3 w 318"/>
                  <a:gd name="T1" fmla="*/ 5 h 157"/>
                  <a:gd name="T2" fmla="*/ 166 w 318"/>
                  <a:gd name="T3" fmla="*/ 63 h 157"/>
                  <a:gd name="T4" fmla="*/ 313 w 318"/>
                  <a:gd name="T5" fmla="*/ 155 h 157"/>
                  <a:gd name="T6" fmla="*/ 316 w 318"/>
                  <a:gd name="T7" fmla="*/ 151 h 157"/>
                  <a:gd name="T8" fmla="*/ 5 w 318"/>
                  <a:gd name="T9" fmla="*/ 0 h 157"/>
                  <a:gd name="T10" fmla="*/ 3 w 318"/>
                  <a:gd name="T11" fmla="*/ 5 h 157"/>
                </a:gdLst>
                <a:ahLst/>
                <a:cxnLst>
                  <a:cxn ang="0">
                    <a:pos x="T0" y="T1"/>
                  </a:cxn>
                  <a:cxn ang="0">
                    <a:pos x="T2" y="T3"/>
                  </a:cxn>
                  <a:cxn ang="0">
                    <a:pos x="T4" y="T5"/>
                  </a:cxn>
                  <a:cxn ang="0">
                    <a:pos x="T6" y="T7"/>
                  </a:cxn>
                  <a:cxn ang="0">
                    <a:pos x="T8" y="T9"/>
                  </a:cxn>
                  <a:cxn ang="0">
                    <a:pos x="T10" y="T11"/>
                  </a:cxn>
                </a:cxnLst>
                <a:rect l="0" t="0" r="r" b="b"/>
                <a:pathLst>
                  <a:path w="318" h="157">
                    <a:moveTo>
                      <a:pt x="3" y="5"/>
                    </a:moveTo>
                    <a:cubicBezTo>
                      <a:pt x="59" y="21"/>
                      <a:pt x="113" y="39"/>
                      <a:pt x="166" y="63"/>
                    </a:cubicBezTo>
                    <a:cubicBezTo>
                      <a:pt x="219" y="87"/>
                      <a:pt x="266" y="121"/>
                      <a:pt x="313" y="155"/>
                    </a:cubicBezTo>
                    <a:cubicBezTo>
                      <a:pt x="315" y="157"/>
                      <a:pt x="318" y="153"/>
                      <a:pt x="316" y="151"/>
                    </a:cubicBezTo>
                    <a:cubicBezTo>
                      <a:pt x="234" y="68"/>
                      <a:pt x="117" y="23"/>
                      <a:pt x="5" y="0"/>
                    </a:cubicBezTo>
                    <a:cubicBezTo>
                      <a:pt x="1" y="0"/>
                      <a:pt x="0" y="4"/>
                      <a:pt x="3" y="5"/>
                    </a:cubicBezTo>
                    <a:close/>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93" name="Freeform 184"/>
              <p:cNvSpPr/>
              <p:nvPr/>
            </p:nvSpPr>
            <p:spPr bwMode="auto">
              <a:xfrm>
                <a:off x="3623" y="775"/>
                <a:ext cx="67" cy="54"/>
              </a:xfrm>
              <a:custGeom>
                <a:avLst/>
                <a:gdLst>
                  <a:gd name="T0" fmla="*/ 0 w 75"/>
                  <a:gd name="T1" fmla="*/ 6 h 61"/>
                  <a:gd name="T2" fmla="*/ 75 w 75"/>
                  <a:gd name="T3" fmla="*/ 61 h 61"/>
                  <a:gd name="T4" fmla="*/ 0 w 75"/>
                  <a:gd name="T5" fmla="*/ 6 h 61"/>
                </a:gdLst>
                <a:ahLst/>
                <a:cxnLst>
                  <a:cxn ang="0">
                    <a:pos x="T0" y="T1"/>
                  </a:cxn>
                  <a:cxn ang="0">
                    <a:pos x="T2" y="T3"/>
                  </a:cxn>
                  <a:cxn ang="0">
                    <a:pos x="T4" y="T5"/>
                  </a:cxn>
                </a:cxnLst>
                <a:rect l="0" t="0" r="r" b="b"/>
                <a:pathLst>
                  <a:path w="75" h="61">
                    <a:moveTo>
                      <a:pt x="0" y="6"/>
                    </a:moveTo>
                    <a:cubicBezTo>
                      <a:pt x="12" y="46"/>
                      <a:pt x="41" y="61"/>
                      <a:pt x="75" y="61"/>
                    </a:cubicBezTo>
                    <a:cubicBezTo>
                      <a:pt x="57" y="29"/>
                      <a:pt x="41" y="0"/>
                      <a:pt x="0" y="6"/>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94" name="Freeform 185"/>
              <p:cNvSpPr/>
              <p:nvPr/>
            </p:nvSpPr>
            <p:spPr bwMode="auto">
              <a:xfrm>
                <a:off x="3553" y="748"/>
                <a:ext cx="37" cy="79"/>
              </a:xfrm>
              <a:custGeom>
                <a:avLst/>
                <a:gdLst>
                  <a:gd name="T0" fmla="*/ 37 w 42"/>
                  <a:gd name="T1" fmla="*/ 0 h 88"/>
                  <a:gd name="T2" fmla="*/ 17 w 42"/>
                  <a:gd name="T3" fmla="*/ 88 h 88"/>
                  <a:gd name="T4" fmla="*/ 37 w 42"/>
                  <a:gd name="T5" fmla="*/ 0 h 88"/>
                </a:gdLst>
                <a:ahLst/>
                <a:cxnLst>
                  <a:cxn ang="0">
                    <a:pos x="T0" y="T1"/>
                  </a:cxn>
                  <a:cxn ang="0">
                    <a:pos x="T2" y="T3"/>
                  </a:cxn>
                  <a:cxn ang="0">
                    <a:pos x="T4" y="T5"/>
                  </a:cxn>
                </a:cxnLst>
                <a:rect l="0" t="0" r="r" b="b"/>
                <a:pathLst>
                  <a:path w="42" h="88">
                    <a:moveTo>
                      <a:pt x="37" y="0"/>
                    </a:moveTo>
                    <a:cubicBezTo>
                      <a:pt x="38" y="26"/>
                      <a:pt x="42" y="69"/>
                      <a:pt x="17" y="88"/>
                    </a:cubicBezTo>
                    <a:cubicBezTo>
                      <a:pt x="0" y="62"/>
                      <a:pt x="3" y="9"/>
                      <a:pt x="37" y="0"/>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95" name="Freeform 186"/>
              <p:cNvSpPr/>
              <p:nvPr/>
            </p:nvSpPr>
            <p:spPr bwMode="auto">
              <a:xfrm>
                <a:off x="3578" y="706"/>
                <a:ext cx="70" cy="46"/>
              </a:xfrm>
              <a:custGeom>
                <a:avLst/>
                <a:gdLst>
                  <a:gd name="T0" fmla="*/ 0 w 78"/>
                  <a:gd name="T1" fmla="*/ 45 h 51"/>
                  <a:gd name="T2" fmla="*/ 78 w 78"/>
                  <a:gd name="T3" fmla="*/ 21 h 51"/>
                  <a:gd name="T4" fmla="*/ 0 w 78"/>
                  <a:gd name="T5" fmla="*/ 45 h 51"/>
                </a:gdLst>
                <a:ahLst/>
                <a:cxnLst>
                  <a:cxn ang="0">
                    <a:pos x="T0" y="T1"/>
                  </a:cxn>
                  <a:cxn ang="0">
                    <a:pos x="T2" y="T3"/>
                  </a:cxn>
                  <a:cxn ang="0">
                    <a:pos x="T4" y="T5"/>
                  </a:cxn>
                </a:cxnLst>
                <a:rect l="0" t="0" r="r" b="b"/>
                <a:pathLst>
                  <a:path w="78" h="51">
                    <a:moveTo>
                      <a:pt x="0" y="45"/>
                    </a:moveTo>
                    <a:cubicBezTo>
                      <a:pt x="27" y="51"/>
                      <a:pt x="60" y="47"/>
                      <a:pt x="78" y="21"/>
                    </a:cubicBezTo>
                    <a:cubicBezTo>
                      <a:pt x="78" y="21"/>
                      <a:pt x="42" y="0"/>
                      <a:pt x="0" y="45"/>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96" name="Freeform 187"/>
              <p:cNvSpPr/>
              <p:nvPr/>
            </p:nvSpPr>
            <p:spPr bwMode="auto">
              <a:xfrm>
                <a:off x="3492" y="709"/>
                <a:ext cx="39" cy="88"/>
              </a:xfrm>
              <a:custGeom>
                <a:avLst/>
                <a:gdLst>
                  <a:gd name="T0" fmla="*/ 23 w 44"/>
                  <a:gd name="T1" fmla="*/ 0 h 99"/>
                  <a:gd name="T2" fmla="*/ 28 w 44"/>
                  <a:gd name="T3" fmla="*/ 99 h 99"/>
                  <a:gd name="T4" fmla="*/ 23 w 44"/>
                  <a:gd name="T5" fmla="*/ 0 h 99"/>
                </a:gdLst>
                <a:ahLst/>
                <a:cxnLst>
                  <a:cxn ang="0">
                    <a:pos x="T0" y="T1"/>
                  </a:cxn>
                  <a:cxn ang="0">
                    <a:pos x="T2" y="T3"/>
                  </a:cxn>
                  <a:cxn ang="0">
                    <a:pos x="T4" y="T5"/>
                  </a:cxn>
                </a:cxnLst>
                <a:rect l="0" t="0" r="r" b="b"/>
                <a:pathLst>
                  <a:path w="44" h="99">
                    <a:moveTo>
                      <a:pt x="23" y="0"/>
                    </a:moveTo>
                    <a:cubicBezTo>
                      <a:pt x="43" y="30"/>
                      <a:pt x="44" y="68"/>
                      <a:pt x="28" y="99"/>
                    </a:cubicBezTo>
                    <a:cubicBezTo>
                      <a:pt x="2" y="75"/>
                      <a:pt x="0" y="28"/>
                      <a:pt x="23" y="0"/>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97" name="Freeform 188"/>
              <p:cNvSpPr/>
              <p:nvPr/>
            </p:nvSpPr>
            <p:spPr bwMode="auto">
              <a:xfrm>
                <a:off x="3513" y="657"/>
                <a:ext cx="69" cy="52"/>
              </a:xfrm>
              <a:custGeom>
                <a:avLst/>
                <a:gdLst>
                  <a:gd name="T0" fmla="*/ 0 w 78"/>
                  <a:gd name="T1" fmla="*/ 59 h 59"/>
                  <a:gd name="T2" fmla="*/ 78 w 78"/>
                  <a:gd name="T3" fmla="*/ 9 h 59"/>
                  <a:gd name="T4" fmla="*/ 78 w 78"/>
                  <a:gd name="T5" fmla="*/ 9 h 59"/>
                  <a:gd name="T6" fmla="*/ 0 w 78"/>
                  <a:gd name="T7" fmla="*/ 59 h 59"/>
                </a:gdLst>
                <a:ahLst/>
                <a:cxnLst>
                  <a:cxn ang="0">
                    <a:pos x="T0" y="T1"/>
                  </a:cxn>
                  <a:cxn ang="0">
                    <a:pos x="T2" y="T3"/>
                  </a:cxn>
                  <a:cxn ang="0">
                    <a:pos x="T4" y="T5"/>
                  </a:cxn>
                  <a:cxn ang="0">
                    <a:pos x="T6" y="T7"/>
                  </a:cxn>
                </a:cxnLst>
                <a:rect l="0" t="0" r="r" b="b"/>
                <a:pathLst>
                  <a:path w="78" h="59">
                    <a:moveTo>
                      <a:pt x="0" y="59"/>
                    </a:moveTo>
                    <a:cubicBezTo>
                      <a:pt x="31" y="57"/>
                      <a:pt x="72" y="44"/>
                      <a:pt x="78" y="9"/>
                    </a:cubicBezTo>
                    <a:cubicBezTo>
                      <a:pt x="78" y="9"/>
                      <a:pt x="78" y="9"/>
                      <a:pt x="78" y="9"/>
                    </a:cubicBezTo>
                    <a:cubicBezTo>
                      <a:pt x="35" y="0"/>
                      <a:pt x="12" y="16"/>
                      <a:pt x="0" y="59"/>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98" name="Freeform 189"/>
              <p:cNvSpPr/>
              <p:nvPr/>
            </p:nvSpPr>
            <p:spPr bwMode="auto">
              <a:xfrm>
                <a:off x="3423" y="676"/>
                <a:ext cx="40" cy="88"/>
              </a:xfrm>
              <a:custGeom>
                <a:avLst/>
                <a:gdLst>
                  <a:gd name="T0" fmla="*/ 21 w 45"/>
                  <a:gd name="T1" fmla="*/ 0 h 99"/>
                  <a:gd name="T2" fmla="*/ 32 w 45"/>
                  <a:gd name="T3" fmla="*/ 99 h 99"/>
                  <a:gd name="T4" fmla="*/ 21 w 45"/>
                  <a:gd name="T5" fmla="*/ 0 h 99"/>
                </a:gdLst>
                <a:ahLst/>
                <a:cxnLst>
                  <a:cxn ang="0">
                    <a:pos x="T0" y="T1"/>
                  </a:cxn>
                  <a:cxn ang="0">
                    <a:pos x="T2" y="T3"/>
                  </a:cxn>
                  <a:cxn ang="0">
                    <a:pos x="T4" y="T5"/>
                  </a:cxn>
                </a:cxnLst>
                <a:rect l="0" t="0" r="r" b="b"/>
                <a:pathLst>
                  <a:path w="45" h="99">
                    <a:moveTo>
                      <a:pt x="21" y="0"/>
                    </a:moveTo>
                    <a:cubicBezTo>
                      <a:pt x="43" y="30"/>
                      <a:pt x="45" y="67"/>
                      <a:pt x="32" y="99"/>
                    </a:cubicBezTo>
                    <a:cubicBezTo>
                      <a:pt x="4" y="76"/>
                      <a:pt x="0" y="29"/>
                      <a:pt x="21" y="0"/>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99" name="Freeform 190"/>
              <p:cNvSpPr/>
              <p:nvPr/>
            </p:nvSpPr>
            <p:spPr bwMode="auto">
              <a:xfrm>
                <a:off x="3441" y="623"/>
                <a:ext cx="69" cy="53"/>
              </a:xfrm>
              <a:custGeom>
                <a:avLst/>
                <a:gdLst>
                  <a:gd name="T0" fmla="*/ 0 w 77"/>
                  <a:gd name="T1" fmla="*/ 60 h 60"/>
                  <a:gd name="T2" fmla="*/ 77 w 77"/>
                  <a:gd name="T3" fmla="*/ 7 h 60"/>
                  <a:gd name="T4" fmla="*/ 77 w 77"/>
                  <a:gd name="T5" fmla="*/ 7 h 60"/>
                  <a:gd name="T6" fmla="*/ 0 w 77"/>
                  <a:gd name="T7" fmla="*/ 60 h 60"/>
                </a:gdLst>
                <a:ahLst/>
                <a:cxnLst>
                  <a:cxn ang="0">
                    <a:pos x="T0" y="T1"/>
                  </a:cxn>
                  <a:cxn ang="0">
                    <a:pos x="T2" y="T3"/>
                  </a:cxn>
                  <a:cxn ang="0">
                    <a:pos x="T4" y="T5"/>
                  </a:cxn>
                  <a:cxn ang="0">
                    <a:pos x="T6" y="T7"/>
                  </a:cxn>
                </a:cxnLst>
                <a:rect l="0" t="0" r="r" b="b"/>
                <a:pathLst>
                  <a:path w="77" h="60">
                    <a:moveTo>
                      <a:pt x="0" y="60"/>
                    </a:moveTo>
                    <a:cubicBezTo>
                      <a:pt x="32" y="57"/>
                      <a:pt x="72" y="42"/>
                      <a:pt x="77" y="7"/>
                    </a:cubicBezTo>
                    <a:cubicBezTo>
                      <a:pt x="77" y="7"/>
                      <a:pt x="77" y="7"/>
                      <a:pt x="77" y="7"/>
                    </a:cubicBezTo>
                    <a:cubicBezTo>
                      <a:pt x="33" y="0"/>
                      <a:pt x="11" y="17"/>
                      <a:pt x="0" y="60"/>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00" name="Freeform 191"/>
              <p:cNvSpPr/>
              <p:nvPr/>
            </p:nvSpPr>
            <p:spPr bwMode="auto">
              <a:xfrm>
                <a:off x="3227" y="533"/>
                <a:ext cx="294" cy="248"/>
              </a:xfrm>
              <a:custGeom>
                <a:avLst/>
                <a:gdLst>
                  <a:gd name="T0" fmla="*/ 144 w 330"/>
                  <a:gd name="T1" fmla="*/ 77 h 279"/>
                  <a:gd name="T2" fmla="*/ 205 w 330"/>
                  <a:gd name="T3" fmla="*/ 15 h 279"/>
                  <a:gd name="T4" fmla="*/ 211 w 330"/>
                  <a:gd name="T5" fmla="*/ 100 h 279"/>
                  <a:gd name="T6" fmla="*/ 239 w 330"/>
                  <a:gd name="T7" fmla="*/ 154 h 279"/>
                  <a:gd name="T8" fmla="*/ 229 w 330"/>
                  <a:gd name="T9" fmla="*/ 157 h 279"/>
                  <a:gd name="T10" fmla="*/ 156 w 330"/>
                  <a:gd name="T11" fmla="*/ 192 h 279"/>
                  <a:gd name="T12" fmla="*/ 122 w 330"/>
                  <a:gd name="T13" fmla="*/ 130 h 279"/>
                  <a:gd name="T14" fmla="*/ 144 w 330"/>
                  <a:gd name="T15" fmla="*/ 77 h 2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30" h="279">
                    <a:moveTo>
                      <a:pt x="144" y="77"/>
                    </a:moveTo>
                    <a:cubicBezTo>
                      <a:pt x="157" y="50"/>
                      <a:pt x="170" y="0"/>
                      <a:pt x="205" y="15"/>
                    </a:cubicBezTo>
                    <a:cubicBezTo>
                      <a:pt x="235" y="28"/>
                      <a:pt x="226" y="76"/>
                      <a:pt x="211" y="100"/>
                    </a:cubicBezTo>
                    <a:cubicBezTo>
                      <a:pt x="314" y="27"/>
                      <a:pt x="330" y="131"/>
                      <a:pt x="239" y="154"/>
                    </a:cubicBezTo>
                    <a:cubicBezTo>
                      <a:pt x="229" y="157"/>
                      <a:pt x="229" y="157"/>
                      <a:pt x="229" y="157"/>
                    </a:cubicBezTo>
                    <a:cubicBezTo>
                      <a:pt x="285" y="219"/>
                      <a:pt x="201" y="279"/>
                      <a:pt x="156" y="192"/>
                    </a:cubicBezTo>
                    <a:cubicBezTo>
                      <a:pt x="100" y="267"/>
                      <a:pt x="17" y="156"/>
                      <a:pt x="122" y="130"/>
                    </a:cubicBezTo>
                    <a:cubicBezTo>
                      <a:pt x="0" y="95"/>
                      <a:pt x="100" y="8"/>
                      <a:pt x="144" y="77"/>
                    </a:cubicBezTo>
                    <a:close/>
                  </a:path>
                </a:pathLst>
              </a:custGeom>
              <a:solidFill>
                <a:srgbClr val="FFDD3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01" name="Freeform 192"/>
              <p:cNvSpPr/>
              <p:nvPr/>
            </p:nvSpPr>
            <p:spPr bwMode="auto">
              <a:xfrm>
                <a:off x="3402" y="649"/>
                <a:ext cx="25" cy="7"/>
              </a:xfrm>
              <a:custGeom>
                <a:avLst/>
                <a:gdLst>
                  <a:gd name="T0" fmla="*/ 26 w 28"/>
                  <a:gd name="T1" fmla="*/ 0 h 8"/>
                  <a:gd name="T2" fmla="*/ 12 w 28"/>
                  <a:gd name="T3" fmla="*/ 1 h 8"/>
                  <a:gd name="T4" fmla="*/ 1 w 28"/>
                  <a:gd name="T5" fmla="*/ 4 h 8"/>
                  <a:gd name="T6" fmla="*/ 1 w 28"/>
                  <a:gd name="T7" fmla="*/ 6 h 8"/>
                  <a:gd name="T8" fmla="*/ 13 w 28"/>
                  <a:gd name="T9" fmla="*/ 7 h 8"/>
                  <a:gd name="T10" fmla="*/ 27 w 28"/>
                  <a:gd name="T11" fmla="*/ 2 h 8"/>
                  <a:gd name="T12" fmla="*/ 26 w 28"/>
                  <a:gd name="T13" fmla="*/ 0 h 8"/>
                </a:gdLst>
                <a:ahLst/>
                <a:cxnLst>
                  <a:cxn ang="0">
                    <a:pos x="T0" y="T1"/>
                  </a:cxn>
                  <a:cxn ang="0">
                    <a:pos x="T2" y="T3"/>
                  </a:cxn>
                  <a:cxn ang="0">
                    <a:pos x="T4" y="T5"/>
                  </a:cxn>
                  <a:cxn ang="0">
                    <a:pos x="T6" y="T7"/>
                  </a:cxn>
                  <a:cxn ang="0">
                    <a:pos x="T8" y="T9"/>
                  </a:cxn>
                  <a:cxn ang="0">
                    <a:pos x="T10" y="T11"/>
                  </a:cxn>
                  <a:cxn ang="0">
                    <a:pos x="T12" y="T13"/>
                  </a:cxn>
                </a:cxnLst>
                <a:rect l="0" t="0" r="r" b="b"/>
                <a:pathLst>
                  <a:path w="28" h="8">
                    <a:moveTo>
                      <a:pt x="26" y="0"/>
                    </a:moveTo>
                    <a:cubicBezTo>
                      <a:pt x="22" y="0"/>
                      <a:pt x="17" y="1"/>
                      <a:pt x="12" y="1"/>
                    </a:cubicBezTo>
                    <a:cubicBezTo>
                      <a:pt x="8" y="2"/>
                      <a:pt x="4" y="1"/>
                      <a:pt x="1" y="4"/>
                    </a:cubicBezTo>
                    <a:cubicBezTo>
                      <a:pt x="0" y="4"/>
                      <a:pt x="0" y="5"/>
                      <a:pt x="1" y="6"/>
                    </a:cubicBezTo>
                    <a:cubicBezTo>
                      <a:pt x="4" y="8"/>
                      <a:pt x="9" y="7"/>
                      <a:pt x="13" y="7"/>
                    </a:cubicBezTo>
                    <a:cubicBezTo>
                      <a:pt x="18" y="6"/>
                      <a:pt x="23" y="5"/>
                      <a:pt x="27" y="2"/>
                    </a:cubicBezTo>
                    <a:cubicBezTo>
                      <a:pt x="28" y="2"/>
                      <a:pt x="28" y="0"/>
                      <a:pt x="26"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02" name="Freeform 193"/>
              <p:cNvSpPr/>
              <p:nvPr/>
            </p:nvSpPr>
            <p:spPr bwMode="auto">
              <a:xfrm>
                <a:off x="3399" y="634"/>
                <a:ext cx="26" cy="12"/>
              </a:xfrm>
              <a:custGeom>
                <a:avLst/>
                <a:gdLst>
                  <a:gd name="T0" fmla="*/ 28 w 30"/>
                  <a:gd name="T1" fmla="*/ 1 h 13"/>
                  <a:gd name="T2" fmla="*/ 14 w 30"/>
                  <a:gd name="T3" fmla="*/ 4 h 13"/>
                  <a:gd name="T4" fmla="*/ 1 w 30"/>
                  <a:gd name="T5" fmla="*/ 9 h 13"/>
                  <a:gd name="T6" fmla="*/ 1 w 30"/>
                  <a:gd name="T7" fmla="*/ 11 h 13"/>
                  <a:gd name="T8" fmla="*/ 15 w 30"/>
                  <a:gd name="T9" fmla="*/ 9 h 13"/>
                  <a:gd name="T10" fmla="*/ 29 w 30"/>
                  <a:gd name="T11" fmla="*/ 3 h 13"/>
                  <a:gd name="T12" fmla="*/ 28 w 30"/>
                  <a:gd name="T13" fmla="*/ 1 h 13"/>
                </a:gdLst>
                <a:ahLst/>
                <a:cxnLst>
                  <a:cxn ang="0">
                    <a:pos x="T0" y="T1"/>
                  </a:cxn>
                  <a:cxn ang="0">
                    <a:pos x="T2" y="T3"/>
                  </a:cxn>
                  <a:cxn ang="0">
                    <a:pos x="T4" y="T5"/>
                  </a:cxn>
                  <a:cxn ang="0">
                    <a:pos x="T6" y="T7"/>
                  </a:cxn>
                  <a:cxn ang="0">
                    <a:pos x="T8" y="T9"/>
                  </a:cxn>
                  <a:cxn ang="0">
                    <a:pos x="T10" y="T11"/>
                  </a:cxn>
                  <a:cxn ang="0">
                    <a:pos x="T12" y="T13"/>
                  </a:cxn>
                </a:cxnLst>
                <a:rect l="0" t="0" r="r" b="b"/>
                <a:pathLst>
                  <a:path w="30" h="13">
                    <a:moveTo>
                      <a:pt x="28" y="1"/>
                    </a:moveTo>
                    <a:cubicBezTo>
                      <a:pt x="23" y="1"/>
                      <a:pt x="19" y="3"/>
                      <a:pt x="14" y="4"/>
                    </a:cubicBezTo>
                    <a:cubicBezTo>
                      <a:pt x="10" y="5"/>
                      <a:pt x="4" y="6"/>
                      <a:pt x="1" y="9"/>
                    </a:cubicBezTo>
                    <a:cubicBezTo>
                      <a:pt x="0" y="10"/>
                      <a:pt x="0" y="11"/>
                      <a:pt x="1" y="11"/>
                    </a:cubicBezTo>
                    <a:cubicBezTo>
                      <a:pt x="6" y="13"/>
                      <a:pt x="11" y="10"/>
                      <a:pt x="15" y="9"/>
                    </a:cubicBezTo>
                    <a:cubicBezTo>
                      <a:pt x="20" y="7"/>
                      <a:pt x="25" y="6"/>
                      <a:pt x="29" y="3"/>
                    </a:cubicBezTo>
                    <a:cubicBezTo>
                      <a:pt x="30" y="2"/>
                      <a:pt x="30" y="0"/>
                      <a:pt x="28" y="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03" name="Freeform 194"/>
              <p:cNvSpPr/>
              <p:nvPr/>
            </p:nvSpPr>
            <p:spPr bwMode="auto">
              <a:xfrm>
                <a:off x="3388" y="599"/>
                <a:ext cx="14" cy="35"/>
              </a:xfrm>
              <a:custGeom>
                <a:avLst/>
                <a:gdLst>
                  <a:gd name="T0" fmla="*/ 3 w 16"/>
                  <a:gd name="T1" fmla="*/ 39 h 40"/>
                  <a:gd name="T2" fmla="*/ 10 w 16"/>
                  <a:gd name="T3" fmla="*/ 22 h 40"/>
                  <a:gd name="T4" fmla="*/ 16 w 16"/>
                  <a:gd name="T5" fmla="*/ 2 h 40"/>
                  <a:gd name="T6" fmla="*/ 14 w 16"/>
                  <a:gd name="T7" fmla="*/ 1 h 40"/>
                  <a:gd name="T8" fmla="*/ 0 w 16"/>
                  <a:gd name="T9" fmla="*/ 38 h 40"/>
                  <a:gd name="T10" fmla="*/ 3 w 16"/>
                  <a:gd name="T11" fmla="*/ 39 h 40"/>
                </a:gdLst>
                <a:ahLst/>
                <a:cxnLst>
                  <a:cxn ang="0">
                    <a:pos x="T0" y="T1"/>
                  </a:cxn>
                  <a:cxn ang="0">
                    <a:pos x="T2" y="T3"/>
                  </a:cxn>
                  <a:cxn ang="0">
                    <a:pos x="T4" y="T5"/>
                  </a:cxn>
                  <a:cxn ang="0">
                    <a:pos x="T6" y="T7"/>
                  </a:cxn>
                  <a:cxn ang="0">
                    <a:pos x="T8" y="T9"/>
                  </a:cxn>
                  <a:cxn ang="0">
                    <a:pos x="T10" y="T11"/>
                  </a:cxn>
                </a:cxnLst>
                <a:rect l="0" t="0" r="r" b="b"/>
                <a:pathLst>
                  <a:path w="16" h="40">
                    <a:moveTo>
                      <a:pt x="3" y="39"/>
                    </a:moveTo>
                    <a:cubicBezTo>
                      <a:pt x="6" y="33"/>
                      <a:pt x="8" y="28"/>
                      <a:pt x="10" y="22"/>
                    </a:cubicBezTo>
                    <a:cubicBezTo>
                      <a:pt x="11" y="15"/>
                      <a:pt x="15" y="9"/>
                      <a:pt x="16" y="2"/>
                    </a:cubicBezTo>
                    <a:cubicBezTo>
                      <a:pt x="16" y="1"/>
                      <a:pt x="15" y="0"/>
                      <a:pt x="14" y="1"/>
                    </a:cubicBezTo>
                    <a:cubicBezTo>
                      <a:pt x="4" y="9"/>
                      <a:pt x="4" y="27"/>
                      <a:pt x="0" y="38"/>
                    </a:cubicBezTo>
                    <a:cubicBezTo>
                      <a:pt x="0" y="39"/>
                      <a:pt x="2" y="40"/>
                      <a:pt x="3" y="3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04" name="Freeform 195"/>
              <p:cNvSpPr/>
              <p:nvPr/>
            </p:nvSpPr>
            <p:spPr bwMode="auto">
              <a:xfrm>
                <a:off x="3382" y="608"/>
                <a:ext cx="6" cy="19"/>
              </a:xfrm>
              <a:custGeom>
                <a:avLst/>
                <a:gdLst>
                  <a:gd name="T0" fmla="*/ 3 w 7"/>
                  <a:gd name="T1" fmla="*/ 21 h 22"/>
                  <a:gd name="T2" fmla="*/ 6 w 7"/>
                  <a:gd name="T3" fmla="*/ 12 h 22"/>
                  <a:gd name="T4" fmla="*/ 6 w 7"/>
                  <a:gd name="T5" fmla="*/ 1 h 22"/>
                  <a:gd name="T6" fmla="*/ 4 w 7"/>
                  <a:gd name="T7" fmla="*/ 1 h 22"/>
                  <a:gd name="T8" fmla="*/ 2 w 7"/>
                  <a:gd name="T9" fmla="*/ 9 h 22"/>
                  <a:gd name="T10" fmla="*/ 0 w 7"/>
                  <a:gd name="T11" fmla="*/ 20 h 22"/>
                  <a:gd name="T12" fmla="*/ 3 w 7"/>
                  <a:gd name="T13" fmla="*/ 21 h 22"/>
                </a:gdLst>
                <a:ahLst/>
                <a:cxnLst>
                  <a:cxn ang="0">
                    <a:pos x="T0" y="T1"/>
                  </a:cxn>
                  <a:cxn ang="0">
                    <a:pos x="T2" y="T3"/>
                  </a:cxn>
                  <a:cxn ang="0">
                    <a:pos x="T4" y="T5"/>
                  </a:cxn>
                  <a:cxn ang="0">
                    <a:pos x="T6" y="T7"/>
                  </a:cxn>
                  <a:cxn ang="0">
                    <a:pos x="T8" y="T9"/>
                  </a:cxn>
                  <a:cxn ang="0">
                    <a:pos x="T10" y="T11"/>
                  </a:cxn>
                  <a:cxn ang="0">
                    <a:pos x="T12" y="T13"/>
                  </a:cxn>
                </a:cxnLst>
                <a:rect l="0" t="0" r="r" b="b"/>
                <a:pathLst>
                  <a:path w="7" h="22">
                    <a:moveTo>
                      <a:pt x="3" y="21"/>
                    </a:moveTo>
                    <a:cubicBezTo>
                      <a:pt x="5" y="18"/>
                      <a:pt x="5" y="15"/>
                      <a:pt x="6" y="12"/>
                    </a:cubicBezTo>
                    <a:cubicBezTo>
                      <a:pt x="6" y="8"/>
                      <a:pt x="7" y="5"/>
                      <a:pt x="6" y="1"/>
                    </a:cubicBezTo>
                    <a:cubicBezTo>
                      <a:pt x="6" y="1"/>
                      <a:pt x="5" y="0"/>
                      <a:pt x="4" y="1"/>
                    </a:cubicBezTo>
                    <a:cubicBezTo>
                      <a:pt x="2" y="3"/>
                      <a:pt x="2" y="6"/>
                      <a:pt x="2" y="9"/>
                    </a:cubicBezTo>
                    <a:cubicBezTo>
                      <a:pt x="1" y="12"/>
                      <a:pt x="0" y="16"/>
                      <a:pt x="0" y="20"/>
                    </a:cubicBezTo>
                    <a:cubicBezTo>
                      <a:pt x="0" y="21"/>
                      <a:pt x="2" y="22"/>
                      <a:pt x="3" y="2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05" name="Freeform 196"/>
              <p:cNvSpPr/>
              <p:nvPr/>
            </p:nvSpPr>
            <p:spPr bwMode="auto">
              <a:xfrm>
                <a:off x="3369" y="603"/>
                <a:ext cx="8" cy="27"/>
              </a:xfrm>
              <a:custGeom>
                <a:avLst/>
                <a:gdLst>
                  <a:gd name="T0" fmla="*/ 8 w 9"/>
                  <a:gd name="T1" fmla="*/ 27 h 30"/>
                  <a:gd name="T2" fmla="*/ 4 w 9"/>
                  <a:gd name="T3" fmla="*/ 1 h 30"/>
                  <a:gd name="T4" fmla="*/ 2 w 9"/>
                  <a:gd name="T5" fmla="*/ 1 h 30"/>
                  <a:gd name="T6" fmla="*/ 4 w 9"/>
                  <a:gd name="T7" fmla="*/ 28 h 30"/>
                  <a:gd name="T8" fmla="*/ 8 w 9"/>
                  <a:gd name="T9" fmla="*/ 27 h 30"/>
                </a:gdLst>
                <a:ahLst/>
                <a:cxnLst>
                  <a:cxn ang="0">
                    <a:pos x="T0" y="T1"/>
                  </a:cxn>
                  <a:cxn ang="0">
                    <a:pos x="T2" y="T3"/>
                  </a:cxn>
                  <a:cxn ang="0">
                    <a:pos x="T4" y="T5"/>
                  </a:cxn>
                  <a:cxn ang="0">
                    <a:pos x="T6" y="T7"/>
                  </a:cxn>
                  <a:cxn ang="0">
                    <a:pos x="T8" y="T9"/>
                  </a:cxn>
                </a:cxnLst>
                <a:rect l="0" t="0" r="r" b="b"/>
                <a:pathLst>
                  <a:path w="9" h="30">
                    <a:moveTo>
                      <a:pt x="8" y="27"/>
                    </a:moveTo>
                    <a:cubicBezTo>
                      <a:pt x="8" y="19"/>
                      <a:pt x="9" y="8"/>
                      <a:pt x="4" y="1"/>
                    </a:cubicBezTo>
                    <a:cubicBezTo>
                      <a:pt x="4" y="0"/>
                      <a:pt x="2" y="0"/>
                      <a:pt x="2" y="1"/>
                    </a:cubicBezTo>
                    <a:cubicBezTo>
                      <a:pt x="0" y="10"/>
                      <a:pt x="1" y="21"/>
                      <a:pt x="4" y="28"/>
                    </a:cubicBezTo>
                    <a:cubicBezTo>
                      <a:pt x="5" y="30"/>
                      <a:pt x="9" y="29"/>
                      <a:pt x="8" y="2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06" name="Freeform 197"/>
              <p:cNvSpPr/>
              <p:nvPr/>
            </p:nvSpPr>
            <p:spPr bwMode="auto">
              <a:xfrm>
                <a:off x="3339" y="617"/>
                <a:ext cx="21" cy="15"/>
              </a:xfrm>
              <a:custGeom>
                <a:avLst/>
                <a:gdLst>
                  <a:gd name="T0" fmla="*/ 22 w 24"/>
                  <a:gd name="T1" fmla="*/ 12 h 16"/>
                  <a:gd name="T2" fmla="*/ 12 w 24"/>
                  <a:gd name="T3" fmla="*/ 6 h 16"/>
                  <a:gd name="T4" fmla="*/ 2 w 24"/>
                  <a:gd name="T5" fmla="*/ 1 h 16"/>
                  <a:gd name="T6" fmla="*/ 1 w 24"/>
                  <a:gd name="T7" fmla="*/ 3 h 16"/>
                  <a:gd name="T8" fmla="*/ 9 w 24"/>
                  <a:gd name="T9" fmla="*/ 10 h 16"/>
                  <a:gd name="T10" fmla="*/ 20 w 24"/>
                  <a:gd name="T11" fmla="*/ 15 h 16"/>
                  <a:gd name="T12" fmla="*/ 22 w 24"/>
                  <a:gd name="T13" fmla="*/ 12 h 16"/>
                </a:gdLst>
                <a:ahLst/>
                <a:cxnLst>
                  <a:cxn ang="0">
                    <a:pos x="T0" y="T1"/>
                  </a:cxn>
                  <a:cxn ang="0">
                    <a:pos x="T2" y="T3"/>
                  </a:cxn>
                  <a:cxn ang="0">
                    <a:pos x="T4" y="T5"/>
                  </a:cxn>
                  <a:cxn ang="0">
                    <a:pos x="T6" y="T7"/>
                  </a:cxn>
                  <a:cxn ang="0">
                    <a:pos x="T8" y="T9"/>
                  </a:cxn>
                  <a:cxn ang="0">
                    <a:pos x="T10" y="T11"/>
                  </a:cxn>
                  <a:cxn ang="0">
                    <a:pos x="T12" y="T13"/>
                  </a:cxn>
                </a:cxnLst>
                <a:rect l="0" t="0" r="r" b="b"/>
                <a:pathLst>
                  <a:path w="24" h="16">
                    <a:moveTo>
                      <a:pt x="22" y="12"/>
                    </a:moveTo>
                    <a:cubicBezTo>
                      <a:pt x="18" y="10"/>
                      <a:pt x="15" y="8"/>
                      <a:pt x="12" y="6"/>
                    </a:cubicBezTo>
                    <a:cubicBezTo>
                      <a:pt x="9" y="3"/>
                      <a:pt x="6" y="1"/>
                      <a:pt x="2" y="1"/>
                    </a:cubicBezTo>
                    <a:cubicBezTo>
                      <a:pt x="1" y="0"/>
                      <a:pt x="0" y="2"/>
                      <a:pt x="1" y="3"/>
                    </a:cubicBezTo>
                    <a:cubicBezTo>
                      <a:pt x="3" y="6"/>
                      <a:pt x="6" y="8"/>
                      <a:pt x="9" y="10"/>
                    </a:cubicBezTo>
                    <a:cubicBezTo>
                      <a:pt x="13" y="12"/>
                      <a:pt x="17" y="14"/>
                      <a:pt x="20" y="15"/>
                    </a:cubicBezTo>
                    <a:cubicBezTo>
                      <a:pt x="23" y="16"/>
                      <a:pt x="24" y="13"/>
                      <a:pt x="22" y="1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07" name="Freeform 198"/>
              <p:cNvSpPr/>
              <p:nvPr/>
            </p:nvSpPr>
            <p:spPr bwMode="auto">
              <a:xfrm>
                <a:off x="3338" y="626"/>
                <a:ext cx="17" cy="10"/>
              </a:xfrm>
              <a:custGeom>
                <a:avLst/>
                <a:gdLst>
                  <a:gd name="T0" fmla="*/ 17 w 19"/>
                  <a:gd name="T1" fmla="*/ 7 h 11"/>
                  <a:gd name="T2" fmla="*/ 1 w 19"/>
                  <a:gd name="T3" fmla="*/ 1 h 11"/>
                  <a:gd name="T4" fmla="*/ 1 w 19"/>
                  <a:gd name="T5" fmla="*/ 3 h 11"/>
                  <a:gd name="T6" fmla="*/ 16 w 19"/>
                  <a:gd name="T7" fmla="*/ 11 h 11"/>
                  <a:gd name="T8" fmla="*/ 17 w 19"/>
                  <a:gd name="T9" fmla="*/ 7 h 11"/>
                </a:gdLst>
                <a:ahLst/>
                <a:cxnLst>
                  <a:cxn ang="0">
                    <a:pos x="T0" y="T1"/>
                  </a:cxn>
                  <a:cxn ang="0">
                    <a:pos x="T2" y="T3"/>
                  </a:cxn>
                  <a:cxn ang="0">
                    <a:pos x="T4" y="T5"/>
                  </a:cxn>
                  <a:cxn ang="0">
                    <a:pos x="T6" y="T7"/>
                  </a:cxn>
                  <a:cxn ang="0">
                    <a:pos x="T8" y="T9"/>
                  </a:cxn>
                </a:cxnLst>
                <a:rect l="0" t="0" r="r" b="b"/>
                <a:pathLst>
                  <a:path w="19" h="11">
                    <a:moveTo>
                      <a:pt x="17" y="7"/>
                    </a:moveTo>
                    <a:cubicBezTo>
                      <a:pt x="12" y="6"/>
                      <a:pt x="7" y="0"/>
                      <a:pt x="1" y="1"/>
                    </a:cubicBezTo>
                    <a:cubicBezTo>
                      <a:pt x="1" y="2"/>
                      <a:pt x="0" y="3"/>
                      <a:pt x="1" y="3"/>
                    </a:cubicBezTo>
                    <a:cubicBezTo>
                      <a:pt x="4" y="7"/>
                      <a:pt x="11" y="10"/>
                      <a:pt x="16" y="11"/>
                    </a:cubicBezTo>
                    <a:cubicBezTo>
                      <a:pt x="18" y="11"/>
                      <a:pt x="19" y="8"/>
                      <a:pt x="17" y="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08" name="Freeform 199"/>
              <p:cNvSpPr/>
              <p:nvPr/>
            </p:nvSpPr>
            <p:spPr bwMode="auto">
              <a:xfrm>
                <a:off x="3325" y="630"/>
                <a:ext cx="29" cy="18"/>
              </a:xfrm>
              <a:custGeom>
                <a:avLst/>
                <a:gdLst>
                  <a:gd name="T0" fmla="*/ 29 w 32"/>
                  <a:gd name="T1" fmla="*/ 16 h 20"/>
                  <a:gd name="T2" fmla="*/ 14 w 32"/>
                  <a:gd name="T3" fmla="*/ 6 h 20"/>
                  <a:gd name="T4" fmla="*/ 2 w 32"/>
                  <a:gd name="T5" fmla="*/ 0 h 20"/>
                  <a:gd name="T6" fmla="*/ 1 w 32"/>
                  <a:gd name="T7" fmla="*/ 2 h 20"/>
                  <a:gd name="T8" fmla="*/ 13 w 32"/>
                  <a:gd name="T9" fmla="*/ 12 h 20"/>
                  <a:gd name="T10" fmla="*/ 28 w 32"/>
                  <a:gd name="T11" fmla="*/ 19 h 20"/>
                  <a:gd name="T12" fmla="*/ 29 w 32"/>
                  <a:gd name="T13" fmla="*/ 16 h 20"/>
                </a:gdLst>
                <a:ahLst/>
                <a:cxnLst>
                  <a:cxn ang="0">
                    <a:pos x="T0" y="T1"/>
                  </a:cxn>
                  <a:cxn ang="0">
                    <a:pos x="T2" y="T3"/>
                  </a:cxn>
                  <a:cxn ang="0">
                    <a:pos x="T4" y="T5"/>
                  </a:cxn>
                  <a:cxn ang="0">
                    <a:pos x="T6" y="T7"/>
                  </a:cxn>
                  <a:cxn ang="0">
                    <a:pos x="T8" y="T9"/>
                  </a:cxn>
                  <a:cxn ang="0">
                    <a:pos x="T10" y="T11"/>
                  </a:cxn>
                  <a:cxn ang="0">
                    <a:pos x="T12" y="T13"/>
                  </a:cxn>
                </a:cxnLst>
                <a:rect l="0" t="0" r="r" b="b"/>
                <a:pathLst>
                  <a:path w="32" h="20">
                    <a:moveTo>
                      <a:pt x="29" y="16"/>
                    </a:moveTo>
                    <a:cubicBezTo>
                      <a:pt x="23" y="13"/>
                      <a:pt x="19" y="9"/>
                      <a:pt x="14" y="6"/>
                    </a:cubicBezTo>
                    <a:cubicBezTo>
                      <a:pt x="10" y="3"/>
                      <a:pt x="7" y="0"/>
                      <a:pt x="2" y="0"/>
                    </a:cubicBezTo>
                    <a:cubicBezTo>
                      <a:pt x="1" y="0"/>
                      <a:pt x="0" y="1"/>
                      <a:pt x="1" y="2"/>
                    </a:cubicBezTo>
                    <a:cubicBezTo>
                      <a:pt x="4" y="6"/>
                      <a:pt x="9" y="9"/>
                      <a:pt x="13" y="12"/>
                    </a:cubicBezTo>
                    <a:cubicBezTo>
                      <a:pt x="17" y="15"/>
                      <a:pt x="23" y="18"/>
                      <a:pt x="28" y="19"/>
                    </a:cubicBezTo>
                    <a:cubicBezTo>
                      <a:pt x="31" y="20"/>
                      <a:pt x="32" y="16"/>
                      <a:pt x="29" y="1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09" name="Freeform 200"/>
              <p:cNvSpPr/>
              <p:nvPr/>
            </p:nvSpPr>
            <p:spPr bwMode="auto">
              <a:xfrm>
                <a:off x="3347" y="674"/>
                <a:ext cx="26" cy="21"/>
              </a:xfrm>
              <a:custGeom>
                <a:avLst/>
                <a:gdLst>
                  <a:gd name="T0" fmla="*/ 25 w 29"/>
                  <a:gd name="T1" fmla="*/ 1 h 24"/>
                  <a:gd name="T2" fmla="*/ 10 w 29"/>
                  <a:gd name="T3" fmla="*/ 10 h 24"/>
                  <a:gd name="T4" fmla="*/ 2 w 29"/>
                  <a:gd name="T5" fmla="*/ 18 h 24"/>
                  <a:gd name="T6" fmla="*/ 28 w 29"/>
                  <a:gd name="T7" fmla="*/ 4 h 24"/>
                  <a:gd name="T8" fmla="*/ 25 w 29"/>
                  <a:gd name="T9" fmla="*/ 1 h 24"/>
                </a:gdLst>
                <a:ahLst/>
                <a:cxnLst>
                  <a:cxn ang="0">
                    <a:pos x="T0" y="T1"/>
                  </a:cxn>
                  <a:cxn ang="0">
                    <a:pos x="T2" y="T3"/>
                  </a:cxn>
                  <a:cxn ang="0">
                    <a:pos x="T4" y="T5"/>
                  </a:cxn>
                  <a:cxn ang="0">
                    <a:pos x="T6" y="T7"/>
                  </a:cxn>
                  <a:cxn ang="0">
                    <a:pos x="T8" y="T9"/>
                  </a:cxn>
                </a:cxnLst>
                <a:rect l="0" t="0" r="r" b="b"/>
                <a:pathLst>
                  <a:path w="28" h="24">
                    <a:moveTo>
                      <a:pt x="25" y="1"/>
                    </a:moveTo>
                    <a:cubicBezTo>
                      <a:pt x="20" y="4"/>
                      <a:pt x="15" y="7"/>
                      <a:pt x="10" y="10"/>
                    </a:cubicBezTo>
                    <a:cubicBezTo>
                      <a:pt x="8" y="11"/>
                      <a:pt x="0" y="14"/>
                      <a:pt x="2" y="18"/>
                    </a:cubicBezTo>
                    <a:cubicBezTo>
                      <a:pt x="5" y="24"/>
                      <a:pt x="24" y="7"/>
                      <a:pt x="28" y="4"/>
                    </a:cubicBezTo>
                    <a:cubicBezTo>
                      <a:pt x="29" y="3"/>
                      <a:pt x="27" y="0"/>
                      <a:pt x="25" y="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10" name="Freeform 201"/>
              <p:cNvSpPr/>
              <p:nvPr/>
            </p:nvSpPr>
            <p:spPr bwMode="auto">
              <a:xfrm>
                <a:off x="3350" y="666"/>
                <a:ext cx="16" cy="11"/>
              </a:xfrm>
              <a:custGeom>
                <a:avLst/>
                <a:gdLst>
                  <a:gd name="T0" fmla="*/ 13 w 17"/>
                  <a:gd name="T1" fmla="*/ 1 h 12"/>
                  <a:gd name="T2" fmla="*/ 6 w 17"/>
                  <a:gd name="T3" fmla="*/ 5 h 12"/>
                  <a:gd name="T4" fmla="*/ 0 w 17"/>
                  <a:gd name="T5" fmla="*/ 10 h 12"/>
                  <a:gd name="T6" fmla="*/ 1 w 17"/>
                  <a:gd name="T7" fmla="*/ 11 h 12"/>
                  <a:gd name="T8" fmla="*/ 7 w 17"/>
                  <a:gd name="T9" fmla="*/ 10 h 12"/>
                  <a:gd name="T10" fmla="*/ 15 w 17"/>
                  <a:gd name="T11" fmla="*/ 5 h 12"/>
                  <a:gd name="T12" fmla="*/ 13 w 17"/>
                  <a:gd name="T13" fmla="*/ 1 h 12"/>
                </a:gdLst>
                <a:ahLst/>
                <a:cxnLst>
                  <a:cxn ang="0">
                    <a:pos x="T0" y="T1"/>
                  </a:cxn>
                  <a:cxn ang="0">
                    <a:pos x="T2" y="T3"/>
                  </a:cxn>
                  <a:cxn ang="0">
                    <a:pos x="T4" y="T5"/>
                  </a:cxn>
                  <a:cxn ang="0">
                    <a:pos x="T6" y="T7"/>
                  </a:cxn>
                  <a:cxn ang="0">
                    <a:pos x="T8" y="T9"/>
                  </a:cxn>
                  <a:cxn ang="0">
                    <a:pos x="T10" y="T11"/>
                  </a:cxn>
                  <a:cxn ang="0">
                    <a:pos x="T12" y="T13"/>
                  </a:cxn>
                </a:cxnLst>
                <a:rect l="0" t="0" r="r" b="b"/>
                <a:pathLst>
                  <a:path w="17" h="12">
                    <a:moveTo>
                      <a:pt x="13" y="1"/>
                    </a:moveTo>
                    <a:cubicBezTo>
                      <a:pt x="10" y="3"/>
                      <a:pt x="8" y="4"/>
                      <a:pt x="6" y="5"/>
                    </a:cubicBezTo>
                    <a:cubicBezTo>
                      <a:pt x="4" y="7"/>
                      <a:pt x="1" y="7"/>
                      <a:pt x="0" y="10"/>
                    </a:cubicBezTo>
                    <a:cubicBezTo>
                      <a:pt x="0" y="10"/>
                      <a:pt x="1" y="11"/>
                      <a:pt x="1" y="11"/>
                    </a:cubicBezTo>
                    <a:cubicBezTo>
                      <a:pt x="3" y="12"/>
                      <a:pt x="5" y="11"/>
                      <a:pt x="7" y="10"/>
                    </a:cubicBezTo>
                    <a:cubicBezTo>
                      <a:pt x="10" y="8"/>
                      <a:pt x="13" y="6"/>
                      <a:pt x="15" y="5"/>
                    </a:cubicBezTo>
                    <a:cubicBezTo>
                      <a:pt x="17" y="3"/>
                      <a:pt x="14" y="0"/>
                      <a:pt x="13" y="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11" name="Freeform 202"/>
              <p:cNvSpPr/>
              <p:nvPr/>
            </p:nvSpPr>
            <p:spPr bwMode="auto">
              <a:xfrm>
                <a:off x="3332" y="657"/>
                <a:ext cx="32" cy="18"/>
              </a:xfrm>
              <a:custGeom>
                <a:avLst/>
                <a:gdLst>
                  <a:gd name="T0" fmla="*/ 31 w 36"/>
                  <a:gd name="T1" fmla="*/ 1 h 20"/>
                  <a:gd name="T2" fmla="*/ 13 w 36"/>
                  <a:gd name="T3" fmla="*/ 8 h 20"/>
                  <a:gd name="T4" fmla="*/ 1 w 36"/>
                  <a:gd name="T5" fmla="*/ 18 h 20"/>
                  <a:gd name="T6" fmla="*/ 3 w 36"/>
                  <a:gd name="T7" fmla="*/ 20 h 20"/>
                  <a:gd name="T8" fmla="*/ 17 w 36"/>
                  <a:gd name="T9" fmla="*/ 14 h 20"/>
                  <a:gd name="T10" fmla="*/ 33 w 36"/>
                  <a:gd name="T11" fmla="*/ 5 h 20"/>
                  <a:gd name="T12" fmla="*/ 31 w 36"/>
                  <a:gd name="T13" fmla="*/ 1 h 20"/>
                </a:gdLst>
                <a:ahLst/>
                <a:cxnLst>
                  <a:cxn ang="0">
                    <a:pos x="T0" y="T1"/>
                  </a:cxn>
                  <a:cxn ang="0">
                    <a:pos x="T2" y="T3"/>
                  </a:cxn>
                  <a:cxn ang="0">
                    <a:pos x="T4" y="T5"/>
                  </a:cxn>
                  <a:cxn ang="0">
                    <a:pos x="T6" y="T7"/>
                  </a:cxn>
                  <a:cxn ang="0">
                    <a:pos x="T8" y="T9"/>
                  </a:cxn>
                  <a:cxn ang="0">
                    <a:pos x="T10" y="T11"/>
                  </a:cxn>
                  <a:cxn ang="0">
                    <a:pos x="T12" y="T13"/>
                  </a:cxn>
                </a:cxnLst>
                <a:rect l="0" t="0" r="r" b="b"/>
                <a:pathLst>
                  <a:path w="36" h="20">
                    <a:moveTo>
                      <a:pt x="31" y="1"/>
                    </a:moveTo>
                    <a:cubicBezTo>
                      <a:pt x="25" y="3"/>
                      <a:pt x="19" y="5"/>
                      <a:pt x="13" y="8"/>
                    </a:cubicBezTo>
                    <a:cubicBezTo>
                      <a:pt x="9" y="10"/>
                      <a:pt x="3" y="13"/>
                      <a:pt x="1" y="18"/>
                    </a:cubicBezTo>
                    <a:cubicBezTo>
                      <a:pt x="0" y="19"/>
                      <a:pt x="2" y="20"/>
                      <a:pt x="3" y="20"/>
                    </a:cubicBezTo>
                    <a:cubicBezTo>
                      <a:pt x="8" y="20"/>
                      <a:pt x="13" y="16"/>
                      <a:pt x="17" y="14"/>
                    </a:cubicBezTo>
                    <a:cubicBezTo>
                      <a:pt x="22" y="11"/>
                      <a:pt x="28" y="8"/>
                      <a:pt x="33" y="5"/>
                    </a:cubicBezTo>
                    <a:cubicBezTo>
                      <a:pt x="36" y="4"/>
                      <a:pt x="34" y="0"/>
                      <a:pt x="31" y="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12" name="Freeform 203"/>
              <p:cNvSpPr/>
              <p:nvPr/>
            </p:nvSpPr>
            <p:spPr bwMode="auto">
              <a:xfrm>
                <a:off x="3401" y="670"/>
                <a:ext cx="19" cy="22"/>
              </a:xfrm>
              <a:custGeom>
                <a:avLst/>
                <a:gdLst>
                  <a:gd name="T0" fmla="*/ 20 w 21"/>
                  <a:gd name="T1" fmla="*/ 20 h 25"/>
                  <a:gd name="T2" fmla="*/ 11 w 21"/>
                  <a:gd name="T3" fmla="*/ 10 h 25"/>
                  <a:gd name="T4" fmla="*/ 2 w 21"/>
                  <a:gd name="T5" fmla="*/ 0 h 25"/>
                  <a:gd name="T6" fmla="*/ 0 w 21"/>
                  <a:gd name="T7" fmla="*/ 2 h 25"/>
                  <a:gd name="T8" fmla="*/ 7 w 21"/>
                  <a:gd name="T9" fmla="*/ 12 h 25"/>
                  <a:gd name="T10" fmla="*/ 17 w 21"/>
                  <a:gd name="T11" fmla="*/ 23 h 25"/>
                  <a:gd name="T12" fmla="*/ 20 w 21"/>
                  <a:gd name="T13" fmla="*/ 20 h 25"/>
                </a:gdLst>
                <a:ahLst/>
                <a:cxnLst>
                  <a:cxn ang="0">
                    <a:pos x="T0" y="T1"/>
                  </a:cxn>
                  <a:cxn ang="0">
                    <a:pos x="T2" y="T3"/>
                  </a:cxn>
                  <a:cxn ang="0">
                    <a:pos x="T4" y="T5"/>
                  </a:cxn>
                  <a:cxn ang="0">
                    <a:pos x="T6" y="T7"/>
                  </a:cxn>
                  <a:cxn ang="0">
                    <a:pos x="T8" y="T9"/>
                  </a:cxn>
                  <a:cxn ang="0">
                    <a:pos x="T10" y="T11"/>
                  </a:cxn>
                  <a:cxn ang="0">
                    <a:pos x="T12" y="T13"/>
                  </a:cxn>
                </a:cxnLst>
                <a:rect l="0" t="0" r="r" b="b"/>
                <a:pathLst>
                  <a:path w="21" h="25">
                    <a:moveTo>
                      <a:pt x="20" y="20"/>
                    </a:moveTo>
                    <a:cubicBezTo>
                      <a:pt x="17" y="17"/>
                      <a:pt x="14" y="14"/>
                      <a:pt x="11" y="10"/>
                    </a:cubicBezTo>
                    <a:cubicBezTo>
                      <a:pt x="8" y="7"/>
                      <a:pt x="6" y="2"/>
                      <a:pt x="2" y="0"/>
                    </a:cubicBezTo>
                    <a:cubicBezTo>
                      <a:pt x="1" y="0"/>
                      <a:pt x="0" y="1"/>
                      <a:pt x="0" y="2"/>
                    </a:cubicBezTo>
                    <a:cubicBezTo>
                      <a:pt x="1" y="6"/>
                      <a:pt x="4" y="9"/>
                      <a:pt x="7" y="12"/>
                    </a:cubicBezTo>
                    <a:cubicBezTo>
                      <a:pt x="10" y="16"/>
                      <a:pt x="14" y="20"/>
                      <a:pt x="17" y="23"/>
                    </a:cubicBezTo>
                    <a:cubicBezTo>
                      <a:pt x="19" y="25"/>
                      <a:pt x="21" y="22"/>
                      <a:pt x="20" y="2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13" name="Freeform 204"/>
              <p:cNvSpPr/>
              <p:nvPr/>
            </p:nvSpPr>
            <p:spPr bwMode="auto">
              <a:xfrm>
                <a:off x="3394" y="677"/>
                <a:ext cx="12" cy="13"/>
              </a:xfrm>
              <a:custGeom>
                <a:avLst/>
                <a:gdLst>
                  <a:gd name="T0" fmla="*/ 13 w 13"/>
                  <a:gd name="T1" fmla="*/ 13 h 15"/>
                  <a:gd name="T2" fmla="*/ 9 w 13"/>
                  <a:gd name="T3" fmla="*/ 7 h 15"/>
                  <a:gd name="T4" fmla="*/ 3 w 13"/>
                  <a:gd name="T5" fmla="*/ 1 h 15"/>
                  <a:gd name="T6" fmla="*/ 0 w 13"/>
                  <a:gd name="T7" fmla="*/ 3 h 15"/>
                  <a:gd name="T8" fmla="*/ 5 w 13"/>
                  <a:gd name="T9" fmla="*/ 11 h 15"/>
                  <a:gd name="T10" fmla="*/ 12 w 13"/>
                  <a:gd name="T11" fmla="*/ 15 h 15"/>
                  <a:gd name="T12" fmla="*/ 13 w 13"/>
                  <a:gd name="T13" fmla="*/ 13 h 15"/>
                </a:gdLst>
                <a:ahLst/>
                <a:cxnLst>
                  <a:cxn ang="0">
                    <a:pos x="T0" y="T1"/>
                  </a:cxn>
                  <a:cxn ang="0">
                    <a:pos x="T2" y="T3"/>
                  </a:cxn>
                  <a:cxn ang="0">
                    <a:pos x="T4" y="T5"/>
                  </a:cxn>
                  <a:cxn ang="0">
                    <a:pos x="T6" y="T7"/>
                  </a:cxn>
                  <a:cxn ang="0">
                    <a:pos x="T8" y="T9"/>
                  </a:cxn>
                  <a:cxn ang="0">
                    <a:pos x="T10" y="T11"/>
                  </a:cxn>
                  <a:cxn ang="0">
                    <a:pos x="T12" y="T13"/>
                  </a:cxn>
                </a:cxnLst>
                <a:rect l="0" t="0" r="r" b="b"/>
                <a:pathLst>
                  <a:path w="13" h="15">
                    <a:moveTo>
                      <a:pt x="13" y="13"/>
                    </a:moveTo>
                    <a:cubicBezTo>
                      <a:pt x="12" y="11"/>
                      <a:pt x="11" y="9"/>
                      <a:pt x="9" y="7"/>
                    </a:cubicBezTo>
                    <a:cubicBezTo>
                      <a:pt x="8" y="4"/>
                      <a:pt x="6" y="1"/>
                      <a:pt x="3" y="1"/>
                    </a:cubicBezTo>
                    <a:cubicBezTo>
                      <a:pt x="1" y="0"/>
                      <a:pt x="0" y="2"/>
                      <a:pt x="0" y="3"/>
                    </a:cubicBezTo>
                    <a:cubicBezTo>
                      <a:pt x="1" y="6"/>
                      <a:pt x="3" y="9"/>
                      <a:pt x="5" y="11"/>
                    </a:cubicBezTo>
                    <a:cubicBezTo>
                      <a:pt x="7" y="12"/>
                      <a:pt x="9" y="14"/>
                      <a:pt x="12" y="15"/>
                    </a:cubicBezTo>
                    <a:cubicBezTo>
                      <a:pt x="12" y="15"/>
                      <a:pt x="13" y="14"/>
                      <a:pt x="13" y="1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492" name="Freeform 206"/>
            <p:cNvSpPr/>
            <p:nvPr/>
          </p:nvSpPr>
          <p:spPr bwMode="auto">
            <a:xfrm>
              <a:off x="3383" y="676"/>
              <a:ext cx="14" cy="32"/>
            </a:xfrm>
            <a:custGeom>
              <a:avLst/>
              <a:gdLst>
                <a:gd name="T0" fmla="*/ 14 w 15"/>
                <a:gd name="T1" fmla="*/ 32 h 36"/>
                <a:gd name="T2" fmla="*/ 3 w 15"/>
                <a:gd name="T3" fmla="*/ 1 h 36"/>
                <a:gd name="T4" fmla="*/ 0 w 15"/>
                <a:gd name="T5" fmla="*/ 2 h 36"/>
                <a:gd name="T6" fmla="*/ 4 w 15"/>
                <a:gd name="T7" fmla="*/ 17 h 36"/>
                <a:gd name="T8" fmla="*/ 9 w 15"/>
                <a:gd name="T9" fmla="*/ 33 h 36"/>
                <a:gd name="T10" fmla="*/ 14 w 15"/>
                <a:gd name="T11" fmla="*/ 32 h 36"/>
              </a:gdLst>
              <a:ahLst/>
              <a:cxnLst>
                <a:cxn ang="0">
                  <a:pos x="T0" y="T1"/>
                </a:cxn>
                <a:cxn ang="0">
                  <a:pos x="T2" y="T3"/>
                </a:cxn>
                <a:cxn ang="0">
                  <a:pos x="T4" y="T5"/>
                </a:cxn>
                <a:cxn ang="0">
                  <a:pos x="T6" y="T7"/>
                </a:cxn>
                <a:cxn ang="0">
                  <a:pos x="T8" y="T9"/>
                </a:cxn>
                <a:cxn ang="0">
                  <a:pos x="T10" y="T11"/>
                </a:cxn>
              </a:cxnLst>
              <a:rect l="0" t="0" r="r" b="b"/>
              <a:pathLst>
                <a:path w="15" h="36">
                  <a:moveTo>
                    <a:pt x="14" y="32"/>
                  </a:moveTo>
                  <a:cubicBezTo>
                    <a:pt x="11" y="22"/>
                    <a:pt x="10" y="9"/>
                    <a:pt x="3" y="1"/>
                  </a:cubicBezTo>
                  <a:cubicBezTo>
                    <a:pt x="2" y="0"/>
                    <a:pt x="0" y="1"/>
                    <a:pt x="0" y="2"/>
                  </a:cubicBezTo>
                  <a:cubicBezTo>
                    <a:pt x="1" y="7"/>
                    <a:pt x="3" y="12"/>
                    <a:pt x="4" y="17"/>
                  </a:cubicBezTo>
                  <a:cubicBezTo>
                    <a:pt x="6" y="22"/>
                    <a:pt x="7" y="28"/>
                    <a:pt x="9" y="33"/>
                  </a:cubicBezTo>
                  <a:cubicBezTo>
                    <a:pt x="10" y="36"/>
                    <a:pt x="15" y="35"/>
                    <a:pt x="14" y="3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3" name="Freeform 207"/>
            <p:cNvSpPr/>
            <p:nvPr/>
          </p:nvSpPr>
          <p:spPr bwMode="auto">
            <a:xfrm>
              <a:off x="3363" y="625"/>
              <a:ext cx="35" cy="49"/>
            </a:xfrm>
            <a:custGeom>
              <a:avLst/>
              <a:gdLst>
                <a:gd name="T0" fmla="*/ 28 w 39"/>
                <a:gd name="T1" fmla="*/ 9 h 54"/>
                <a:gd name="T2" fmla="*/ 33 w 39"/>
                <a:gd name="T3" fmla="*/ 14 h 54"/>
                <a:gd name="T4" fmla="*/ 36 w 39"/>
                <a:gd name="T5" fmla="*/ 17 h 54"/>
                <a:gd name="T6" fmla="*/ 39 w 39"/>
                <a:gd name="T7" fmla="*/ 30 h 54"/>
                <a:gd name="T8" fmla="*/ 38 w 39"/>
                <a:gd name="T9" fmla="*/ 38 h 54"/>
                <a:gd name="T10" fmla="*/ 9 w 39"/>
                <a:gd name="T11" fmla="*/ 48 h 54"/>
                <a:gd name="T12" fmla="*/ 0 w 39"/>
                <a:gd name="T13" fmla="*/ 32 h 54"/>
                <a:gd name="T14" fmla="*/ 28 w 39"/>
                <a:gd name="T15" fmla="*/ 9 h 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9" h="54">
                  <a:moveTo>
                    <a:pt x="28" y="9"/>
                  </a:moveTo>
                  <a:cubicBezTo>
                    <a:pt x="30" y="10"/>
                    <a:pt x="31" y="11"/>
                    <a:pt x="33" y="14"/>
                  </a:cubicBezTo>
                  <a:cubicBezTo>
                    <a:pt x="36" y="17"/>
                    <a:pt x="36" y="17"/>
                    <a:pt x="36" y="17"/>
                  </a:cubicBezTo>
                  <a:cubicBezTo>
                    <a:pt x="38" y="21"/>
                    <a:pt x="39" y="25"/>
                    <a:pt x="39" y="30"/>
                  </a:cubicBezTo>
                  <a:cubicBezTo>
                    <a:pt x="39" y="33"/>
                    <a:pt x="39" y="36"/>
                    <a:pt x="38" y="38"/>
                  </a:cubicBezTo>
                  <a:cubicBezTo>
                    <a:pt x="33" y="49"/>
                    <a:pt x="19" y="54"/>
                    <a:pt x="9" y="48"/>
                  </a:cubicBezTo>
                  <a:cubicBezTo>
                    <a:pt x="2" y="43"/>
                    <a:pt x="0" y="37"/>
                    <a:pt x="0" y="32"/>
                  </a:cubicBezTo>
                  <a:cubicBezTo>
                    <a:pt x="0" y="16"/>
                    <a:pt x="10" y="0"/>
                    <a:pt x="28" y="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4" name="Freeform 208"/>
            <p:cNvSpPr/>
            <p:nvPr/>
          </p:nvSpPr>
          <p:spPr bwMode="auto">
            <a:xfrm>
              <a:off x="1760" y="2369"/>
              <a:ext cx="325" cy="301"/>
            </a:xfrm>
            <a:custGeom>
              <a:avLst/>
              <a:gdLst>
                <a:gd name="T0" fmla="*/ 144 w 364"/>
                <a:gd name="T1" fmla="*/ 218 h 338"/>
                <a:gd name="T2" fmla="*/ 186 w 364"/>
                <a:gd name="T3" fmla="*/ 308 h 338"/>
                <a:gd name="T4" fmla="*/ 225 w 364"/>
                <a:gd name="T5" fmla="*/ 220 h 338"/>
                <a:gd name="T6" fmla="*/ 276 w 364"/>
                <a:gd name="T7" fmla="*/ 174 h 338"/>
                <a:gd name="T8" fmla="*/ 267 w 364"/>
                <a:gd name="T9" fmla="*/ 167 h 338"/>
                <a:gd name="T10" fmla="*/ 203 w 364"/>
                <a:gd name="T11" fmla="*/ 101 h 338"/>
                <a:gd name="T12" fmla="*/ 143 w 364"/>
                <a:gd name="T13" fmla="*/ 153 h 338"/>
                <a:gd name="T14" fmla="*/ 144 w 364"/>
                <a:gd name="T15" fmla="*/ 218 h 3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4" h="338">
                  <a:moveTo>
                    <a:pt x="144" y="218"/>
                  </a:moveTo>
                  <a:cubicBezTo>
                    <a:pt x="148" y="252"/>
                    <a:pt x="142" y="310"/>
                    <a:pt x="186" y="308"/>
                  </a:cubicBezTo>
                  <a:cubicBezTo>
                    <a:pt x="223" y="306"/>
                    <a:pt x="232" y="251"/>
                    <a:pt x="225" y="220"/>
                  </a:cubicBezTo>
                  <a:cubicBezTo>
                    <a:pt x="305" y="338"/>
                    <a:pt x="364" y="234"/>
                    <a:pt x="276" y="174"/>
                  </a:cubicBezTo>
                  <a:cubicBezTo>
                    <a:pt x="267" y="167"/>
                    <a:pt x="267" y="167"/>
                    <a:pt x="267" y="167"/>
                  </a:cubicBezTo>
                  <a:cubicBezTo>
                    <a:pt x="350" y="123"/>
                    <a:pt x="285" y="27"/>
                    <a:pt x="203" y="101"/>
                  </a:cubicBezTo>
                  <a:cubicBezTo>
                    <a:pt x="174" y="0"/>
                    <a:pt x="41" y="84"/>
                    <a:pt x="143" y="153"/>
                  </a:cubicBezTo>
                  <a:cubicBezTo>
                    <a:pt x="0" y="142"/>
                    <a:pt x="71" y="274"/>
                    <a:pt x="144" y="218"/>
                  </a:cubicBezTo>
                  <a:close/>
                </a:path>
              </a:pathLst>
            </a:custGeom>
            <a:solidFill>
              <a:srgbClr val="FFC8B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5" name="Freeform 209"/>
            <p:cNvSpPr/>
            <p:nvPr/>
          </p:nvSpPr>
          <p:spPr bwMode="auto">
            <a:xfrm>
              <a:off x="1960" y="2526"/>
              <a:ext cx="26" cy="16"/>
            </a:xfrm>
            <a:custGeom>
              <a:avLst/>
              <a:gdLst>
                <a:gd name="T0" fmla="*/ 28 w 29"/>
                <a:gd name="T1" fmla="*/ 15 h 18"/>
                <a:gd name="T2" fmla="*/ 16 w 29"/>
                <a:gd name="T3" fmla="*/ 6 h 18"/>
                <a:gd name="T4" fmla="*/ 1 w 29"/>
                <a:gd name="T5" fmla="*/ 1 h 18"/>
                <a:gd name="T6" fmla="*/ 0 w 29"/>
                <a:gd name="T7" fmla="*/ 3 h 18"/>
                <a:gd name="T8" fmla="*/ 11 w 29"/>
                <a:gd name="T9" fmla="*/ 10 h 18"/>
                <a:gd name="T10" fmla="*/ 26 w 29"/>
                <a:gd name="T11" fmla="*/ 18 h 18"/>
                <a:gd name="T12" fmla="*/ 28 w 29"/>
                <a:gd name="T13" fmla="*/ 15 h 18"/>
              </a:gdLst>
              <a:ahLst/>
              <a:cxnLst>
                <a:cxn ang="0">
                  <a:pos x="T0" y="T1"/>
                </a:cxn>
                <a:cxn ang="0">
                  <a:pos x="T2" y="T3"/>
                </a:cxn>
                <a:cxn ang="0">
                  <a:pos x="T4" y="T5"/>
                </a:cxn>
                <a:cxn ang="0">
                  <a:pos x="T6" y="T7"/>
                </a:cxn>
                <a:cxn ang="0">
                  <a:pos x="T8" y="T9"/>
                </a:cxn>
                <a:cxn ang="0">
                  <a:pos x="T10" y="T11"/>
                </a:cxn>
                <a:cxn ang="0">
                  <a:pos x="T12" y="T13"/>
                </a:cxn>
              </a:cxnLst>
              <a:rect l="0" t="0" r="r" b="b"/>
              <a:pathLst>
                <a:path w="28" h="18">
                  <a:moveTo>
                    <a:pt x="28" y="15"/>
                  </a:moveTo>
                  <a:cubicBezTo>
                    <a:pt x="25" y="11"/>
                    <a:pt x="20" y="8"/>
                    <a:pt x="16" y="6"/>
                  </a:cubicBezTo>
                  <a:cubicBezTo>
                    <a:pt x="12" y="3"/>
                    <a:pt x="6" y="0"/>
                    <a:pt x="1" y="1"/>
                  </a:cubicBezTo>
                  <a:cubicBezTo>
                    <a:pt x="0" y="1"/>
                    <a:pt x="0" y="2"/>
                    <a:pt x="0" y="3"/>
                  </a:cubicBezTo>
                  <a:cubicBezTo>
                    <a:pt x="3" y="7"/>
                    <a:pt x="7" y="8"/>
                    <a:pt x="11" y="10"/>
                  </a:cubicBezTo>
                  <a:cubicBezTo>
                    <a:pt x="16" y="13"/>
                    <a:pt x="21" y="16"/>
                    <a:pt x="26" y="18"/>
                  </a:cubicBezTo>
                  <a:cubicBezTo>
                    <a:pt x="27" y="18"/>
                    <a:pt x="29" y="16"/>
                    <a:pt x="28" y="1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6" name="Freeform 210"/>
            <p:cNvSpPr/>
            <p:nvPr/>
          </p:nvSpPr>
          <p:spPr bwMode="auto">
            <a:xfrm>
              <a:off x="1953" y="2534"/>
              <a:ext cx="25" cy="22"/>
            </a:xfrm>
            <a:custGeom>
              <a:avLst/>
              <a:gdLst>
                <a:gd name="T0" fmla="*/ 28 w 28"/>
                <a:gd name="T1" fmla="*/ 21 h 24"/>
                <a:gd name="T2" fmla="*/ 15 w 28"/>
                <a:gd name="T3" fmla="*/ 9 h 24"/>
                <a:gd name="T4" fmla="*/ 1 w 28"/>
                <a:gd name="T5" fmla="*/ 1 h 24"/>
                <a:gd name="T6" fmla="*/ 0 w 28"/>
                <a:gd name="T7" fmla="*/ 2 h 24"/>
                <a:gd name="T8" fmla="*/ 10 w 28"/>
                <a:gd name="T9" fmla="*/ 12 h 24"/>
                <a:gd name="T10" fmla="*/ 26 w 28"/>
                <a:gd name="T11" fmla="*/ 23 h 24"/>
                <a:gd name="T12" fmla="*/ 28 w 28"/>
                <a:gd name="T13" fmla="*/ 21 h 24"/>
              </a:gdLst>
              <a:ahLst/>
              <a:cxnLst>
                <a:cxn ang="0">
                  <a:pos x="T0" y="T1"/>
                </a:cxn>
                <a:cxn ang="0">
                  <a:pos x="T2" y="T3"/>
                </a:cxn>
                <a:cxn ang="0">
                  <a:pos x="T4" y="T5"/>
                </a:cxn>
                <a:cxn ang="0">
                  <a:pos x="T6" y="T7"/>
                </a:cxn>
                <a:cxn ang="0">
                  <a:pos x="T8" y="T9"/>
                </a:cxn>
                <a:cxn ang="0">
                  <a:pos x="T10" y="T11"/>
                </a:cxn>
                <a:cxn ang="0">
                  <a:pos x="T12" y="T13"/>
                </a:cxn>
              </a:cxnLst>
              <a:rect l="0" t="0" r="r" b="b"/>
              <a:pathLst>
                <a:path w="28" h="24">
                  <a:moveTo>
                    <a:pt x="28" y="21"/>
                  </a:moveTo>
                  <a:cubicBezTo>
                    <a:pt x="24" y="16"/>
                    <a:pt x="19" y="12"/>
                    <a:pt x="15" y="9"/>
                  </a:cubicBezTo>
                  <a:cubicBezTo>
                    <a:pt x="11" y="6"/>
                    <a:pt x="6" y="0"/>
                    <a:pt x="1" y="1"/>
                  </a:cubicBezTo>
                  <a:cubicBezTo>
                    <a:pt x="0" y="1"/>
                    <a:pt x="0" y="1"/>
                    <a:pt x="0" y="2"/>
                  </a:cubicBezTo>
                  <a:cubicBezTo>
                    <a:pt x="1" y="7"/>
                    <a:pt x="7" y="9"/>
                    <a:pt x="10" y="12"/>
                  </a:cubicBezTo>
                  <a:cubicBezTo>
                    <a:pt x="15" y="15"/>
                    <a:pt x="20" y="20"/>
                    <a:pt x="26" y="23"/>
                  </a:cubicBezTo>
                  <a:cubicBezTo>
                    <a:pt x="27" y="24"/>
                    <a:pt x="28" y="22"/>
                    <a:pt x="28" y="2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7" name="Freeform 211"/>
            <p:cNvSpPr/>
            <p:nvPr/>
          </p:nvSpPr>
          <p:spPr bwMode="auto">
            <a:xfrm>
              <a:off x="1931" y="2542"/>
              <a:ext cx="9" cy="42"/>
            </a:xfrm>
            <a:custGeom>
              <a:avLst/>
              <a:gdLst>
                <a:gd name="T0" fmla="*/ 7 w 11"/>
                <a:gd name="T1" fmla="*/ 2 h 48"/>
                <a:gd name="T2" fmla="*/ 7 w 11"/>
                <a:gd name="T3" fmla="*/ 47 h 48"/>
                <a:gd name="T4" fmla="*/ 10 w 11"/>
                <a:gd name="T5" fmla="*/ 46 h 48"/>
                <a:gd name="T6" fmla="*/ 11 w 11"/>
                <a:gd name="T7" fmla="*/ 24 h 48"/>
                <a:gd name="T8" fmla="*/ 10 w 11"/>
                <a:gd name="T9" fmla="*/ 2 h 48"/>
                <a:gd name="T10" fmla="*/ 7 w 11"/>
                <a:gd name="T11" fmla="*/ 2 h 48"/>
              </a:gdLst>
              <a:ahLst/>
              <a:cxnLst>
                <a:cxn ang="0">
                  <a:pos x="T0" y="T1"/>
                </a:cxn>
                <a:cxn ang="0">
                  <a:pos x="T2" y="T3"/>
                </a:cxn>
                <a:cxn ang="0">
                  <a:pos x="T4" y="T5"/>
                </a:cxn>
                <a:cxn ang="0">
                  <a:pos x="T6" y="T7"/>
                </a:cxn>
                <a:cxn ang="0">
                  <a:pos x="T8" y="T9"/>
                </a:cxn>
                <a:cxn ang="0">
                  <a:pos x="T10" y="T11"/>
                </a:cxn>
              </a:cxnLst>
              <a:rect l="0" t="0" r="r" b="b"/>
              <a:pathLst>
                <a:path w="11" h="48">
                  <a:moveTo>
                    <a:pt x="7" y="2"/>
                  </a:moveTo>
                  <a:cubicBezTo>
                    <a:pt x="6" y="16"/>
                    <a:pt x="0" y="34"/>
                    <a:pt x="7" y="47"/>
                  </a:cubicBezTo>
                  <a:cubicBezTo>
                    <a:pt x="8" y="48"/>
                    <a:pt x="10" y="47"/>
                    <a:pt x="10" y="46"/>
                  </a:cubicBezTo>
                  <a:cubicBezTo>
                    <a:pt x="11" y="39"/>
                    <a:pt x="10" y="31"/>
                    <a:pt x="11" y="24"/>
                  </a:cubicBezTo>
                  <a:cubicBezTo>
                    <a:pt x="11" y="16"/>
                    <a:pt x="11" y="9"/>
                    <a:pt x="10" y="2"/>
                  </a:cubicBezTo>
                  <a:cubicBezTo>
                    <a:pt x="10" y="0"/>
                    <a:pt x="7" y="0"/>
                    <a:pt x="7"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8" name="Freeform 212"/>
            <p:cNvSpPr/>
            <p:nvPr/>
          </p:nvSpPr>
          <p:spPr bwMode="auto">
            <a:xfrm>
              <a:off x="1923" y="2547"/>
              <a:ext cx="8" cy="21"/>
            </a:xfrm>
            <a:custGeom>
              <a:avLst/>
              <a:gdLst>
                <a:gd name="T0" fmla="*/ 4 w 9"/>
                <a:gd name="T1" fmla="*/ 2 h 24"/>
                <a:gd name="T2" fmla="*/ 2 w 9"/>
                <a:gd name="T3" fmla="*/ 12 h 24"/>
                <a:gd name="T4" fmla="*/ 1 w 9"/>
                <a:gd name="T5" fmla="*/ 23 h 24"/>
                <a:gd name="T6" fmla="*/ 3 w 9"/>
                <a:gd name="T7" fmla="*/ 23 h 24"/>
                <a:gd name="T8" fmla="*/ 7 w 9"/>
                <a:gd name="T9" fmla="*/ 12 h 24"/>
                <a:gd name="T10" fmla="*/ 8 w 9"/>
                <a:gd name="T11" fmla="*/ 2 h 24"/>
                <a:gd name="T12" fmla="*/ 4 w 9"/>
                <a:gd name="T13" fmla="*/ 2 h 24"/>
              </a:gdLst>
              <a:ahLst/>
              <a:cxnLst>
                <a:cxn ang="0">
                  <a:pos x="T0" y="T1"/>
                </a:cxn>
                <a:cxn ang="0">
                  <a:pos x="T2" y="T3"/>
                </a:cxn>
                <a:cxn ang="0">
                  <a:pos x="T4" y="T5"/>
                </a:cxn>
                <a:cxn ang="0">
                  <a:pos x="T6" y="T7"/>
                </a:cxn>
                <a:cxn ang="0">
                  <a:pos x="T8" y="T9"/>
                </a:cxn>
                <a:cxn ang="0">
                  <a:pos x="T10" y="T11"/>
                </a:cxn>
                <a:cxn ang="0">
                  <a:pos x="T12" y="T13"/>
                </a:cxn>
              </a:cxnLst>
              <a:rect l="0" t="0" r="r" b="b"/>
              <a:pathLst>
                <a:path w="9" h="24">
                  <a:moveTo>
                    <a:pt x="4" y="2"/>
                  </a:moveTo>
                  <a:cubicBezTo>
                    <a:pt x="3" y="5"/>
                    <a:pt x="3" y="9"/>
                    <a:pt x="2" y="12"/>
                  </a:cubicBezTo>
                  <a:cubicBezTo>
                    <a:pt x="1" y="16"/>
                    <a:pt x="0" y="19"/>
                    <a:pt x="1" y="23"/>
                  </a:cubicBezTo>
                  <a:cubicBezTo>
                    <a:pt x="1" y="24"/>
                    <a:pt x="3" y="24"/>
                    <a:pt x="3" y="23"/>
                  </a:cubicBezTo>
                  <a:cubicBezTo>
                    <a:pt x="6" y="20"/>
                    <a:pt x="6" y="16"/>
                    <a:pt x="7" y="12"/>
                  </a:cubicBezTo>
                  <a:cubicBezTo>
                    <a:pt x="8" y="9"/>
                    <a:pt x="9" y="5"/>
                    <a:pt x="8" y="2"/>
                  </a:cubicBezTo>
                  <a:cubicBezTo>
                    <a:pt x="7" y="0"/>
                    <a:pt x="5" y="0"/>
                    <a:pt x="4"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9" name="Freeform 213"/>
            <p:cNvSpPr/>
            <p:nvPr/>
          </p:nvSpPr>
          <p:spPr bwMode="auto">
            <a:xfrm>
              <a:off x="1907" y="2540"/>
              <a:ext cx="16" cy="28"/>
            </a:xfrm>
            <a:custGeom>
              <a:avLst/>
              <a:gdLst>
                <a:gd name="T0" fmla="*/ 14 w 18"/>
                <a:gd name="T1" fmla="*/ 2 h 32"/>
                <a:gd name="T2" fmla="*/ 5 w 18"/>
                <a:gd name="T3" fmla="*/ 15 h 32"/>
                <a:gd name="T4" fmla="*/ 0 w 18"/>
                <a:gd name="T5" fmla="*/ 29 h 32"/>
                <a:gd name="T6" fmla="*/ 2 w 18"/>
                <a:gd name="T7" fmla="*/ 31 h 32"/>
                <a:gd name="T8" fmla="*/ 10 w 18"/>
                <a:gd name="T9" fmla="*/ 21 h 32"/>
                <a:gd name="T10" fmla="*/ 17 w 18"/>
                <a:gd name="T11" fmla="*/ 5 h 32"/>
                <a:gd name="T12" fmla="*/ 14 w 18"/>
                <a:gd name="T13" fmla="*/ 2 h 32"/>
              </a:gdLst>
              <a:ahLst/>
              <a:cxnLst>
                <a:cxn ang="0">
                  <a:pos x="T0" y="T1"/>
                </a:cxn>
                <a:cxn ang="0">
                  <a:pos x="T2" y="T3"/>
                </a:cxn>
                <a:cxn ang="0">
                  <a:pos x="T4" y="T5"/>
                </a:cxn>
                <a:cxn ang="0">
                  <a:pos x="T6" y="T7"/>
                </a:cxn>
                <a:cxn ang="0">
                  <a:pos x="T8" y="T9"/>
                </a:cxn>
                <a:cxn ang="0">
                  <a:pos x="T10" y="T11"/>
                </a:cxn>
                <a:cxn ang="0">
                  <a:pos x="T12" y="T13"/>
                </a:cxn>
              </a:cxnLst>
              <a:rect l="0" t="0" r="r" b="b"/>
              <a:pathLst>
                <a:path w="18" h="32">
                  <a:moveTo>
                    <a:pt x="14" y="2"/>
                  </a:moveTo>
                  <a:cubicBezTo>
                    <a:pt x="10" y="5"/>
                    <a:pt x="7" y="10"/>
                    <a:pt x="5" y="15"/>
                  </a:cubicBezTo>
                  <a:cubicBezTo>
                    <a:pt x="3" y="20"/>
                    <a:pt x="1" y="24"/>
                    <a:pt x="0" y="29"/>
                  </a:cubicBezTo>
                  <a:cubicBezTo>
                    <a:pt x="0" y="30"/>
                    <a:pt x="1" y="32"/>
                    <a:pt x="2" y="31"/>
                  </a:cubicBezTo>
                  <a:cubicBezTo>
                    <a:pt x="7" y="28"/>
                    <a:pt x="8" y="25"/>
                    <a:pt x="10" y="21"/>
                  </a:cubicBezTo>
                  <a:cubicBezTo>
                    <a:pt x="13" y="15"/>
                    <a:pt x="15" y="10"/>
                    <a:pt x="17" y="5"/>
                  </a:cubicBezTo>
                  <a:cubicBezTo>
                    <a:pt x="18" y="3"/>
                    <a:pt x="16" y="0"/>
                    <a:pt x="14"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0" name="Freeform 214"/>
            <p:cNvSpPr/>
            <p:nvPr/>
          </p:nvSpPr>
          <p:spPr bwMode="auto">
            <a:xfrm>
              <a:off x="1880" y="2532"/>
              <a:ext cx="26" cy="10"/>
            </a:xfrm>
            <a:custGeom>
              <a:avLst/>
              <a:gdLst>
                <a:gd name="T0" fmla="*/ 26 w 29"/>
                <a:gd name="T1" fmla="*/ 1 h 11"/>
                <a:gd name="T2" fmla="*/ 1 w 29"/>
                <a:gd name="T3" fmla="*/ 6 h 11"/>
                <a:gd name="T4" fmla="*/ 1 w 29"/>
                <a:gd name="T5" fmla="*/ 9 h 11"/>
                <a:gd name="T6" fmla="*/ 26 w 29"/>
                <a:gd name="T7" fmla="*/ 5 h 11"/>
                <a:gd name="T8" fmla="*/ 26 w 29"/>
                <a:gd name="T9" fmla="*/ 1 h 11"/>
              </a:gdLst>
              <a:ahLst/>
              <a:cxnLst>
                <a:cxn ang="0">
                  <a:pos x="T0" y="T1"/>
                </a:cxn>
                <a:cxn ang="0">
                  <a:pos x="T2" y="T3"/>
                </a:cxn>
                <a:cxn ang="0">
                  <a:pos x="T4" y="T5"/>
                </a:cxn>
                <a:cxn ang="0">
                  <a:pos x="T6" y="T7"/>
                </a:cxn>
                <a:cxn ang="0">
                  <a:pos x="T8" y="T9"/>
                </a:cxn>
              </a:cxnLst>
              <a:rect l="0" t="0" r="r" b="b"/>
              <a:pathLst>
                <a:path w="28" h="11">
                  <a:moveTo>
                    <a:pt x="26" y="1"/>
                  </a:moveTo>
                  <a:cubicBezTo>
                    <a:pt x="18" y="0"/>
                    <a:pt x="8" y="1"/>
                    <a:pt x="1" y="6"/>
                  </a:cubicBezTo>
                  <a:cubicBezTo>
                    <a:pt x="0" y="7"/>
                    <a:pt x="0" y="9"/>
                    <a:pt x="1" y="9"/>
                  </a:cubicBezTo>
                  <a:cubicBezTo>
                    <a:pt x="9" y="11"/>
                    <a:pt x="18" y="6"/>
                    <a:pt x="26" y="5"/>
                  </a:cubicBezTo>
                  <a:cubicBezTo>
                    <a:pt x="29" y="5"/>
                    <a:pt x="29" y="1"/>
                    <a:pt x="26" y="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1" name="Freeform 215"/>
            <p:cNvSpPr/>
            <p:nvPr/>
          </p:nvSpPr>
          <p:spPr bwMode="auto">
            <a:xfrm>
              <a:off x="1882" y="2524"/>
              <a:ext cx="21" cy="8"/>
            </a:xfrm>
            <a:custGeom>
              <a:avLst/>
              <a:gdLst>
                <a:gd name="T0" fmla="*/ 20 w 23"/>
                <a:gd name="T1" fmla="*/ 2 h 9"/>
                <a:gd name="T2" fmla="*/ 1 w 23"/>
                <a:gd name="T3" fmla="*/ 4 h 9"/>
                <a:gd name="T4" fmla="*/ 1 w 23"/>
                <a:gd name="T5" fmla="*/ 6 h 9"/>
                <a:gd name="T6" fmla="*/ 20 w 23"/>
                <a:gd name="T7" fmla="*/ 6 h 9"/>
                <a:gd name="T8" fmla="*/ 20 w 23"/>
                <a:gd name="T9" fmla="*/ 2 h 9"/>
              </a:gdLst>
              <a:ahLst/>
              <a:cxnLst>
                <a:cxn ang="0">
                  <a:pos x="T0" y="T1"/>
                </a:cxn>
                <a:cxn ang="0">
                  <a:pos x="T2" y="T3"/>
                </a:cxn>
                <a:cxn ang="0">
                  <a:pos x="T4" y="T5"/>
                </a:cxn>
                <a:cxn ang="0">
                  <a:pos x="T6" y="T7"/>
                </a:cxn>
                <a:cxn ang="0">
                  <a:pos x="T8" y="T9"/>
                </a:cxn>
              </a:cxnLst>
              <a:rect l="0" t="0" r="r" b="b"/>
              <a:pathLst>
                <a:path w="23" h="9">
                  <a:moveTo>
                    <a:pt x="20" y="2"/>
                  </a:moveTo>
                  <a:cubicBezTo>
                    <a:pt x="15" y="1"/>
                    <a:pt x="6" y="0"/>
                    <a:pt x="1" y="4"/>
                  </a:cubicBezTo>
                  <a:cubicBezTo>
                    <a:pt x="0" y="4"/>
                    <a:pt x="0" y="5"/>
                    <a:pt x="1" y="6"/>
                  </a:cubicBezTo>
                  <a:cubicBezTo>
                    <a:pt x="6" y="9"/>
                    <a:pt x="14" y="6"/>
                    <a:pt x="20" y="6"/>
                  </a:cubicBezTo>
                  <a:cubicBezTo>
                    <a:pt x="22" y="6"/>
                    <a:pt x="23" y="2"/>
                    <a:pt x="20"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2" name="Freeform 216"/>
            <p:cNvSpPr/>
            <p:nvPr/>
          </p:nvSpPr>
          <p:spPr bwMode="auto">
            <a:xfrm>
              <a:off x="1870" y="2512"/>
              <a:ext cx="36" cy="13"/>
            </a:xfrm>
            <a:custGeom>
              <a:avLst/>
              <a:gdLst>
                <a:gd name="T0" fmla="*/ 37 w 40"/>
                <a:gd name="T1" fmla="*/ 1 h 14"/>
                <a:gd name="T2" fmla="*/ 1 w 40"/>
                <a:gd name="T3" fmla="*/ 8 h 14"/>
                <a:gd name="T4" fmla="*/ 2 w 40"/>
                <a:gd name="T5" fmla="*/ 11 h 14"/>
                <a:gd name="T6" fmla="*/ 37 w 40"/>
                <a:gd name="T7" fmla="*/ 5 h 14"/>
                <a:gd name="T8" fmla="*/ 37 w 40"/>
                <a:gd name="T9" fmla="*/ 1 h 14"/>
              </a:gdLst>
              <a:ahLst/>
              <a:cxnLst>
                <a:cxn ang="0">
                  <a:pos x="T0" y="T1"/>
                </a:cxn>
                <a:cxn ang="0">
                  <a:pos x="T2" y="T3"/>
                </a:cxn>
                <a:cxn ang="0">
                  <a:pos x="T4" y="T5"/>
                </a:cxn>
                <a:cxn ang="0">
                  <a:pos x="T6" y="T7"/>
                </a:cxn>
                <a:cxn ang="0">
                  <a:pos x="T8" y="T9"/>
                </a:cxn>
              </a:cxnLst>
              <a:rect l="0" t="0" r="r" b="b"/>
              <a:pathLst>
                <a:path w="40" h="14">
                  <a:moveTo>
                    <a:pt x="37" y="1"/>
                  </a:moveTo>
                  <a:cubicBezTo>
                    <a:pt x="26" y="0"/>
                    <a:pt x="11" y="2"/>
                    <a:pt x="1" y="8"/>
                  </a:cubicBezTo>
                  <a:cubicBezTo>
                    <a:pt x="0" y="9"/>
                    <a:pt x="0" y="11"/>
                    <a:pt x="2" y="11"/>
                  </a:cubicBezTo>
                  <a:cubicBezTo>
                    <a:pt x="13" y="14"/>
                    <a:pt x="25" y="5"/>
                    <a:pt x="37" y="5"/>
                  </a:cubicBezTo>
                  <a:cubicBezTo>
                    <a:pt x="40" y="5"/>
                    <a:pt x="40" y="1"/>
                    <a:pt x="37" y="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3" name="Freeform 217"/>
            <p:cNvSpPr/>
            <p:nvPr/>
          </p:nvSpPr>
          <p:spPr bwMode="auto">
            <a:xfrm>
              <a:off x="1915" y="2466"/>
              <a:ext cx="23" cy="27"/>
            </a:xfrm>
            <a:custGeom>
              <a:avLst/>
              <a:gdLst>
                <a:gd name="T0" fmla="*/ 25 w 26"/>
                <a:gd name="T1" fmla="*/ 26 h 30"/>
                <a:gd name="T2" fmla="*/ 8 w 26"/>
                <a:gd name="T3" fmla="*/ 1 h 30"/>
                <a:gd name="T4" fmla="*/ 5 w 26"/>
                <a:gd name="T5" fmla="*/ 1 h 30"/>
                <a:gd name="T6" fmla="*/ 7 w 26"/>
                <a:gd name="T7" fmla="*/ 10 h 30"/>
                <a:gd name="T8" fmla="*/ 21 w 26"/>
                <a:gd name="T9" fmla="*/ 28 h 30"/>
                <a:gd name="T10" fmla="*/ 25 w 26"/>
                <a:gd name="T11" fmla="*/ 26 h 30"/>
              </a:gdLst>
              <a:ahLst/>
              <a:cxnLst>
                <a:cxn ang="0">
                  <a:pos x="T0" y="T1"/>
                </a:cxn>
                <a:cxn ang="0">
                  <a:pos x="T2" y="T3"/>
                </a:cxn>
                <a:cxn ang="0">
                  <a:pos x="T4" y="T5"/>
                </a:cxn>
                <a:cxn ang="0">
                  <a:pos x="T6" y="T7"/>
                </a:cxn>
                <a:cxn ang="0">
                  <a:pos x="T8" y="T9"/>
                </a:cxn>
                <a:cxn ang="0">
                  <a:pos x="T10" y="T11"/>
                </a:cxn>
              </a:cxnLst>
              <a:rect l="0" t="0" r="r" b="b"/>
              <a:pathLst>
                <a:path w="26" h="30">
                  <a:moveTo>
                    <a:pt x="25" y="26"/>
                  </a:moveTo>
                  <a:cubicBezTo>
                    <a:pt x="21" y="18"/>
                    <a:pt x="15" y="8"/>
                    <a:pt x="8" y="1"/>
                  </a:cubicBezTo>
                  <a:cubicBezTo>
                    <a:pt x="7" y="1"/>
                    <a:pt x="6" y="0"/>
                    <a:pt x="5" y="1"/>
                  </a:cubicBezTo>
                  <a:cubicBezTo>
                    <a:pt x="0" y="3"/>
                    <a:pt x="5" y="7"/>
                    <a:pt x="7" y="10"/>
                  </a:cubicBezTo>
                  <a:cubicBezTo>
                    <a:pt x="12" y="16"/>
                    <a:pt x="16" y="22"/>
                    <a:pt x="21" y="28"/>
                  </a:cubicBezTo>
                  <a:cubicBezTo>
                    <a:pt x="23" y="30"/>
                    <a:pt x="26" y="29"/>
                    <a:pt x="25" y="2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4" name="Freeform 218"/>
            <p:cNvSpPr/>
            <p:nvPr/>
          </p:nvSpPr>
          <p:spPr bwMode="auto">
            <a:xfrm>
              <a:off x="1915" y="2482"/>
              <a:ext cx="13" cy="15"/>
            </a:xfrm>
            <a:custGeom>
              <a:avLst/>
              <a:gdLst>
                <a:gd name="T0" fmla="*/ 13 w 15"/>
                <a:gd name="T1" fmla="*/ 13 h 17"/>
                <a:gd name="T2" fmla="*/ 8 w 15"/>
                <a:gd name="T3" fmla="*/ 5 h 17"/>
                <a:gd name="T4" fmla="*/ 1 w 15"/>
                <a:gd name="T5" fmla="*/ 0 h 17"/>
                <a:gd name="T6" fmla="*/ 0 w 15"/>
                <a:gd name="T7" fmla="*/ 1 h 17"/>
                <a:gd name="T8" fmla="*/ 4 w 15"/>
                <a:gd name="T9" fmla="*/ 8 h 17"/>
                <a:gd name="T10" fmla="*/ 9 w 15"/>
                <a:gd name="T11" fmla="*/ 15 h 17"/>
                <a:gd name="T12" fmla="*/ 13 w 15"/>
                <a:gd name="T13" fmla="*/ 13 h 17"/>
              </a:gdLst>
              <a:ahLst/>
              <a:cxnLst>
                <a:cxn ang="0">
                  <a:pos x="T0" y="T1"/>
                </a:cxn>
                <a:cxn ang="0">
                  <a:pos x="T2" y="T3"/>
                </a:cxn>
                <a:cxn ang="0">
                  <a:pos x="T4" y="T5"/>
                </a:cxn>
                <a:cxn ang="0">
                  <a:pos x="T6" y="T7"/>
                </a:cxn>
                <a:cxn ang="0">
                  <a:pos x="T8" y="T9"/>
                </a:cxn>
                <a:cxn ang="0">
                  <a:pos x="T10" y="T11"/>
                </a:cxn>
                <a:cxn ang="0">
                  <a:pos x="T12" y="T13"/>
                </a:cxn>
              </a:cxnLst>
              <a:rect l="0" t="0" r="r" b="b"/>
              <a:pathLst>
                <a:path w="15" h="17">
                  <a:moveTo>
                    <a:pt x="13" y="13"/>
                  </a:moveTo>
                  <a:cubicBezTo>
                    <a:pt x="12" y="10"/>
                    <a:pt x="10" y="7"/>
                    <a:pt x="8" y="5"/>
                  </a:cubicBezTo>
                  <a:cubicBezTo>
                    <a:pt x="6" y="3"/>
                    <a:pt x="4" y="0"/>
                    <a:pt x="1" y="0"/>
                  </a:cubicBezTo>
                  <a:cubicBezTo>
                    <a:pt x="0" y="0"/>
                    <a:pt x="0" y="1"/>
                    <a:pt x="0" y="1"/>
                  </a:cubicBezTo>
                  <a:cubicBezTo>
                    <a:pt x="0" y="4"/>
                    <a:pt x="2" y="6"/>
                    <a:pt x="4" y="8"/>
                  </a:cubicBezTo>
                  <a:cubicBezTo>
                    <a:pt x="6" y="10"/>
                    <a:pt x="7" y="12"/>
                    <a:pt x="9" y="15"/>
                  </a:cubicBezTo>
                  <a:cubicBezTo>
                    <a:pt x="11" y="17"/>
                    <a:pt x="15" y="15"/>
                    <a:pt x="13" y="1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5" name="Freeform 219"/>
            <p:cNvSpPr/>
            <p:nvPr/>
          </p:nvSpPr>
          <p:spPr bwMode="auto">
            <a:xfrm>
              <a:off x="1894" y="2476"/>
              <a:ext cx="28" cy="31"/>
            </a:xfrm>
            <a:custGeom>
              <a:avLst/>
              <a:gdLst>
                <a:gd name="T0" fmla="*/ 29 w 31"/>
                <a:gd name="T1" fmla="*/ 28 h 35"/>
                <a:gd name="T2" fmla="*/ 16 w 31"/>
                <a:gd name="T3" fmla="*/ 14 h 35"/>
                <a:gd name="T4" fmla="*/ 3 w 31"/>
                <a:gd name="T5" fmla="*/ 1 h 35"/>
                <a:gd name="T6" fmla="*/ 0 w 31"/>
                <a:gd name="T7" fmla="*/ 3 h 35"/>
                <a:gd name="T8" fmla="*/ 9 w 31"/>
                <a:gd name="T9" fmla="*/ 18 h 35"/>
                <a:gd name="T10" fmla="*/ 26 w 31"/>
                <a:gd name="T11" fmla="*/ 33 h 35"/>
                <a:gd name="T12" fmla="*/ 29 w 31"/>
                <a:gd name="T13" fmla="*/ 28 h 35"/>
              </a:gdLst>
              <a:ahLst/>
              <a:cxnLst>
                <a:cxn ang="0">
                  <a:pos x="T0" y="T1"/>
                </a:cxn>
                <a:cxn ang="0">
                  <a:pos x="T2" y="T3"/>
                </a:cxn>
                <a:cxn ang="0">
                  <a:pos x="T4" y="T5"/>
                </a:cxn>
                <a:cxn ang="0">
                  <a:pos x="T6" y="T7"/>
                </a:cxn>
                <a:cxn ang="0">
                  <a:pos x="T8" y="T9"/>
                </a:cxn>
                <a:cxn ang="0">
                  <a:pos x="T10" y="T11"/>
                </a:cxn>
                <a:cxn ang="0">
                  <a:pos x="T12" y="T13"/>
                </a:cxn>
              </a:cxnLst>
              <a:rect l="0" t="0" r="r" b="b"/>
              <a:pathLst>
                <a:path w="31" h="35">
                  <a:moveTo>
                    <a:pt x="29" y="28"/>
                  </a:moveTo>
                  <a:cubicBezTo>
                    <a:pt x="25" y="23"/>
                    <a:pt x="21" y="19"/>
                    <a:pt x="16" y="14"/>
                  </a:cubicBezTo>
                  <a:cubicBezTo>
                    <a:pt x="13" y="9"/>
                    <a:pt x="9" y="2"/>
                    <a:pt x="3" y="1"/>
                  </a:cubicBezTo>
                  <a:cubicBezTo>
                    <a:pt x="2" y="0"/>
                    <a:pt x="0" y="1"/>
                    <a:pt x="0" y="3"/>
                  </a:cubicBezTo>
                  <a:cubicBezTo>
                    <a:pt x="0" y="8"/>
                    <a:pt x="6" y="14"/>
                    <a:pt x="9" y="18"/>
                  </a:cubicBezTo>
                  <a:cubicBezTo>
                    <a:pt x="15" y="23"/>
                    <a:pt x="20" y="28"/>
                    <a:pt x="26" y="33"/>
                  </a:cubicBezTo>
                  <a:cubicBezTo>
                    <a:pt x="29" y="35"/>
                    <a:pt x="31" y="31"/>
                    <a:pt x="29" y="2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6" name="Freeform 220"/>
            <p:cNvSpPr/>
            <p:nvPr/>
          </p:nvSpPr>
          <p:spPr bwMode="auto">
            <a:xfrm>
              <a:off x="1965" y="2492"/>
              <a:ext cx="29" cy="17"/>
            </a:xfrm>
            <a:custGeom>
              <a:avLst/>
              <a:gdLst>
                <a:gd name="T0" fmla="*/ 28 w 32"/>
                <a:gd name="T1" fmla="*/ 2 h 19"/>
                <a:gd name="T2" fmla="*/ 12 w 32"/>
                <a:gd name="T3" fmla="*/ 9 h 19"/>
                <a:gd name="T4" fmla="*/ 1 w 32"/>
                <a:gd name="T5" fmla="*/ 17 h 19"/>
                <a:gd name="T6" fmla="*/ 2 w 32"/>
                <a:gd name="T7" fmla="*/ 19 h 19"/>
                <a:gd name="T8" fmla="*/ 15 w 32"/>
                <a:gd name="T9" fmla="*/ 13 h 19"/>
                <a:gd name="T10" fmla="*/ 30 w 32"/>
                <a:gd name="T11" fmla="*/ 5 h 19"/>
                <a:gd name="T12" fmla="*/ 28 w 32"/>
                <a:gd name="T13" fmla="*/ 2 h 19"/>
              </a:gdLst>
              <a:ahLst/>
              <a:cxnLst>
                <a:cxn ang="0">
                  <a:pos x="T0" y="T1"/>
                </a:cxn>
                <a:cxn ang="0">
                  <a:pos x="T2" y="T3"/>
                </a:cxn>
                <a:cxn ang="0">
                  <a:pos x="T4" y="T5"/>
                </a:cxn>
                <a:cxn ang="0">
                  <a:pos x="T6" y="T7"/>
                </a:cxn>
                <a:cxn ang="0">
                  <a:pos x="T8" y="T9"/>
                </a:cxn>
                <a:cxn ang="0">
                  <a:pos x="T10" y="T11"/>
                </a:cxn>
                <a:cxn ang="0">
                  <a:pos x="T12" y="T13"/>
                </a:cxn>
              </a:cxnLst>
              <a:rect l="0" t="0" r="r" b="b"/>
              <a:pathLst>
                <a:path w="32" h="19">
                  <a:moveTo>
                    <a:pt x="28" y="2"/>
                  </a:moveTo>
                  <a:cubicBezTo>
                    <a:pt x="22" y="4"/>
                    <a:pt x="17" y="6"/>
                    <a:pt x="12" y="9"/>
                  </a:cubicBezTo>
                  <a:cubicBezTo>
                    <a:pt x="8" y="11"/>
                    <a:pt x="3" y="13"/>
                    <a:pt x="1" y="17"/>
                  </a:cubicBezTo>
                  <a:cubicBezTo>
                    <a:pt x="0" y="18"/>
                    <a:pt x="1" y="19"/>
                    <a:pt x="2" y="19"/>
                  </a:cubicBezTo>
                  <a:cubicBezTo>
                    <a:pt x="7" y="19"/>
                    <a:pt x="11" y="16"/>
                    <a:pt x="15" y="13"/>
                  </a:cubicBezTo>
                  <a:cubicBezTo>
                    <a:pt x="20" y="10"/>
                    <a:pt x="25" y="8"/>
                    <a:pt x="30" y="5"/>
                  </a:cubicBezTo>
                  <a:cubicBezTo>
                    <a:pt x="32" y="4"/>
                    <a:pt x="30" y="0"/>
                    <a:pt x="28"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7" name="Freeform 221"/>
            <p:cNvSpPr/>
            <p:nvPr/>
          </p:nvSpPr>
          <p:spPr bwMode="auto">
            <a:xfrm>
              <a:off x="1961" y="2488"/>
              <a:ext cx="18" cy="13"/>
            </a:xfrm>
            <a:custGeom>
              <a:avLst/>
              <a:gdLst>
                <a:gd name="T0" fmla="*/ 18 w 20"/>
                <a:gd name="T1" fmla="*/ 0 h 14"/>
                <a:gd name="T2" fmla="*/ 8 w 20"/>
                <a:gd name="T3" fmla="*/ 3 h 14"/>
                <a:gd name="T4" fmla="*/ 1 w 20"/>
                <a:gd name="T5" fmla="*/ 10 h 14"/>
                <a:gd name="T6" fmla="*/ 10 w 20"/>
                <a:gd name="T7" fmla="*/ 10 h 14"/>
                <a:gd name="T8" fmla="*/ 19 w 20"/>
                <a:gd name="T9" fmla="*/ 2 h 14"/>
                <a:gd name="T10" fmla="*/ 18 w 20"/>
                <a:gd name="T11" fmla="*/ 0 h 14"/>
              </a:gdLst>
              <a:ahLst/>
              <a:cxnLst>
                <a:cxn ang="0">
                  <a:pos x="T0" y="T1"/>
                </a:cxn>
                <a:cxn ang="0">
                  <a:pos x="T2" y="T3"/>
                </a:cxn>
                <a:cxn ang="0">
                  <a:pos x="T4" y="T5"/>
                </a:cxn>
                <a:cxn ang="0">
                  <a:pos x="T6" y="T7"/>
                </a:cxn>
                <a:cxn ang="0">
                  <a:pos x="T8" y="T9"/>
                </a:cxn>
                <a:cxn ang="0">
                  <a:pos x="T10" y="T11"/>
                </a:cxn>
              </a:cxnLst>
              <a:rect l="0" t="0" r="r" b="b"/>
              <a:pathLst>
                <a:path w="20" h="14">
                  <a:moveTo>
                    <a:pt x="18" y="0"/>
                  </a:moveTo>
                  <a:cubicBezTo>
                    <a:pt x="15" y="0"/>
                    <a:pt x="11" y="2"/>
                    <a:pt x="8" y="3"/>
                  </a:cubicBezTo>
                  <a:cubicBezTo>
                    <a:pt x="6" y="4"/>
                    <a:pt x="0" y="7"/>
                    <a:pt x="1" y="10"/>
                  </a:cubicBezTo>
                  <a:cubicBezTo>
                    <a:pt x="2" y="14"/>
                    <a:pt x="8" y="11"/>
                    <a:pt x="10" y="10"/>
                  </a:cubicBezTo>
                  <a:cubicBezTo>
                    <a:pt x="13" y="8"/>
                    <a:pt x="17" y="5"/>
                    <a:pt x="19" y="2"/>
                  </a:cubicBezTo>
                  <a:cubicBezTo>
                    <a:pt x="20" y="2"/>
                    <a:pt x="19" y="1"/>
                    <a:pt x="18"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8" name="Freeform 222"/>
            <p:cNvSpPr/>
            <p:nvPr/>
          </p:nvSpPr>
          <p:spPr bwMode="auto">
            <a:xfrm>
              <a:off x="1950" y="2464"/>
              <a:ext cx="25" cy="31"/>
            </a:xfrm>
            <a:custGeom>
              <a:avLst/>
              <a:gdLst>
                <a:gd name="T0" fmla="*/ 22 w 28"/>
                <a:gd name="T1" fmla="*/ 3 h 35"/>
                <a:gd name="T2" fmla="*/ 11 w 28"/>
                <a:gd name="T3" fmla="*/ 17 h 35"/>
                <a:gd name="T4" fmla="*/ 0 w 28"/>
                <a:gd name="T5" fmla="*/ 32 h 35"/>
                <a:gd name="T6" fmla="*/ 3 w 28"/>
                <a:gd name="T7" fmla="*/ 34 h 35"/>
                <a:gd name="T8" fmla="*/ 14 w 28"/>
                <a:gd name="T9" fmla="*/ 23 h 35"/>
                <a:gd name="T10" fmla="*/ 26 w 28"/>
                <a:gd name="T11" fmla="*/ 6 h 35"/>
                <a:gd name="T12" fmla="*/ 22 w 28"/>
                <a:gd name="T13" fmla="*/ 3 h 35"/>
              </a:gdLst>
              <a:ahLst/>
              <a:cxnLst>
                <a:cxn ang="0">
                  <a:pos x="T0" y="T1"/>
                </a:cxn>
                <a:cxn ang="0">
                  <a:pos x="T2" y="T3"/>
                </a:cxn>
                <a:cxn ang="0">
                  <a:pos x="T4" y="T5"/>
                </a:cxn>
                <a:cxn ang="0">
                  <a:pos x="T6" y="T7"/>
                </a:cxn>
                <a:cxn ang="0">
                  <a:pos x="T8" y="T9"/>
                </a:cxn>
                <a:cxn ang="0">
                  <a:pos x="T10" y="T11"/>
                </a:cxn>
                <a:cxn ang="0">
                  <a:pos x="T12" y="T13"/>
                </a:cxn>
              </a:cxnLst>
              <a:rect l="0" t="0" r="r" b="b"/>
              <a:pathLst>
                <a:path w="28" h="35">
                  <a:moveTo>
                    <a:pt x="22" y="3"/>
                  </a:moveTo>
                  <a:cubicBezTo>
                    <a:pt x="18" y="7"/>
                    <a:pt x="15" y="12"/>
                    <a:pt x="11" y="17"/>
                  </a:cubicBezTo>
                  <a:cubicBezTo>
                    <a:pt x="8" y="22"/>
                    <a:pt x="3" y="27"/>
                    <a:pt x="0" y="32"/>
                  </a:cubicBezTo>
                  <a:cubicBezTo>
                    <a:pt x="0" y="34"/>
                    <a:pt x="2" y="35"/>
                    <a:pt x="3" y="34"/>
                  </a:cubicBezTo>
                  <a:cubicBezTo>
                    <a:pt x="8" y="32"/>
                    <a:pt x="11" y="27"/>
                    <a:pt x="14" y="23"/>
                  </a:cubicBezTo>
                  <a:cubicBezTo>
                    <a:pt x="18" y="17"/>
                    <a:pt x="22" y="12"/>
                    <a:pt x="26" y="6"/>
                  </a:cubicBezTo>
                  <a:cubicBezTo>
                    <a:pt x="28" y="4"/>
                    <a:pt x="24" y="0"/>
                    <a:pt x="22" y="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9" name="Freeform 223"/>
            <p:cNvSpPr/>
            <p:nvPr/>
          </p:nvSpPr>
          <p:spPr bwMode="auto">
            <a:xfrm>
              <a:off x="1913" y="2496"/>
              <a:ext cx="44" cy="48"/>
            </a:xfrm>
            <a:custGeom>
              <a:avLst/>
              <a:gdLst>
                <a:gd name="T0" fmla="*/ 27 w 50"/>
                <a:gd name="T1" fmla="*/ 51 h 54"/>
                <a:gd name="T2" fmla="*/ 35 w 50"/>
                <a:gd name="T3" fmla="*/ 48 h 54"/>
                <a:gd name="T4" fmla="*/ 39 w 50"/>
                <a:gd name="T5" fmla="*/ 46 h 54"/>
                <a:gd name="T6" fmla="*/ 48 w 50"/>
                <a:gd name="T7" fmla="*/ 33 h 54"/>
                <a:gd name="T8" fmla="*/ 49 w 50"/>
                <a:gd name="T9" fmla="*/ 24 h 54"/>
                <a:gd name="T10" fmla="*/ 23 w 50"/>
                <a:gd name="T11" fmla="*/ 3 h 54"/>
                <a:gd name="T12" fmla="*/ 7 w 50"/>
                <a:gd name="T13" fmla="*/ 16 h 54"/>
                <a:gd name="T14" fmla="*/ 27 w 50"/>
                <a:gd name="T15" fmla="*/ 51 h 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0" h="54">
                  <a:moveTo>
                    <a:pt x="27" y="51"/>
                  </a:moveTo>
                  <a:cubicBezTo>
                    <a:pt x="30" y="51"/>
                    <a:pt x="31" y="50"/>
                    <a:pt x="35" y="48"/>
                  </a:cubicBezTo>
                  <a:cubicBezTo>
                    <a:pt x="39" y="46"/>
                    <a:pt x="39" y="46"/>
                    <a:pt x="39" y="46"/>
                  </a:cubicBezTo>
                  <a:cubicBezTo>
                    <a:pt x="43" y="43"/>
                    <a:pt x="46" y="39"/>
                    <a:pt x="48" y="33"/>
                  </a:cubicBezTo>
                  <a:cubicBezTo>
                    <a:pt x="49" y="30"/>
                    <a:pt x="50" y="27"/>
                    <a:pt x="49" y="24"/>
                  </a:cubicBezTo>
                  <a:cubicBezTo>
                    <a:pt x="49" y="11"/>
                    <a:pt x="36" y="0"/>
                    <a:pt x="23" y="3"/>
                  </a:cubicBezTo>
                  <a:cubicBezTo>
                    <a:pt x="14" y="5"/>
                    <a:pt x="9" y="10"/>
                    <a:pt x="7" y="16"/>
                  </a:cubicBezTo>
                  <a:cubicBezTo>
                    <a:pt x="0" y="33"/>
                    <a:pt x="5" y="54"/>
                    <a:pt x="27" y="5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0" name="Freeform 224"/>
            <p:cNvSpPr/>
            <p:nvPr/>
          </p:nvSpPr>
          <p:spPr bwMode="auto">
            <a:xfrm>
              <a:off x="1873" y="2430"/>
              <a:ext cx="532" cy="476"/>
            </a:xfrm>
            <a:custGeom>
              <a:avLst/>
              <a:gdLst>
                <a:gd name="T0" fmla="*/ 328 w 598"/>
                <a:gd name="T1" fmla="*/ 146 h 534"/>
                <a:gd name="T2" fmla="*/ 183 w 598"/>
                <a:gd name="T3" fmla="*/ 76 h 534"/>
                <a:gd name="T4" fmla="*/ 224 w 598"/>
                <a:gd name="T5" fmla="*/ 228 h 534"/>
                <a:gd name="T6" fmla="*/ 207 w 598"/>
                <a:gd name="T7" fmla="*/ 339 h 534"/>
                <a:gd name="T8" fmla="*/ 227 w 598"/>
                <a:gd name="T9" fmla="*/ 339 h 534"/>
                <a:gd name="T10" fmla="*/ 376 w 598"/>
                <a:gd name="T11" fmla="*/ 355 h 534"/>
                <a:gd name="T12" fmla="*/ 399 w 598"/>
                <a:gd name="T13" fmla="*/ 227 h 534"/>
                <a:gd name="T14" fmla="*/ 328 w 598"/>
                <a:gd name="T15" fmla="*/ 146 h 5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98" h="534">
                  <a:moveTo>
                    <a:pt x="328" y="146"/>
                  </a:moveTo>
                  <a:cubicBezTo>
                    <a:pt x="289" y="108"/>
                    <a:pt x="236" y="28"/>
                    <a:pt x="183" y="76"/>
                  </a:cubicBezTo>
                  <a:cubicBezTo>
                    <a:pt x="138" y="117"/>
                    <a:pt x="183" y="196"/>
                    <a:pt x="224" y="228"/>
                  </a:cubicBezTo>
                  <a:cubicBezTo>
                    <a:pt x="0" y="162"/>
                    <a:pt x="35" y="354"/>
                    <a:pt x="207" y="339"/>
                  </a:cubicBezTo>
                  <a:cubicBezTo>
                    <a:pt x="227" y="339"/>
                    <a:pt x="227" y="339"/>
                    <a:pt x="227" y="339"/>
                  </a:cubicBezTo>
                  <a:cubicBezTo>
                    <a:pt x="168" y="481"/>
                    <a:pt x="350" y="534"/>
                    <a:pt x="376" y="355"/>
                  </a:cubicBezTo>
                  <a:cubicBezTo>
                    <a:pt x="519" y="453"/>
                    <a:pt x="598" y="208"/>
                    <a:pt x="399" y="227"/>
                  </a:cubicBezTo>
                  <a:cubicBezTo>
                    <a:pt x="590" y="92"/>
                    <a:pt x="363" y="0"/>
                    <a:pt x="328" y="146"/>
                  </a:cubicBezTo>
                  <a:close/>
                </a:path>
              </a:pathLst>
            </a:custGeom>
            <a:solidFill>
              <a:srgbClr val="FF6C9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1" name="Freeform 225"/>
            <p:cNvSpPr/>
            <p:nvPr/>
          </p:nvSpPr>
          <p:spPr bwMode="auto">
            <a:xfrm>
              <a:off x="2067" y="2677"/>
              <a:ext cx="46" cy="15"/>
            </a:xfrm>
            <a:custGeom>
              <a:avLst/>
              <a:gdLst>
                <a:gd name="T0" fmla="*/ 3 w 52"/>
                <a:gd name="T1" fmla="*/ 15 h 17"/>
                <a:gd name="T2" fmla="*/ 28 w 52"/>
                <a:gd name="T3" fmla="*/ 15 h 17"/>
                <a:gd name="T4" fmla="*/ 51 w 52"/>
                <a:gd name="T5" fmla="*/ 6 h 17"/>
                <a:gd name="T6" fmla="*/ 50 w 52"/>
                <a:gd name="T7" fmla="*/ 2 h 17"/>
                <a:gd name="T8" fmla="*/ 29 w 52"/>
                <a:gd name="T9" fmla="*/ 5 h 17"/>
                <a:gd name="T10" fmla="*/ 3 w 52"/>
                <a:gd name="T11" fmla="*/ 11 h 17"/>
                <a:gd name="T12" fmla="*/ 3 w 52"/>
                <a:gd name="T13" fmla="*/ 15 h 17"/>
              </a:gdLst>
              <a:ahLst/>
              <a:cxnLst>
                <a:cxn ang="0">
                  <a:pos x="T0" y="T1"/>
                </a:cxn>
                <a:cxn ang="0">
                  <a:pos x="T2" y="T3"/>
                </a:cxn>
                <a:cxn ang="0">
                  <a:pos x="T4" y="T5"/>
                </a:cxn>
                <a:cxn ang="0">
                  <a:pos x="T6" y="T7"/>
                </a:cxn>
                <a:cxn ang="0">
                  <a:pos x="T8" y="T9"/>
                </a:cxn>
                <a:cxn ang="0">
                  <a:pos x="T10" y="T11"/>
                </a:cxn>
                <a:cxn ang="0">
                  <a:pos x="T12" y="T13"/>
                </a:cxn>
              </a:cxnLst>
              <a:rect l="0" t="0" r="r" b="b"/>
              <a:pathLst>
                <a:path w="52" h="17">
                  <a:moveTo>
                    <a:pt x="3" y="15"/>
                  </a:moveTo>
                  <a:cubicBezTo>
                    <a:pt x="11" y="17"/>
                    <a:pt x="20" y="16"/>
                    <a:pt x="28" y="15"/>
                  </a:cubicBezTo>
                  <a:cubicBezTo>
                    <a:pt x="36" y="14"/>
                    <a:pt x="46" y="12"/>
                    <a:pt x="51" y="6"/>
                  </a:cubicBezTo>
                  <a:cubicBezTo>
                    <a:pt x="52" y="4"/>
                    <a:pt x="52" y="2"/>
                    <a:pt x="50" y="2"/>
                  </a:cubicBezTo>
                  <a:cubicBezTo>
                    <a:pt x="43" y="0"/>
                    <a:pt x="36" y="3"/>
                    <a:pt x="29" y="5"/>
                  </a:cubicBezTo>
                  <a:cubicBezTo>
                    <a:pt x="20" y="7"/>
                    <a:pt x="11" y="8"/>
                    <a:pt x="3" y="11"/>
                  </a:cubicBezTo>
                  <a:cubicBezTo>
                    <a:pt x="0" y="11"/>
                    <a:pt x="0" y="15"/>
                    <a:pt x="3" y="15"/>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4" name="Freeform 226"/>
            <p:cNvSpPr/>
            <p:nvPr/>
          </p:nvSpPr>
          <p:spPr bwMode="auto">
            <a:xfrm>
              <a:off x="2062" y="2657"/>
              <a:ext cx="51" cy="11"/>
            </a:xfrm>
            <a:custGeom>
              <a:avLst/>
              <a:gdLst>
                <a:gd name="T0" fmla="*/ 3 w 58"/>
                <a:gd name="T1" fmla="*/ 10 h 13"/>
                <a:gd name="T2" fmla="*/ 31 w 58"/>
                <a:gd name="T3" fmla="*/ 12 h 13"/>
                <a:gd name="T4" fmla="*/ 57 w 58"/>
                <a:gd name="T5" fmla="*/ 8 h 13"/>
                <a:gd name="T6" fmla="*/ 57 w 58"/>
                <a:gd name="T7" fmla="*/ 4 h 13"/>
                <a:gd name="T8" fmla="*/ 31 w 58"/>
                <a:gd name="T9" fmla="*/ 3 h 13"/>
                <a:gd name="T10" fmla="*/ 3 w 58"/>
                <a:gd name="T11" fmla="*/ 6 h 13"/>
                <a:gd name="T12" fmla="*/ 3 w 58"/>
                <a:gd name="T13" fmla="*/ 10 h 13"/>
              </a:gdLst>
              <a:ahLst/>
              <a:cxnLst>
                <a:cxn ang="0">
                  <a:pos x="T0" y="T1"/>
                </a:cxn>
                <a:cxn ang="0">
                  <a:pos x="T2" y="T3"/>
                </a:cxn>
                <a:cxn ang="0">
                  <a:pos x="T4" y="T5"/>
                </a:cxn>
                <a:cxn ang="0">
                  <a:pos x="T6" y="T7"/>
                </a:cxn>
                <a:cxn ang="0">
                  <a:pos x="T8" y="T9"/>
                </a:cxn>
                <a:cxn ang="0">
                  <a:pos x="T10" y="T11"/>
                </a:cxn>
                <a:cxn ang="0">
                  <a:pos x="T12" y="T13"/>
                </a:cxn>
              </a:cxnLst>
              <a:rect l="0" t="0" r="r" b="b"/>
              <a:pathLst>
                <a:path w="57" h="13">
                  <a:moveTo>
                    <a:pt x="3" y="10"/>
                  </a:moveTo>
                  <a:cubicBezTo>
                    <a:pt x="12" y="12"/>
                    <a:pt x="22" y="12"/>
                    <a:pt x="31" y="12"/>
                  </a:cubicBezTo>
                  <a:cubicBezTo>
                    <a:pt x="40" y="12"/>
                    <a:pt x="50" y="13"/>
                    <a:pt x="57" y="8"/>
                  </a:cubicBezTo>
                  <a:cubicBezTo>
                    <a:pt x="58" y="7"/>
                    <a:pt x="58" y="5"/>
                    <a:pt x="57" y="4"/>
                  </a:cubicBezTo>
                  <a:cubicBezTo>
                    <a:pt x="49" y="0"/>
                    <a:pt x="40" y="3"/>
                    <a:pt x="31" y="3"/>
                  </a:cubicBezTo>
                  <a:cubicBezTo>
                    <a:pt x="22" y="4"/>
                    <a:pt x="12" y="4"/>
                    <a:pt x="3" y="6"/>
                  </a:cubicBezTo>
                  <a:cubicBezTo>
                    <a:pt x="0" y="6"/>
                    <a:pt x="1" y="9"/>
                    <a:pt x="3" y="10"/>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5" name="Freeform 227"/>
            <p:cNvSpPr/>
            <p:nvPr/>
          </p:nvSpPr>
          <p:spPr bwMode="auto">
            <a:xfrm>
              <a:off x="2080" y="2584"/>
              <a:ext cx="47" cy="56"/>
            </a:xfrm>
            <a:custGeom>
              <a:avLst/>
              <a:gdLst>
                <a:gd name="T0" fmla="*/ 50 w 52"/>
                <a:gd name="T1" fmla="*/ 58 h 63"/>
                <a:gd name="T2" fmla="*/ 28 w 52"/>
                <a:gd name="T3" fmla="*/ 24 h 63"/>
                <a:gd name="T4" fmla="*/ 4 w 52"/>
                <a:gd name="T5" fmla="*/ 1 h 63"/>
                <a:gd name="T6" fmla="*/ 1 w 52"/>
                <a:gd name="T7" fmla="*/ 4 h 63"/>
                <a:gd name="T8" fmla="*/ 24 w 52"/>
                <a:gd name="T9" fmla="*/ 34 h 63"/>
                <a:gd name="T10" fmla="*/ 47 w 52"/>
                <a:gd name="T11" fmla="*/ 61 h 63"/>
                <a:gd name="T12" fmla="*/ 50 w 52"/>
                <a:gd name="T13" fmla="*/ 58 h 63"/>
              </a:gdLst>
              <a:ahLst/>
              <a:cxnLst>
                <a:cxn ang="0">
                  <a:pos x="T0" y="T1"/>
                </a:cxn>
                <a:cxn ang="0">
                  <a:pos x="T2" y="T3"/>
                </a:cxn>
                <a:cxn ang="0">
                  <a:pos x="T4" y="T5"/>
                </a:cxn>
                <a:cxn ang="0">
                  <a:pos x="T6" y="T7"/>
                </a:cxn>
                <a:cxn ang="0">
                  <a:pos x="T8" y="T9"/>
                </a:cxn>
                <a:cxn ang="0">
                  <a:pos x="T10" y="T11"/>
                </a:cxn>
                <a:cxn ang="0">
                  <a:pos x="T12" y="T13"/>
                </a:cxn>
              </a:cxnLst>
              <a:rect l="0" t="0" r="r" b="b"/>
              <a:pathLst>
                <a:path w="52" h="62">
                  <a:moveTo>
                    <a:pt x="50" y="58"/>
                  </a:moveTo>
                  <a:cubicBezTo>
                    <a:pt x="43" y="47"/>
                    <a:pt x="36" y="35"/>
                    <a:pt x="28" y="24"/>
                  </a:cubicBezTo>
                  <a:cubicBezTo>
                    <a:pt x="22" y="15"/>
                    <a:pt x="15" y="4"/>
                    <a:pt x="4" y="1"/>
                  </a:cubicBezTo>
                  <a:cubicBezTo>
                    <a:pt x="2" y="0"/>
                    <a:pt x="0" y="3"/>
                    <a:pt x="1" y="4"/>
                  </a:cubicBezTo>
                  <a:cubicBezTo>
                    <a:pt x="7" y="15"/>
                    <a:pt x="17" y="24"/>
                    <a:pt x="24" y="34"/>
                  </a:cubicBezTo>
                  <a:cubicBezTo>
                    <a:pt x="31" y="44"/>
                    <a:pt x="38" y="53"/>
                    <a:pt x="47" y="61"/>
                  </a:cubicBezTo>
                  <a:cubicBezTo>
                    <a:pt x="49" y="63"/>
                    <a:pt x="52" y="60"/>
                    <a:pt x="50" y="58"/>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6" name="Freeform 228"/>
            <p:cNvSpPr/>
            <p:nvPr/>
          </p:nvSpPr>
          <p:spPr bwMode="auto">
            <a:xfrm>
              <a:off x="2113" y="2591"/>
              <a:ext cx="20" cy="33"/>
            </a:xfrm>
            <a:custGeom>
              <a:avLst/>
              <a:gdLst>
                <a:gd name="T0" fmla="*/ 21 w 22"/>
                <a:gd name="T1" fmla="*/ 30 h 36"/>
                <a:gd name="T2" fmla="*/ 13 w 22"/>
                <a:gd name="T3" fmla="*/ 15 h 36"/>
                <a:gd name="T4" fmla="*/ 3 w 22"/>
                <a:gd name="T5" fmla="*/ 1 h 36"/>
                <a:gd name="T6" fmla="*/ 0 w 22"/>
                <a:gd name="T7" fmla="*/ 2 h 36"/>
                <a:gd name="T8" fmla="*/ 6 w 22"/>
                <a:gd name="T9" fmla="*/ 19 h 36"/>
                <a:gd name="T10" fmla="*/ 17 w 22"/>
                <a:gd name="T11" fmla="*/ 34 h 36"/>
                <a:gd name="T12" fmla="*/ 21 w 22"/>
                <a:gd name="T13" fmla="*/ 30 h 36"/>
              </a:gdLst>
              <a:ahLst/>
              <a:cxnLst>
                <a:cxn ang="0">
                  <a:pos x="T0" y="T1"/>
                </a:cxn>
                <a:cxn ang="0">
                  <a:pos x="T2" y="T3"/>
                </a:cxn>
                <a:cxn ang="0">
                  <a:pos x="T4" y="T5"/>
                </a:cxn>
                <a:cxn ang="0">
                  <a:pos x="T6" y="T7"/>
                </a:cxn>
                <a:cxn ang="0">
                  <a:pos x="T8" y="T9"/>
                </a:cxn>
                <a:cxn ang="0">
                  <a:pos x="T10" y="T11"/>
                </a:cxn>
                <a:cxn ang="0">
                  <a:pos x="T12" y="T13"/>
                </a:cxn>
              </a:cxnLst>
              <a:rect l="0" t="0" r="r" b="b"/>
              <a:pathLst>
                <a:path w="22" h="36">
                  <a:moveTo>
                    <a:pt x="21" y="30"/>
                  </a:moveTo>
                  <a:cubicBezTo>
                    <a:pt x="19" y="25"/>
                    <a:pt x="16" y="20"/>
                    <a:pt x="13" y="15"/>
                  </a:cubicBezTo>
                  <a:cubicBezTo>
                    <a:pt x="10" y="10"/>
                    <a:pt x="9" y="4"/>
                    <a:pt x="3" y="1"/>
                  </a:cubicBezTo>
                  <a:cubicBezTo>
                    <a:pt x="2" y="0"/>
                    <a:pt x="0" y="1"/>
                    <a:pt x="0" y="2"/>
                  </a:cubicBezTo>
                  <a:cubicBezTo>
                    <a:pt x="0" y="9"/>
                    <a:pt x="3" y="14"/>
                    <a:pt x="6" y="19"/>
                  </a:cubicBezTo>
                  <a:cubicBezTo>
                    <a:pt x="9" y="25"/>
                    <a:pt x="12" y="31"/>
                    <a:pt x="17" y="34"/>
                  </a:cubicBezTo>
                  <a:cubicBezTo>
                    <a:pt x="20" y="36"/>
                    <a:pt x="22" y="33"/>
                    <a:pt x="21" y="30"/>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7" name="Freeform 229"/>
            <p:cNvSpPr/>
            <p:nvPr/>
          </p:nvSpPr>
          <p:spPr bwMode="auto">
            <a:xfrm>
              <a:off x="2130" y="2575"/>
              <a:ext cx="21" cy="49"/>
            </a:xfrm>
            <a:custGeom>
              <a:avLst/>
              <a:gdLst>
                <a:gd name="T0" fmla="*/ 21 w 23"/>
                <a:gd name="T1" fmla="*/ 50 h 56"/>
                <a:gd name="T2" fmla="*/ 10 w 23"/>
                <a:gd name="T3" fmla="*/ 2 h 56"/>
                <a:gd name="T4" fmla="*/ 5 w 23"/>
                <a:gd name="T5" fmla="*/ 3 h 56"/>
                <a:gd name="T6" fmla="*/ 14 w 23"/>
                <a:gd name="T7" fmla="*/ 51 h 56"/>
                <a:gd name="T8" fmla="*/ 21 w 23"/>
                <a:gd name="T9" fmla="*/ 50 h 56"/>
              </a:gdLst>
              <a:ahLst/>
              <a:cxnLst>
                <a:cxn ang="0">
                  <a:pos x="T0" y="T1"/>
                </a:cxn>
                <a:cxn ang="0">
                  <a:pos x="T2" y="T3"/>
                </a:cxn>
                <a:cxn ang="0">
                  <a:pos x="T4" y="T5"/>
                </a:cxn>
                <a:cxn ang="0">
                  <a:pos x="T6" y="T7"/>
                </a:cxn>
                <a:cxn ang="0">
                  <a:pos x="T8" y="T9"/>
                </a:cxn>
              </a:cxnLst>
              <a:rect l="0" t="0" r="r" b="b"/>
              <a:pathLst>
                <a:path w="23" h="56">
                  <a:moveTo>
                    <a:pt x="21" y="50"/>
                  </a:moveTo>
                  <a:cubicBezTo>
                    <a:pt x="23" y="35"/>
                    <a:pt x="17" y="15"/>
                    <a:pt x="10" y="2"/>
                  </a:cubicBezTo>
                  <a:cubicBezTo>
                    <a:pt x="9" y="0"/>
                    <a:pt x="6" y="1"/>
                    <a:pt x="5" y="3"/>
                  </a:cubicBezTo>
                  <a:cubicBezTo>
                    <a:pt x="0" y="18"/>
                    <a:pt x="10" y="36"/>
                    <a:pt x="14" y="51"/>
                  </a:cubicBezTo>
                  <a:cubicBezTo>
                    <a:pt x="15" y="56"/>
                    <a:pt x="21" y="54"/>
                    <a:pt x="21" y="50"/>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8" name="Freeform 230"/>
            <p:cNvSpPr/>
            <p:nvPr/>
          </p:nvSpPr>
          <p:spPr bwMode="auto">
            <a:xfrm>
              <a:off x="2172" y="2581"/>
              <a:ext cx="31" cy="36"/>
            </a:xfrm>
            <a:custGeom>
              <a:avLst/>
              <a:gdLst>
                <a:gd name="T0" fmla="*/ 7 w 35"/>
                <a:gd name="T1" fmla="*/ 38 h 41"/>
                <a:gd name="T2" fmla="*/ 23 w 35"/>
                <a:gd name="T3" fmla="*/ 23 h 41"/>
                <a:gd name="T4" fmla="*/ 35 w 35"/>
                <a:gd name="T5" fmla="*/ 4 h 41"/>
                <a:gd name="T6" fmla="*/ 31 w 35"/>
                <a:gd name="T7" fmla="*/ 1 h 41"/>
                <a:gd name="T8" fmla="*/ 17 w 35"/>
                <a:gd name="T9" fmla="*/ 15 h 41"/>
                <a:gd name="T10" fmla="*/ 3 w 35"/>
                <a:gd name="T11" fmla="*/ 32 h 41"/>
                <a:gd name="T12" fmla="*/ 7 w 35"/>
                <a:gd name="T13" fmla="*/ 38 h 41"/>
              </a:gdLst>
              <a:ahLst/>
              <a:cxnLst>
                <a:cxn ang="0">
                  <a:pos x="T0" y="T1"/>
                </a:cxn>
                <a:cxn ang="0">
                  <a:pos x="T2" y="T3"/>
                </a:cxn>
                <a:cxn ang="0">
                  <a:pos x="T4" y="T5"/>
                </a:cxn>
                <a:cxn ang="0">
                  <a:pos x="T6" y="T7"/>
                </a:cxn>
                <a:cxn ang="0">
                  <a:pos x="T8" y="T9"/>
                </a:cxn>
                <a:cxn ang="0">
                  <a:pos x="T10" y="T11"/>
                </a:cxn>
                <a:cxn ang="0">
                  <a:pos x="T12" y="T13"/>
                </a:cxn>
              </a:cxnLst>
              <a:rect l="0" t="0" r="r" b="b"/>
              <a:pathLst>
                <a:path w="35" h="41">
                  <a:moveTo>
                    <a:pt x="7" y="38"/>
                  </a:moveTo>
                  <a:cubicBezTo>
                    <a:pt x="13" y="34"/>
                    <a:pt x="19" y="28"/>
                    <a:pt x="23" y="23"/>
                  </a:cubicBezTo>
                  <a:cubicBezTo>
                    <a:pt x="28" y="17"/>
                    <a:pt x="33" y="11"/>
                    <a:pt x="35" y="4"/>
                  </a:cubicBezTo>
                  <a:cubicBezTo>
                    <a:pt x="35" y="2"/>
                    <a:pt x="33" y="0"/>
                    <a:pt x="31" y="1"/>
                  </a:cubicBezTo>
                  <a:cubicBezTo>
                    <a:pt x="25" y="4"/>
                    <a:pt x="21" y="10"/>
                    <a:pt x="17" y="15"/>
                  </a:cubicBezTo>
                  <a:cubicBezTo>
                    <a:pt x="13" y="21"/>
                    <a:pt x="8" y="27"/>
                    <a:pt x="3" y="32"/>
                  </a:cubicBezTo>
                  <a:cubicBezTo>
                    <a:pt x="0" y="35"/>
                    <a:pt x="4" y="41"/>
                    <a:pt x="7" y="38"/>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9" name="Freeform 231"/>
            <p:cNvSpPr/>
            <p:nvPr/>
          </p:nvSpPr>
          <p:spPr bwMode="auto">
            <a:xfrm>
              <a:off x="2184" y="2598"/>
              <a:ext cx="26" cy="25"/>
            </a:xfrm>
            <a:custGeom>
              <a:avLst/>
              <a:gdLst>
                <a:gd name="T0" fmla="*/ 8 w 30"/>
                <a:gd name="T1" fmla="*/ 25 h 28"/>
                <a:gd name="T2" fmla="*/ 20 w 30"/>
                <a:gd name="T3" fmla="*/ 15 h 28"/>
                <a:gd name="T4" fmla="*/ 30 w 30"/>
                <a:gd name="T5" fmla="*/ 3 h 28"/>
                <a:gd name="T6" fmla="*/ 28 w 30"/>
                <a:gd name="T7" fmla="*/ 0 h 28"/>
                <a:gd name="T8" fmla="*/ 16 w 30"/>
                <a:gd name="T9" fmla="*/ 7 h 28"/>
                <a:gd name="T10" fmla="*/ 4 w 30"/>
                <a:gd name="T11" fmla="*/ 19 h 28"/>
                <a:gd name="T12" fmla="*/ 8 w 30"/>
                <a:gd name="T13" fmla="*/ 25 h 28"/>
              </a:gdLst>
              <a:ahLst/>
              <a:cxnLst>
                <a:cxn ang="0">
                  <a:pos x="T0" y="T1"/>
                </a:cxn>
                <a:cxn ang="0">
                  <a:pos x="T2" y="T3"/>
                </a:cxn>
                <a:cxn ang="0">
                  <a:pos x="T4" y="T5"/>
                </a:cxn>
                <a:cxn ang="0">
                  <a:pos x="T6" y="T7"/>
                </a:cxn>
                <a:cxn ang="0">
                  <a:pos x="T8" y="T9"/>
                </a:cxn>
                <a:cxn ang="0">
                  <a:pos x="T10" y="T11"/>
                </a:cxn>
                <a:cxn ang="0">
                  <a:pos x="T12" y="T13"/>
                </a:cxn>
              </a:cxnLst>
              <a:rect l="0" t="0" r="r" b="b"/>
              <a:pathLst>
                <a:path w="30" h="28">
                  <a:moveTo>
                    <a:pt x="8" y="25"/>
                  </a:moveTo>
                  <a:cubicBezTo>
                    <a:pt x="12" y="23"/>
                    <a:pt x="16" y="19"/>
                    <a:pt x="20" y="15"/>
                  </a:cubicBezTo>
                  <a:cubicBezTo>
                    <a:pt x="24" y="12"/>
                    <a:pt x="29" y="8"/>
                    <a:pt x="30" y="3"/>
                  </a:cubicBezTo>
                  <a:cubicBezTo>
                    <a:pt x="30" y="1"/>
                    <a:pt x="29" y="0"/>
                    <a:pt x="28" y="0"/>
                  </a:cubicBezTo>
                  <a:cubicBezTo>
                    <a:pt x="23" y="0"/>
                    <a:pt x="19" y="4"/>
                    <a:pt x="16" y="7"/>
                  </a:cubicBezTo>
                  <a:cubicBezTo>
                    <a:pt x="12" y="11"/>
                    <a:pt x="9" y="16"/>
                    <a:pt x="4" y="19"/>
                  </a:cubicBezTo>
                  <a:cubicBezTo>
                    <a:pt x="0" y="22"/>
                    <a:pt x="4" y="28"/>
                    <a:pt x="8" y="25"/>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0" name="Freeform 232"/>
            <p:cNvSpPr/>
            <p:nvPr/>
          </p:nvSpPr>
          <p:spPr bwMode="auto">
            <a:xfrm>
              <a:off x="2192" y="2593"/>
              <a:ext cx="41" cy="48"/>
            </a:xfrm>
            <a:custGeom>
              <a:avLst/>
              <a:gdLst>
                <a:gd name="T0" fmla="*/ 8 w 46"/>
                <a:gd name="T1" fmla="*/ 51 h 54"/>
                <a:gd name="T2" fmla="*/ 29 w 46"/>
                <a:gd name="T3" fmla="*/ 31 h 54"/>
                <a:gd name="T4" fmla="*/ 45 w 46"/>
                <a:gd name="T5" fmla="*/ 4 h 54"/>
                <a:gd name="T6" fmla="*/ 41 w 46"/>
                <a:gd name="T7" fmla="*/ 1 h 54"/>
                <a:gd name="T8" fmla="*/ 24 w 46"/>
                <a:gd name="T9" fmla="*/ 21 h 54"/>
                <a:gd name="T10" fmla="*/ 4 w 46"/>
                <a:gd name="T11" fmla="*/ 46 h 54"/>
                <a:gd name="T12" fmla="*/ 8 w 46"/>
                <a:gd name="T13" fmla="*/ 51 h 54"/>
              </a:gdLst>
              <a:ahLst/>
              <a:cxnLst>
                <a:cxn ang="0">
                  <a:pos x="T0" y="T1"/>
                </a:cxn>
                <a:cxn ang="0">
                  <a:pos x="T2" y="T3"/>
                </a:cxn>
                <a:cxn ang="0">
                  <a:pos x="T4" y="T5"/>
                </a:cxn>
                <a:cxn ang="0">
                  <a:pos x="T6" y="T7"/>
                </a:cxn>
                <a:cxn ang="0">
                  <a:pos x="T8" y="T9"/>
                </a:cxn>
                <a:cxn ang="0">
                  <a:pos x="T10" y="T11"/>
                </a:cxn>
                <a:cxn ang="0">
                  <a:pos x="T12" y="T13"/>
                </a:cxn>
              </a:cxnLst>
              <a:rect l="0" t="0" r="r" b="b"/>
              <a:pathLst>
                <a:path w="46" h="54">
                  <a:moveTo>
                    <a:pt x="8" y="51"/>
                  </a:moveTo>
                  <a:cubicBezTo>
                    <a:pt x="17" y="46"/>
                    <a:pt x="23" y="39"/>
                    <a:pt x="29" y="31"/>
                  </a:cubicBezTo>
                  <a:cubicBezTo>
                    <a:pt x="35" y="23"/>
                    <a:pt x="43" y="14"/>
                    <a:pt x="45" y="4"/>
                  </a:cubicBezTo>
                  <a:cubicBezTo>
                    <a:pt x="46" y="2"/>
                    <a:pt x="43" y="0"/>
                    <a:pt x="41" y="1"/>
                  </a:cubicBezTo>
                  <a:cubicBezTo>
                    <a:pt x="33" y="5"/>
                    <a:pt x="28" y="13"/>
                    <a:pt x="24" y="21"/>
                  </a:cubicBezTo>
                  <a:cubicBezTo>
                    <a:pt x="18" y="30"/>
                    <a:pt x="12" y="39"/>
                    <a:pt x="4" y="46"/>
                  </a:cubicBezTo>
                  <a:cubicBezTo>
                    <a:pt x="0" y="48"/>
                    <a:pt x="5" y="54"/>
                    <a:pt x="8" y="51"/>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1" name="Freeform 233"/>
            <p:cNvSpPr/>
            <p:nvPr/>
          </p:nvSpPr>
          <p:spPr bwMode="auto">
            <a:xfrm>
              <a:off x="2178" y="2697"/>
              <a:ext cx="51" cy="21"/>
            </a:xfrm>
            <a:custGeom>
              <a:avLst/>
              <a:gdLst>
                <a:gd name="T0" fmla="*/ 4 w 57"/>
                <a:gd name="T1" fmla="*/ 8 h 24"/>
                <a:gd name="T2" fmla="*/ 34 w 57"/>
                <a:gd name="T3" fmla="*/ 18 h 24"/>
                <a:gd name="T4" fmla="*/ 56 w 57"/>
                <a:gd name="T5" fmla="*/ 18 h 24"/>
                <a:gd name="T6" fmla="*/ 57 w 57"/>
                <a:gd name="T7" fmla="*/ 15 h 24"/>
                <a:gd name="T8" fmla="*/ 36 w 57"/>
                <a:gd name="T9" fmla="*/ 8 h 24"/>
                <a:gd name="T10" fmla="*/ 6 w 57"/>
                <a:gd name="T11" fmla="*/ 1 h 24"/>
                <a:gd name="T12" fmla="*/ 4 w 57"/>
                <a:gd name="T13" fmla="*/ 8 h 24"/>
              </a:gdLst>
              <a:ahLst/>
              <a:cxnLst>
                <a:cxn ang="0">
                  <a:pos x="T0" y="T1"/>
                </a:cxn>
                <a:cxn ang="0">
                  <a:pos x="T2" y="T3"/>
                </a:cxn>
                <a:cxn ang="0">
                  <a:pos x="T4" y="T5"/>
                </a:cxn>
                <a:cxn ang="0">
                  <a:pos x="T6" y="T7"/>
                </a:cxn>
                <a:cxn ang="0">
                  <a:pos x="T8" y="T9"/>
                </a:cxn>
                <a:cxn ang="0">
                  <a:pos x="T10" y="T11"/>
                </a:cxn>
                <a:cxn ang="0">
                  <a:pos x="T12" y="T13"/>
                </a:cxn>
              </a:cxnLst>
              <a:rect l="0" t="0" r="r" b="b"/>
              <a:pathLst>
                <a:path w="57" h="24">
                  <a:moveTo>
                    <a:pt x="4" y="8"/>
                  </a:moveTo>
                  <a:cubicBezTo>
                    <a:pt x="14" y="12"/>
                    <a:pt x="24" y="16"/>
                    <a:pt x="34" y="18"/>
                  </a:cubicBezTo>
                  <a:cubicBezTo>
                    <a:pt x="40" y="20"/>
                    <a:pt x="51" y="24"/>
                    <a:pt x="56" y="18"/>
                  </a:cubicBezTo>
                  <a:cubicBezTo>
                    <a:pt x="57" y="18"/>
                    <a:pt x="57" y="16"/>
                    <a:pt x="57" y="15"/>
                  </a:cubicBezTo>
                  <a:cubicBezTo>
                    <a:pt x="53" y="9"/>
                    <a:pt x="43" y="9"/>
                    <a:pt x="36" y="8"/>
                  </a:cubicBezTo>
                  <a:cubicBezTo>
                    <a:pt x="26" y="6"/>
                    <a:pt x="16" y="4"/>
                    <a:pt x="6" y="1"/>
                  </a:cubicBezTo>
                  <a:cubicBezTo>
                    <a:pt x="2" y="0"/>
                    <a:pt x="0" y="7"/>
                    <a:pt x="4" y="8"/>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2" name="Freeform 234"/>
            <p:cNvSpPr/>
            <p:nvPr/>
          </p:nvSpPr>
          <p:spPr bwMode="auto">
            <a:xfrm>
              <a:off x="2187" y="2680"/>
              <a:ext cx="30" cy="13"/>
            </a:xfrm>
            <a:custGeom>
              <a:avLst/>
              <a:gdLst>
                <a:gd name="T0" fmla="*/ 5 w 33"/>
                <a:gd name="T1" fmla="*/ 9 h 15"/>
                <a:gd name="T2" fmla="*/ 21 w 33"/>
                <a:gd name="T3" fmla="*/ 14 h 15"/>
                <a:gd name="T4" fmla="*/ 33 w 33"/>
                <a:gd name="T5" fmla="*/ 12 h 15"/>
                <a:gd name="T6" fmla="*/ 33 w 33"/>
                <a:gd name="T7" fmla="*/ 9 h 15"/>
                <a:gd name="T8" fmla="*/ 21 w 33"/>
                <a:gd name="T9" fmla="*/ 5 h 15"/>
                <a:gd name="T10" fmla="*/ 7 w 33"/>
                <a:gd name="T11" fmla="*/ 2 h 15"/>
                <a:gd name="T12" fmla="*/ 5 w 33"/>
                <a:gd name="T13" fmla="*/ 9 h 15"/>
              </a:gdLst>
              <a:ahLst/>
              <a:cxnLst>
                <a:cxn ang="0">
                  <a:pos x="T0" y="T1"/>
                </a:cxn>
                <a:cxn ang="0">
                  <a:pos x="T2" y="T3"/>
                </a:cxn>
                <a:cxn ang="0">
                  <a:pos x="T4" y="T5"/>
                </a:cxn>
                <a:cxn ang="0">
                  <a:pos x="T6" y="T7"/>
                </a:cxn>
                <a:cxn ang="0">
                  <a:pos x="T8" y="T9"/>
                </a:cxn>
                <a:cxn ang="0">
                  <a:pos x="T10" y="T11"/>
                </a:cxn>
                <a:cxn ang="0">
                  <a:pos x="T12" y="T13"/>
                </a:cxn>
              </a:cxnLst>
              <a:rect l="0" t="0" r="r" b="b"/>
              <a:pathLst>
                <a:path w="33" h="15">
                  <a:moveTo>
                    <a:pt x="5" y="9"/>
                  </a:moveTo>
                  <a:cubicBezTo>
                    <a:pt x="10" y="11"/>
                    <a:pt x="15" y="13"/>
                    <a:pt x="21" y="14"/>
                  </a:cubicBezTo>
                  <a:cubicBezTo>
                    <a:pt x="25" y="14"/>
                    <a:pt x="29" y="15"/>
                    <a:pt x="33" y="12"/>
                  </a:cubicBezTo>
                  <a:cubicBezTo>
                    <a:pt x="33" y="11"/>
                    <a:pt x="33" y="10"/>
                    <a:pt x="33" y="9"/>
                  </a:cubicBezTo>
                  <a:cubicBezTo>
                    <a:pt x="30" y="6"/>
                    <a:pt x="25" y="6"/>
                    <a:pt x="21" y="5"/>
                  </a:cubicBezTo>
                  <a:cubicBezTo>
                    <a:pt x="16" y="4"/>
                    <a:pt x="11" y="3"/>
                    <a:pt x="7" y="2"/>
                  </a:cubicBezTo>
                  <a:cubicBezTo>
                    <a:pt x="2" y="0"/>
                    <a:pt x="0" y="8"/>
                    <a:pt x="5" y="9"/>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3" name="Freeform 235"/>
            <p:cNvSpPr/>
            <p:nvPr/>
          </p:nvSpPr>
          <p:spPr bwMode="auto">
            <a:xfrm>
              <a:off x="2185" y="2663"/>
              <a:ext cx="64" cy="18"/>
            </a:xfrm>
            <a:custGeom>
              <a:avLst/>
              <a:gdLst>
                <a:gd name="T0" fmla="*/ 5 w 71"/>
                <a:gd name="T1" fmla="*/ 10 h 21"/>
                <a:gd name="T2" fmla="*/ 39 w 71"/>
                <a:gd name="T3" fmla="*/ 15 h 21"/>
                <a:gd name="T4" fmla="*/ 67 w 71"/>
                <a:gd name="T5" fmla="*/ 18 h 21"/>
                <a:gd name="T6" fmla="*/ 69 w 71"/>
                <a:gd name="T7" fmla="*/ 12 h 21"/>
                <a:gd name="T8" fmla="*/ 43 w 71"/>
                <a:gd name="T9" fmla="*/ 3 h 21"/>
                <a:gd name="T10" fmla="*/ 6 w 71"/>
                <a:gd name="T11" fmla="*/ 1 h 21"/>
                <a:gd name="T12" fmla="*/ 5 w 71"/>
                <a:gd name="T13" fmla="*/ 10 h 21"/>
              </a:gdLst>
              <a:ahLst/>
              <a:cxnLst>
                <a:cxn ang="0">
                  <a:pos x="T0" y="T1"/>
                </a:cxn>
                <a:cxn ang="0">
                  <a:pos x="T2" y="T3"/>
                </a:cxn>
                <a:cxn ang="0">
                  <a:pos x="T4" y="T5"/>
                </a:cxn>
                <a:cxn ang="0">
                  <a:pos x="T6" y="T7"/>
                </a:cxn>
                <a:cxn ang="0">
                  <a:pos x="T8" y="T9"/>
                </a:cxn>
                <a:cxn ang="0">
                  <a:pos x="T10" y="T11"/>
                </a:cxn>
                <a:cxn ang="0">
                  <a:pos x="T12" y="T13"/>
                </a:cxn>
              </a:cxnLst>
              <a:rect l="0" t="0" r="r" b="b"/>
              <a:pathLst>
                <a:path w="71" h="21">
                  <a:moveTo>
                    <a:pt x="5" y="10"/>
                  </a:moveTo>
                  <a:cubicBezTo>
                    <a:pt x="16" y="12"/>
                    <a:pt x="28" y="13"/>
                    <a:pt x="39" y="15"/>
                  </a:cubicBezTo>
                  <a:cubicBezTo>
                    <a:pt x="49" y="17"/>
                    <a:pt x="58" y="21"/>
                    <a:pt x="67" y="18"/>
                  </a:cubicBezTo>
                  <a:cubicBezTo>
                    <a:pt x="70" y="17"/>
                    <a:pt x="71" y="14"/>
                    <a:pt x="69" y="12"/>
                  </a:cubicBezTo>
                  <a:cubicBezTo>
                    <a:pt x="63" y="4"/>
                    <a:pt x="52" y="4"/>
                    <a:pt x="43" y="3"/>
                  </a:cubicBezTo>
                  <a:cubicBezTo>
                    <a:pt x="31" y="1"/>
                    <a:pt x="18" y="0"/>
                    <a:pt x="6" y="1"/>
                  </a:cubicBezTo>
                  <a:cubicBezTo>
                    <a:pt x="1" y="1"/>
                    <a:pt x="0" y="9"/>
                    <a:pt x="5" y="10"/>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4" name="Freeform 236"/>
            <p:cNvSpPr/>
            <p:nvPr/>
          </p:nvSpPr>
          <p:spPr bwMode="auto">
            <a:xfrm>
              <a:off x="2103" y="2709"/>
              <a:ext cx="24" cy="49"/>
            </a:xfrm>
            <a:custGeom>
              <a:avLst/>
              <a:gdLst>
                <a:gd name="T0" fmla="*/ 8 w 27"/>
                <a:gd name="T1" fmla="*/ 51 h 55"/>
                <a:gd name="T2" fmla="*/ 20 w 27"/>
                <a:gd name="T3" fmla="*/ 25 h 55"/>
                <a:gd name="T4" fmla="*/ 26 w 27"/>
                <a:gd name="T5" fmla="*/ 3 h 55"/>
                <a:gd name="T6" fmla="*/ 22 w 27"/>
                <a:gd name="T7" fmla="*/ 2 h 55"/>
                <a:gd name="T8" fmla="*/ 13 w 27"/>
                <a:gd name="T9" fmla="*/ 19 h 55"/>
                <a:gd name="T10" fmla="*/ 2 w 27"/>
                <a:gd name="T11" fmla="*/ 48 h 55"/>
                <a:gd name="T12" fmla="*/ 8 w 27"/>
                <a:gd name="T13" fmla="*/ 51 h 55"/>
              </a:gdLst>
              <a:ahLst/>
              <a:cxnLst>
                <a:cxn ang="0">
                  <a:pos x="T0" y="T1"/>
                </a:cxn>
                <a:cxn ang="0">
                  <a:pos x="T2" y="T3"/>
                </a:cxn>
                <a:cxn ang="0">
                  <a:pos x="T4" y="T5"/>
                </a:cxn>
                <a:cxn ang="0">
                  <a:pos x="T6" y="T7"/>
                </a:cxn>
                <a:cxn ang="0">
                  <a:pos x="T8" y="T9"/>
                </a:cxn>
                <a:cxn ang="0">
                  <a:pos x="T10" y="T11"/>
                </a:cxn>
                <a:cxn ang="0">
                  <a:pos x="T12" y="T13"/>
                </a:cxn>
              </a:cxnLst>
              <a:rect l="0" t="0" r="r" b="b"/>
              <a:pathLst>
                <a:path w="27" h="55">
                  <a:moveTo>
                    <a:pt x="8" y="51"/>
                  </a:moveTo>
                  <a:cubicBezTo>
                    <a:pt x="12" y="43"/>
                    <a:pt x="16" y="34"/>
                    <a:pt x="20" y="25"/>
                  </a:cubicBezTo>
                  <a:cubicBezTo>
                    <a:pt x="23" y="18"/>
                    <a:pt x="27" y="11"/>
                    <a:pt x="26" y="3"/>
                  </a:cubicBezTo>
                  <a:cubicBezTo>
                    <a:pt x="25" y="1"/>
                    <a:pt x="23" y="0"/>
                    <a:pt x="22" y="2"/>
                  </a:cubicBezTo>
                  <a:cubicBezTo>
                    <a:pt x="17" y="7"/>
                    <a:pt x="15" y="13"/>
                    <a:pt x="13" y="19"/>
                  </a:cubicBezTo>
                  <a:cubicBezTo>
                    <a:pt x="10" y="29"/>
                    <a:pt x="6" y="38"/>
                    <a:pt x="2" y="48"/>
                  </a:cubicBezTo>
                  <a:cubicBezTo>
                    <a:pt x="0" y="52"/>
                    <a:pt x="6" y="55"/>
                    <a:pt x="8" y="51"/>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5" name="Freeform 237"/>
            <p:cNvSpPr/>
            <p:nvPr/>
          </p:nvSpPr>
          <p:spPr bwMode="auto">
            <a:xfrm>
              <a:off x="2129" y="2715"/>
              <a:ext cx="17" cy="32"/>
            </a:xfrm>
            <a:custGeom>
              <a:avLst/>
              <a:gdLst>
                <a:gd name="T0" fmla="*/ 3 w 19"/>
                <a:gd name="T1" fmla="*/ 35 h 36"/>
                <a:gd name="T2" fmla="*/ 12 w 19"/>
                <a:gd name="T3" fmla="*/ 21 h 36"/>
                <a:gd name="T4" fmla="*/ 14 w 19"/>
                <a:gd name="T5" fmla="*/ 5 h 36"/>
                <a:gd name="T6" fmla="*/ 0 w 19"/>
                <a:gd name="T7" fmla="*/ 33 h 36"/>
                <a:gd name="T8" fmla="*/ 3 w 19"/>
                <a:gd name="T9" fmla="*/ 35 h 36"/>
              </a:gdLst>
              <a:ahLst/>
              <a:cxnLst>
                <a:cxn ang="0">
                  <a:pos x="T0" y="T1"/>
                </a:cxn>
                <a:cxn ang="0">
                  <a:pos x="T2" y="T3"/>
                </a:cxn>
                <a:cxn ang="0">
                  <a:pos x="T4" y="T5"/>
                </a:cxn>
                <a:cxn ang="0">
                  <a:pos x="T6" y="T7"/>
                </a:cxn>
                <a:cxn ang="0">
                  <a:pos x="T8" y="T9"/>
                </a:cxn>
              </a:cxnLst>
              <a:rect l="0" t="0" r="r" b="b"/>
              <a:pathLst>
                <a:path w="19" h="36">
                  <a:moveTo>
                    <a:pt x="3" y="35"/>
                  </a:moveTo>
                  <a:cubicBezTo>
                    <a:pt x="8" y="32"/>
                    <a:pt x="10" y="27"/>
                    <a:pt x="12" y="21"/>
                  </a:cubicBezTo>
                  <a:cubicBezTo>
                    <a:pt x="14" y="18"/>
                    <a:pt x="19" y="8"/>
                    <a:pt x="14" y="5"/>
                  </a:cubicBezTo>
                  <a:cubicBezTo>
                    <a:pt x="4" y="0"/>
                    <a:pt x="0" y="28"/>
                    <a:pt x="0" y="33"/>
                  </a:cubicBezTo>
                  <a:cubicBezTo>
                    <a:pt x="0" y="35"/>
                    <a:pt x="1" y="36"/>
                    <a:pt x="3" y="35"/>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6" name="Freeform 238"/>
            <p:cNvSpPr/>
            <p:nvPr/>
          </p:nvSpPr>
          <p:spPr bwMode="auto">
            <a:xfrm>
              <a:off x="2149" y="2711"/>
              <a:ext cx="15" cy="60"/>
            </a:xfrm>
            <a:custGeom>
              <a:avLst/>
              <a:gdLst>
                <a:gd name="T0" fmla="*/ 17 w 17"/>
                <a:gd name="T1" fmla="*/ 62 h 68"/>
                <a:gd name="T2" fmla="*/ 16 w 17"/>
                <a:gd name="T3" fmla="*/ 33 h 68"/>
                <a:gd name="T4" fmla="*/ 13 w 17"/>
                <a:gd name="T5" fmla="*/ 3 h 68"/>
                <a:gd name="T6" fmla="*/ 8 w 17"/>
                <a:gd name="T7" fmla="*/ 3 h 68"/>
                <a:gd name="T8" fmla="*/ 8 w 17"/>
                <a:gd name="T9" fmla="*/ 62 h 68"/>
                <a:gd name="T10" fmla="*/ 17 w 17"/>
                <a:gd name="T11" fmla="*/ 62 h 68"/>
              </a:gdLst>
              <a:ahLst/>
              <a:cxnLst>
                <a:cxn ang="0">
                  <a:pos x="T0" y="T1"/>
                </a:cxn>
                <a:cxn ang="0">
                  <a:pos x="T2" y="T3"/>
                </a:cxn>
                <a:cxn ang="0">
                  <a:pos x="T4" y="T5"/>
                </a:cxn>
                <a:cxn ang="0">
                  <a:pos x="T6" y="T7"/>
                </a:cxn>
                <a:cxn ang="0">
                  <a:pos x="T8" y="T9"/>
                </a:cxn>
                <a:cxn ang="0">
                  <a:pos x="T10" y="T11"/>
                </a:cxn>
              </a:cxnLst>
              <a:rect l="0" t="0" r="r" b="b"/>
              <a:pathLst>
                <a:path w="17" h="68">
                  <a:moveTo>
                    <a:pt x="17" y="62"/>
                  </a:moveTo>
                  <a:cubicBezTo>
                    <a:pt x="17" y="52"/>
                    <a:pt x="16" y="43"/>
                    <a:pt x="16" y="33"/>
                  </a:cubicBezTo>
                  <a:cubicBezTo>
                    <a:pt x="15" y="23"/>
                    <a:pt x="16" y="13"/>
                    <a:pt x="13" y="3"/>
                  </a:cubicBezTo>
                  <a:cubicBezTo>
                    <a:pt x="13" y="1"/>
                    <a:pt x="9" y="0"/>
                    <a:pt x="8" y="3"/>
                  </a:cubicBezTo>
                  <a:cubicBezTo>
                    <a:pt x="0" y="20"/>
                    <a:pt x="7" y="43"/>
                    <a:pt x="8" y="62"/>
                  </a:cubicBezTo>
                  <a:cubicBezTo>
                    <a:pt x="8" y="68"/>
                    <a:pt x="17" y="68"/>
                    <a:pt x="17" y="62"/>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7" name="Freeform 239"/>
            <p:cNvSpPr/>
            <p:nvPr/>
          </p:nvSpPr>
          <p:spPr bwMode="auto">
            <a:xfrm>
              <a:off x="2117" y="2614"/>
              <a:ext cx="68" cy="89"/>
            </a:xfrm>
            <a:custGeom>
              <a:avLst/>
              <a:gdLst>
                <a:gd name="T0" fmla="*/ 12 w 77"/>
                <a:gd name="T1" fmla="*/ 26 h 100"/>
                <a:gd name="T2" fmla="*/ 4 w 77"/>
                <a:gd name="T3" fmla="*/ 39 h 100"/>
                <a:gd name="T4" fmla="*/ 2 w 77"/>
                <a:gd name="T5" fmla="*/ 45 h 100"/>
                <a:gd name="T6" fmla="*/ 4 w 77"/>
                <a:gd name="T7" fmla="*/ 71 h 100"/>
                <a:gd name="T8" fmla="*/ 11 w 77"/>
                <a:gd name="T9" fmla="*/ 84 h 100"/>
                <a:gd name="T10" fmla="*/ 67 w 77"/>
                <a:gd name="T11" fmla="*/ 84 h 100"/>
                <a:gd name="T12" fmla="*/ 73 w 77"/>
                <a:gd name="T13" fmla="*/ 49 h 100"/>
                <a:gd name="T14" fmla="*/ 12 w 77"/>
                <a:gd name="T15" fmla="*/ 26 h 10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7" h="100">
                  <a:moveTo>
                    <a:pt x="12" y="26"/>
                  </a:moveTo>
                  <a:cubicBezTo>
                    <a:pt x="9" y="30"/>
                    <a:pt x="7" y="32"/>
                    <a:pt x="4" y="39"/>
                  </a:cubicBezTo>
                  <a:cubicBezTo>
                    <a:pt x="2" y="45"/>
                    <a:pt x="2" y="45"/>
                    <a:pt x="2" y="45"/>
                  </a:cubicBezTo>
                  <a:cubicBezTo>
                    <a:pt x="0" y="54"/>
                    <a:pt x="0" y="61"/>
                    <a:pt x="4" y="71"/>
                  </a:cubicBezTo>
                  <a:cubicBezTo>
                    <a:pt x="6" y="76"/>
                    <a:pt x="8" y="80"/>
                    <a:pt x="11" y="84"/>
                  </a:cubicBezTo>
                  <a:cubicBezTo>
                    <a:pt x="26" y="100"/>
                    <a:pt x="54" y="100"/>
                    <a:pt x="67" y="84"/>
                  </a:cubicBezTo>
                  <a:cubicBezTo>
                    <a:pt x="77" y="71"/>
                    <a:pt x="77" y="59"/>
                    <a:pt x="73" y="49"/>
                  </a:cubicBezTo>
                  <a:cubicBezTo>
                    <a:pt x="65" y="22"/>
                    <a:pt x="36" y="0"/>
                    <a:pt x="12" y="2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8" name="Freeform 240"/>
            <p:cNvSpPr/>
            <p:nvPr/>
          </p:nvSpPr>
          <p:spPr bwMode="auto">
            <a:xfrm>
              <a:off x="1997" y="509"/>
              <a:ext cx="379" cy="422"/>
            </a:xfrm>
            <a:custGeom>
              <a:avLst/>
              <a:gdLst>
                <a:gd name="T0" fmla="*/ 152 w 426"/>
                <a:gd name="T1" fmla="*/ 179 h 474"/>
                <a:gd name="T2" fmla="*/ 178 w 426"/>
                <a:gd name="T3" fmla="*/ 0 h 474"/>
                <a:gd name="T4" fmla="*/ 246 w 426"/>
                <a:gd name="T5" fmla="*/ 176 h 474"/>
                <a:gd name="T6" fmla="*/ 394 w 426"/>
                <a:gd name="T7" fmla="*/ 110 h 474"/>
                <a:gd name="T8" fmla="*/ 308 w 426"/>
                <a:gd name="T9" fmla="*/ 246 h 474"/>
                <a:gd name="T10" fmla="*/ 426 w 426"/>
                <a:gd name="T11" fmla="*/ 381 h 474"/>
                <a:gd name="T12" fmla="*/ 361 w 426"/>
                <a:gd name="T13" fmla="*/ 365 h 474"/>
                <a:gd name="T14" fmla="*/ 268 w 426"/>
                <a:gd name="T15" fmla="*/ 318 h 474"/>
                <a:gd name="T16" fmla="*/ 282 w 426"/>
                <a:gd name="T17" fmla="*/ 393 h 474"/>
                <a:gd name="T18" fmla="*/ 253 w 426"/>
                <a:gd name="T19" fmla="*/ 440 h 474"/>
                <a:gd name="T20" fmla="*/ 226 w 426"/>
                <a:gd name="T21" fmla="*/ 474 h 474"/>
                <a:gd name="T22" fmla="*/ 167 w 426"/>
                <a:gd name="T23" fmla="*/ 326 h 474"/>
                <a:gd name="T24" fmla="*/ 167 w 426"/>
                <a:gd name="T25" fmla="*/ 326 h 474"/>
                <a:gd name="T26" fmla="*/ 18 w 426"/>
                <a:gd name="T27" fmla="*/ 384 h 474"/>
                <a:gd name="T28" fmla="*/ 14 w 426"/>
                <a:gd name="T29" fmla="*/ 383 h 474"/>
                <a:gd name="T30" fmla="*/ 62 w 426"/>
                <a:gd name="T31" fmla="*/ 282 h 474"/>
                <a:gd name="T32" fmla="*/ 124 w 426"/>
                <a:gd name="T33" fmla="*/ 268 h 474"/>
                <a:gd name="T34" fmla="*/ 0 w 426"/>
                <a:gd name="T35" fmla="*/ 138 h 474"/>
                <a:gd name="T36" fmla="*/ 146 w 426"/>
                <a:gd name="T37" fmla="*/ 182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26" h="473">
                  <a:moveTo>
                    <a:pt x="152" y="179"/>
                  </a:moveTo>
                  <a:cubicBezTo>
                    <a:pt x="107" y="125"/>
                    <a:pt x="147" y="52"/>
                    <a:pt x="178" y="0"/>
                  </a:cubicBezTo>
                  <a:cubicBezTo>
                    <a:pt x="228" y="55"/>
                    <a:pt x="255" y="102"/>
                    <a:pt x="246" y="176"/>
                  </a:cubicBezTo>
                  <a:cubicBezTo>
                    <a:pt x="265" y="124"/>
                    <a:pt x="339" y="101"/>
                    <a:pt x="394" y="110"/>
                  </a:cubicBezTo>
                  <a:cubicBezTo>
                    <a:pt x="379" y="179"/>
                    <a:pt x="377" y="212"/>
                    <a:pt x="308" y="246"/>
                  </a:cubicBezTo>
                  <a:cubicBezTo>
                    <a:pt x="374" y="242"/>
                    <a:pt x="422" y="324"/>
                    <a:pt x="426" y="381"/>
                  </a:cubicBezTo>
                  <a:cubicBezTo>
                    <a:pt x="408" y="381"/>
                    <a:pt x="382" y="369"/>
                    <a:pt x="361" y="365"/>
                  </a:cubicBezTo>
                  <a:cubicBezTo>
                    <a:pt x="335" y="360"/>
                    <a:pt x="290" y="353"/>
                    <a:pt x="268" y="318"/>
                  </a:cubicBezTo>
                  <a:cubicBezTo>
                    <a:pt x="274" y="349"/>
                    <a:pt x="293" y="361"/>
                    <a:pt x="282" y="393"/>
                  </a:cubicBezTo>
                  <a:cubicBezTo>
                    <a:pt x="276" y="409"/>
                    <a:pt x="265" y="428"/>
                    <a:pt x="253" y="440"/>
                  </a:cubicBezTo>
                  <a:cubicBezTo>
                    <a:pt x="243" y="451"/>
                    <a:pt x="234" y="459"/>
                    <a:pt x="226" y="474"/>
                  </a:cubicBezTo>
                  <a:cubicBezTo>
                    <a:pt x="192" y="435"/>
                    <a:pt x="134" y="378"/>
                    <a:pt x="167" y="326"/>
                  </a:cubicBezTo>
                  <a:cubicBezTo>
                    <a:pt x="167" y="326"/>
                    <a:pt x="167" y="326"/>
                    <a:pt x="167" y="326"/>
                  </a:cubicBezTo>
                  <a:cubicBezTo>
                    <a:pt x="124" y="391"/>
                    <a:pt x="86" y="387"/>
                    <a:pt x="18" y="384"/>
                  </a:cubicBezTo>
                  <a:cubicBezTo>
                    <a:pt x="17" y="385"/>
                    <a:pt x="13" y="384"/>
                    <a:pt x="14" y="383"/>
                  </a:cubicBezTo>
                  <a:cubicBezTo>
                    <a:pt x="29" y="349"/>
                    <a:pt x="28" y="299"/>
                    <a:pt x="62" y="282"/>
                  </a:cubicBezTo>
                  <a:cubicBezTo>
                    <a:pt x="77" y="272"/>
                    <a:pt x="107" y="263"/>
                    <a:pt x="124" y="268"/>
                  </a:cubicBezTo>
                  <a:cubicBezTo>
                    <a:pt x="68" y="251"/>
                    <a:pt x="9" y="244"/>
                    <a:pt x="0" y="138"/>
                  </a:cubicBezTo>
                  <a:cubicBezTo>
                    <a:pt x="46" y="133"/>
                    <a:pt x="101" y="121"/>
                    <a:pt x="146" y="182"/>
                  </a:cubicBezTo>
                </a:path>
              </a:pathLst>
            </a:custGeom>
            <a:solidFill>
              <a:srgbClr val="FF7A1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9" name="Freeform 241"/>
            <p:cNvSpPr/>
            <p:nvPr/>
          </p:nvSpPr>
          <p:spPr bwMode="auto">
            <a:xfrm>
              <a:off x="2114" y="666"/>
              <a:ext cx="141" cy="132"/>
            </a:xfrm>
            <a:custGeom>
              <a:avLst/>
              <a:gdLst>
                <a:gd name="T0" fmla="*/ 124 w 158"/>
                <a:gd name="T1" fmla="*/ 75 h 149"/>
                <a:gd name="T2" fmla="*/ 132 w 158"/>
                <a:gd name="T3" fmla="*/ 117 h 149"/>
                <a:gd name="T4" fmla="*/ 95 w 158"/>
                <a:gd name="T5" fmla="*/ 103 h 149"/>
                <a:gd name="T6" fmla="*/ 90 w 158"/>
                <a:gd name="T7" fmla="*/ 106 h 149"/>
                <a:gd name="T8" fmla="*/ 78 w 158"/>
                <a:gd name="T9" fmla="*/ 140 h 149"/>
                <a:gd name="T10" fmla="*/ 63 w 158"/>
                <a:gd name="T11" fmla="*/ 104 h 149"/>
                <a:gd name="T12" fmla="*/ 57 w 158"/>
                <a:gd name="T13" fmla="*/ 100 h 149"/>
                <a:gd name="T14" fmla="*/ 21 w 158"/>
                <a:gd name="T15" fmla="*/ 106 h 149"/>
                <a:gd name="T16" fmla="*/ 46 w 158"/>
                <a:gd name="T17" fmla="*/ 77 h 149"/>
                <a:gd name="T18" fmla="*/ 48 w 158"/>
                <a:gd name="T19" fmla="*/ 70 h 149"/>
                <a:gd name="T20" fmla="*/ 28 w 158"/>
                <a:gd name="T21" fmla="*/ 38 h 149"/>
                <a:gd name="T22" fmla="*/ 64 w 158"/>
                <a:gd name="T23" fmla="*/ 47 h 149"/>
                <a:gd name="T24" fmla="*/ 71 w 158"/>
                <a:gd name="T25" fmla="*/ 44 h 149"/>
                <a:gd name="T26" fmla="*/ 85 w 158"/>
                <a:gd name="T27" fmla="*/ 11 h 149"/>
                <a:gd name="T28" fmla="*/ 100 w 158"/>
                <a:gd name="T29" fmla="*/ 45 h 149"/>
                <a:gd name="T30" fmla="*/ 107 w 158"/>
                <a:gd name="T31" fmla="*/ 49 h 149"/>
                <a:gd name="T32" fmla="*/ 140 w 158"/>
                <a:gd name="T33" fmla="*/ 49 h 149"/>
                <a:gd name="T34" fmla="*/ 124 w 158"/>
                <a:gd name="T35" fmla="*/ 72 h 149"/>
                <a:gd name="T36" fmla="*/ 124 w 158"/>
                <a:gd name="T37" fmla="*/ 77 h 149"/>
                <a:gd name="T38" fmla="*/ 149 w 158"/>
                <a:gd name="T39" fmla="*/ 48 h 149"/>
                <a:gd name="T40" fmla="*/ 102 w 158"/>
                <a:gd name="T41" fmla="*/ 42 h 149"/>
                <a:gd name="T42" fmla="*/ 108 w 158"/>
                <a:gd name="T43" fmla="*/ 47 h 149"/>
                <a:gd name="T44" fmla="*/ 88 w 158"/>
                <a:gd name="T45" fmla="*/ 3 h 149"/>
                <a:gd name="T46" fmla="*/ 63 w 158"/>
                <a:gd name="T47" fmla="*/ 44 h 149"/>
                <a:gd name="T48" fmla="*/ 70 w 158"/>
                <a:gd name="T49" fmla="*/ 41 h 149"/>
                <a:gd name="T50" fmla="*/ 23 w 158"/>
                <a:gd name="T51" fmla="*/ 31 h 149"/>
                <a:gd name="T52" fmla="*/ 45 w 158"/>
                <a:gd name="T53" fmla="*/ 77 h 149"/>
                <a:gd name="T54" fmla="*/ 46 w 158"/>
                <a:gd name="T55" fmla="*/ 69 h 149"/>
                <a:gd name="T56" fmla="*/ 12 w 158"/>
                <a:gd name="T57" fmla="*/ 106 h 149"/>
                <a:gd name="T58" fmla="*/ 62 w 158"/>
                <a:gd name="T59" fmla="*/ 105 h 149"/>
                <a:gd name="T60" fmla="*/ 56 w 158"/>
                <a:gd name="T61" fmla="*/ 102 h 149"/>
                <a:gd name="T62" fmla="*/ 78 w 158"/>
                <a:gd name="T63" fmla="*/ 146 h 149"/>
                <a:gd name="T64" fmla="*/ 96 w 158"/>
                <a:gd name="T65" fmla="*/ 104 h 149"/>
                <a:gd name="T66" fmla="*/ 91 w 158"/>
                <a:gd name="T67" fmla="*/ 107 h 149"/>
                <a:gd name="T68" fmla="*/ 137 w 158"/>
                <a:gd name="T69" fmla="*/ 119 h 149"/>
                <a:gd name="T70" fmla="*/ 125 w 158"/>
                <a:gd name="T71" fmla="*/ 74 h 149"/>
                <a:gd name="T72" fmla="*/ 124 w 158"/>
                <a:gd name="T73" fmla="*/ 75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58" h="149">
                  <a:moveTo>
                    <a:pt x="124" y="75"/>
                  </a:moveTo>
                  <a:cubicBezTo>
                    <a:pt x="133" y="84"/>
                    <a:pt x="147" y="106"/>
                    <a:pt x="132" y="117"/>
                  </a:cubicBezTo>
                  <a:cubicBezTo>
                    <a:pt x="120" y="126"/>
                    <a:pt x="103" y="111"/>
                    <a:pt x="95" y="103"/>
                  </a:cubicBezTo>
                  <a:cubicBezTo>
                    <a:pt x="93" y="101"/>
                    <a:pt x="89" y="103"/>
                    <a:pt x="90" y="106"/>
                  </a:cubicBezTo>
                  <a:cubicBezTo>
                    <a:pt x="95" y="118"/>
                    <a:pt x="97" y="141"/>
                    <a:pt x="78" y="140"/>
                  </a:cubicBezTo>
                  <a:cubicBezTo>
                    <a:pt x="59" y="139"/>
                    <a:pt x="59" y="116"/>
                    <a:pt x="63" y="104"/>
                  </a:cubicBezTo>
                  <a:cubicBezTo>
                    <a:pt x="64" y="101"/>
                    <a:pt x="59" y="98"/>
                    <a:pt x="57" y="100"/>
                  </a:cubicBezTo>
                  <a:cubicBezTo>
                    <a:pt x="48" y="111"/>
                    <a:pt x="31" y="120"/>
                    <a:pt x="21" y="106"/>
                  </a:cubicBezTo>
                  <a:cubicBezTo>
                    <a:pt x="8" y="88"/>
                    <a:pt x="33" y="78"/>
                    <a:pt x="46" y="77"/>
                  </a:cubicBezTo>
                  <a:cubicBezTo>
                    <a:pt x="50" y="77"/>
                    <a:pt x="52" y="72"/>
                    <a:pt x="48" y="70"/>
                  </a:cubicBezTo>
                  <a:cubicBezTo>
                    <a:pt x="38" y="64"/>
                    <a:pt x="22" y="52"/>
                    <a:pt x="28" y="38"/>
                  </a:cubicBezTo>
                  <a:cubicBezTo>
                    <a:pt x="35" y="21"/>
                    <a:pt x="58" y="40"/>
                    <a:pt x="64" y="47"/>
                  </a:cubicBezTo>
                  <a:cubicBezTo>
                    <a:pt x="67" y="49"/>
                    <a:pt x="72" y="47"/>
                    <a:pt x="71" y="44"/>
                  </a:cubicBezTo>
                  <a:cubicBezTo>
                    <a:pt x="71" y="33"/>
                    <a:pt x="71" y="13"/>
                    <a:pt x="85" y="11"/>
                  </a:cubicBezTo>
                  <a:cubicBezTo>
                    <a:pt x="102" y="10"/>
                    <a:pt x="102" y="35"/>
                    <a:pt x="100" y="45"/>
                  </a:cubicBezTo>
                  <a:cubicBezTo>
                    <a:pt x="99" y="49"/>
                    <a:pt x="104" y="52"/>
                    <a:pt x="107" y="49"/>
                  </a:cubicBezTo>
                  <a:cubicBezTo>
                    <a:pt x="117" y="40"/>
                    <a:pt x="132" y="37"/>
                    <a:pt x="140" y="49"/>
                  </a:cubicBezTo>
                  <a:cubicBezTo>
                    <a:pt x="150" y="62"/>
                    <a:pt x="134" y="69"/>
                    <a:pt x="124" y="72"/>
                  </a:cubicBezTo>
                  <a:cubicBezTo>
                    <a:pt x="121" y="72"/>
                    <a:pt x="121" y="77"/>
                    <a:pt x="124" y="77"/>
                  </a:cubicBezTo>
                  <a:cubicBezTo>
                    <a:pt x="140" y="77"/>
                    <a:pt x="158" y="66"/>
                    <a:pt x="149" y="48"/>
                  </a:cubicBezTo>
                  <a:cubicBezTo>
                    <a:pt x="140" y="28"/>
                    <a:pt x="117" y="32"/>
                    <a:pt x="102" y="42"/>
                  </a:cubicBezTo>
                  <a:cubicBezTo>
                    <a:pt x="104" y="44"/>
                    <a:pt x="106" y="45"/>
                    <a:pt x="108" y="47"/>
                  </a:cubicBezTo>
                  <a:cubicBezTo>
                    <a:pt x="111" y="31"/>
                    <a:pt x="109" y="6"/>
                    <a:pt x="88" y="3"/>
                  </a:cubicBezTo>
                  <a:cubicBezTo>
                    <a:pt x="66" y="0"/>
                    <a:pt x="62" y="28"/>
                    <a:pt x="63" y="44"/>
                  </a:cubicBezTo>
                  <a:cubicBezTo>
                    <a:pt x="65" y="43"/>
                    <a:pt x="68" y="42"/>
                    <a:pt x="70" y="41"/>
                  </a:cubicBezTo>
                  <a:cubicBezTo>
                    <a:pt x="59" y="28"/>
                    <a:pt x="37" y="14"/>
                    <a:pt x="23" y="31"/>
                  </a:cubicBezTo>
                  <a:cubicBezTo>
                    <a:pt x="9" y="49"/>
                    <a:pt x="30" y="69"/>
                    <a:pt x="45" y="77"/>
                  </a:cubicBezTo>
                  <a:cubicBezTo>
                    <a:pt x="45" y="74"/>
                    <a:pt x="46" y="72"/>
                    <a:pt x="46" y="69"/>
                  </a:cubicBezTo>
                  <a:cubicBezTo>
                    <a:pt x="28" y="71"/>
                    <a:pt x="0" y="83"/>
                    <a:pt x="12" y="106"/>
                  </a:cubicBezTo>
                  <a:cubicBezTo>
                    <a:pt x="24" y="129"/>
                    <a:pt x="49" y="122"/>
                    <a:pt x="62" y="105"/>
                  </a:cubicBezTo>
                  <a:cubicBezTo>
                    <a:pt x="60" y="104"/>
                    <a:pt x="58" y="103"/>
                    <a:pt x="56" y="102"/>
                  </a:cubicBezTo>
                  <a:cubicBezTo>
                    <a:pt x="50" y="121"/>
                    <a:pt x="55" y="144"/>
                    <a:pt x="78" y="146"/>
                  </a:cubicBezTo>
                  <a:cubicBezTo>
                    <a:pt x="102" y="149"/>
                    <a:pt x="102" y="119"/>
                    <a:pt x="96" y="104"/>
                  </a:cubicBezTo>
                  <a:cubicBezTo>
                    <a:pt x="94" y="105"/>
                    <a:pt x="93" y="106"/>
                    <a:pt x="91" y="107"/>
                  </a:cubicBezTo>
                  <a:cubicBezTo>
                    <a:pt x="101" y="117"/>
                    <a:pt x="124" y="133"/>
                    <a:pt x="137" y="119"/>
                  </a:cubicBezTo>
                  <a:cubicBezTo>
                    <a:pt x="151" y="104"/>
                    <a:pt x="137" y="85"/>
                    <a:pt x="125" y="74"/>
                  </a:cubicBezTo>
                  <a:cubicBezTo>
                    <a:pt x="124" y="73"/>
                    <a:pt x="123" y="74"/>
                    <a:pt x="124" y="7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0" name="Freeform 242"/>
            <p:cNvSpPr/>
            <p:nvPr/>
          </p:nvSpPr>
          <p:spPr bwMode="auto">
            <a:xfrm>
              <a:off x="2185" y="701"/>
              <a:ext cx="7" cy="7"/>
            </a:xfrm>
            <a:custGeom>
              <a:avLst/>
              <a:gdLst>
                <a:gd name="T0" fmla="*/ 8 w 8"/>
                <a:gd name="T1" fmla="*/ 4 h 8"/>
                <a:gd name="T2" fmla="*/ 3 w 8"/>
                <a:gd name="T3" fmla="*/ 7 h 8"/>
                <a:gd name="T4" fmla="*/ 0 w 8"/>
                <a:gd name="T5" fmla="*/ 3 h 8"/>
                <a:gd name="T6" fmla="*/ 5 w 8"/>
                <a:gd name="T7" fmla="*/ 0 h 8"/>
                <a:gd name="T8" fmla="*/ 8 w 8"/>
                <a:gd name="T9" fmla="*/ 4 h 8"/>
              </a:gdLst>
              <a:ahLst/>
              <a:cxnLst>
                <a:cxn ang="0">
                  <a:pos x="T0" y="T1"/>
                </a:cxn>
                <a:cxn ang="0">
                  <a:pos x="T2" y="T3"/>
                </a:cxn>
                <a:cxn ang="0">
                  <a:pos x="T4" y="T5"/>
                </a:cxn>
                <a:cxn ang="0">
                  <a:pos x="T6" y="T7"/>
                </a:cxn>
                <a:cxn ang="0">
                  <a:pos x="T8" y="T9"/>
                </a:cxn>
              </a:cxnLst>
              <a:rect l="0" t="0" r="r" b="b"/>
              <a:pathLst>
                <a:path w="8" h="8">
                  <a:moveTo>
                    <a:pt x="8" y="4"/>
                  </a:moveTo>
                  <a:cubicBezTo>
                    <a:pt x="7" y="6"/>
                    <a:pt x="5" y="8"/>
                    <a:pt x="3" y="7"/>
                  </a:cubicBezTo>
                  <a:cubicBezTo>
                    <a:pt x="1" y="7"/>
                    <a:pt x="0" y="5"/>
                    <a:pt x="0" y="3"/>
                  </a:cubicBezTo>
                  <a:cubicBezTo>
                    <a:pt x="1" y="1"/>
                    <a:pt x="3" y="0"/>
                    <a:pt x="5" y="0"/>
                  </a:cubicBezTo>
                  <a:cubicBezTo>
                    <a:pt x="6" y="1"/>
                    <a:pt x="8" y="2"/>
                    <a:pt x="8" y="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1" name="Freeform 243"/>
            <p:cNvSpPr/>
            <p:nvPr/>
          </p:nvSpPr>
          <p:spPr bwMode="auto">
            <a:xfrm>
              <a:off x="2203" y="718"/>
              <a:ext cx="14" cy="14"/>
            </a:xfrm>
            <a:custGeom>
              <a:avLst/>
              <a:gdLst>
                <a:gd name="T0" fmla="*/ 15 w 15"/>
                <a:gd name="T1" fmla="*/ 9 h 16"/>
                <a:gd name="T2" fmla="*/ 6 w 15"/>
                <a:gd name="T3" fmla="*/ 15 h 16"/>
                <a:gd name="T4" fmla="*/ 0 w 15"/>
                <a:gd name="T5" fmla="*/ 7 h 16"/>
                <a:gd name="T6" fmla="*/ 9 w 15"/>
                <a:gd name="T7" fmla="*/ 1 h 16"/>
                <a:gd name="T8" fmla="*/ 15 w 15"/>
                <a:gd name="T9" fmla="*/ 9 h 16"/>
              </a:gdLst>
              <a:ahLst/>
              <a:cxnLst>
                <a:cxn ang="0">
                  <a:pos x="T0" y="T1"/>
                </a:cxn>
                <a:cxn ang="0">
                  <a:pos x="T2" y="T3"/>
                </a:cxn>
                <a:cxn ang="0">
                  <a:pos x="T4" y="T5"/>
                </a:cxn>
                <a:cxn ang="0">
                  <a:pos x="T6" y="T7"/>
                </a:cxn>
                <a:cxn ang="0">
                  <a:pos x="T8" y="T9"/>
                </a:cxn>
              </a:cxnLst>
              <a:rect l="0" t="0" r="r" b="b"/>
              <a:pathLst>
                <a:path w="15" h="16">
                  <a:moveTo>
                    <a:pt x="15" y="9"/>
                  </a:moveTo>
                  <a:cubicBezTo>
                    <a:pt x="14" y="13"/>
                    <a:pt x="10" y="16"/>
                    <a:pt x="6" y="15"/>
                  </a:cubicBezTo>
                  <a:cubicBezTo>
                    <a:pt x="2" y="14"/>
                    <a:pt x="0" y="11"/>
                    <a:pt x="0" y="7"/>
                  </a:cubicBezTo>
                  <a:cubicBezTo>
                    <a:pt x="1" y="3"/>
                    <a:pt x="5" y="0"/>
                    <a:pt x="9" y="1"/>
                  </a:cubicBezTo>
                  <a:cubicBezTo>
                    <a:pt x="13" y="1"/>
                    <a:pt x="15" y="5"/>
                    <a:pt x="15" y="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2" name="Freeform 244"/>
            <p:cNvSpPr/>
            <p:nvPr/>
          </p:nvSpPr>
          <p:spPr bwMode="auto">
            <a:xfrm>
              <a:off x="2186" y="721"/>
              <a:ext cx="7" cy="7"/>
            </a:xfrm>
            <a:custGeom>
              <a:avLst/>
              <a:gdLst>
                <a:gd name="T0" fmla="*/ 8 w 8"/>
                <a:gd name="T1" fmla="*/ 5 h 8"/>
                <a:gd name="T2" fmla="*/ 3 w 8"/>
                <a:gd name="T3" fmla="*/ 8 h 8"/>
                <a:gd name="T4" fmla="*/ 0 w 8"/>
                <a:gd name="T5" fmla="*/ 3 h 8"/>
                <a:gd name="T6" fmla="*/ 5 w 8"/>
                <a:gd name="T7" fmla="*/ 0 h 8"/>
                <a:gd name="T8" fmla="*/ 8 w 8"/>
                <a:gd name="T9" fmla="*/ 5 h 8"/>
              </a:gdLst>
              <a:ahLst/>
              <a:cxnLst>
                <a:cxn ang="0">
                  <a:pos x="T0" y="T1"/>
                </a:cxn>
                <a:cxn ang="0">
                  <a:pos x="T2" y="T3"/>
                </a:cxn>
                <a:cxn ang="0">
                  <a:pos x="T4" y="T5"/>
                </a:cxn>
                <a:cxn ang="0">
                  <a:pos x="T6" y="T7"/>
                </a:cxn>
                <a:cxn ang="0">
                  <a:pos x="T8" y="T9"/>
                </a:cxn>
              </a:cxnLst>
              <a:rect l="0" t="0" r="r" b="b"/>
              <a:pathLst>
                <a:path w="8" h="8">
                  <a:moveTo>
                    <a:pt x="8" y="5"/>
                  </a:moveTo>
                  <a:cubicBezTo>
                    <a:pt x="7" y="7"/>
                    <a:pt x="5" y="8"/>
                    <a:pt x="3" y="8"/>
                  </a:cubicBezTo>
                  <a:cubicBezTo>
                    <a:pt x="1" y="7"/>
                    <a:pt x="0" y="5"/>
                    <a:pt x="0" y="3"/>
                  </a:cubicBezTo>
                  <a:cubicBezTo>
                    <a:pt x="1" y="1"/>
                    <a:pt x="3" y="0"/>
                    <a:pt x="5" y="0"/>
                  </a:cubicBezTo>
                  <a:cubicBezTo>
                    <a:pt x="7" y="1"/>
                    <a:pt x="8" y="3"/>
                    <a:pt x="8" y="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3" name="Freeform 245"/>
            <p:cNvSpPr/>
            <p:nvPr/>
          </p:nvSpPr>
          <p:spPr bwMode="auto">
            <a:xfrm>
              <a:off x="2151" y="744"/>
              <a:ext cx="8" cy="7"/>
            </a:xfrm>
            <a:custGeom>
              <a:avLst/>
              <a:gdLst>
                <a:gd name="T0" fmla="*/ 8 w 8"/>
                <a:gd name="T1" fmla="*/ 5 h 8"/>
                <a:gd name="T2" fmla="*/ 4 w 8"/>
                <a:gd name="T3" fmla="*/ 8 h 8"/>
                <a:gd name="T4" fmla="*/ 1 w 8"/>
                <a:gd name="T5" fmla="*/ 4 h 8"/>
                <a:gd name="T6" fmla="*/ 5 w 8"/>
                <a:gd name="T7" fmla="*/ 1 h 8"/>
                <a:gd name="T8" fmla="*/ 8 w 8"/>
                <a:gd name="T9" fmla="*/ 5 h 8"/>
              </a:gdLst>
              <a:ahLst/>
              <a:cxnLst>
                <a:cxn ang="0">
                  <a:pos x="T0" y="T1"/>
                </a:cxn>
                <a:cxn ang="0">
                  <a:pos x="T2" y="T3"/>
                </a:cxn>
                <a:cxn ang="0">
                  <a:pos x="T4" y="T5"/>
                </a:cxn>
                <a:cxn ang="0">
                  <a:pos x="T6" y="T7"/>
                </a:cxn>
                <a:cxn ang="0">
                  <a:pos x="T8" y="T9"/>
                </a:cxn>
              </a:cxnLst>
              <a:rect l="0" t="0" r="r" b="b"/>
              <a:pathLst>
                <a:path w="8" h="8">
                  <a:moveTo>
                    <a:pt x="8" y="5"/>
                  </a:moveTo>
                  <a:cubicBezTo>
                    <a:pt x="8" y="7"/>
                    <a:pt x="6" y="8"/>
                    <a:pt x="4" y="8"/>
                  </a:cubicBezTo>
                  <a:cubicBezTo>
                    <a:pt x="2" y="8"/>
                    <a:pt x="0" y="6"/>
                    <a:pt x="1" y="4"/>
                  </a:cubicBezTo>
                  <a:cubicBezTo>
                    <a:pt x="1" y="2"/>
                    <a:pt x="3" y="0"/>
                    <a:pt x="5" y="1"/>
                  </a:cubicBezTo>
                  <a:cubicBezTo>
                    <a:pt x="7" y="1"/>
                    <a:pt x="8" y="3"/>
                    <a:pt x="8" y="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4" name="Freeform 246"/>
            <p:cNvSpPr/>
            <p:nvPr/>
          </p:nvSpPr>
          <p:spPr bwMode="auto">
            <a:xfrm>
              <a:off x="2178" y="746"/>
              <a:ext cx="14" cy="13"/>
            </a:xfrm>
            <a:custGeom>
              <a:avLst/>
              <a:gdLst>
                <a:gd name="T0" fmla="*/ 15 w 16"/>
                <a:gd name="T1" fmla="*/ 9 h 15"/>
                <a:gd name="T2" fmla="*/ 7 w 16"/>
                <a:gd name="T3" fmla="*/ 15 h 15"/>
                <a:gd name="T4" fmla="*/ 1 w 16"/>
                <a:gd name="T5" fmla="*/ 6 h 15"/>
                <a:gd name="T6" fmla="*/ 9 w 16"/>
                <a:gd name="T7" fmla="*/ 0 h 15"/>
                <a:gd name="T8" fmla="*/ 15 w 16"/>
                <a:gd name="T9" fmla="*/ 9 h 15"/>
              </a:gdLst>
              <a:ahLst/>
              <a:cxnLst>
                <a:cxn ang="0">
                  <a:pos x="T0" y="T1"/>
                </a:cxn>
                <a:cxn ang="0">
                  <a:pos x="T2" y="T3"/>
                </a:cxn>
                <a:cxn ang="0">
                  <a:pos x="T4" y="T5"/>
                </a:cxn>
                <a:cxn ang="0">
                  <a:pos x="T6" y="T7"/>
                </a:cxn>
                <a:cxn ang="0">
                  <a:pos x="T8" y="T9"/>
                </a:cxn>
              </a:cxnLst>
              <a:rect l="0" t="0" r="r" b="b"/>
              <a:pathLst>
                <a:path w="16" h="15">
                  <a:moveTo>
                    <a:pt x="15" y="9"/>
                  </a:moveTo>
                  <a:cubicBezTo>
                    <a:pt x="15" y="13"/>
                    <a:pt x="11" y="15"/>
                    <a:pt x="7" y="15"/>
                  </a:cubicBezTo>
                  <a:cubicBezTo>
                    <a:pt x="3" y="14"/>
                    <a:pt x="0" y="10"/>
                    <a:pt x="1" y="6"/>
                  </a:cubicBezTo>
                  <a:cubicBezTo>
                    <a:pt x="1" y="2"/>
                    <a:pt x="5" y="0"/>
                    <a:pt x="9" y="0"/>
                  </a:cubicBezTo>
                  <a:cubicBezTo>
                    <a:pt x="13" y="1"/>
                    <a:pt x="16" y="5"/>
                    <a:pt x="15" y="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5" name="Freeform 247"/>
            <p:cNvSpPr/>
            <p:nvPr/>
          </p:nvSpPr>
          <p:spPr bwMode="auto">
            <a:xfrm>
              <a:off x="2195" y="739"/>
              <a:ext cx="7" cy="8"/>
            </a:xfrm>
            <a:custGeom>
              <a:avLst/>
              <a:gdLst>
                <a:gd name="T0" fmla="*/ 8 w 8"/>
                <a:gd name="T1" fmla="*/ 4 h 8"/>
                <a:gd name="T2" fmla="*/ 4 w 8"/>
                <a:gd name="T3" fmla="*/ 7 h 8"/>
                <a:gd name="T4" fmla="*/ 1 w 8"/>
                <a:gd name="T5" fmla="*/ 3 h 8"/>
                <a:gd name="T6" fmla="*/ 5 w 8"/>
                <a:gd name="T7" fmla="*/ 0 h 8"/>
                <a:gd name="T8" fmla="*/ 8 w 8"/>
                <a:gd name="T9" fmla="*/ 4 h 8"/>
              </a:gdLst>
              <a:ahLst/>
              <a:cxnLst>
                <a:cxn ang="0">
                  <a:pos x="T0" y="T1"/>
                </a:cxn>
                <a:cxn ang="0">
                  <a:pos x="T2" y="T3"/>
                </a:cxn>
                <a:cxn ang="0">
                  <a:pos x="T4" y="T5"/>
                </a:cxn>
                <a:cxn ang="0">
                  <a:pos x="T6" y="T7"/>
                </a:cxn>
                <a:cxn ang="0">
                  <a:pos x="T8" y="T9"/>
                </a:cxn>
              </a:cxnLst>
              <a:rect l="0" t="0" r="r" b="b"/>
              <a:pathLst>
                <a:path w="8" h="8">
                  <a:moveTo>
                    <a:pt x="8" y="4"/>
                  </a:moveTo>
                  <a:cubicBezTo>
                    <a:pt x="8" y="6"/>
                    <a:pt x="6" y="8"/>
                    <a:pt x="4" y="7"/>
                  </a:cubicBezTo>
                  <a:cubicBezTo>
                    <a:pt x="2" y="7"/>
                    <a:pt x="0" y="5"/>
                    <a:pt x="1" y="3"/>
                  </a:cubicBezTo>
                  <a:cubicBezTo>
                    <a:pt x="1" y="1"/>
                    <a:pt x="3" y="0"/>
                    <a:pt x="5" y="0"/>
                  </a:cubicBezTo>
                  <a:cubicBezTo>
                    <a:pt x="7" y="1"/>
                    <a:pt x="8" y="2"/>
                    <a:pt x="8" y="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4" name="Freeform 248"/>
            <p:cNvSpPr/>
            <p:nvPr/>
          </p:nvSpPr>
          <p:spPr bwMode="auto">
            <a:xfrm>
              <a:off x="2212" y="743"/>
              <a:ext cx="14" cy="13"/>
            </a:xfrm>
            <a:custGeom>
              <a:avLst/>
              <a:gdLst>
                <a:gd name="T0" fmla="*/ 15 w 16"/>
                <a:gd name="T1" fmla="*/ 9 h 15"/>
                <a:gd name="T2" fmla="*/ 7 w 16"/>
                <a:gd name="T3" fmla="*/ 15 h 15"/>
                <a:gd name="T4" fmla="*/ 1 w 16"/>
                <a:gd name="T5" fmla="*/ 6 h 15"/>
                <a:gd name="T6" fmla="*/ 9 w 16"/>
                <a:gd name="T7" fmla="*/ 0 h 15"/>
                <a:gd name="T8" fmla="*/ 15 w 16"/>
                <a:gd name="T9" fmla="*/ 9 h 15"/>
              </a:gdLst>
              <a:ahLst/>
              <a:cxnLst>
                <a:cxn ang="0">
                  <a:pos x="T0" y="T1"/>
                </a:cxn>
                <a:cxn ang="0">
                  <a:pos x="T2" y="T3"/>
                </a:cxn>
                <a:cxn ang="0">
                  <a:pos x="T4" y="T5"/>
                </a:cxn>
                <a:cxn ang="0">
                  <a:pos x="T6" y="T7"/>
                </a:cxn>
                <a:cxn ang="0">
                  <a:pos x="T8" y="T9"/>
                </a:cxn>
              </a:cxnLst>
              <a:rect l="0" t="0" r="r" b="b"/>
              <a:pathLst>
                <a:path w="16" h="15">
                  <a:moveTo>
                    <a:pt x="15" y="9"/>
                  </a:moveTo>
                  <a:cubicBezTo>
                    <a:pt x="14" y="12"/>
                    <a:pt x="11" y="15"/>
                    <a:pt x="7" y="15"/>
                  </a:cubicBezTo>
                  <a:cubicBezTo>
                    <a:pt x="3" y="14"/>
                    <a:pt x="0" y="10"/>
                    <a:pt x="1" y="6"/>
                  </a:cubicBezTo>
                  <a:cubicBezTo>
                    <a:pt x="1" y="2"/>
                    <a:pt x="5" y="0"/>
                    <a:pt x="9" y="0"/>
                  </a:cubicBezTo>
                  <a:cubicBezTo>
                    <a:pt x="13" y="1"/>
                    <a:pt x="16" y="5"/>
                    <a:pt x="15" y="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5" name="Freeform 249"/>
            <p:cNvSpPr/>
            <p:nvPr/>
          </p:nvSpPr>
          <p:spPr bwMode="auto">
            <a:xfrm>
              <a:off x="2153" y="707"/>
              <a:ext cx="15" cy="15"/>
            </a:xfrm>
            <a:custGeom>
              <a:avLst/>
              <a:gdLst>
                <a:gd name="T0" fmla="*/ 15 w 16"/>
                <a:gd name="T1" fmla="*/ 9 h 16"/>
                <a:gd name="T2" fmla="*/ 7 w 16"/>
                <a:gd name="T3" fmla="*/ 15 h 16"/>
                <a:gd name="T4" fmla="*/ 1 w 16"/>
                <a:gd name="T5" fmla="*/ 7 h 16"/>
                <a:gd name="T6" fmla="*/ 9 w 16"/>
                <a:gd name="T7" fmla="*/ 1 h 16"/>
                <a:gd name="T8" fmla="*/ 15 w 16"/>
                <a:gd name="T9" fmla="*/ 9 h 16"/>
              </a:gdLst>
              <a:ahLst/>
              <a:cxnLst>
                <a:cxn ang="0">
                  <a:pos x="T0" y="T1"/>
                </a:cxn>
                <a:cxn ang="0">
                  <a:pos x="T2" y="T3"/>
                </a:cxn>
                <a:cxn ang="0">
                  <a:pos x="T4" y="T5"/>
                </a:cxn>
                <a:cxn ang="0">
                  <a:pos x="T6" y="T7"/>
                </a:cxn>
                <a:cxn ang="0">
                  <a:pos x="T8" y="T9"/>
                </a:cxn>
              </a:cxnLst>
              <a:rect l="0" t="0" r="r" b="b"/>
              <a:pathLst>
                <a:path w="16" h="16">
                  <a:moveTo>
                    <a:pt x="15" y="9"/>
                  </a:moveTo>
                  <a:cubicBezTo>
                    <a:pt x="15" y="13"/>
                    <a:pt x="11" y="16"/>
                    <a:pt x="7" y="15"/>
                  </a:cubicBezTo>
                  <a:cubicBezTo>
                    <a:pt x="3" y="15"/>
                    <a:pt x="0" y="11"/>
                    <a:pt x="1" y="7"/>
                  </a:cubicBezTo>
                  <a:cubicBezTo>
                    <a:pt x="2" y="3"/>
                    <a:pt x="5" y="0"/>
                    <a:pt x="9" y="1"/>
                  </a:cubicBezTo>
                  <a:cubicBezTo>
                    <a:pt x="13" y="2"/>
                    <a:pt x="16" y="5"/>
                    <a:pt x="15" y="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6" name="Freeform 250"/>
            <p:cNvSpPr/>
            <p:nvPr/>
          </p:nvSpPr>
          <p:spPr bwMode="auto">
            <a:xfrm>
              <a:off x="2165" y="725"/>
              <a:ext cx="13" cy="14"/>
            </a:xfrm>
            <a:custGeom>
              <a:avLst/>
              <a:gdLst>
                <a:gd name="T0" fmla="*/ 15 w 15"/>
                <a:gd name="T1" fmla="*/ 9 h 16"/>
                <a:gd name="T2" fmla="*/ 6 w 15"/>
                <a:gd name="T3" fmla="*/ 15 h 16"/>
                <a:gd name="T4" fmla="*/ 0 w 15"/>
                <a:gd name="T5" fmla="*/ 7 h 16"/>
                <a:gd name="T6" fmla="*/ 9 w 15"/>
                <a:gd name="T7" fmla="*/ 1 h 16"/>
                <a:gd name="T8" fmla="*/ 15 w 15"/>
                <a:gd name="T9" fmla="*/ 9 h 16"/>
              </a:gdLst>
              <a:ahLst/>
              <a:cxnLst>
                <a:cxn ang="0">
                  <a:pos x="T0" y="T1"/>
                </a:cxn>
                <a:cxn ang="0">
                  <a:pos x="T2" y="T3"/>
                </a:cxn>
                <a:cxn ang="0">
                  <a:pos x="T4" y="T5"/>
                </a:cxn>
                <a:cxn ang="0">
                  <a:pos x="T6" y="T7"/>
                </a:cxn>
                <a:cxn ang="0">
                  <a:pos x="T8" y="T9"/>
                </a:cxn>
              </a:cxnLst>
              <a:rect l="0" t="0" r="r" b="b"/>
              <a:pathLst>
                <a:path w="15" h="16">
                  <a:moveTo>
                    <a:pt x="15" y="9"/>
                  </a:moveTo>
                  <a:cubicBezTo>
                    <a:pt x="14" y="13"/>
                    <a:pt x="10" y="16"/>
                    <a:pt x="6" y="15"/>
                  </a:cubicBezTo>
                  <a:cubicBezTo>
                    <a:pt x="2" y="14"/>
                    <a:pt x="0" y="11"/>
                    <a:pt x="0" y="7"/>
                  </a:cubicBezTo>
                  <a:cubicBezTo>
                    <a:pt x="1" y="3"/>
                    <a:pt x="5" y="0"/>
                    <a:pt x="9" y="1"/>
                  </a:cubicBezTo>
                  <a:cubicBezTo>
                    <a:pt x="12" y="1"/>
                    <a:pt x="15" y="5"/>
                    <a:pt x="15" y="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4" name="Freeform 251"/>
            <p:cNvSpPr/>
            <p:nvPr/>
          </p:nvSpPr>
          <p:spPr bwMode="auto">
            <a:xfrm>
              <a:off x="2151" y="612"/>
              <a:ext cx="18" cy="48"/>
            </a:xfrm>
            <a:custGeom>
              <a:avLst/>
              <a:gdLst>
                <a:gd name="T0" fmla="*/ 17 w 20"/>
                <a:gd name="T1" fmla="*/ 46 h 54"/>
                <a:gd name="T2" fmla="*/ 18 w 20"/>
                <a:gd name="T3" fmla="*/ 7 h 54"/>
                <a:gd name="T4" fmla="*/ 5 w 20"/>
                <a:gd name="T5" fmla="*/ 7 h 54"/>
                <a:gd name="T6" fmla="*/ 6 w 20"/>
                <a:gd name="T7" fmla="*/ 48 h 54"/>
                <a:gd name="T8" fmla="*/ 17 w 20"/>
                <a:gd name="T9" fmla="*/ 46 h 54"/>
              </a:gdLst>
              <a:ahLst/>
              <a:cxnLst>
                <a:cxn ang="0">
                  <a:pos x="T0" y="T1"/>
                </a:cxn>
                <a:cxn ang="0">
                  <a:pos x="T2" y="T3"/>
                </a:cxn>
                <a:cxn ang="0">
                  <a:pos x="T4" y="T5"/>
                </a:cxn>
                <a:cxn ang="0">
                  <a:pos x="T6" y="T7"/>
                </a:cxn>
                <a:cxn ang="0">
                  <a:pos x="T8" y="T9"/>
                </a:cxn>
              </a:cxnLst>
              <a:rect l="0" t="0" r="r" b="b"/>
              <a:pathLst>
                <a:path w="20" h="54">
                  <a:moveTo>
                    <a:pt x="17" y="46"/>
                  </a:moveTo>
                  <a:cubicBezTo>
                    <a:pt x="17" y="33"/>
                    <a:pt x="20" y="20"/>
                    <a:pt x="18" y="7"/>
                  </a:cubicBezTo>
                  <a:cubicBezTo>
                    <a:pt x="17" y="0"/>
                    <a:pt x="7" y="1"/>
                    <a:pt x="5" y="7"/>
                  </a:cubicBezTo>
                  <a:cubicBezTo>
                    <a:pt x="0" y="19"/>
                    <a:pt x="4" y="35"/>
                    <a:pt x="6" y="48"/>
                  </a:cubicBezTo>
                  <a:cubicBezTo>
                    <a:pt x="7" y="54"/>
                    <a:pt x="17" y="53"/>
                    <a:pt x="17" y="4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2" name="Freeform 252"/>
            <p:cNvSpPr/>
            <p:nvPr/>
          </p:nvSpPr>
          <p:spPr bwMode="auto">
            <a:xfrm>
              <a:off x="2241" y="667"/>
              <a:ext cx="39" cy="28"/>
            </a:xfrm>
            <a:custGeom>
              <a:avLst/>
              <a:gdLst>
                <a:gd name="T0" fmla="*/ 10 w 43"/>
                <a:gd name="T1" fmla="*/ 30 h 31"/>
                <a:gd name="T2" fmla="*/ 29 w 43"/>
                <a:gd name="T3" fmla="*/ 22 h 31"/>
                <a:gd name="T4" fmla="*/ 39 w 43"/>
                <a:gd name="T5" fmla="*/ 7 h 31"/>
                <a:gd name="T6" fmla="*/ 20 w 43"/>
                <a:gd name="T7" fmla="*/ 8 h 31"/>
                <a:gd name="T8" fmla="*/ 4 w 43"/>
                <a:gd name="T9" fmla="*/ 19 h 31"/>
                <a:gd name="T10" fmla="*/ 10 w 43"/>
                <a:gd name="T11" fmla="*/ 30 h 31"/>
              </a:gdLst>
              <a:ahLst/>
              <a:cxnLst>
                <a:cxn ang="0">
                  <a:pos x="T0" y="T1"/>
                </a:cxn>
                <a:cxn ang="0">
                  <a:pos x="T2" y="T3"/>
                </a:cxn>
                <a:cxn ang="0">
                  <a:pos x="T4" y="T5"/>
                </a:cxn>
                <a:cxn ang="0">
                  <a:pos x="T6" y="T7"/>
                </a:cxn>
                <a:cxn ang="0">
                  <a:pos x="T8" y="T9"/>
                </a:cxn>
                <a:cxn ang="0">
                  <a:pos x="T10" y="T11"/>
                </a:cxn>
              </a:cxnLst>
              <a:rect l="0" t="0" r="r" b="b"/>
              <a:pathLst>
                <a:path w="43" h="31">
                  <a:moveTo>
                    <a:pt x="10" y="30"/>
                  </a:moveTo>
                  <a:cubicBezTo>
                    <a:pt x="17" y="28"/>
                    <a:pt x="23" y="25"/>
                    <a:pt x="29" y="22"/>
                  </a:cubicBezTo>
                  <a:cubicBezTo>
                    <a:pt x="34" y="20"/>
                    <a:pt x="43" y="15"/>
                    <a:pt x="39" y="7"/>
                  </a:cubicBezTo>
                  <a:cubicBezTo>
                    <a:pt x="34" y="0"/>
                    <a:pt x="26" y="5"/>
                    <a:pt x="20" y="8"/>
                  </a:cubicBezTo>
                  <a:cubicBezTo>
                    <a:pt x="14" y="11"/>
                    <a:pt x="9" y="14"/>
                    <a:pt x="4" y="19"/>
                  </a:cubicBezTo>
                  <a:cubicBezTo>
                    <a:pt x="0" y="24"/>
                    <a:pt x="4" y="31"/>
                    <a:pt x="10" y="3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3" name="Freeform 253"/>
            <p:cNvSpPr/>
            <p:nvPr/>
          </p:nvSpPr>
          <p:spPr bwMode="auto">
            <a:xfrm>
              <a:off x="2255" y="760"/>
              <a:ext cx="32" cy="24"/>
            </a:xfrm>
            <a:custGeom>
              <a:avLst/>
              <a:gdLst>
                <a:gd name="T0" fmla="*/ 4 w 36"/>
                <a:gd name="T1" fmla="*/ 12 h 27"/>
                <a:gd name="T2" fmla="*/ 15 w 36"/>
                <a:gd name="T3" fmla="*/ 21 h 27"/>
                <a:gd name="T4" fmla="*/ 21 w 36"/>
                <a:gd name="T5" fmla="*/ 25 h 27"/>
                <a:gd name="T6" fmla="*/ 29 w 36"/>
                <a:gd name="T7" fmla="*/ 27 h 27"/>
                <a:gd name="T8" fmla="*/ 35 w 36"/>
                <a:gd name="T9" fmla="*/ 19 h 27"/>
                <a:gd name="T10" fmla="*/ 31 w 36"/>
                <a:gd name="T11" fmla="*/ 13 h 27"/>
                <a:gd name="T12" fmla="*/ 25 w 36"/>
                <a:gd name="T13" fmla="*/ 8 h 27"/>
                <a:gd name="T14" fmla="*/ 10 w 36"/>
                <a:gd name="T15" fmla="*/ 2 h 27"/>
                <a:gd name="T16" fmla="*/ 4 w 36"/>
                <a:gd name="T17" fmla="*/ 12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 h="27">
                  <a:moveTo>
                    <a:pt x="4" y="12"/>
                  </a:moveTo>
                  <a:cubicBezTo>
                    <a:pt x="8" y="15"/>
                    <a:pt x="11" y="19"/>
                    <a:pt x="15" y="21"/>
                  </a:cubicBezTo>
                  <a:cubicBezTo>
                    <a:pt x="17" y="23"/>
                    <a:pt x="19" y="24"/>
                    <a:pt x="21" y="25"/>
                  </a:cubicBezTo>
                  <a:cubicBezTo>
                    <a:pt x="24" y="27"/>
                    <a:pt x="26" y="27"/>
                    <a:pt x="29" y="27"/>
                  </a:cubicBezTo>
                  <a:cubicBezTo>
                    <a:pt x="33" y="27"/>
                    <a:pt x="36" y="23"/>
                    <a:pt x="35" y="19"/>
                  </a:cubicBezTo>
                  <a:cubicBezTo>
                    <a:pt x="34" y="17"/>
                    <a:pt x="33" y="15"/>
                    <a:pt x="31" y="13"/>
                  </a:cubicBezTo>
                  <a:cubicBezTo>
                    <a:pt x="29" y="11"/>
                    <a:pt x="27" y="9"/>
                    <a:pt x="25" y="8"/>
                  </a:cubicBezTo>
                  <a:cubicBezTo>
                    <a:pt x="20" y="5"/>
                    <a:pt x="15" y="4"/>
                    <a:pt x="10" y="2"/>
                  </a:cubicBezTo>
                  <a:cubicBezTo>
                    <a:pt x="4" y="0"/>
                    <a:pt x="0" y="8"/>
                    <a:pt x="4" y="1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4" name="Freeform 254"/>
            <p:cNvSpPr/>
            <p:nvPr/>
          </p:nvSpPr>
          <p:spPr bwMode="auto">
            <a:xfrm>
              <a:off x="2178" y="809"/>
              <a:ext cx="19" cy="36"/>
            </a:xfrm>
            <a:custGeom>
              <a:avLst/>
              <a:gdLst>
                <a:gd name="T0" fmla="*/ 5 w 21"/>
                <a:gd name="T1" fmla="*/ 6 h 41"/>
                <a:gd name="T2" fmla="*/ 5 w 21"/>
                <a:gd name="T3" fmla="*/ 36 h 41"/>
                <a:gd name="T4" fmla="*/ 20 w 21"/>
                <a:gd name="T5" fmla="*/ 34 h 41"/>
                <a:gd name="T6" fmla="*/ 16 w 21"/>
                <a:gd name="T7" fmla="*/ 6 h 41"/>
                <a:gd name="T8" fmla="*/ 5 w 21"/>
                <a:gd name="T9" fmla="*/ 6 h 41"/>
              </a:gdLst>
              <a:ahLst/>
              <a:cxnLst>
                <a:cxn ang="0">
                  <a:pos x="T0" y="T1"/>
                </a:cxn>
                <a:cxn ang="0">
                  <a:pos x="T2" y="T3"/>
                </a:cxn>
                <a:cxn ang="0">
                  <a:pos x="T4" y="T5"/>
                </a:cxn>
                <a:cxn ang="0">
                  <a:pos x="T6" y="T7"/>
                </a:cxn>
                <a:cxn ang="0">
                  <a:pos x="T8" y="T9"/>
                </a:cxn>
              </a:cxnLst>
              <a:rect l="0" t="0" r="r" b="b"/>
              <a:pathLst>
                <a:path w="21" h="41">
                  <a:moveTo>
                    <a:pt x="5" y="6"/>
                  </a:moveTo>
                  <a:cubicBezTo>
                    <a:pt x="2" y="15"/>
                    <a:pt x="0" y="27"/>
                    <a:pt x="5" y="36"/>
                  </a:cubicBezTo>
                  <a:cubicBezTo>
                    <a:pt x="9" y="41"/>
                    <a:pt x="18" y="41"/>
                    <a:pt x="20" y="34"/>
                  </a:cubicBezTo>
                  <a:cubicBezTo>
                    <a:pt x="21" y="25"/>
                    <a:pt x="19" y="14"/>
                    <a:pt x="16" y="6"/>
                  </a:cubicBezTo>
                  <a:cubicBezTo>
                    <a:pt x="14" y="1"/>
                    <a:pt x="7" y="0"/>
                    <a:pt x="5" y="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5" name="Freeform 255"/>
            <p:cNvSpPr/>
            <p:nvPr/>
          </p:nvSpPr>
          <p:spPr bwMode="auto">
            <a:xfrm>
              <a:off x="2081" y="778"/>
              <a:ext cx="34" cy="26"/>
            </a:xfrm>
            <a:custGeom>
              <a:avLst/>
              <a:gdLst>
                <a:gd name="T0" fmla="*/ 32 w 38"/>
                <a:gd name="T1" fmla="*/ 1 h 29"/>
                <a:gd name="T2" fmla="*/ 31 w 38"/>
                <a:gd name="T3" fmla="*/ 1 h 29"/>
                <a:gd name="T4" fmla="*/ 26 w 38"/>
                <a:gd name="T5" fmla="*/ 1 h 29"/>
                <a:gd name="T6" fmla="*/ 20 w 38"/>
                <a:gd name="T7" fmla="*/ 2 h 29"/>
                <a:gd name="T8" fmla="*/ 9 w 38"/>
                <a:gd name="T9" fmla="*/ 5 h 29"/>
                <a:gd name="T10" fmla="*/ 0 w 38"/>
                <a:gd name="T11" fmla="*/ 16 h 29"/>
                <a:gd name="T12" fmla="*/ 12 w 38"/>
                <a:gd name="T13" fmla="*/ 28 h 29"/>
                <a:gd name="T14" fmla="*/ 28 w 38"/>
                <a:gd name="T15" fmla="*/ 23 h 29"/>
                <a:gd name="T16" fmla="*/ 34 w 38"/>
                <a:gd name="T17" fmla="*/ 19 h 29"/>
                <a:gd name="T18" fmla="*/ 37 w 38"/>
                <a:gd name="T19" fmla="*/ 15 h 29"/>
                <a:gd name="T20" fmla="*/ 38 w 38"/>
                <a:gd name="T21" fmla="*/ 11 h 29"/>
                <a:gd name="T22" fmla="*/ 32 w 38"/>
                <a:gd name="T23" fmla="*/ 1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8" h="28">
                  <a:moveTo>
                    <a:pt x="32" y="1"/>
                  </a:moveTo>
                  <a:cubicBezTo>
                    <a:pt x="34" y="2"/>
                    <a:pt x="33" y="2"/>
                    <a:pt x="31" y="1"/>
                  </a:cubicBezTo>
                  <a:cubicBezTo>
                    <a:pt x="29" y="0"/>
                    <a:pt x="27" y="0"/>
                    <a:pt x="26" y="1"/>
                  </a:cubicBezTo>
                  <a:cubicBezTo>
                    <a:pt x="24" y="1"/>
                    <a:pt x="22" y="1"/>
                    <a:pt x="20" y="2"/>
                  </a:cubicBezTo>
                  <a:cubicBezTo>
                    <a:pt x="16" y="3"/>
                    <a:pt x="12" y="4"/>
                    <a:pt x="9" y="5"/>
                  </a:cubicBezTo>
                  <a:cubicBezTo>
                    <a:pt x="4" y="6"/>
                    <a:pt x="0" y="11"/>
                    <a:pt x="0" y="16"/>
                  </a:cubicBezTo>
                  <a:cubicBezTo>
                    <a:pt x="0" y="22"/>
                    <a:pt x="5" y="29"/>
                    <a:pt x="12" y="28"/>
                  </a:cubicBezTo>
                  <a:cubicBezTo>
                    <a:pt x="18" y="27"/>
                    <a:pt x="22" y="26"/>
                    <a:pt x="28" y="23"/>
                  </a:cubicBezTo>
                  <a:cubicBezTo>
                    <a:pt x="30" y="22"/>
                    <a:pt x="32" y="20"/>
                    <a:pt x="34" y="19"/>
                  </a:cubicBezTo>
                  <a:cubicBezTo>
                    <a:pt x="35" y="18"/>
                    <a:pt x="36" y="16"/>
                    <a:pt x="37" y="15"/>
                  </a:cubicBezTo>
                  <a:cubicBezTo>
                    <a:pt x="37" y="15"/>
                    <a:pt x="38" y="8"/>
                    <a:pt x="38" y="11"/>
                  </a:cubicBezTo>
                  <a:cubicBezTo>
                    <a:pt x="38" y="7"/>
                    <a:pt x="37" y="2"/>
                    <a:pt x="32" y="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6" name="Freeform 256"/>
            <p:cNvSpPr/>
            <p:nvPr/>
          </p:nvSpPr>
          <p:spPr bwMode="auto">
            <a:xfrm>
              <a:off x="2077" y="685"/>
              <a:ext cx="35" cy="30"/>
            </a:xfrm>
            <a:custGeom>
              <a:avLst/>
              <a:gdLst>
                <a:gd name="T0" fmla="*/ 35 w 40"/>
                <a:gd name="T1" fmla="*/ 17 h 34"/>
                <a:gd name="T2" fmla="*/ 27 w 40"/>
                <a:gd name="T3" fmla="*/ 9 h 34"/>
                <a:gd name="T4" fmla="*/ 14 w 40"/>
                <a:gd name="T5" fmla="*/ 1 h 34"/>
                <a:gd name="T6" fmla="*/ 2 w 40"/>
                <a:gd name="T7" fmla="*/ 6 h 34"/>
                <a:gd name="T8" fmla="*/ 4 w 40"/>
                <a:gd name="T9" fmla="*/ 18 h 34"/>
                <a:gd name="T10" fmla="*/ 14 w 40"/>
                <a:gd name="T11" fmla="*/ 26 h 34"/>
                <a:gd name="T12" fmla="*/ 23 w 40"/>
                <a:gd name="T13" fmla="*/ 31 h 34"/>
                <a:gd name="T14" fmla="*/ 35 w 40"/>
                <a:gd name="T15" fmla="*/ 17 h 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0" h="34">
                  <a:moveTo>
                    <a:pt x="35" y="17"/>
                  </a:moveTo>
                  <a:cubicBezTo>
                    <a:pt x="32" y="13"/>
                    <a:pt x="30" y="11"/>
                    <a:pt x="27" y="9"/>
                  </a:cubicBezTo>
                  <a:cubicBezTo>
                    <a:pt x="23" y="5"/>
                    <a:pt x="19" y="2"/>
                    <a:pt x="14" y="1"/>
                  </a:cubicBezTo>
                  <a:cubicBezTo>
                    <a:pt x="10" y="0"/>
                    <a:pt x="5" y="2"/>
                    <a:pt x="2" y="6"/>
                  </a:cubicBezTo>
                  <a:cubicBezTo>
                    <a:pt x="0" y="10"/>
                    <a:pt x="1" y="15"/>
                    <a:pt x="4" y="18"/>
                  </a:cubicBezTo>
                  <a:cubicBezTo>
                    <a:pt x="7" y="21"/>
                    <a:pt x="10" y="23"/>
                    <a:pt x="14" y="26"/>
                  </a:cubicBezTo>
                  <a:cubicBezTo>
                    <a:pt x="17" y="28"/>
                    <a:pt x="20" y="30"/>
                    <a:pt x="23" y="31"/>
                  </a:cubicBezTo>
                  <a:cubicBezTo>
                    <a:pt x="31" y="34"/>
                    <a:pt x="40" y="24"/>
                    <a:pt x="35" y="1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7" name="Freeform 257"/>
            <p:cNvSpPr/>
            <p:nvPr/>
          </p:nvSpPr>
          <p:spPr bwMode="auto">
            <a:xfrm>
              <a:off x="3719" y="654"/>
              <a:ext cx="131" cy="127"/>
            </a:xfrm>
            <a:custGeom>
              <a:avLst/>
              <a:gdLst>
                <a:gd name="T0" fmla="*/ 66 w 147"/>
                <a:gd name="T1" fmla="*/ 51 h 143"/>
                <a:gd name="T2" fmla="*/ 66 w 147"/>
                <a:gd name="T3" fmla="*/ 22 h 143"/>
                <a:gd name="T4" fmla="*/ 88 w 147"/>
                <a:gd name="T5" fmla="*/ 58 h 143"/>
                <a:gd name="T6" fmla="*/ 79 w 147"/>
                <a:gd name="T7" fmla="*/ 91 h 143"/>
                <a:gd name="T8" fmla="*/ 48 w 147"/>
                <a:gd name="T9" fmla="*/ 80 h 143"/>
                <a:gd name="T10" fmla="*/ 63 w 147"/>
                <a:gd name="T11" fmla="*/ 51 h 143"/>
              </a:gdLst>
              <a:ahLst/>
              <a:cxnLst>
                <a:cxn ang="0">
                  <a:pos x="T0" y="T1"/>
                </a:cxn>
                <a:cxn ang="0">
                  <a:pos x="T2" y="T3"/>
                </a:cxn>
                <a:cxn ang="0">
                  <a:pos x="T4" y="T5"/>
                </a:cxn>
                <a:cxn ang="0">
                  <a:pos x="T6" y="T7"/>
                </a:cxn>
                <a:cxn ang="0">
                  <a:pos x="T8" y="T9"/>
                </a:cxn>
                <a:cxn ang="0">
                  <a:pos x="T10" y="T11"/>
                </a:cxn>
              </a:cxnLst>
              <a:rect l="0" t="0" r="r" b="b"/>
              <a:pathLst>
                <a:path w="147" h="143">
                  <a:moveTo>
                    <a:pt x="66" y="51"/>
                  </a:moveTo>
                  <a:cubicBezTo>
                    <a:pt x="59" y="46"/>
                    <a:pt x="57" y="31"/>
                    <a:pt x="66" y="22"/>
                  </a:cubicBezTo>
                  <a:cubicBezTo>
                    <a:pt x="90" y="0"/>
                    <a:pt x="107" y="44"/>
                    <a:pt x="88" y="58"/>
                  </a:cubicBezTo>
                  <a:cubicBezTo>
                    <a:pt x="147" y="36"/>
                    <a:pt x="129" y="143"/>
                    <a:pt x="79" y="91"/>
                  </a:cubicBezTo>
                  <a:cubicBezTo>
                    <a:pt x="90" y="137"/>
                    <a:pt x="6" y="111"/>
                    <a:pt x="48" y="80"/>
                  </a:cubicBezTo>
                  <a:cubicBezTo>
                    <a:pt x="0" y="77"/>
                    <a:pt x="41" y="13"/>
                    <a:pt x="63" y="51"/>
                  </a:cubicBezTo>
                </a:path>
              </a:pathLst>
            </a:custGeom>
            <a:solidFill>
              <a:srgbClr val="FF8A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8" name="Freeform 258"/>
            <p:cNvSpPr/>
            <p:nvPr/>
          </p:nvSpPr>
          <p:spPr bwMode="auto">
            <a:xfrm>
              <a:off x="3933" y="1501"/>
              <a:ext cx="210" cy="615"/>
            </a:xfrm>
            <a:custGeom>
              <a:avLst/>
              <a:gdLst>
                <a:gd name="T0" fmla="*/ 56 w 236"/>
                <a:gd name="T1" fmla="*/ 683 h 690"/>
                <a:gd name="T2" fmla="*/ 154 w 236"/>
                <a:gd name="T3" fmla="*/ 329 h 690"/>
                <a:gd name="T4" fmla="*/ 225 w 236"/>
                <a:gd name="T5" fmla="*/ 169 h 690"/>
                <a:gd name="T6" fmla="*/ 186 w 236"/>
                <a:gd name="T7" fmla="*/ 4 h 690"/>
                <a:gd name="T8" fmla="*/ 176 w 236"/>
                <a:gd name="T9" fmla="*/ 9 h 690"/>
                <a:gd name="T10" fmla="*/ 208 w 236"/>
                <a:gd name="T11" fmla="*/ 93 h 690"/>
                <a:gd name="T12" fmla="*/ 204 w 236"/>
                <a:gd name="T13" fmla="*/ 179 h 690"/>
                <a:gd name="T14" fmla="*/ 126 w 236"/>
                <a:gd name="T15" fmla="*/ 342 h 690"/>
                <a:gd name="T16" fmla="*/ 48 w 236"/>
                <a:gd name="T17" fmla="*/ 685 h 690"/>
                <a:gd name="T18" fmla="*/ 56 w 236"/>
                <a:gd name="T19" fmla="*/ 683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6" h="690">
                  <a:moveTo>
                    <a:pt x="56" y="683"/>
                  </a:moveTo>
                  <a:cubicBezTo>
                    <a:pt x="10" y="552"/>
                    <a:pt x="90" y="436"/>
                    <a:pt x="154" y="329"/>
                  </a:cubicBezTo>
                  <a:cubicBezTo>
                    <a:pt x="184" y="279"/>
                    <a:pt x="214" y="226"/>
                    <a:pt x="225" y="169"/>
                  </a:cubicBezTo>
                  <a:cubicBezTo>
                    <a:pt x="236" y="116"/>
                    <a:pt x="228" y="43"/>
                    <a:pt x="186" y="4"/>
                  </a:cubicBezTo>
                  <a:cubicBezTo>
                    <a:pt x="182" y="0"/>
                    <a:pt x="174" y="3"/>
                    <a:pt x="176" y="9"/>
                  </a:cubicBezTo>
                  <a:cubicBezTo>
                    <a:pt x="186" y="38"/>
                    <a:pt x="202" y="63"/>
                    <a:pt x="208" y="93"/>
                  </a:cubicBezTo>
                  <a:cubicBezTo>
                    <a:pt x="213" y="121"/>
                    <a:pt x="211" y="151"/>
                    <a:pt x="204" y="179"/>
                  </a:cubicBezTo>
                  <a:cubicBezTo>
                    <a:pt x="190" y="237"/>
                    <a:pt x="157" y="290"/>
                    <a:pt x="126" y="342"/>
                  </a:cubicBezTo>
                  <a:cubicBezTo>
                    <a:pt x="63" y="446"/>
                    <a:pt x="0" y="561"/>
                    <a:pt x="48" y="685"/>
                  </a:cubicBezTo>
                  <a:cubicBezTo>
                    <a:pt x="50" y="690"/>
                    <a:pt x="57" y="688"/>
                    <a:pt x="56" y="683"/>
                  </a:cubicBezTo>
                  <a:close/>
                </a:path>
              </a:pathLst>
            </a:custGeom>
            <a:solidFill>
              <a:srgbClr val="74B7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9" name="Freeform 259"/>
            <p:cNvSpPr/>
            <p:nvPr/>
          </p:nvSpPr>
          <p:spPr bwMode="auto">
            <a:xfrm>
              <a:off x="4010" y="1506"/>
              <a:ext cx="148" cy="78"/>
            </a:xfrm>
            <a:custGeom>
              <a:avLst/>
              <a:gdLst>
                <a:gd name="T0" fmla="*/ 4 w 167"/>
                <a:gd name="T1" fmla="*/ 38 h 87"/>
                <a:gd name="T2" fmla="*/ 127 w 167"/>
                <a:gd name="T3" fmla="*/ 85 h 87"/>
                <a:gd name="T4" fmla="*/ 135 w 167"/>
                <a:gd name="T5" fmla="*/ 83 h 87"/>
                <a:gd name="T6" fmla="*/ 167 w 167"/>
                <a:gd name="T7" fmla="*/ 6 h 87"/>
                <a:gd name="T8" fmla="*/ 162 w 167"/>
                <a:gd name="T9" fmla="*/ 3 h 87"/>
                <a:gd name="T10" fmla="*/ 125 w 167"/>
                <a:gd name="T11" fmla="*/ 77 h 87"/>
                <a:gd name="T12" fmla="*/ 133 w 167"/>
                <a:gd name="T13" fmla="*/ 74 h 87"/>
                <a:gd name="T14" fmla="*/ 78 w 167"/>
                <a:gd name="T15" fmla="*/ 53 h 87"/>
                <a:gd name="T16" fmla="*/ 7 w 167"/>
                <a:gd name="T17" fmla="*/ 31 h 87"/>
                <a:gd name="T18" fmla="*/ 4 w 167"/>
                <a:gd name="T19" fmla="*/ 38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7" h="87">
                  <a:moveTo>
                    <a:pt x="4" y="38"/>
                  </a:moveTo>
                  <a:cubicBezTo>
                    <a:pt x="43" y="55"/>
                    <a:pt x="92" y="60"/>
                    <a:pt x="127" y="85"/>
                  </a:cubicBezTo>
                  <a:cubicBezTo>
                    <a:pt x="129" y="87"/>
                    <a:pt x="134" y="85"/>
                    <a:pt x="135" y="83"/>
                  </a:cubicBezTo>
                  <a:cubicBezTo>
                    <a:pt x="148" y="59"/>
                    <a:pt x="162" y="33"/>
                    <a:pt x="167" y="6"/>
                  </a:cubicBezTo>
                  <a:cubicBezTo>
                    <a:pt x="167" y="3"/>
                    <a:pt x="164" y="0"/>
                    <a:pt x="162" y="3"/>
                  </a:cubicBezTo>
                  <a:cubicBezTo>
                    <a:pt x="145" y="24"/>
                    <a:pt x="137" y="53"/>
                    <a:pt x="125" y="77"/>
                  </a:cubicBezTo>
                  <a:cubicBezTo>
                    <a:pt x="127" y="76"/>
                    <a:pt x="130" y="75"/>
                    <a:pt x="133" y="74"/>
                  </a:cubicBezTo>
                  <a:cubicBezTo>
                    <a:pt x="117" y="63"/>
                    <a:pt x="96" y="58"/>
                    <a:pt x="78" y="53"/>
                  </a:cubicBezTo>
                  <a:cubicBezTo>
                    <a:pt x="54" y="46"/>
                    <a:pt x="30" y="40"/>
                    <a:pt x="7" y="31"/>
                  </a:cubicBezTo>
                  <a:cubicBezTo>
                    <a:pt x="3" y="30"/>
                    <a:pt x="0" y="37"/>
                    <a:pt x="4" y="38"/>
                  </a:cubicBezTo>
                  <a:close/>
                </a:path>
              </a:pathLst>
            </a:custGeom>
            <a:solidFill>
              <a:srgbClr val="74B7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20" name="Freeform 260"/>
            <p:cNvSpPr/>
            <p:nvPr/>
          </p:nvSpPr>
          <p:spPr bwMode="auto">
            <a:xfrm>
              <a:off x="4058" y="1617"/>
              <a:ext cx="114" cy="61"/>
            </a:xfrm>
            <a:custGeom>
              <a:avLst/>
              <a:gdLst>
                <a:gd name="T0" fmla="*/ 4 w 128"/>
                <a:gd name="T1" fmla="*/ 17 h 69"/>
                <a:gd name="T2" fmla="*/ 64 w 128"/>
                <a:gd name="T3" fmla="*/ 66 h 69"/>
                <a:gd name="T4" fmla="*/ 73 w 128"/>
                <a:gd name="T5" fmla="*/ 66 h 69"/>
                <a:gd name="T6" fmla="*/ 107 w 128"/>
                <a:gd name="T7" fmla="*/ 31 h 69"/>
                <a:gd name="T8" fmla="*/ 127 w 128"/>
                <a:gd name="T9" fmla="*/ 5 h 69"/>
                <a:gd name="T10" fmla="*/ 123 w 128"/>
                <a:gd name="T11" fmla="*/ 1 h 69"/>
                <a:gd name="T12" fmla="*/ 64 w 128"/>
                <a:gd name="T13" fmla="*/ 57 h 69"/>
                <a:gd name="T14" fmla="*/ 73 w 128"/>
                <a:gd name="T15" fmla="*/ 57 h 69"/>
                <a:gd name="T16" fmla="*/ 11 w 128"/>
                <a:gd name="T17" fmla="*/ 8 h 69"/>
                <a:gd name="T18" fmla="*/ 4 w 128"/>
                <a:gd name="T19" fmla="*/ 17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8" h="69">
                  <a:moveTo>
                    <a:pt x="4" y="17"/>
                  </a:moveTo>
                  <a:cubicBezTo>
                    <a:pt x="24" y="34"/>
                    <a:pt x="45" y="48"/>
                    <a:pt x="64" y="66"/>
                  </a:cubicBezTo>
                  <a:cubicBezTo>
                    <a:pt x="67" y="68"/>
                    <a:pt x="71" y="69"/>
                    <a:pt x="73" y="66"/>
                  </a:cubicBezTo>
                  <a:cubicBezTo>
                    <a:pt x="84" y="53"/>
                    <a:pt x="95" y="42"/>
                    <a:pt x="107" y="31"/>
                  </a:cubicBezTo>
                  <a:cubicBezTo>
                    <a:pt x="115" y="23"/>
                    <a:pt x="124" y="16"/>
                    <a:pt x="127" y="5"/>
                  </a:cubicBezTo>
                  <a:cubicBezTo>
                    <a:pt x="128" y="2"/>
                    <a:pt x="125" y="0"/>
                    <a:pt x="123" y="1"/>
                  </a:cubicBezTo>
                  <a:cubicBezTo>
                    <a:pt x="100" y="11"/>
                    <a:pt x="80" y="38"/>
                    <a:pt x="64" y="57"/>
                  </a:cubicBezTo>
                  <a:cubicBezTo>
                    <a:pt x="67" y="57"/>
                    <a:pt x="70" y="57"/>
                    <a:pt x="73" y="57"/>
                  </a:cubicBezTo>
                  <a:cubicBezTo>
                    <a:pt x="54" y="39"/>
                    <a:pt x="32" y="24"/>
                    <a:pt x="11" y="8"/>
                  </a:cubicBezTo>
                  <a:cubicBezTo>
                    <a:pt x="6" y="5"/>
                    <a:pt x="0" y="13"/>
                    <a:pt x="4" y="17"/>
                  </a:cubicBezTo>
                  <a:close/>
                </a:path>
              </a:pathLst>
            </a:custGeom>
            <a:solidFill>
              <a:srgbClr val="74B7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21" name="Freeform 261"/>
            <p:cNvSpPr/>
            <p:nvPr/>
          </p:nvSpPr>
          <p:spPr bwMode="auto">
            <a:xfrm>
              <a:off x="4051" y="1688"/>
              <a:ext cx="98" cy="63"/>
            </a:xfrm>
            <a:custGeom>
              <a:avLst/>
              <a:gdLst>
                <a:gd name="T0" fmla="*/ 2 w 109"/>
                <a:gd name="T1" fmla="*/ 8 h 70"/>
                <a:gd name="T2" fmla="*/ 36 w 109"/>
                <a:gd name="T3" fmla="*/ 67 h 70"/>
                <a:gd name="T4" fmla="*/ 42 w 109"/>
                <a:gd name="T5" fmla="*/ 69 h 70"/>
                <a:gd name="T6" fmla="*/ 102 w 109"/>
                <a:gd name="T7" fmla="*/ 57 h 70"/>
                <a:gd name="T8" fmla="*/ 100 w 109"/>
                <a:gd name="T9" fmla="*/ 46 h 70"/>
                <a:gd name="T10" fmla="*/ 46 w 109"/>
                <a:gd name="T11" fmla="*/ 58 h 70"/>
                <a:gd name="T12" fmla="*/ 9 w 109"/>
                <a:gd name="T13" fmla="*/ 4 h 70"/>
                <a:gd name="T14" fmla="*/ 2 w 109"/>
                <a:gd name="T15" fmla="*/ 8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9" h="70">
                  <a:moveTo>
                    <a:pt x="2" y="8"/>
                  </a:moveTo>
                  <a:cubicBezTo>
                    <a:pt x="12" y="29"/>
                    <a:pt x="25" y="47"/>
                    <a:pt x="36" y="67"/>
                  </a:cubicBezTo>
                  <a:cubicBezTo>
                    <a:pt x="37" y="69"/>
                    <a:pt x="40" y="70"/>
                    <a:pt x="42" y="69"/>
                  </a:cubicBezTo>
                  <a:cubicBezTo>
                    <a:pt x="62" y="65"/>
                    <a:pt x="82" y="62"/>
                    <a:pt x="102" y="57"/>
                  </a:cubicBezTo>
                  <a:cubicBezTo>
                    <a:pt x="109" y="55"/>
                    <a:pt x="106" y="45"/>
                    <a:pt x="100" y="46"/>
                  </a:cubicBezTo>
                  <a:cubicBezTo>
                    <a:pt x="82" y="51"/>
                    <a:pt x="64" y="53"/>
                    <a:pt x="46" y="58"/>
                  </a:cubicBezTo>
                  <a:cubicBezTo>
                    <a:pt x="38" y="60"/>
                    <a:pt x="13" y="11"/>
                    <a:pt x="9" y="4"/>
                  </a:cubicBezTo>
                  <a:cubicBezTo>
                    <a:pt x="6" y="0"/>
                    <a:pt x="0" y="4"/>
                    <a:pt x="2" y="8"/>
                  </a:cubicBezTo>
                  <a:close/>
                </a:path>
              </a:pathLst>
            </a:custGeom>
            <a:solidFill>
              <a:srgbClr val="74B7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22" name="Freeform 262"/>
            <p:cNvSpPr/>
            <p:nvPr/>
          </p:nvSpPr>
          <p:spPr bwMode="auto">
            <a:xfrm>
              <a:off x="4018" y="1755"/>
              <a:ext cx="158" cy="77"/>
            </a:xfrm>
            <a:custGeom>
              <a:avLst/>
              <a:gdLst>
                <a:gd name="T0" fmla="*/ 0 w 177"/>
                <a:gd name="T1" fmla="*/ 3 h 86"/>
                <a:gd name="T2" fmla="*/ 21 w 177"/>
                <a:gd name="T3" fmla="*/ 83 h 86"/>
                <a:gd name="T4" fmla="*/ 26 w 177"/>
                <a:gd name="T5" fmla="*/ 85 h 86"/>
                <a:gd name="T6" fmla="*/ 172 w 177"/>
                <a:gd name="T7" fmla="*/ 54 h 86"/>
                <a:gd name="T8" fmla="*/ 169 w 177"/>
                <a:gd name="T9" fmla="*/ 47 h 86"/>
                <a:gd name="T10" fmla="*/ 127 w 177"/>
                <a:gd name="T11" fmla="*/ 57 h 86"/>
                <a:gd name="T12" fmla="*/ 62 w 177"/>
                <a:gd name="T13" fmla="*/ 70 h 86"/>
                <a:gd name="T14" fmla="*/ 38 w 177"/>
                <a:gd name="T15" fmla="*/ 75 h 86"/>
                <a:gd name="T16" fmla="*/ 30 w 177"/>
                <a:gd name="T17" fmla="*/ 76 h 86"/>
                <a:gd name="T18" fmla="*/ 28 w 177"/>
                <a:gd name="T19" fmla="*/ 77 h 86"/>
                <a:gd name="T20" fmla="*/ 4 w 177"/>
                <a:gd name="T21" fmla="*/ 2 h 86"/>
                <a:gd name="T22" fmla="*/ 0 w 177"/>
                <a:gd name="T23" fmla="*/ 3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7" h="86">
                  <a:moveTo>
                    <a:pt x="0" y="3"/>
                  </a:moveTo>
                  <a:cubicBezTo>
                    <a:pt x="10" y="29"/>
                    <a:pt x="17" y="56"/>
                    <a:pt x="21" y="83"/>
                  </a:cubicBezTo>
                  <a:cubicBezTo>
                    <a:pt x="22" y="85"/>
                    <a:pt x="24" y="86"/>
                    <a:pt x="26" y="85"/>
                  </a:cubicBezTo>
                  <a:cubicBezTo>
                    <a:pt x="72" y="67"/>
                    <a:pt x="127" y="73"/>
                    <a:pt x="172" y="54"/>
                  </a:cubicBezTo>
                  <a:cubicBezTo>
                    <a:pt x="177" y="52"/>
                    <a:pt x="173" y="46"/>
                    <a:pt x="169" y="47"/>
                  </a:cubicBezTo>
                  <a:cubicBezTo>
                    <a:pt x="156" y="53"/>
                    <a:pt x="140" y="55"/>
                    <a:pt x="127" y="57"/>
                  </a:cubicBezTo>
                  <a:cubicBezTo>
                    <a:pt x="105" y="62"/>
                    <a:pt x="83" y="66"/>
                    <a:pt x="62" y="70"/>
                  </a:cubicBezTo>
                  <a:cubicBezTo>
                    <a:pt x="54" y="71"/>
                    <a:pt x="46" y="73"/>
                    <a:pt x="38" y="75"/>
                  </a:cubicBezTo>
                  <a:cubicBezTo>
                    <a:pt x="35" y="75"/>
                    <a:pt x="33" y="76"/>
                    <a:pt x="30" y="76"/>
                  </a:cubicBezTo>
                  <a:cubicBezTo>
                    <a:pt x="24" y="78"/>
                    <a:pt x="28" y="78"/>
                    <a:pt x="28" y="77"/>
                  </a:cubicBezTo>
                  <a:cubicBezTo>
                    <a:pt x="23" y="50"/>
                    <a:pt x="15" y="26"/>
                    <a:pt x="4" y="2"/>
                  </a:cubicBezTo>
                  <a:cubicBezTo>
                    <a:pt x="3" y="0"/>
                    <a:pt x="0" y="1"/>
                    <a:pt x="0" y="3"/>
                  </a:cubicBezTo>
                  <a:close/>
                </a:path>
              </a:pathLst>
            </a:custGeom>
            <a:solidFill>
              <a:srgbClr val="74B7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23" name="Freeform 263"/>
            <p:cNvSpPr/>
            <p:nvPr/>
          </p:nvSpPr>
          <p:spPr bwMode="auto">
            <a:xfrm>
              <a:off x="3951" y="1785"/>
              <a:ext cx="133" cy="114"/>
            </a:xfrm>
            <a:custGeom>
              <a:avLst/>
              <a:gdLst>
                <a:gd name="T0" fmla="*/ 1 w 150"/>
                <a:gd name="T1" fmla="*/ 8 h 128"/>
                <a:gd name="T2" fmla="*/ 49 w 150"/>
                <a:gd name="T3" fmla="*/ 108 h 128"/>
                <a:gd name="T4" fmla="*/ 73 w 150"/>
                <a:gd name="T5" fmla="*/ 126 h 128"/>
                <a:gd name="T6" fmla="*/ 141 w 150"/>
                <a:gd name="T7" fmla="*/ 111 h 128"/>
                <a:gd name="T8" fmla="*/ 133 w 150"/>
                <a:gd name="T9" fmla="*/ 97 h 128"/>
                <a:gd name="T10" fmla="*/ 73 w 150"/>
                <a:gd name="T11" fmla="*/ 111 h 128"/>
                <a:gd name="T12" fmla="*/ 64 w 150"/>
                <a:gd name="T13" fmla="*/ 108 h 128"/>
                <a:gd name="T14" fmla="*/ 64 w 150"/>
                <a:gd name="T15" fmla="*/ 107 h 128"/>
                <a:gd name="T16" fmla="*/ 57 w 150"/>
                <a:gd name="T17" fmla="*/ 92 h 128"/>
                <a:gd name="T18" fmla="*/ 10 w 150"/>
                <a:gd name="T19" fmla="*/ 6 h 128"/>
                <a:gd name="T20" fmla="*/ 1 w 150"/>
                <a:gd name="T21" fmla="*/ 8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0" h="128">
                  <a:moveTo>
                    <a:pt x="1" y="8"/>
                  </a:moveTo>
                  <a:cubicBezTo>
                    <a:pt x="10" y="43"/>
                    <a:pt x="34" y="75"/>
                    <a:pt x="49" y="108"/>
                  </a:cubicBezTo>
                  <a:cubicBezTo>
                    <a:pt x="55" y="120"/>
                    <a:pt x="59" y="125"/>
                    <a:pt x="73" y="126"/>
                  </a:cubicBezTo>
                  <a:cubicBezTo>
                    <a:pt x="96" y="128"/>
                    <a:pt x="121" y="120"/>
                    <a:pt x="141" y="111"/>
                  </a:cubicBezTo>
                  <a:cubicBezTo>
                    <a:pt x="150" y="107"/>
                    <a:pt x="142" y="93"/>
                    <a:pt x="133" y="97"/>
                  </a:cubicBezTo>
                  <a:cubicBezTo>
                    <a:pt x="114" y="105"/>
                    <a:pt x="93" y="110"/>
                    <a:pt x="73" y="111"/>
                  </a:cubicBezTo>
                  <a:cubicBezTo>
                    <a:pt x="68" y="112"/>
                    <a:pt x="68" y="111"/>
                    <a:pt x="64" y="108"/>
                  </a:cubicBezTo>
                  <a:cubicBezTo>
                    <a:pt x="67" y="111"/>
                    <a:pt x="65" y="109"/>
                    <a:pt x="64" y="107"/>
                  </a:cubicBezTo>
                  <a:cubicBezTo>
                    <a:pt x="62" y="102"/>
                    <a:pt x="60" y="97"/>
                    <a:pt x="57" y="92"/>
                  </a:cubicBezTo>
                  <a:cubicBezTo>
                    <a:pt x="41" y="64"/>
                    <a:pt x="20" y="37"/>
                    <a:pt x="10" y="6"/>
                  </a:cubicBezTo>
                  <a:cubicBezTo>
                    <a:pt x="8" y="0"/>
                    <a:pt x="0" y="2"/>
                    <a:pt x="1" y="8"/>
                  </a:cubicBezTo>
                  <a:close/>
                </a:path>
              </a:pathLst>
            </a:custGeom>
            <a:solidFill>
              <a:srgbClr val="74B7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24" name="Freeform 264"/>
            <p:cNvSpPr/>
            <p:nvPr/>
          </p:nvSpPr>
          <p:spPr bwMode="auto">
            <a:xfrm>
              <a:off x="3943" y="1909"/>
              <a:ext cx="92" cy="68"/>
            </a:xfrm>
            <a:custGeom>
              <a:avLst/>
              <a:gdLst>
                <a:gd name="T0" fmla="*/ 1 w 104"/>
                <a:gd name="T1" fmla="*/ 5 h 76"/>
                <a:gd name="T2" fmla="*/ 29 w 104"/>
                <a:gd name="T3" fmla="*/ 70 h 76"/>
                <a:gd name="T4" fmla="*/ 35 w 104"/>
                <a:gd name="T5" fmla="*/ 75 h 76"/>
                <a:gd name="T6" fmla="*/ 100 w 104"/>
                <a:gd name="T7" fmla="*/ 31 h 76"/>
                <a:gd name="T8" fmla="*/ 93 w 104"/>
                <a:gd name="T9" fmla="*/ 24 h 76"/>
                <a:gd name="T10" fmla="*/ 33 w 104"/>
                <a:gd name="T11" fmla="*/ 66 h 76"/>
                <a:gd name="T12" fmla="*/ 39 w 104"/>
                <a:gd name="T13" fmla="*/ 70 h 76"/>
                <a:gd name="T14" fmla="*/ 6 w 104"/>
                <a:gd name="T15" fmla="*/ 3 h 76"/>
                <a:gd name="T16" fmla="*/ 1 w 104"/>
                <a:gd name="T17" fmla="*/ 5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4" h="76">
                  <a:moveTo>
                    <a:pt x="1" y="5"/>
                  </a:moveTo>
                  <a:cubicBezTo>
                    <a:pt x="7" y="26"/>
                    <a:pt x="32" y="47"/>
                    <a:pt x="29" y="70"/>
                  </a:cubicBezTo>
                  <a:cubicBezTo>
                    <a:pt x="29" y="73"/>
                    <a:pt x="32" y="76"/>
                    <a:pt x="35" y="75"/>
                  </a:cubicBezTo>
                  <a:cubicBezTo>
                    <a:pt x="60" y="66"/>
                    <a:pt x="84" y="52"/>
                    <a:pt x="100" y="31"/>
                  </a:cubicBezTo>
                  <a:cubicBezTo>
                    <a:pt x="104" y="26"/>
                    <a:pt x="97" y="19"/>
                    <a:pt x="93" y="24"/>
                  </a:cubicBezTo>
                  <a:cubicBezTo>
                    <a:pt x="76" y="43"/>
                    <a:pt x="57" y="57"/>
                    <a:pt x="33" y="66"/>
                  </a:cubicBezTo>
                  <a:cubicBezTo>
                    <a:pt x="35" y="67"/>
                    <a:pt x="37" y="69"/>
                    <a:pt x="39" y="70"/>
                  </a:cubicBezTo>
                  <a:cubicBezTo>
                    <a:pt x="41" y="47"/>
                    <a:pt x="18" y="21"/>
                    <a:pt x="6" y="3"/>
                  </a:cubicBezTo>
                  <a:cubicBezTo>
                    <a:pt x="4" y="0"/>
                    <a:pt x="0" y="2"/>
                    <a:pt x="1" y="5"/>
                  </a:cubicBezTo>
                  <a:close/>
                </a:path>
              </a:pathLst>
            </a:custGeom>
            <a:solidFill>
              <a:srgbClr val="74B7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25" name="Freeform 265"/>
            <p:cNvSpPr/>
            <p:nvPr/>
          </p:nvSpPr>
          <p:spPr bwMode="auto">
            <a:xfrm>
              <a:off x="3919" y="1964"/>
              <a:ext cx="150" cy="93"/>
            </a:xfrm>
            <a:custGeom>
              <a:avLst/>
              <a:gdLst>
                <a:gd name="T0" fmla="*/ 2 w 169"/>
                <a:gd name="T1" fmla="*/ 55 h 104"/>
                <a:gd name="T2" fmla="*/ 45 w 169"/>
                <a:gd name="T3" fmla="*/ 102 h 104"/>
                <a:gd name="T4" fmla="*/ 52 w 169"/>
                <a:gd name="T5" fmla="*/ 102 h 104"/>
                <a:gd name="T6" fmla="*/ 106 w 169"/>
                <a:gd name="T7" fmla="*/ 55 h 104"/>
                <a:gd name="T8" fmla="*/ 167 w 169"/>
                <a:gd name="T9" fmla="*/ 5 h 104"/>
                <a:gd name="T10" fmla="*/ 164 w 169"/>
                <a:gd name="T11" fmla="*/ 1 h 104"/>
                <a:gd name="T12" fmla="*/ 102 w 169"/>
                <a:gd name="T13" fmla="*/ 44 h 104"/>
                <a:gd name="T14" fmla="*/ 45 w 169"/>
                <a:gd name="T15" fmla="*/ 95 h 104"/>
                <a:gd name="T16" fmla="*/ 52 w 169"/>
                <a:gd name="T17" fmla="*/ 95 h 104"/>
                <a:gd name="T18" fmla="*/ 6 w 169"/>
                <a:gd name="T19" fmla="*/ 51 h 104"/>
                <a:gd name="T20" fmla="*/ 2 w 169"/>
                <a:gd name="T21" fmla="*/ 55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 h="104">
                  <a:moveTo>
                    <a:pt x="2" y="55"/>
                  </a:moveTo>
                  <a:cubicBezTo>
                    <a:pt x="15" y="72"/>
                    <a:pt x="29" y="88"/>
                    <a:pt x="45" y="102"/>
                  </a:cubicBezTo>
                  <a:cubicBezTo>
                    <a:pt x="47" y="103"/>
                    <a:pt x="50" y="104"/>
                    <a:pt x="52" y="102"/>
                  </a:cubicBezTo>
                  <a:cubicBezTo>
                    <a:pt x="67" y="84"/>
                    <a:pt x="87" y="69"/>
                    <a:pt x="106" y="55"/>
                  </a:cubicBezTo>
                  <a:cubicBezTo>
                    <a:pt x="125" y="39"/>
                    <a:pt x="152" y="25"/>
                    <a:pt x="167" y="5"/>
                  </a:cubicBezTo>
                  <a:cubicBezTo>
                    <a:pt x="169" y="3"/>
                    <a:pt x="166" y="0"/>
                    <a:pt x="164" y="1"/>
                  </a:cubicBezTo>
                  <a:cubicBezTo>
                    <a:pt x="141" y="8"/>
                    <a:pt x="121" y="30"/>
                    <a:pt x="102" y="44"/>
                  </a:cubicBezTo>
                  <a:cubicBezTo>
                    <a:pt x="83" y="60"/>
                    <a:pt x="61" y="76"/>
                    <a:pt x="45" y="95"/>
                  </a:cubicBezTo>
                  <a:cubicBezTo>
                    <a:pt x="48" y="95"/>
                    <a:pt x="50" y="95"/>
                    <a:pt x="52" y="95"/>
                  </a:cubicBezTo>
                  <a:cubicBezTo>
                    <a:pt x="36" y="82"/>
                    <a:pt x="21" y="66"/>
                    <a:pt x="6" y="51"/>
                  </a:cubicBezTo>
                  <a:cubicBezTo>
                    <a:pt x="3" y="48"/>
                    <a:pt x="0" y="52"/>
                    <a:pt x="2" y="55"/>
                  </a:cubicBezTo>
                  <a:close/>
                </a:path>
              </a:pathLst>
            </a:custGeom>
            <a:solidFill>
              <a:srgbClr val="74B7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26" name="Freeform 266"/>
            <p:cNvSpPr/>
            <p:nvPr/>
          </p:nvSpPr>
          <p:spPr bwMode="auto">
            <a:xfrm>
              <a:off x="4024" y="1506"/>
              <a:ext cx="32" cy="74"/>
            </a:xfrm>
            <a:custGeom>
              <a:avLst/>
              <a:gdLst>
                <a:gd name="T0" fmla="*/ 5 w 36"/>
                <a:gd name="T1" fmla="*/ 8 h 84"/>
                <a:gd name="T2" fmla="*/ 26 w 36"/>
                <a:gd name="T3" fmla="*/ 51 h 84"/>
                <a:gd name="T4" fmla="*/ 26 w 36"/>
                <a:gd name="T5" fmla="*/ 44 h 84"/>
                <a:gd name="T6" fmla="*/ 1 w 36"/>
                <a:gd name="T7" fmla="*/ 79 h 84"/>
                <a:gd name="T8" fmla="*/ 5 w 36"/>
                <a:gd name="T9" fmla="*/ 82 h 84"/>
                <a:gd name="T10" fmla="*/ 25 w 36"/>
                <a:gd name="T11" fmla="*/ 65 h 84"/>
                <a:gd name="T12" fmla="*/ 36 w 36"/>
                <a:gd name="T13" fmla="*/ 48 h 84"/>
                <a:gd name="T14" fmla="*/ 27 w 36"/>
                <a:gd name="T15" fmla="*/ 28 h 84"/>
                <a:gd name="T16" fmla="*/ 11 w 36"/>
                <a:gd name="T17" fmla="*/ 4 h 84"/>
                <a:gd name="T18" fmla="*/ 5 w 36"/>
                <a:gd name="T19" fmla="*/ 8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 h="84">
                  <a:moveTo>
                    <a:pt x="5" y="8"/>
                  </a:moveTo>
                  <a:cubicBezTo>
                    <a:pt x="13" y="22"/>
                    <a:pt x="19" y="37"/>
                    <a:pt x="26" y="51"/>
                  </a:cubicBezTo>
                  <a:cubicBezTo>
                    <a:pt x="26" y="49"/>
                    <a:pt x="26" y="46"/>
                    <a:pt x="26" y="44"/>
                  </a:cubicBezTo>
                  <a:cubicBezTo>
                    <a:pt x="15" y="54"/>
                    <a:pt x="6" y="65"/>
                    <a:pt x="1" y="79"/>
                  </a:cubicBezTo>
                  <a:cubicBezTo>
                    <a:pt x="0" y="81"/>
                    <a:pt x="3" y="84"/>
                    <a:pt x="5" y="82"/>
                  </a:cubicBezTo>
                  <a:cubicBezTo>
                    <a:pt x="13" y="77"/>
                    <a:pt x="19" y="72"/>
                    <a:pt x="25" y="65"/>
                  </a:cubicBezTo>
                  <a:cubicBezTo>
                    <a:pt x="29" y="61"/>
                    <a:pt x="36" y="54"/>
                    <a:pt x="36" y="48"/>
                  </a:cubicBezTo>
                  <a:cubicBezTo>
                    <a:pt x="36" y="42"/>
                    <a:pt x="30" y="34"/>
                    <a:pt x="27" y="28"/>
                  </a:cubicBezTo>
                  <a:cubicBezTo>
                    <a:pt x="23" y="19"/>
                    <a:pt x="18" y="11"/>
                    <a:pt x="11" y="4"/>
                  </a:cubicBezTo>
                  <a:cubicBezTo>
                    <a:pt x="9" y="0"/>
                    <a:pt x="3" y="4"/>
                    <a:pt x="5" y="8"/>
                  </a:cubicBezTo>
                  <a:close/>
                </a:path>
              </a:pathLst>
            </a:custGeom>
            <a:solidFill>
              <a:srgbClr val="74B7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27" name="Freeform 267"/>
            <p:cNvSpPr/>
            <p:nvPr/>
          </p:nvSpPr>
          <p:spPr bwMode="auto">
            <a:xfrm>
              <a:off x="4120" y="1772"/>
              <a:ext cx="49" cy="60"/>
            </a:xfrm>
            <a:custGeom>
              <a:avLst/>
              <a:gdLst>
                <a:gd name="T0" fmla="*/ 22 w 55"/>
                <a:gd name="T1" fmla="*/ 3 h 68"/>
                <a:gd name="T2" fmla="*/ 8 w 55"/>
                <a:gd name="T3" fmla="*/ 46 h 68"/>
                <a:gd name="T4" fmla="*/ 52 w 55"/>
                <a:gd name="T5" fmla="*/ 62 h 68"/>
                <a:gd name="T6" fmla="*/ 52 w 55"/>
                <a:gd name="T7" fmla="*/ 57 h 68"/>
                <a:gd name="T8" fmla="*/ 18 w 55"/>
                <a:gd name="T9" fmla="*/ 43 h 68"/>
                <a:gd name="T10" fmla="*/ 27 w 55"/>
                <a:gd name="T11" fmla="*/ 7 h 68"/>
                <a:gd name="T12" fmla="*/ 22 w 55"/>
                <a:gd name="T13" fmla="*/ 3 h 68"/>
              </a:gdLst>
              <a:ahLst/>
              <a:cxnLst>
                <a:cxn ang="0">
                  <a:pos x="T0" y="T1"/>
                </a:cxn>
                <a:cxn ang="0">
                  <a:pos x="T2" y="T3"/>
                </a:cxn>
                <a:cxn ang="0">
                  <a:pos x="T4" y="T5"/>
                </a:cxn>
                <a:cxn ang="0">
                  <a:pos x="T6" y="T7"/>
                </a:cxn>
                <a:cxn ang="0">
                  <a:pos x="T8" y="T9"/>
                </a:cxn>
                <a:cxn ang="0">
                  <a:pos x="T10" y="T11"/>
                </a:cxn>
                <a:cxn ang="0">
                  <a:pos x="T12" y="T13"/>
                </a:cxn>
              </a:cxnLst>
              <a:rect l="0" t="0" r="r" b="b"/>
              <a:pathLst>
                <a:path w="55" h="68">
                  <a:moveTo>
                    <a:pt x="22" y="3"/>
                  </a:moveTo>
                  <a:cubicBezTo>
                    <a:pt x="10" y="13"/>
                    <a:pt x="0" y="31"/>
                    <a:pt x="8" y="46"/>
                  </a:cubicBezTo>
                  <a:cubicBezTo>
                    <a:pt x="14" y="60"/>
                    <a:pt x="40" y="68"/>
                    <a:pt x="52" y="62"/>
                  </a:cubicBezTo>
                  <a:cubicBezTo>
                    <a:pt x="55" y="61"/>
                    <a:pt x="54" y="58"/>
                    <a:pt x="52" y="57"/>
                  </a:cubicBezTo>
                  <a:cubicBezTo>
                    <a:pt x="42" y="49"/>
                    <a:pt x="27" y="53"/>
                    <a:pt x="18" y="43"/>
                  </a:cubicBezTo>
                  <a:cubicBezTo>
                    <a:pt x="8" y="33"/>
                    <a:pt x="23" y="16"/>
                    <a:pt x="27" y="7"/>
                  </a:cubicBezTo>
                  <a:cubicBezTo>
                    <a:pt x="29" y="3"/>
                    <a:pt x="25" y="0"/>
                    <a:pt x="22" y="3"/>
                  </a:cubicBezTo>
                  <a:close/>
                </a:path>
              </a:pathLst>
            </a:custGeom>
            <a:solidFill>
              <a:srgbClr val="74B7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28" name="Freeform 268"/>
            <p:cNvSpPr/>
            <p:nvPr/>
          </p:nvSpPr>
          <p:spPr bwMode="auto">
            <a:xfrm>
              <a:off x="3935" y="1790"/>
              <a:ext cx="51" cy="50"/>
            </a:xfrm>
            <a:custGeom>
              <a:avLst/>
              <a:gdLst>
                <a:gd name="T0" fmla="*/ 1 w 57"/>
                <a:gd name="T1" fmla="*/ 28 h 56"/>
                <a:gd name="T2" fmla="*/ 43 w 57"/>
                <a:gd name="T3" fmla="*/ 45 h 56"/>
                <a:gd name="T4" fmla="*/ 56 w 57"/>
                <a:gd name="T5" fmla="*/ 2 h 56"/>
                <a:gd name="T6" fmla="*/ 53 w 57"/>
                <a:gd name="T7" fmla="*/ 1 h 56"/>
                <a:gd name="T8" fmla="*/ 44 w 57"/>
                <a:gd name="T9" fmla="*/ 35 h 56"/>
                <a:gd name="T10" fmla="*/ 4 w 57"/>
                <a:gd name="T11" fmla="*/ 25 h 56"/>
                <a:gd name="T12" fmla="*/ 1 w 57"/>
                <a:gd name="T13" fmla="*/ 28 h 56"/>
              </a:gdLst>
              <a:ahLst/>
              <a:cxnLst>
                <a:cxn ang="0">
                  <a:pos x="T0" y="T1"/>
                </a:cxn>
                <a:cxn ang="0">
                  <a:pos x="T2" y="T3"/>
                </a:cxn>
                <a:cxn ang="0">
                  <a:pos x="T4" y="T5"/>
                </a:cxn>
                <a:cxn ang="0">
                  <a:pos x="T6" y="T7"/>
                </a:cxn>
                <a:cxn ang="0">
                  <a:pos x="T8" y="T9"/>
                </a:cxn>
                <a:cxn ang="0">
                  <a:pos x="T10" y="T11"/>
                </a:cxn>
                <a:cxn ang="0">
                  <a:pos x="T12" y="T13"/>
                </a:cxn>
              </a:cxnLst>
              <a:rect l="0" t="0" r="r" b="b"/>
              <a:pathLst>
                <a:path w="57" h="56">
                  <a:moveTo>
                    <a:pt x="1" y="28"/>
                  </a:moveTo>
                  <a:cubicBezTo>
                    <a:pt x="9" y="38"/>
                    <a:pt x="29" y="56"/>
                    <a:pt x="43" y="45"/>
                  </a:cubicBezTo>
                  <a:cubicBezTo>
                    <a:pt x="54" y="36"/>
                    <a:pt x="57" y="16"/>
                    <a:pt x="56" y="2"/>
                  </a:cubicBezTo>
                  <a:cubicBezTo>
                    <a:pt x="56" y="1"/>
                    <a:pt x="54" y="0"/>
                    <a:pt x="53" y="1"/>
                  </a:cubicBezTo>
                  <a:cubicBezTo>
                    <a:pt x="48" y="12"/>
                    <a:pt x="49" y="24"/>
                    <a:pt x="44" y="35"/>
                  </a:cubicBezTo>
                  <a:cubicBezTo>
                    <a:pt x="36" y="51"/>
                    <a:pt x="14" y="30"/>
                    <a:pt x="4" y="25"/>
                  </a:cubicBezTo>
                  <a:cubicBezTo>
                    <a:pt x="3" y="24"/>
                    <a:pt x="0" y="26"/>
                    <a:pt x="1" y="28"/>
                  </a:cubicBezTo>
                  <a:close/>
                </a:path>
              </a:pathLst>
            </a:custGeom>
            <a:solidFill>
              <a:srgbClr val="74B7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29" name="Freeform 269"/>
            <p:cNvSpPr/>
            <p:nvPr/>
          </p:nvSpPr>
          <p:spPr bwMode="auto">
            <a:xfrm>
              <a:off x="4028" y="1951"/>
              <a:ext cx="52" cy="50"/>
            </a:xfrm>
            <a:custGeom>
              <a:avLst/>
              <a:gdLst>
                <a:gd name="T0" fmla="*/ 18 w 58"/>
                <a:gd name="T1" fmla="*/ 1 h 56"/>
                <a:gd name="T2" fmla="*/ 1 w 58"/>
                <a:gd name="T3" fmla="*/ 50 h 56"/>
                <a:gd name="T4" fmla="*/ 5 w 58"/>
                <a:gd name="T5" fmla="*/ 55 h 56"/>
                <a:gd name="T6" fmla="*/ 33 w 58"/>
                <a:gd name="T7" fmla="*/ 55 h 56"/>
                <a:gd name="T8" fmla="*/ 57 w 58"/>
                <a:gd name="T9" fmla="*/ 52 h 56"/>
                <a:gd name="T10" fmla="*/ 57 w 58"/>
                <a:gd name="T11" fmla="*/ 49 h 56"/>
                <a:gd name="T12" fmla="*/ 33 w 58"/>
                <a:gd name="T13" fmla="*/ 47 h 56"/>
                <a:gd name="T14" fmla="*/ 5 w 58"/>
                <a:gd name="T15" fmla="*/ 47 h 56"/>
                <a:gd name="T16" fmla="*/ 8 w 58"/>
                <a:gd name="T17" fmla="*/ 51 h 56"/>
                <a:gd name="T18" fmla="*/ 20 w 58"/>
                <a:gd name="T19" fmla="*/ 2 h 56"/>
                <a:gd name="T20" fmla="*/ 18 w 58"/>
                <a:gd name="T21" fmla="*/ 1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7" h="56">
                  <a:moveTo>
                    <a:pt x="18" y="1"/>
                  </a:moveTo>
                  <a:cubicBezTo>
                    <a:pt x="11" y="17"/>
                    <a:pt x="3" y="33"/>
                    <a:pt x="1" y="50"/>
                  </a:cubicBezTo>
                  <a:cubicBezTo>
                    <a:pt x="0" y="53"/>
                    <a:pt x="2" y="55"/>
                    <a:pt x="5" y="55"/>
                  </a:cubicBezTo>
                  <a:cubicBezTo>
                    <a:pt x="14" y="56"/>
                    <a:pt x="24" y="56"/>
                    <a:pt x="33" y="55"/>
                  </a:cubicBezTo>
                  <a:cubicBezTo>
                    <a:pt x="41" y="55"/>
                    <a:pt x="50" y="55"/>
                    <a:pt x="57" y="52"/>
                  </a:cubicBezTo>
                  <a:cubicBezTo>
                    <a:pt x="58" y="52"/>
                    <a:pt x="58" y="50"/>
                    <a:pt x="57" y="49"/>
                  </a:cubicBezTo>
                  <a:cubicBezTo>
                    <a:pt x="50" y="46"/>
                    <a:pt x="41" y="46"/>
                    <a:pt x="33" y="47"/>
                  </a:cubicBezTo>
                  <a:cubicBezTo>
                    <a:pt x="24" y="47"/>
                    <a:pt x="14" y="47"/>
                    <a:pt x="5" y="47"/>
                  </a:cubicBezTo>
                  <a:cubicBezTo>
                    <a:pt x="6" y="48"/>
                    <a:pt x="7" y="50"/>
                    <a:pt x="8" y="51"/>
                  </a:cubicBezTo>
                  <a:cubicBezTo>
                    <a:pt x="10" y="34"/>
                    <a:pt x="16" y="18"/>
                    <a:pt x="20" y="2"/>
                  </a:cubicBezTo>
                  <a:cubicBezTo>
                    <a:pt x="21" y="0"/>
                    <a:pt x="18" y="0"/>
                    <a:pt x="18" y="1"/>
                  </a:cubicBezTo>
                  <a:close/>
                </a:path>
              </a:pathLst>
            </a:custGeom>
            <a:solidFill>
              <a:srgbClr val="74B7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30" name="Freeform 270"/>
            <p:cNvSpPr/>
            <p:nvPr/>
          </p:nvSpPr>
          <p:spPr bwMode="auto">
            <a:xfrm>
              <a:off x="4024" y="1873"/>
              <a:ext cx="124" cy="130"/>
            </a:xfrm>
            <a:custGeom>
              <a:avLst/>
              <a:gdLst>
                <a:gd name="T0" fmla="*/ 83 w 139"/>
                <a:gd name="T1" fmla="*/ 100 h 145"/>
                <a:gd name="T2" fmla="*/ 108 w 139"/>
                <a:gd name="T3" fmla="*/ 115 h 145"/>
                <a:gd name="T4" fmla="*/ 88 w 139"/>
                <a:gd name="T5" fmla="*/ 78 h 145"/>
                <a:gd name="T6" fmla="*/ 54 w 139"/>
                <a:gd name="T7" fmla="*/ 69 h 145"/>
                <a:gd name="T8" fmla="*/ 48 w 139"/>
                <a:gd name="T9" fmla="*/ 101 h 145"/>
                <a:gd name="T10" fmla="*/ 81 w 139"/>
                <a:gd name="T11" fmla="*/ 104 h 145"/>
              </a:gdLst>
              <a:ahLst/>
              <a:cxnLst>
                <a:cxn ang="0">
                  <a:pos x="T0" y="T1"/>
                </a:cxn>
                <a:cxn ang="0">
                  <a:pos x="T2" y="T3"/>
                </a:cxn>
                <a:cxn ang="0">
                  <a:pos x="T4" y="T5"/>
                </a:cxn>
                <a:cxn ang="0">
                  <a:pos x="T6" y="T7"/>
                </a:cxn>
                <a:cxn ang="0">
                  <a:pos x="T8" y="T9"/>
                </a:cxn>
                <a:cxn ang="0">
                  <a:pos x="T10" y="T11"/>
                </a:cxn>
              </a:cxnLst>
              <a:rect l="0" t="0" r="r" b="b"/>
              <a:pathLst>
                <a:path w="139" h="145">
                  <a:moveTo>
                    <a:pt x="83" y="100"/>
                  </a:moveTo>
                  <a:cubicBezTo>
                    <a:pt x="84" y="110"/>
                    <a:pt x="96" y="119"/>
                    <a:pt x="108" y="115"/>
                  </a:cubicBezTo>
                  <a:cubicBezTo>
                    <a:pt x="139" y="106"/>
                    <a:pt x="110" y="69"/>
                    <a:pt x="88" y="78"/>
                  </a:cubicBezTo>
                  <a:cubicBezTo>
                    <a:pt x="136" y="38"/>
                    <a:pt x="35" y="0"/>
                    <a:pt x="54" y="69"/>
                  </a:cubicBezTo>
                  <a:cubicBezTo>
                    <a:pt x="20" y="36"/>
                    <a:pt x="0" y="122"/>
                    <a:pt x="48" y="101"/>
                  </a:cubicBezTo>
                  <a:cubicBezTo>
                    <a:pt x="27" y="145"/>
                    <a:pt x="103" y="142"/>
                    <a:pt x="81" y="104"/>
                  </a:cubicBezTo>
                </a:path>
              </a:pathLst>
            </a:custGeom>
            <a:solidFill>
              <a:srgbClr val="FF7F4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31" name="Freeform 271"/>
            <p:cNvSpPr/>
            <p:nvPr/>
          </p:nvSpPr>
          <p:spPr bwMode="auto">
            <a:xfrm>
              <a:off x="4126" y="1725"/>
              <a:ext cx="116" cy="117"/>
            </a:xfrm>
            <a:custGeom>
              <a:avLst/>
              <a:gdLst>
                <a:gd name="T0" fmla="*/ 74 w 130"/>
                <a:gd name="T1" fmla="*/ 93 h 132"/>
                <a:gd name="T2" fmla="*/ 92 w 130"/>
                <a:gd name="T3" fmla="*/ 110 h 132"/>
                <a:gd name="T4" fmla="*/ 82 w 130"/>
                <a:gd name="T5" fmla="*/ 75 h 132"/>
                <a:gd name="T6" fmla="*/ 56 w 130"/>
                <a:gd name="T7" fmla="*/ 61 h 132"/>
                <a:gd name="T8" fmla="*/ 44 w 130"/>
                <a:gd name="T9" fmla="*/ 87 h 132"/>
                <a:gd name="T10" fmla="*/ 72 w 130"/>
                <a:gd name="T11" fmla="*/ 95 h 132"/>
              </a:gdLst>
              <a:ahLst/>
              <a:cxnLst>
                <a:cxn ang="0">
                  <a:pos x="T0" y="T1"/>
                </a:cxn>
                <a:cxn ang="0">
                  <a:pos x="T2" y="T3"/>
                </a:cxn>
                <a:cxn ang="0">
                  <a:pos x="T4" y="T5"/>
                </a:cxn>
                <a:cxn ang="0">
                  <a:pos x="T6" y="T7"/>
                </a:cxn>
                <a:cxn ang="0">
                  <a:pos x="T8" y="T9"/>
                </a:cxn>
                <a:cxn ang="0">
                  <a:pos x="T10" y="T11"/>
                </a:cxn>
              </a:cxnLst>
              <a:rect l="0" t="0" r="r" b="b"/>
              <a:pathLst>
                <a:path w="130" h="132">
                  <a:moveTo>
                    <a:pt x="74" y="93"/>
                  </a:moveTo>
                  <a:cubicBezTo>
                    <a:pt x="73" y="101"/>
                    <a:pt x="81" y="111"/>
                    <a:pt x="92" y="110"/>
                  </a:cubicBezTo>
                  <a:cubicBezTo>
                    <a:pt x="120" y="108"/>
                    <a:pt x="102" y="72"/>
                    <a:pt x="82" y="75"/>
                  </a:cubicBezTo>
                  <a:cubicBezTo>
                    <a:pt x="130" y="51"/>
                    <a:pt x="52" y="0"/>
                    <a:pt x="56" y="61"/>
                  </a:cubicBezTo>
                  <a:cubicBezTo>
                    <a:pt x="33" y="27"/>
                    <a:pt x="0" y="96"/>
                    <a:pt x="44" y="87"/>
                  </a:cubicBezTo>
                  <a:cubicBezTo>
                    <a:pt x="19" y="120"/>
                    <a:pt x="83" y="132"/>
                    <a:pt x="72" y="95"/>
                  </a:cubicBezTo>
                </a:path>
              </a:pathLst>
            </a:custGeom>
            <a:solidFill>
              <a:srgbClr val="FFAB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32" name="Freeform 272"/>
            <p:cNvSpPr/>
            <p:nvPr/>
          </p:nvSpPr>
          <p:spPr bwMode="auto">
            <a:xfrm>
              <a:off x="3994" y="1568"/>
              <a:ext cx="109" cy="111"/>
            </a:xfrm>
            <a:custGeom>
              <a:avLst/>
              <a:gdLst>
                <a:gd name="T0" fmla="*/ 80 w 122"/>
                <a:gd name="T1" fmla="*/ 68 h 125"/>
                <a:gd name="T2" fmla="*/ 105 w 122"/>
                <a:gd name="T3" fmla="*/ 67 h 125"/>
                <a:gd name="T4" fmla="*/ 73 w 122"/>
                <a:gd name="T5" fmla="*/ 50 h 125"/>
                <a:gd name="T6" fmla="*/ 45 w 122"/>
                <a:gd name="T7" fmla="*/ 59 h 125"/>
                <a:gd name="T8" fmla="*/ 56 w 122"/>
                <a:gd name="T9" fmla="*/ 85 h 125"/>
                <a:gd name="T10" fmla="*/ 80 w 122"/>
                <a:gd name="T11" fmla="*/ 71 h 125"/>
              </a:gdLst>
              <a:ahLst/>
              <a:cxnLst>
                <a:cxn ang="0">
                  <a:pos x="T0" y="T1"/>
                </a:cxn>
                <a:cxn ang="0">
                  <a:pos x="T2" y="T3"/>
                </a:cxn>
                <a:cxn ang="0">
                  <a:pos x="T4" y="T5"/>
                </a:cxn>
                <a:cxn ang="0">
                  <a:pos x="T6" y="T7"/>
                </a:cxn>
                <a:cxn ang="0">
                  <a:pos x="T8" y="T9"/>
                </a:cxn>
                <a:cxn ang="0">
                  <a:pos x="T10" y="T11"/>
                </a:cxn>
              </a:cxnLst>
              <a:rect l="0" t="0" r="r" b="b"/>
              <a:pathLst>
                <a:path w="122" h="125">
                  <a:moveTo>
                    <a:pt x="80" y="68"/>
                  </a:moveTo>
                  <a:cubicBezTo>
                    <a:pt x="85" y="74"/>
                    <a:pt x="97" y="75"/>
                    <a:pt x="105" y="67"/>
                  </a:cubicBezTo>
                  <a:cubicBezTo>
                    <a:pt x="122" y="46"/>
                    <a:pt x="84" y="34"/>
                    <a:pt x="73" y="50"/>
                  </a:cubicBezTo>
                  <a:cubicBezTo>
                    <a:pt x="89" y="0"/>
                    <a:pt x="0" y="19"/>
                    <a:pt x="45" y="59"/>
                  </a:cubicBezTo>
                  <a:cubicBezTo>
                    <a:pt x="6" y="51"/>
                    <a:pt x="31" y="122"/>
                    <a:pt x="56" y="85"/>
                  </a:cubicBezTo>
                  <a:cubicBezTo>
                    <a:pt x="61" y="125"/>
                    <a:pt x="113" y="88"/>
                    <a:pt x="80" y="71"/>
                  </a:cubicBezTo>
                </a:path>
              </a:pathLst>
            </a:custGeom>
            <a:solidFill>
              <a:srgbClr val="FFAB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33" name="Freeform 273"/>
            <p:cNvSpPr/>
            <p:nvPr/>
          </p:nvSpPr>
          <p:spPr bwMode="auto">
            <a:xfrm>
              <a:off x="3877" y="1714"/>
              <a:ext cx="125" cy="125"/>
            </a:xfrm>
            <a:custGeom>
              <a:avLst/>
              <a:gdLst>
                <a:gd name="T0" fmla="*/ 99 w 141"/>
                <a:gd name="T1" fmla="*/ 63 h 140"/>
                <a:gd name="T2" fmla="*/ 119 w 141"/>
                <a:gd name="T3" fmla="*/ 45 h 140"/>
                <a:gd name="T4" fmla="*/ 81 w 141"/>
                <a:gd name="T5" fmla="*/ 53 h 140"/>
                <a:gd name="T6" fmla="*/ 64 w 141"/>
                <a:gd name="T7" fmla="*/ 79 h 140"/>
                <a:gd name="T8" fmla="*/ 91 w 141"/>
                <a:gd name="T9" fmla="*/ 93 h 140"/>
                <a:gd name="T10" fmla="*/ 101 w 141"/>
                <a:gd name="T11" fmla="*/ 65 h 140"/>
              </a:gdLst>
              <a:ahLst/>
              <a:cxnLst>
                <a:cxn ang="0">
                  <a:pos x="T0" y="T1"/>
                </a:cxn>
                <a:cxn ang="0">
                  <a:pos x="T2" y="T3"/>
                </a:cxn>
                <a:cxn ang="0">
                  <a:pos x="T4" y="T5"/>
                </a:cxn>
                <a:cxn ang="0">
                  <a:pos x="T6" y="T7"/>
                </a:cxn>
                <a:cxn ang="0">
                  <a:pos x="T8" y="T9"/>
                </a:cxn>
                <a:cxn ang="0">
                  <a:pos x="T10" y="T11"/>
                </a:cxn>
              </a:cxnLst>
              <a:rect l="0" t="0" r="r" b="b"/>
              <a:pathLst>
                <a:path w="141" h="140">
                  <a:moveTo>
                    <a:pt x="99" y="63"/>
                  </a:moveTo>
                  <a:cubicBezTo>
                    <a:pt x="107" y="65"/>
                    <a:pt x="118" y="57"/>
                    <a:pt x="119" y="45"/>
                  </a:cubicBezTo>
                  <a:cubicBezTo>
                    <a:pt x="119" y="16"/>
                    <a:pt x="80" y="32"/>
                    <a:pt x="81" y="53"/>
                  </a:cubicBezTo>
                  <a:cubicBezTo>
                    <a:pt x="60" y="0"/>
                    <a:pt x="0" y="77"/>
                    <a:pt x="64" y="79"/>
                  </a:cubicBezTo>
                  <a:cubicBezTo>
                    <a:pt x="27" y="99"/>
                    <a:pt x="95" y="140"/>
                    <a:pt x="91" y="93"/>
                  </a:cubicBezTo>
                  <a:cubicBezTo>
                    <a:pt x="122" y="123"/>
                    <a:pt x="141" y="57"/>
                    <a:pt x="101" y="65"/>
                  </a:cubicBezTo>
                </a:path>
              </a:pathLst>
            </a:custGeom>
            <a:solidFill>
              <a:srgbClr val="FF7F4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34" name="Freeform 274"/>
            <p:cNvSpPr/>
            <p:nvPr/>
          </p:nvSpPr>
          <p:spPr bwMode="auto">
            <a:xfrm>
              <a:off x="4024" y="1407"/>
              <a:ext cx="155" cy="151"/>
            </a:xfrm>
            <a:custGeom>
              <a:avLst/>
              <a:gdLst>
                <a:gd name="T0" fmla="*/ 51 w 174"/>
                <a:gd name="T1" fmla="*/ 99 h 170"/>
                <a:gd name="T2" fmla="*/ 30 w 174"/>
                <a:gd name="T3" fmla="*/ 126 h 170"/>
                <a:gd name="T4" fmla="*/ 76 w 174"/>
                <a:gd name="T5" fmla="*/ 108 h 170"/>
                <a:gd name="T6" fmla="*/ 91 w 174"/>
                <a:gd name="T7" fmla="*/ 71 h 170"/>
                <a:gd name="T8" fmla="*/ 55 w 174"/>
                <a:gd name="T9" fmla="*/ 59 h 170"/>
                <a:gd name="T10" fmla="*/ 47 w 174"/>
                <a:gd name="T11" fmla="*/ 97 h 170"/>
              </a:gdLst>
              <a:ahLst/>
              <a:cxnLst>
                <a:cxn ang="0">
                  <a:pos x="T0" y="T1"/>
                </a:cxn>
                <a:cxn ang="0">
                  <a:pos x="T2" y="T3"/>
                </a:cxn>
                <a:cxn ang="0">
                  <a:pos x="T4" y="T5"/>
                </a:cxn>
                <a:cxn ang="0">
                  <a:pos x="T6" y="T7"/>
                </a:cxn>
                <a:cxn ang="0">
                  <a:pos x="T8" y="T9"/>
                </a:cxn>
                <a:cxn ang="0">
                  <a:pos x="T10" y="T11"/>
                </a:cxn>
              </a:cxnLst>
              <a:rect l="0" t="0" r="r" b="b"/>
              <a:pathLst>
                <a:path w="174" h="170">
                  <a:moveTo>
                    <a:pt x="51" y="99"/>
                  </a:moveTo>
                  <a:cubicBezTo>
                    <a:pt x="40" y="99"/>
                    <a:pt x="28" y="111"/>
                    <a:pt x="30" y="126"/>
                  </a:cubicBezTo>
                  <a:cubicBezTo>
                    <a:pt x="36" y="164"/>
                    <a:pt x="83" y="135"/>
                    <a:pt x="76" y="108"/>
                  </a:cubicBezTo>
                  <a:cubicBezTo>
                    <a:pt x="115" y="170"/>
                    <a:pt x="174" y="59"/>
                    <a:pt x="91" y="71"/>
                  </a:cubicBezTo>
                  <a:cubicBezTo>
                    <a:pt x="134" y="37"/>
                    <a:pt x="38" y="0"/>
                    <a:pt x="55" y="59"/>
                  </a:cubicBezTo>
                  <a:cubicBezTo>
                    <a:pt x="8" y="29"/>
                    <a:pt x="0" y="117"/>
                    <a:pt x="47" y="97"/>
                  </a:cubicBezTo>
                </a:path>
              </a:pathLst>
            </a:custGeom>
            <a:solidFill>
              <a:srgbClr val="FF7F4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35" name="Freeform 275"/>
            <p:cNvSpPr/>
            <p:nvPr/>
          </p:nvSpPr>
          <p:spPr bwMode="auto">
            <a:xfrm>
              <a:off x="3643" y="608"/>
              <a:ext cx="98" cy="94"/>
            </a:xfrm>
            <a:custGeom>
              <a:avLst/>
              <a:gdLst>
                <a:gd name="T0" fmla="*/ 49 w 109"/>
                <a:gd name="T1" fmla="*/ 38 h 106"/>
                <a:gd name="T2" fmla="*/ 49 w 109"/>
                <a:gd name="T3" fmla="*/ 16 h 106"/>
                <a:gd name="T4" fmla="*/ 65 w 109"/>
                <a:gd name="T5" fmla="*/ 43 h 106"/>
                <a:gd name="T6" fmla="*/ 58 w 109"/>
                <a:gd name="T7" fmla="*/ 68 h 106"/>
                <a:gd name="T8" fmla="*/ 35 w 109"/>
                <a:gd name="T9" fmla="*/ 60 h 106"/>
                <a:gd name="T10" fmla="*/ 46 w 109"/>
                <a:gd name="T11" fmla="*/ 38 h 106"/>
              </a:gdLst>
              <a:ahLst/>
              <a:cxnLst>
                <a:cxn ang="0">
                  <a:pos x="T0" y="T1"/>
                </a:cxn>
                <a:cxn ang="0">
                  <a:pos x="T2" y="T3"/>
                </a:cxn>
                <a:cxn ang="0">
                  <a:pos x="T4" y="T5"/>
                </a:cxn>
                <a:cxn ang="0">
                  <a:pos x="T6" y="T7"/>
                </a:cxn>
                <a:cxn ang="0">
                  <a:pos x="T8" y="T9"/>
                </a:cxn>
                <a:cxn ang="0">
                  <a:pos x="T10" y="T11"/>
                </a:cxn>
              </a:cxnLst>
              <a:rect l="0" t="0" r="r" b="b"/>
              <a:pathLst>
                <a:path w="109" h="105">
                  <a:moveTo>
                    <a:pt x="49" y="38"/>
                  </a:moveTo>
                  <a:cubicBezTo>
                    <a:pt x="43" y="34"/>
                    <a:pt x="42" y="23"/>
                    <a:pt x="49" y="16"/>
                  </a:cubicBezTo>
                  <a:cubicBezTo>
                    <a:pt x="67" y="0"/>
                    <a:pt x="79" y="32"/>
                    <a:pt x="65" y="43"/>
                  </a:cubicBezTo>
                  <a:cubicBezTo>
                    <a:pt x="109" y="27"/>
                    <a:pt x="95" y="106"/>
                    <a:pt x="58" y="68"/>
                  </a:cubicBezTo>
                  <a:cubicBezTo>
                    <a:pt x="67" y="102"/>
                    <a:pt x="4" y="83"/>
                    <a:pt x="35" y="60"/>
                  </a:cubicBezTo>
                  <a:cubicBezTo>
                    <a:pt x="0" y="57"/>
                    <a:pt x="30" y="9"/>
                    <a:pt x="46" y="38"/>
                  </a:cubicBezTo>
                </a:path>
              </a:pathLst>
            </a:custGeom>
            <a:solidFill>
              <a:srgbClr val="FF8A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36" name="Freeform 276"/>
            <p:cNvSpPr/>
            <p:nvPr/>
          </p:nvSpPr>
          <p:spPr bwMode="auto">
            <a:xfrm>
              <a:off x="3212" y="708"/>
              <a:ext cx="97" cy="96"/>
            </a:xfrm>
            <a:custGeom>
              <a:avLst/>
              <a:gdLst>
                <a:gd name="T0" fmla="*/ 49 w 109"/>
                <a:gd name="T1" fmla="*/ 39 h 107"/>
                <a:gd name="T2" fmla="*/ 49 w 109"/>
                <a:gd name="T3" fmla="*/ 17 h 107"/>
                <a:gd name="T4" fmla="*/ 65 w 109"/>
                <a:gd name="T5" fmla="*/ 44 h 107"/>
                <a:gd name="T6" fmla="*/ 59 w 109"/>
                <a:gd name="T7" fmla="*/ 69 h 107"/>
                <a:gd name="T8" fmla="*/ 35 w 109"/>
                <a:gd name="T9" fmla="*/ 61 h 107"/>
                <a:gd name="T10" fmla="*/ 46 w 109"/>
                <a:gd name="T11" fmla="*/ 39 h 107"/>
              </a:gdLst>
              <a:ahLst/>
              <a:cxnLst>
                <a:cxn ang="0">
                  <a:pos x="T0" y="T1"/>
                </a:cxn>
                <a:cxn ang="0">
                  <a:pos x="T2" y="T3"/>
                </a:cxn>
                <a:cxn ang="0">
                  <a:pos x="T4" y="T5"/>
                </a:cxn>
                <a:cxn ang="0">
                  <a:pos x="T6" y="T7"/>
                </a:cxn>
                <a:cxn ang="0">
                  <a:pos x="T8" y="T9"/>
                </a:cxn>
                <a:cxn ang="0">
                  <a:pos x="T10" y="T11"/>
                </a:cxn>
              </a:cxnLst>
              <a:rect l="0" t="0" r="r" b="b"/>
              <a:pathLst>
                <a:path w="109" h="107">
                  <a:moveTo>
                    <a:pt x="49" y="39"/>
                  </a:moveTo>
                  <a:cubicBezTo>
                    <a:pt x="43" y="35"/>
                    <a:pt x="42" y="24"/>
                    <a:pt x="49" y="17"/>
                  </a:cubicBezTo>
                  <a:cubicBezTo>
                    <a:pt x="67" y="0"/>
                    <a:pt x="79" y="33"/>
                    <a:pt x="65" y="44"/>
                  </a:cubicBezTo>
                  <a:cubicBezTo>
                    <a:pt x="109" y="28"/>
                    <a:pt x="95" y="107"/>
                    <a:pt x="59" y="69"/>
                  </a:cubicBezTo>
                  <a:cubicBezTo>
                    <a:pt x="67" y="103"/>
                    <a:pt x="4" y="84"/>
                    <a:pt x="35" y="61"/>
                  </a:cubicBezTo>
                  <a:cubicBezTo>
                    <a:pt x="0" y="58"/>
                    <a:pt x="30" y="10"/>
                    <a:pt x="46" y="39"/>
                  </a:cubicBezTo>
                </a:path>
              </a:pathLst>
            </a:custGeom>
            <a:solidFill>
              <a:srgbClr val="FF8A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37" name="Freeform 277"/>
            <p:cNvSpPr/>
            <p:nvPr/>
          </p:nvSpPr>
          <p:spPr bwMode="auto">
            <a:xfrm>
              <a:off x="3762" y="2132"/>
              <a:ext cx="97" cy="95"/>
            </a:xfrm>
            <a:custGeom>
              <a:avLst/>
              <a:gdLst>
                <a:gd name="T0" fmla="*/ 49 w 109"/>
                <a:gd name="T1" fmla="*/ 39 h 107"/>
                <a:gd name="T2" fmla="*/ 49 w 109"/>
                <a:gd name="T3" fmla="*/ 17 h 107"/>
                <a:gd name="T4" fmla="*/ 66 w 109"/>
                <a:gd name="T5" fmla="*/ 44 h 107"/>
                <a:gd name="T6" fmla="*/ 59 w 109"/>
                <a:gd name="T7" fmla="*/ 69 h 107"/>
                <a:gd name="T8" fmla="*/ 36 w 109"/>
                <a:gd name="T9" fmla="*/ 61 h 107"/>
                <a:gd name="T10" fmla="*/ 47 w 109"/>
                <a:gd name="T11" fmla="*/ 39 h 107"/>
              </a:gdLst>
              <a:ahLst/>
              <a:cxnLst>
                <a:cxn ang="0">
                  <a:pos x="T0" y="T1"/>
                </a:cxn>
                <a:cxn ang="0">
                  <a:pos x="T2" y="T3"/>
                </a:cxn>
                <a:cxn ang="0">
                  <a:pos x="T4" y="T5"/>
                </a:cxn>
                <a:cxn ang="0">
                  <a:pos x="T6" y="T7"/>
                </a:cxn>
                <a:cxn ang="0">
                  <a:pos x="T8" y="T9"/>
                </a:cxn>
                <a:cxn ang="0">
                  <a:pos x="T10" y="T11"/>
                </a:cxn>
              </a:cxnLst>
              <a:rect l="0" t="0" r="r" b="b"/>
              <a:pathLst>
                <a:path w="109" h="107">
                  <a:moveTo>
                    <a:pt x="49" y="39"/>
                  </a:moveTo>
                  <a:cubicBezTo>
                    <a:pt x="44" y="35"/>
                    <a:pt x="42" y="24"/>
                    <a:pt x="49" y="17"/>
                  </a:cubicBezTo>
                  <a:cubicBezTo>
                    <a:pt x="67" y="0"/>
                    <a:pt x="79" y="33"/>
                    <a:pt x="66" y="44"/>
                  </a:cubicBezTo>
                  <a:cubicBezTo>
                    <a:pt x="109" y="28"/>
                    <a:pt x="96" y="107"/>
                    <a:pt x="59" y="69"/>
                  </a:cubicBezTo>
                  <a:cubicBezTo>
                    <a:pt x="67" y="103"/>
                    <a:pt x="4" y="84"/>
                    <a:pt x="36" y="61"/>
                  </a:cubicBezTo>
                  <a:cubicBezTo>
                    <a:pt x="0" y="58"/>
                    <a:pt x="30" y="10"/>
                    <a:pt x="47" y="39"/>
                  </a:cubicBezTo>
                </a:path>
              </a:pathLst>
            </a:custGeom>
            <a:solidFill>
              <a:srgbClr val="FF8A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38" name="Freeform 278"/>
            <p:cNvSpPr/>
            <p:nvPr/>
          </p:nvSpPr>
          <p:spPr bwMode="auto">
            <a:xfrm>
              <a:off x="1619" y="1174"/>
              <a:ext cx="77" cy="77"/>
            </a:xfrm>
            <a:custGeom>
              <a:avLst/>
              <a:gdLst>
                <a:gd name="T0" fmla="*/ 39 w 87"/>
                <a:gd name="T1" fmla="*/ 31 h 86"/>
                <a:gd name="T2" fmla="*/ 39 w 87"/>
                <a:gd name="T3" fmla="*/ 14 h 86"/>
                <a:gd name="T4" fmla="*/ 52 w 87"/>
                <a:gd name="T5" fmla="*/ 35 h 86"/>
                <a:gd name="T6" fmla="*/ 47 w 87"/>
                <a:gd name="T7" fmla="*/ 55 h 86"/>
                <a:gd name="T8" fmla="*/ 28 w 87"/>
                <a:gd name="T9" fmla="*/ 49 h 86"/>
                <a:gd name="T10" fmla="*/ 37 w 87"/>
                <a:gd name="T11" fmla="*/ 31 h 86"/>
              </a:gdLst>
              <a:ahLst/>
              <a:cxnLst>
                <a:cxn ang="0">
                  <a:pos x="T0" y="T1"/>
                </a:cxn>
                <a:cxn ang="0">
                  <a:pos x="T2" y="T3"/>
                </a:cxn>
                <a:cxn ang="0">
                  <a:pos x="T4" y="T5"/>
                </a:cxn>
                <a:cxn ang="0">
                  <a:pos x="T6" y="T7"/>
                </a:cxn>
                <a:cxn ang="0">
                  <a:pos x="T8" y="T9"/>
                </a:cxn>
                <a:cxn ang="0">
                  <a:pos x="T10" y="T11"/>
                </a:cxn>
              </a:cxnLst>
              <a:rect l="0" t="0" r="r" b="b"/>
              <a:pathLst>
                <a:path w="87" h="86">
                  <a:moveTo>
                    <a:pt x="39" y="31"/>
                  </a:moveTo>
                  <a:cubicBezTo>
                    <a:pt x="35" y="28"/>
                    <a:pt x="34" y="19"/>
                    <a:pt x="39" y="14"/>
                  </a:cubicBezTo>
                  <a:cubicBezTo>
                    <a:pt x="53" y="0"/>
                    <a:pt x="63" y="27"/>
                    <a:pt x="52" y="35"/>
                  </a:cubicBezTo>
                  <a:cubicBezTo>
                    <a:pt x="87" y="22"/>
                    <a:pt x="76" y="86"/>
                    <a:pt x="47" y="55"/>
                  </a:cubicBezTo>
                  <a:cubicBezTo>
                    <a:pt x="53" y="82"/>
                    <a:pt x="3" y="67"/>
                    <a:pt x="28" y="49"/>
                  </a:cubicBezTo>
                  <a:cubicBezTo>
                    <a:pt x="0" y="46"/>
                    <a:pt x="24" y="8"/>
                    <a:pt x="37" y="31"/>
                  </a:cubicBezTo>
                </a:path>
              </a:pathLst>
            </a:custGeom>
            <a:solidFill>
              <a:srgbClr val="FF8A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39" name="Freeform 279"/>
            <p:cNvSpPr/>
            <p:nvPr/>
          </p:nvSpPr>
          <p:spPr bwMode="auto">
            <a:xfrm>
              <a:off x="1998" y="2828"/>
              <a:ext cx="63" cy="61"/>
            </a:xfrm>
            <a:custGeom>
              <a:avLst/>
              <a:gdLst>
                <a:gd name="T0" fmla="*/ 32 w 70"/>
                <a:gd name="T1" fmla="*/ 24 h 68"/>
                <a:gd name="T2" fmla="*/ 32 w 70"/>
                <a:gd name="T3" fmla="*/ 10 h 68"/>
                <a:gd name="T4" fmla="*/ 42 w 70"/>
                <a:gd name="T5" fmla="*/ 28 h 68"/>
                <a:gd name="T6" fmla="*/ 38 w 70"/>
                <a:gd name="T7" fmla="*/ 43 h 68"/>
                <a:gd name="T8" fmla="*/ 23 w 70"/>
                <a:gd name="T9" fmla="*/ 38 h 68"/>
                <a:gd name="T10" fmla="*/ 30 w 70"/>
                <a:gd name="T11" fmla="*/ 24 h 68"/>
              </a:gdLst>
              <a:ahLst/>
              <a:cxnLst>
                <a:cxn ang="0">
                  <a:pos x="T0" y="T1"/>
                </a:cxn>
                <a:cxn ang="0">
                  <a:pos x="T2" y="T3"/>
                </a:cxn>
                <a:cxn ang="0">
                  <a:pos x="T4" y="T5"/>
                </a:cxn>
                <a:cxn ang="0">
                  <a:pos x="T6" y="T7"/>
                </a:cxn>
                <a:cxn ang="0">
                  <a:pos x="T8" y="T9"/>
                </a:cxn>
                <a:cxn ang="0">
                  <a:pos x="T10" y="T11"/>
                </a:cxn>
              </a:cxnLst>
              <a:rect l="0" t="0" r="r" b="b"/>
              <a:pathLst>
                <a:path w="70" h="68">
                  <a:moveTo>
                    <a:pt x="32" y="24"/>
                  </a:moveTo>
                  <a:cubicBezTo>
                    <a:pt x="28" y="22"/>
                    <a:pt x="27" y="15"/>
                    <a:pt x="32" y="10"/>
                  </a:cubicBezTo>
                  <a:cubicBezTo>
                    <a:pt x="43" y="0"/>
                    <a:pt x="51" y="21"/>
                    <a:pt x="42" y="28"/>
                  </a:cubicBezTo>
                  <a:cubicBezTo>
                    <a:pt x="70" y="17"/>
                    <a:pt x="61" y="68"/>
                    <a:pt x="38" y="43"/>
                  </a:cubicBezTo>
                  <a:cubicBezTo>
                    <a:pt x="43" y="65"/>
                    <a:pt x="3" y="53"/>
                    <a:pt x="23" y="38"/>
                  </a:cubicBezTo>
                  <a:cubicBezTo>
                    <a:pt x="0" y="36"/>
                    <a:pt x="20" y="6"/>
                    <a:pt x="30" y="24"/>
                  </a:cubicBezTo>
                </a:path>
              </a:pathLst>
            </a:custGeom>
            <a:solidFill>
              <a:srgbClr val="FF8A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0" name="Freeform 280"/>
            <p:cNvSpPr/>
            <p:nvPr/>
          </p:nvSpPr>
          <p:spPr bwMode="auto">
            <a:xfrm>
              <a:off x="3858" y="2081"/>
              <a:ext cx="62" cy="61"/>
            </a:xfrm>
            <a:custGeom>
              <a:avLst/>
              <a:gdLst>
                <a:gd name="T0" fmla="*/ 32 w 70"/>
                <a:gd name="T1" fmla="*/ 24 h 68"/>
                <a:gd name="T2" fmla="*/ 32 w 70"/>
                <a:gd name="T3" fmla="*/ 10 h 68"/>
                <a:gd name="T4" fmla="*/ 42 w 70"/>
                <a:gd name="T5" fmla="*/ 28 h 68"/>
                <a:gd name="T6" fmla="*/ 38 w 70"/>
                <a:gd name="T7" fmla="*/ 44 h 68"/>
                <a:gd name="T8" fmla="*/ 23 w 70"/>
                <a:gd name="T9" fmla="*/ 38 h 68"/>
                <a:gd name="T10" fmla="*/ 30 w 70"/>
                <a:gd name="T11" fmla="*/ 24 h 68"/>
              </a:gdLst>
              <a:ahLst/>
              <a:cxnLst>
                <a:cxn ang="0">
                  <a:pos x="T0" y="T1"/>
                </a:cxn>
                <a:cxn ang="0">
                  <a:pos x="T2" y="T3"/>
                </a:cxn>
                <a:cxn ang="0">
                  <a:pos x="T4" y="T5"/>
                </a:cxn>
                <a:cxn ang="0">
                  <a:pos x="T6" y="T7"/>
                </a:cxn>
                <a:cxn ang="0">
                  <a:pos x="T8" y="T9"/>
                </a:cxn>
                <a:cxn ang="0">
                  <a:pos x="T10" y="T11"/>
                </a:cxn>
              </a:cxnLst>
              <a:rect l="0" t="0" r="r" b="b"/>
              <a:pathLst>
                <a:path w="70" h="68">
                  <a:moveTo>
                    <a:pt x="32" y="24"/>
                  </a:moveTo>
                  <a:cubicBezTo>
                    <a:pt x="28" y="22"/>
                    <a:pt x="27" y="15"/>
                    <a:pt x="32" y="10"/>
                  </a:cubicBezTo>
                  <a:cubicBezTo>
                    <a:pt x="43" y="0"/>
                    <a:pt x="51" y="21"/>
                    <a:pt x="42" y="28"/>
                  </a:cubicBezTo>
                  <a:cubicBezTo>
                    <a:pt x="70" y="17"/>
                    <a:pt x="62" y="68"/>
                    <a:pt x="38" y="44"/>
                  </a:cubicBezTo>
                  <a:cubicBezTo>
                    <a:pt x="43" y="66"/>
                    <a:pt x="3" y="53"/>
                    <a:pt x="23" y="38"/>
                  </a:cubicBezTo>
                  <a:cubicBezTo>
                    <a:pt x="0" y="37"/>
                    <a:pt x="20" y="6"/>
                    <a:pt x="30" y="24"/>
                  </a:cubicBezTo>
                </a:path>
              </a:pathLst>
            </a:custGeom>
            <a:solidFill>
              <a:srgbClr val="FF8A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1" name="Freeform 281"/>
            <p:cNvSpPr/>
            <p:nvPr/>
          </p:nvSpPr>
          <p:spPr bwMode="auto">
            <a:xfrm>
              <a:off x="2380" y="698"/>
              <a:ext cx="127" cy="124"/>
            </a:xfrm>
            <a:custGeom>
              <a:avLst/>
              <a:gdLst>
                <a:gd name="T0" fmla="*/ 64 w 142"/>
                <a:gd name="T1" fmla="*/ 50 h 139"/>
                <a:gd name="T2" fmla="*/ 64 w 142"/>
                <a:gd name="T3" fmla="*/ 22 h 139"/>
                <a:gd name="T4" fmla="*/ 85 w 142"/>
                <a:gd name="T5" fmla="*/ 57 h 139"/>
                <a:gd name="T6" fmla="*/ 76 w 142"/>
                <a:gd name="T7" fmla="*/ 90 h 139"/>
                <a:gd name="T8" fmla="*/ 46 w 142"/>
                <a:gd name="T9" fmla="*/ 79 h 139"/>
                <a:gd name="T10" fmla="*/ 60 w 142"/>
                <a:gd name="T11" fmla="*/ 50 h 139"/>
              </a:gdLst>
              <a:ahLst/>
              <a:cxnLst>
                <a:cxn ang="0">
                  <a:pos x="T0" y="T1"/>
                </a:cxn>
                <a:cxn ang="0">
                  <a:pos x="T2" y="T3"/>
                </a:cxn>
                <a:cxn ang="0">
                  <a:pos x="T4" y="T5"/>
                </a:cxn>
                <a:cxn ang="0">
                  <a:pos x="T6" y="T7"/>
                </a:cxn>
                <a:cxn ang="0">
                  <a:pos x="T8" y="T9"/>
                </a:cxn>
                <a:cxn ang="0">
                  <a:pos x="T10" y="T11"/>
                </a:cxn>
              </a:cxnLst>
              <a:rect l="0" t="0" r="r" b="b"/>
              <a:pathLst>
                <a:path w="142" h="139">
                  <a:moveTo>
                    <a:pt x="64" y="50"/>
                  </a:moveTo>
                  <a:cubicBezTo>
                    <a:pt x="57" y="45"/>
                    <a:pt x="55" y="31"/>
                    <a:pt x="64" y="22"/>
                  </a:cubicBezTo>
                  <a:cubicBezTo>
                    <a:pt x="87" y="0"/>
                    <a:pt x="103" y="43"/>
                    <a:pt x="85" y="57"/>
                  </a:cubicBezTo>
                  <a:cubicBezTo>
                    <a:pt x="142" y="36"/>
                    <a:pt x="124" y="139"/>
                    <a:pt x="76" y="90"/>
                  </a:cubicBezTo>
                  <a:cubicBezTo>
                    <a:pt x="87" y="134"/>
                    <a:pt x="5" y="109"/>
                    <a:pt x="46" y="79"/>
                  </a:cubicBezTo>
                  <a:cubicBezTo>
                    <a:pt x="0" y="75"/>
                    <a:pt x="39" y="13"/>
                    <a:pt x="60" y="50"/>
                  </a:cubicBezTo>
                </a:path>
              </a:pathLst>
            </a:custGeom>
            <a:solidFill>
              <a:srgbClr val="FF8A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2" name="Freeform 282"/>
            <p:cNvSpPr/>
            <p:nvPr/>
          </p:nvSpPr>
          <p:spPr bwMode="auto">
            <a:xfrm>
              <a:off x="1898" y="2739"/>
              <a:ext cx="126" cy="124"/>
            </a:xfrm>
            <a:custGeom>
              <a:avLst/>
              <a:gdLst>
                <a:gd name="T0" fmla="*/ 64 w 142"/>
                <a:gd name="T1" fmla="*/ 50 h 139"/>
                <a:gd name="T2" fmla="*/ 64 w 142"/>
                <a:gd name="T3" fmla="*/ 21 h 139"/>
                <a:gd name="T4" fmla="*/ 85 w 142"/>
                <a:gd name="T5" fmla="*/ 57 h 139"/>
                <a:gd name="T6" fmla="*/ 76 w 142"/>
                <a:gd name="T7" fmla="*/ 89 h 139"/>
                <a:gd name="T8" fmla="*/ 46 w 142"/>
                <a:gd name="T9" fmla="*/ 78 h 139"/>
                <a:gd name="T10" fmla="*/ 60 w 142"/>
                <a:gd name="T11" fmla="*/ 50 h 139"/>
              </a:gdLst>
              <a:ahLst/>
              <a:cxnLst>
                <a:cxn ang="0">
                  <a:pos x="T0" y="T1"/>
                </a:cxn>
                <a:cxn ang="0">
                  <a:pos x="T2" y="T3"/>
                </a:cxn>
                <a:cxn ang="0">
                  <a:pos x="T4" y="T5"/>
                </a:cxn>
                <a:cxn ang="0">
                  <a:pos x="T6" y="T7"/>
                </a:cxn>
                <a:cxn ang="0">
                  <a:pos x="T8" y="T9"/>
                </a:cxn>
                <a:cxn ang="0">
                  <a:pos x="T10" y="T11"/>
                </a:cxn>
              </a:cxnLst>
              <a:rect l="0" t="0" r="r" b="b"/>
              <a:pathLst>
                <a:path w="142" h="139">
                  <a:moveTo>
                    <a:pt x="64" y="50"/>
                  </a:moveTo>
                  <a:cubicBezTo>
                    <a:pt x="57" y="44"/>
                    <a:pt x="55" y="30"/>
                    <a:pt x="64" y="21"/>
                  </a:cubicBezTo>
                  <a:cubicBezTo>
                    <a:pt x="87" y="0"/>
                    <a:pt x="103" y="43"/>
                    <a:pt x="85" y="57"/>
                  </a:cubicBezTo>
                  <a:cubicBezTo>
                    <a:pt x="142" y="36"/>
                    <a:pt x="124" y="139"/>
                    <a:pt x="76" y="89"/>
                  </a:cubicBezTo>
                  <a:cubicBezTo>
                    <a:pt x="87" y="134"/>
                    <a:pt x="5" y="109"/>
                    <a:pt x="46" y="78"/>
                  </a:cubicBezTo>
                  <a:cubicBezTo>
                    <a:pt x="0" y="75"/>
                    <a:pt x="39" y="12"/>
                    <a:pt x="60" y="50"/>
                  </a:cubicBezTo>
                </a:path>
              </a:pathLst>
            </a:custGeom>
            <a:solidFill>
              <a:srgbClr val="FF8A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3" name="Freeform 283"/>
            <p:cNvSpPr/>
            <p:nvPr/>
          </p:nvSpPr>
          <p:spPr bwMode="auto">
            <a:xfrm>
              <a:off x="3074" y="2701"/>
              <a:ext cx="479" cy="224"/>
            </a:xfrm>
            <a:custGeom>
              <a:avLst/>
              <a:gdLst>
                <a:gd name="T0" fmla="*/ 0 w 537"/>
                <a:gd name="T1" fmla="*/ 87 h 251"/>
                <a:gd name="T2" fmla="*/ 36 w 537"/>
                <a:gd name="T3" fmla="*/ 111 h 251"/>
                <a:gd name="T4" fmla="*/ 537 w 537"/>
                <a:gd name="T5" fmla="*/ 114 h 251"/>
                <a:gd name="T6" fmla="*/ 0 w 537"/>
                <a:gd name="T7" fmla="*/ 87 h 251"/>
              </a:gdLst>
              <a:ahLst/>
              <a:cxnLst>
                <a:cxn ang="0">
                  <a:pos x="T0" y="T1"/>
                </a:cxn>
                <a:cxn ang="0">
                  <a:pos x="T2" y="T3"/>
                </a:cxn>
                <a:cxn ang="0">
                  <a:pos x="T4" y="T5"/>
                </a:cxn>
                <a:cxn ang="0">
                  <a:pos x="T6" y="T7"/>
                </a:cxn>
              </a:cxnLst>
              <a:rect l="0" t="0" r="r" b="b"/>
              <a:pathLst>
                <a:path w="537" h="251">
                  <a:moveTo>
                    <a:pt x="0" y="87"/>
                  </a:moveTo>
                  <a:cubicBezTo>
                    <a:pt x="36" y="111"/>
                    <a:pt x="36" y="111"/>
                    <a:pt x="36" y="111"/>
                  </a:cubicBezTo>
                  <a:cubicBezTo>
                    <a:pt x="161" y="201"/>
                    <a:pt x="354" y="251"/>
                    <a:pt x="537" y="114"/>
                  </a:cubicBezTo>
                  <a:cubicBezTo>
                    <a:pt x="350" y="118"/>
                    <a:pt x="186" y="0"/>
                    <a:pt x="0" y="87"/>
                  </a:cubicBezTo>
                  <a:close/>
                </a:path>
              </a:pathLst>
            </a:custGeom>
            <a:solidFill>
              <a:srgbClr val="71D34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4" name="Freeform 284"/>
            <p:cNvSpPr/>
            <p:nvPr/>
          </p:nvSpPr>
          <p:spPr bwMode="auto">
            <a:xfrm>
              <a:off x="3124" y="2779"/>
              <a:ext cx="380" cy="52"/>
            </a:xfrm>
            <a:custGeom>
              <a:avLst/>
              <a:gdLst>
                <a:gd name="T0" fmla="*/ 1 w 426"/>
                <a:gd name="T1" fmla="*/ 2 h 59"/>
                <a:gd name="T2" fmla="*/ 241 w 426"/>
                <a:gd name="T3" fmla="*/ 40 h 59"/>
                <a:gd name="T4" fmla="*/ 338 w 426"/>
                <a:gd name="T5" fmla="*/ 57 h 59"/>
                <a:gd name="T6" fmla="*/ 423 w 426"/>
                <a:gd name="T7" fmla="*/ 45 h 59"/>
                <a:gd name="T8" fmla="*/ 422 w 426"/>
                <a:gd name="T9" fmla="*/ 39 h 59"/>
                <a:gd name="T10" fmla="*/ 333 w 426"/>
                <a:gd name="T11" fmla="*/ 45 h 59"/>
                <a:gd name="T12" fmla="*/ 224 w 426"/>
                <a:gd name="T13" fmla="*/ 27 h 59"/>
                <a:gd name="T14" fmla="*/ 1 w 426"/>
                <a:gd name="T15" fmla="*/ 0 h 59"/>
                <a:gd name="T16" fmla="*/ 1 w 426"/>
                <a:gd name="T17" fmla="*/ 2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6" h="59">
                  <a:moveTo>
                    <a:pt x="1" y="2"/>
                  </a:moveTo>
                  <a:cubicBezTo>
                    <a:pt x="82" y="7"/>
                    <a:pt x="162" y="21"/>
                    <a:pt x="241" y="40"/>
                  </a:cubicBezTo>
                  <a:cubicBezTo>
                    <a:pt x="273" y="48"/>
                    <a:pt x="305" y="55"/>
                    <a:pt x="338" y="57"/>
                  </a:cubicBezTo>
                  <a:cubicBezTo>
                    <a:pt x="365" y="59"/>
                    <a:pt x="399" y="59"/>
                    <a:pt x="423" y="45"/>
                  </a:cubicBezTo>
                  <a:cubicBezTo>
                    <a:pt x="426" y="44"/>
                    <a:pt x="425" y="40"/>
                    <a:pt x="422" y="39"/>
                  </a:cubicBezTo>
                  <a:cubicBezTo>
                    <a:pt x="393" y="37"/>
                    <a:pt x="363" y="46"/>
                    <a:pt x="333" y="45"/>
                  </a:cubicBezTo>
                  <a:cubicBezTo>
                    <a:pt x="296" y="43"/>
                    <a:pt x="260" y="35"/>
                    <a:pt x="224" y="27"/>
                  </a:cubicBezTo>
                  <a:cubicBezTo>
                    <a:pt x="151" y="12"/>
                    <a:pt x="76" y="2"/>
                    <a:pt x="1" y="0"/>
                  </a:cubicBezTo>
                  <a:cubicBezTo>
                    <a:pt x="0" y="0"/>
                    <a:pt x="0" y="1"/>
                    <a:pt x="1" y="2"/>
                  </a:cubicBezTo>
                  <a:close/>
                </a:path>
              </a:pathLst>
            </a:custGeom>
            <a:solidFill>
              <a:srgbClr val="3F9E4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5" name="Freeform 285"/>
            <p:cNvSpPr/>
            <p:nvPr/>
          </p:nvSpPr>
          <p:spPr bwMode="auto">
            <a:xfrm>
              <a:off x="3960" y="1289"/>
              <a:ext cx="215" cy="131"/>
            </a:xfrm>
            <a:custGeom>
              <a:avLst/>
              <a:gdLst>
                <a:gd name="T0" fmla="*/ 0 w 242"/>
                <a:gd name="T1" fmla="*/ 5 h 147"/>
                <a:gd name="T2" fmla="*/ 12 w 242"/>
                <a:gd name="T3" fmla="*/ 23 h 147"/>
                <a:gd name="T4" fmla="*/ 242 w 242"/>
                <a:gd name="T5" fmla="*/ 118 h 147"/>
                <a:gd name="T6" fmla="*/ 0 w 242"/>
                <a:gd name="T7" fmla="*/ 5 h 147"/>
              </a:gdLst>
              <a:ahLst/>
              <a:cxnLst>
                <a:cxn ang="0">
                  <a:pos x="T0" y="T1"/>
                </a:cxn>
                <a:cxn ang="0">
                  <a:pos x="T2" y="T3"/>
                </a:cxn>
                <a:cxn ang="0">
                  <a:pos x="T4" y="T5"/>
                </a:cxn>
                <a:cxn ang="0">
                  <a:pos x="T6" y="T7"/>
                </a:cxn>
              </a:cxnLst>
              <a:rect l="0" t="0" r="r" b="b"/>
              <a:pathLst>
                <a:path w="241" h="147">
                  <a:moveTo>
                    <a:pt x="0" y="5"/>
                  </a:moveTo>
                  <a:cubicBezTo>
                    <a:pt x="12" y="23"/>
                    <a:pt x="12" y="23"/>
                    <a:pt x="12" y="23"/>
                  </a:cubicBezTo>
                  <a:cubicBezTo>
                    <a:pt x="53" y="88"/>
                    <a:pt x="133" y="147"/>
                    <a:pt x="242" y="118"/>
                  </a:cubicBezTo>
                  <a:cubicBezTo>
                    <a:pt x="155" y="84"/>
                    <a:pt x="102" y="0"/>
                    <a:pt x="0" y="5"/>
                  </a:cubicBezTo>
                  <a:close/>
                </a:path>
              </a:pathLst>
            </a:custGeom>
            <a:solidFill>
              <a:srgbClr val="C6E03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6" name="Freeform 286"/>
            <p:cNvSpPr/>
            <p:nvPr/>
          </p:nvSpPr>
          <p:spPr bwMode="auto">
            <a:xfrm>
              <a:off x="3982" y="1302"/>
              <a:ext cx="168" cy="91"/>
            </a:xfrm>
            <a:custGeom>
              <a:avLst/>
              <a:gdLst>
                <a:gd name="T0" fmla="*/ 1 w 189"/>
                <a:gd name="T1" fmla="*/ 1 h 102"/>
                <a:gd name="T2" fmla="*/ 101 w 189"/>
                <a:gd name="T3" fmla="*/ 62 h 102"/>
                <a:gd name="T4" fmla="*/ 187 w 189"/>
                <a:gd name="T5" fmla="*/ 100 h 102"/>
                <a:gd name="T6" fmla="*/ 188 w 189"/>
                <a:gd name="T7" fmla="*/ 97 h 102"/>
                <a:gd name="T8" fmla="*/ 153 w 189"/>
                <a:gd name="T9" fmla="*/ 86 h 102"/>
                <a:gd name="T10" fmla="*/ 103 w 189"/>
                <a:gd name="T11" fmla="*/ 58 h 102"/>
                <a:gd name="T12" fmla="*/ 1 w 189"/>
                <a:gd name="T13" fmla="*/ 1 h 102"/>
                <a:gd name="T14" fmla="*/ 1 w 189"/>
                <a:gd name="T15" fmla="*/ 1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9" h="102">
                  <a:moveTo>
                    <a:pt x="1" y="1"/>
                  </a:moveTo>
                  <a:cubicBezTo>
                    <a:pt x="36" y="18"/>
                    <a:pt x="69" y="39"/>
                    <a:pt x="101" y="62"/>
                  </a:cubicBezTo>
                  <a:cubicBezTo>
                    <a:pt x="125" y="79"/>
                    <a:pt x="156" y="102"/>
                    <a:pt x="187" y="100"/>
                  </a:cubicBezTo>
                  <a:cubicBezTo>
                    <a:pt x="188" y="100"/>
                    <a:pt x="189" y="98"/>
                    <a:pt x="188" y="97"/>
                  </a:cubicBezTo>
                  <a:cubicBezTo>
                    <a:pt x="177" y="92"/>
                    <a:pt x="165" y="90"/>
                    <a:pt x="153" y="86"/>
                  </a:cubicBezTo>
                  <a:cubicBezTo>
                    <a:pt x="135" y="80"/>
                    <a:pt x="119" y="68"/>
                    <a:pt x="103" y="58"/>
                  </a:cubicBezTo>
                  <a:cubicBezTo>
                    <a:pt x="71" y="36"/>
                    <a:pt x="37" y="16"/>
                    <a:pt x="1" y="1"/>
                  </a:cubicBezTo>
                  <a:cubicBezTo>
                    <a:pt x="1" y="0"/>
                    <a:pt x="0" y="1"/>
                    <a:pt x="1" y="1"/>
                  </a:cubicBezTo>
                  <a:close/>
                </a:path>
              </a:pathLst>
            </a:custGeom>
            <a:solidFill>
              <a:srgbClr val="84AB2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7" name="Freeform 287"/>
            <p:cNvSpPr/>
            <p:nvPr/>
          </p:nvSpPr>
          <p:spPr bwMode="auto">
            <a:xfrm>
              <a:off x="1791" y="1393"/>
              <a:ext cx="126" cy="227"/>
            </a:xfrm>
            <a:custGeom>
              <a:avLst/>
              <a:gdLst>
                <a:gd name="T0" fmla="*/ 18 w 142"/>
                <a:gd name="T1" fmla="*/ 254 h 254"/>
                <a:gd name="T2" fmla="*/ 34 w 142"/>
                <a:gd name="T3" fmla="*/ 240 h 254"/>
                <a:gd name="T4" fmla="*/ 100 w 142"/>
                <a:gd name="T5" fmla="*/ 0 h 254"/>
                <a:gd name="T6" fmla="*/ 18 w 142"/>
                <a:gd name="T7" fmla="*/ 254 h 254"/>
              </a:gdLst>
              <a:ahLst/>
              <a:cxnLst>
                <a:cxn ang="0">
                  <a:pos x="T0" y="T1"/>
                </a:cxn>
                <a:cxn ang="0">
                  <a:pos x="T2" y="T3"/>
                </a:cxn>
                <a:cxn ang="0">
                  <a:pos x="T4" y="T5"/>
                </a:cxn>
                <a:cxn ang="0">
                  <a:pos x="T6" y="T7"/>
                </a:cxn>
              </a:cxnLst>
              <a:rect l="0" t="0" r="r" b="b"/>
              <a:pathLst>
                <a:path w="142" h="254">
                  <a:moveTo>
                    <a:pt x="18" y="254"/>
                  </a:moveTo>
                  <a:cubicBezTo>
                    <a:pt x="34" y="240"/>
                    <a:pt x="34" y="240"/>
                    <a:pt x="34" y="240"/>
                  </a:cubicBezTo>
                  <a:cubicBezTo>
                    <a:pt x="93" y="192"/>
                    <a:pt x="142" y="105"/>
                    <a:pt x="100" y="0"/>
                  </a:cubicBezTo>
                  <a:cubicBezTo>
                    <a:pt x="78" y="90"/>
                    <a:pt x="0" y="153"/>
                    <a:pt x="18" y="254"/>
                  </a:cubicBezTo>
                  <a:close/>
                </a:path>
              </a:pathLst>
            </a:custGeom>
            <a:solidFill>
              <a:srgbClr val="C6E03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8" name="Freeform 288"/>
            <p:cNvSpPr/>
            <p:nvPr/>
          </p:nvSpPr>
          <p:spPr bwMode="auto">
            <a:xfrm>
              <a:off x="1813" y="1418"/>
              <a:ext cx="73" cy="178"/>
            </a:xfrm>
            <a:custGeom>
              <a:avLst/>
              <a:gdLst>
                <a:gd name="T0" fmla="*/ 1 w 82"/>
                <a:gd name="T1" fmla="*/ 199 h 199"/>
                <a:gd name="T2" fmla="*/ 52 w 82"/>
                <a:gd name="T3" fmla="*/ 86 h 199"/>
                <a:gd name="T4" fmla="*/ 76 w 82"/>
                <a:gd name="T5" fmla="*/ 2 h 199"/>
                <a:gd name="T6" fmla="*/ 73 w 82"/>
                <a:gd name="T7" fmla="*/ 2 h 199"/>
                <a:gd name="T8" fmla="*/ 66 w 82"/>
                <a:gd name="T9" fmla="*/ 42 h 199"/>
                <a:gd name="T10" fmla="*/ 42 w 82"/>
                <a:gd name="T11" fmla="*/ 95 h 199"/>
                <a:gd name="T12" fmla="*/ 0 w 82"/>
                <a:gd name="T13" fmla="*/ 199 h 199"/>
                <a:gd name="T14" fmla="*/ 1 w 82"/>
                <a:gd name="T15" fmla="*/ 199 h 19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2" h="199">
                  <a:moveTo>
                    <a:pt x="1" y="199"/>
                  </a:moveTo>
                  <a:cubicBezTo>
                    <a:pt x="14" y="160"/>
                    <a:pt x="32" y="122"/>
                    <a:pt x="52" y="86"/>
                  </a:cubicBezTo>
                  <a:cubicBezTo>
                    <a:pt x="65" y="62"/>
                    <a:pt x="82" y="31"/>
                    <a:pt x="76" y="2"/>
                  </a:cubicBezTo>
                  <a:cubicBezTo>
                    <a:pt x="76" y="0"/>
                    <a:pt x="74" y="1"/>
                    <a:pt x="73" y="2"/>
                  </a:cubicBezTo>
                  <a:cubicBezTo>
                    <a:pt x="69" y="15"/>
                    <a:pt x="69" y="29"/>
                    <a:pt x="66" y="42"/>
                  </a:cubicBezTo>
                  <a:cubicBezTo>
                    <a:pt x="60" y="61"/>
                    <a:pt x="51" y="78"/>
                    <a:pt x="42" y="95"/>
                  </a:cubicBezTo>
                  <a:cubicBezTo>
                    <a:pt x="25" y="128"/>
                    <a:pt x="11" y="163"/>
                    <a:pt x="0" y="199"/>
                  </a:cubicBezTo>
                  <a:cubicBezTo>
                    <a:pt x="0" y="199"/>
                    <a:pt x="1" y="199"/>
                    <a:pt x="1" y="199"/>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9" name="Freeform 289"/>
            <p:cNvSpPr/>
            <p:nvPr/>
          </p:nvSpPr>
          <p:spPr bwMode="auto">
            <a:xfrm>
              <a:off x="3850" y="1337"/>
              <a:ext cx="152" cy="313"/>
            </a:xfrm>
            <a:custGeom>
              <a:avLst/>
              <a:gdLst>
                <a:gd name="T0" fmla="*/ 51 w 170"/>
                <a:gd name="T1" fmla="*/ 351 h 351"/>
                <a:gd name="T2" fmla="*/ 68 w 170"/>
                <a:gd name="T3" fmla="*/ 329 h 351"/>
                <a:gd name="T4" fmla="*/ 86 w 170"/>
                <a:gd name="T5" fmla="*/ 0 h 351"/>
                <a:gd name="T6" fmla="*/ 51 w 170"/>
                <a:gd name="T7" fmla="*/ 351 h 351"/>
              </a:gdLst>
              <a:ahLst/>
              <a:cxnLst>
                <a:cxn ang="0">
                  <a:pos x="T0" y="T1"/>
                </a:cxn>
                <a:cxn ang="0">
                  <a:pos x="T2" y="T3"/>
                </a:cxn>
                <a:cxn ang="0">
                  <a:pos x="T4" y="T5"/>
                </a:cxn>
                <a:cxn ang="0">
                  <a:pos x="T6" y="T7"/>
                </a:cxn>
              </a:cxnLst>
              <a:rect l="0" t="0" r="r" b="b"/>
              <a:pathLst>
                <a:path w="170" h="351">
                  <a:moveTo>
                    <a:pt x="51" y="351"/>
                  </a:moveTo>
                  <a:cubicBezTo>
                    <a:pt x="68" y="329"/>
                    <a:pt x="68" y="329"/>
                    <a:pt x="68" y="329"/>
                  </a:cubicBezTo>
                  <a:cubicBezTo>
                    <a:pt x="131" y="249"/>
                    <a:pt x="170" y="124"/>
                    <a:pt x="86" y="0"/>
                  </a:cubicBezTo>
                  <a:cubicBezTo>
                    <a:pt x="82" y="123"/>
                    <a:pt x="0" y="226"/>
                    <a:pt x="51" y="351"/>
                  </a:cubicBezTo>
                  <a:close/>
                </a:path>
              </a:pathLst>
            </a:custGeom>
            <a:solidFill>
              <a:srgbClr val="21C4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0" name="Freeform 290"/>
            <p:cNvSpPr/>
            <p:nvPr/>
          </p:nvSpPr>
          <p:spPr bwMode="auto">
            <a:xfrm>
              <a:off x="3897" y="1369"/>
              <a:ext cx="53" cy="249"/>
            </a:xfrm>
            <a:custGeom>
              <a:avLst/>
              <a:gdLst>
                <a:gd name="T0" fmla="*/ 1 w 59"/>
                <a:gd name="T1" fmla="*/ 278 h 279"/>
                <a:gd name="T2" fmla="*/ 35 w 59"/>
                <a:gd name="T3" fmla="*/ 120 h 279"/>
                <a:gd name="T4" fmla="*/ 43 w 59"/>
                <a:gd name="T5" fmla="*/ 3 h 279"/>
                <a:gd name="T6" fmla="*/ 39 w 59"/>
                <a:gd name="T7" fmla="*/ 4 h 279"/>
                <a:gd name="T8" fmla="*/ 40 w 59"/>
                <a:gd name="T9" fmla="*/ 60 h 279"/>
                <a:gd name="T10" fmla="*/ 25 w 59"/>
                <a:gd name="T11" fmla="*/ 131 h 279"/>
                <a:gd name="T12" fmla="*/ 0 w 59"/>
                <a:gd name="T13" fmla="*/ 278 h 279"/>
                <a:gd name="T14" fmla="*/ 1 w 59"/>
                <a:gd name="T15" fmla="*/ 278 h 2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9" h="279">
                  <a:moveTo>
                    <a:pt x="1" y="278"/>
                  </a:moveTo>
                  <a:cubicBezTo>
                    <a:pt x="7" y="224"/>
                    <a:pt x="19" y="172"/>
                    <a:pt x="35" y="120"/>
                  </a:cubicBezTo>
                  <a:cubicBezTo>
                    <a:pt x="45" y="85"/>
                    <a:pt x="59" y="37"/>
                    <a:pt x="43" y="3"/>
                  </a:cubicBezTo>
                  <a:cubicBezTo>
                    <a:pt x="42" y="0"/>
                    <a:pt x="39" y="2"/>
                    <a:pt x="39" y="4"/>
                  </a:cubicBezTo>
                  <a:cubicBezTo>
                    <a:pt x="37" y="22"/>
                    <a:pt x="41" y="41"/>
                    <a:pt x="40" y="60"/>
                  </a:cubicBezTo>
                  <a:cubicBezTo>
                    <a:pt x="38" y="84"/>
                    <a:pt x="31" y="108"/>
                    <a:pt x="25" y="131"/>
                  </a:cubicBezTo>
                  <a:cubicBezTo>
                    <a:pt x="13" y="179"/>
                    <a:pt x="3" y="228"/>
                    <a:pt x="0" y="278"/>
                  </a:cubicBezTo>
                  <a:cubicBezTo>
                    <a:pt x="0" y="279"/>
                    <a:pt x="1" y="279"/>
                    <a:pt x="1" y="27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1" name="Freeform 291"/>
            <p:cNvSpPr/>
            <p:nvPr/>
          </p:nvSpPr>
          <p:spPr bwMode="auto">
            <a:xfrm>
              <a:off x="3536" y="2581"/>
              <a:ext cx="352" cy="244"/>
            </a:xfrm>
            <a:custGeom>
              <a:avLst/>
              <a:gdLst>
                <a:gd name="T0" fmla="*/ 395 w 395"/>
                <a:gd name="T1" fmla="*/ 0 h 274"/>
                <a:gd name="T2" fmla="*/ 357 w 395"/>
                <a:gd name="T3" fmla="*/ 3 h 274"/>
                <a:gd name="T4" fmla="*/ 0 w 395"/>
                <a:gd name="T5" fmla="*/ 274 h 274"/>
                <a:gd name="T6" fmla="*/ 395 w 395"/>
                <a:gd name="T7" fmla="*/ 0 h 274"/>
              </a:gdLst>
              <a:ahLst/>
              <a:cxnLst>
                <a:cxn ang="0">
                  <a:pos x="T0" y="T1"/>
                </a:cxn>
                <a:cxn ang="0">
                  <a:pos x="T2" y="T3"/>
                </a:cxn>
                <a:cxn ang="0">
                  <a:pos x="T4" y="T5"/>
                </a:cxn>
                <a:cxn ang="0">
                  <a:pos x="T6" y="T7"/>
                </a:cxn>
              </a:cxnLst>
              <a:rect l="0" t="0" r="r" b="b"/>
              <a:pathLst>
                <a:path w="395" h="274">
                  <a:moveTo>
                    <a:pt x="395" y="0"/>
                  </a:moveTo>
                  <a:cubicBezTo>
                    <a:pt x="357" y="3"/>
                    <a:pt x="357" y="3"/>
                    <a:pt x="357" y="3"/>
                  </a:cubicBezTo>
                  <a:cubicBezTo>
                    <a:pt x="219" y="7"/>
                    <a:pt x="55" y="77"/>
                    <a:pt x="0" y="274"/>
                  </a:cubicBezTo>
                  <a:cubicBezTo>
                    <a:pt x="131" y="169"/>
                    <a:pt x="311" y="164"/>
                    <a:pt x="395" y="0"/>
                  </a:cubicBezTo>
                  <a:close/>
                </a:path>
              </a:pathLst>
            </a:custGeom>
            <a:solidFill>
              <a:srgbClr val="21C4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2" name="Freeform 292"/>
            <p:cNvSpPr/>
            <p:nvPr/>
          </p:nvSpPr>
          <p:spPr bwMode="auto">
            <a:xfrm>
              <a:off x="3563" y="2608"/>
              <a:ext cx="290" cy="182"/>
            </a:xfrm>
            <a:custGeom>
              <a:avLst/>
              <a:gdLst>
                <a:gd name="T0" fmla="*/ 323 w 325"/>
                <a:gd name="T1" fmla="*/ 0 h 205"/>
                <a:gd name="T2" fmla="*/ 132 w 325"/>
                <a:gd name="T3" fmla="*/ 104 h 205"/>
                <a:gd name="T4" fmla="*/ 53 w 325"/>
                <a:gd name="T5" fmla="*/ 146 h 205"/>
                <a:gd name="T6" fmla="*/ 1 w 325"/>
                <a:gd name="T7" fmla="*/ 199 h 205"/>
                <a:gd name="T8" fmla="*/ 5 w 325"/>
                <a:gd name="T9" fmla="*/ 203 h 205"/>
                <a:gd name="T10" fmla="*/ 62 w 325"/>
                <a:gd name="T11" fmla="*/ 153 h 205"/>
                <a:gd name="T12" fmla="*/ 142 w 325"/>
                <a:gd name="T13" fmla="*/ 108 h 205"/>
                <a:gd name="T14" fmla="*/ 324 w 325"/>
                <a:gd name="T15" fmla="*/ 2 h 205"/>
                <a:gd name="T16" fmla="*/ 323 w 325"/>
                <a:gd name="T17" fmla="*/ 0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5" h="205">
                  <a:moveTo>
                    <a:pt x="323" y="0"/>
                  </a:moveTo>
                  <a:cubicBezTo>
                    <a:pt x="263" y="41"/>
                    <a:pt x="198" y="75"/>
                    <a:pt x="132" y="104"/>
                  </a:cubicBezTo>
                  <a:cubicBezTo>
                    <a:pt x="105" y="116"/>
                    <a:pt x="78" y="129"/>
                    <a:pt x="53" y="146"/>
                  </a:cubicBezTo>
                  <a:cubicBezTo>
                    <a:pt x="33" y="159"/>
                    <a:pt x="10" y="177"/>
                    <a:pt x="1" y="199"/>
                  </a:cubicBezTo>
                  <a:cubicBezTo>
                    <a:pt x="0" y="202"/>
                    <a:pt x="2" y="205"/>
                    <a:pt x="5" y="203"/>
                  </a:cubicBezTo>
                  <a:cubicBezTo>
                    <a:pt x="26" y="190"/>
                    <a:pt x="42" y="168"/>
                    <a:pt x="62" y="153"/>
                  </a:cubicBezTo>
                  <a:cubicBezTo>
                    <a:pt x="87" y="135"/>
                    <a:pt x="115" y="121"/>
                    <a:pt x="142" y="108"/>
                  </a:cubicBezTo>
                  <a:cubicBezTo>
                    <a:pt x="205" y="78"/>
                    <a:pt x="267" y="43"/>
                    <a:pt x="324" y="2"/>
                  </a:cubicBezTo>
                  <a:cubicBezTo>
                    <a:pt x="325" y="1"/>
                    <a:pt x="324" y="0"/>
                    <a:pt x="323" y="0"/>
                  </a:cubicBezTo>
                  <a:close/>
                </a:path>
              </a:pathLst>
            </a:custGeom>
            <a:solidFill>
              <a:srgbClr val="3C755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3" name="Freeform 293"/>
            <p:cNvSpPr/>
            <p:nvPr/>
          </p:nvSpPr>
          <p:spPr bwMode="auto">
            <a:xfrm>
              <a:off x="3370" y="2648"/>
              <a:ext cx="268" cy="225"/>
            </a:xfrm>
            <a:custGeom>
              <a:avLst/>
              <a:gdLst>
                <a:gd name="T0" fmla="*/ 285 w 301"/>
                <a:gd name="T1" fmla="*/ 14 h 252"/>
                <a:gd name="T2" fmla="*/ 205 w 301"/>
                <a:gd name="T3" fmla="*/ 102 h 252"/>
                <a:gd name="T4" fmla="*/ 149 w 301"/>
                <a:gd name="T5" fmla="*/ 0 h 252"/>
                <a:gd name="T6" fmla="*/ 98 w 301"/>
                <a:gd name="T7" fmla="*/ 102 h 252"/>
                <a:gd name="T8" fmla="*/ 10 w 301"/>
                <a:gd name="T9" fmla="*/ 34 h 252"/>
                <a:gd name="T10" fmla="*/ 0 w 301"/>
                <a:gd name="T11" fmla="*/ 26 h 252"/>
                <a:gd name="T12" fmla="*/ 31 w 301"/>
                <a:gd name="T13" fmla="*/ 175 h 252"/>
                <a:gd name="T14" fmla="*/ 69 w 301"/>
                <a:gd name="T15" fmla="*/ 220 h 252"/>
                <a:gd name="T16" fmla="*/ 198 w 301"/>
                <a:gd name="T17" fmla="*/ 233 h 252"/>
                <a:gd name="T18" fmla="*/ 285 w 301"/>
                <a:gd name="T19" fmla="*/ 14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1" h="251">
                  <a:moveTo>
                    <a:pt x="285" y="14"/>
                  </a:moveTo>
                  <a:cubicBezTo>
                    <a:pt x="257" y="43"/>
                    <a:pt x="237" y="72"/>
                    <a:pt x="205" y="102"/>
                  </a:cubicBezTo>
                  <a:cubicBezTo>
                    <a:pt x="186" y="70"/>
                    <a:pt x="169" y="38"/>
                    <a:pt x="149" y="0"/>
                  </a:cubicBezTo>
                  <a:cubicBezTo>
                    <a:pt x="130" y="38"/>
                    <a:pt x="117" y="57"/>
                    <a:pt x="98" y="102"/>
                  </a:cubicBezTo>
                  <a:cubicBezTo>
                    <a:pt x="75" y="85"/>
                    <a:pt x="74" y="91"/>
                    <a:pt x="10" y="34"/>
                  </a:cubicBezTo>
                  <a:cubicBezTo>
                    <a:pt x="0" y="26"/>
                    <a:pt x="0" y="26"/>
                    <a:pt x="0" y="26"/>
                  </a:cubicBezTo>
                  <a:cubicBezTo>
                    <a:pt x="2" y="88"/>
                    <a:pt x="13" y="145"/>
                    <a:pt x="31" y="175"/>
                  </a:cubicBezTo>
                  <a:cubicBezTo>
                    <a:pt x="51" y="209"/>
                    <a:pt x="69" y="220"/>
                    <a:pt x="69" y="220"/>
                  </a:cubicBezTo>
                  <a:cubicBezTo>
                    <a:pt x="96" y="240"/>
                    <a:pt x="142" y="252"/>
                    <a:pt x="198" y="233"/>
                  </a:cubicBezTo>
                  <a:cubicBezTo>
                    <a:pt x="270" y="209"/>
                    <a:pt x="301" y="85"/>
                    <a:pt x="285" y="14"/>
                  </a:cubicBezTo>
                  <a:close/>
                </a:path>
              </a:pathLst>
            </a:custGeom>
            <a:solidFill>
              <a:srgbClr val="FFDF3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4" name="Freeform 294"/>
            <p:cNvSpPr/>
            <p:nvPr/>
          </p:nvSpPr>
          <p:spPr bwMode="auto">
            <a:xfrm>
              <a:off x="3421" y="2638"/>
              <a:ext cx="31" cy="111"/>
            </a:xfrm>
            <a:custGeom>
              <a:avLst/>
              <a:gdLst>
                <a:gd name="T0" fmla="*/ 34 w 35"/>
                <a:gd name="T1" fmla="*/ 120 h 125"/>
                <a:gd name="T2" fmla="*/ 21 w 35"/>
                <a:gd name="T3" fmla="*/ 67 h 125"/>
                <a:gd name="T4" fmla="*/ 7 w 35"/>
                <a:gd name="T5" fmla="*/ 4 h 125"/>
                <a:gd name="T6" fmla="*/ 1 w 35"/>
                <a:gd name="T7" fmla="*/ 5 h 125"/>
                <a:gd name="T8" fmla="*/ 11 w 35"/>
                <a:gd name="T9" fmla="*/ 63 h 125"/>
                <a:gd name="T10" fmla="*/ 29 w 35"/>
                <a:gd name="T11" fmla="*/ 122 h 125"/>
                <a:gd name="T12" fmla="*/ 34 w 35"/>
                <a:gd name="T13" fmla="*/ 120 h 125"/>
              </a:gdLst>
              <a:ahLst/>
              <a:cxnLst>
                <a:cxn ang="0">
                  <a:pos x="T0" y="T1"/>
                </a:cxn>
                <a:cxn ang="0">
                  <a:pos x="T2" y="T3"/>
                </a:cxn>
                <a:cxn ang="0">
                  <a:pos x="T4" y="T5"/>
                </a:cxn>
                <a:cxn ang="0">
                  <a:pos x="T6" y="T7"/>
                </a:cxn>
                <a:cxn ang="0">
                  <a:pos x="T8" y="T9"/>
                </a:cxn>
                <a:cxn ang="0">
                  <a:pos x="T10" y="T11"/>
                </a:cxn>
                <a:cxn ang="0">
                  <a:pos x="T12" y="T13"/>
                </a:cxn>
              </a:cxnLst>
              <a:rect l="0" t="0" r="r" b="b"/>
              <a:pathLst>
                <a:path w="35" h="125">
                  <a:moveTo>
                    <a:pt x="34" y="120"/>
                  </a:moveTo>
                  <a:cubicBezTo>
                    <a:pt x="31" y="102"/>
                    <a:pt x="26" y="85"/>
                    <a:pt x="21" y="67"/>
                  </a:cubicBezTo>
                  <a:cubicBezTo>
                    <a:pt x="17" y="46"/>
                    <a:pt x="14" y="24"/>
                    <a:pt x="7" y="4"/>
                  </a:cubicBezTo>
                  <a:cubicBezTo>
                    <a:pt x="6" y="0"/>
                    <a:pt x="0" y="1"/>
                    <a:pt x="1" y="5"/>
                  </a:cubicBezTo>
                  <a:cubicBezTo>
                    <a:pt x="1" y="24"/>
                    <a:pt x="7" y="44"/>
                    <a:pt x="11" y="63"/>
                  </a:cubicBezTo>
                  <a:cubicBezTo>
                    <a:pt x="16" y="83"/>
                    <a:pt x="21" y="103"/>
                    <a:pt x="29" y="122"/>
                  </a:cubicBezTo>
                  <a:cubicBezTo>
                    <a:pt x="30" y="125"/>
                    <a:pt x="35" y="122"/>
                    <a:pt x="34" y="120"/>
                  </a:cubicBezTo>
                  <a:close/>
                </a:path>
              </a:pathLst>
            </a:custGeom>
            <a:solidFill>
              <a:srgbClr val="FFDF3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5" name="Freeform 295"/>
            <p:cNvSpPr/>
            <p:nvPr/>
          </p:nvSpPr>
          <p:spPr bwMode="auto">
            <a:xfrm>
              <a:off x="3404" y="2609"/>
              <a:ext cx="29" cy="26"/>
            </a:xfrm>
            <a:custGeom>
              <a:avLst/>
              <a:gdLst>
                <a:gd name="T0" fmla="*/ 21 w 33"/>
                <a:gd name="T1" fmla="*/ 24 h 29"/>
                <a:gd name="T2" fmla="*/ 15 w 33"/>
                <a:gd name="T3" fmla="*/ 0 h 29"/>
                <a:gd name="T4" fmla="*/ 21 w 33"/>
                <a:gd name="T5" fmla="*/ 24 h 29"/>
              </a:gdLst>
              <a:ahLst/>
              <a:cxnLst>
                <a:cxn ang="0">
                  <a:pos x="T0" y="T1"/>
                </a:cxn>
                <a:cxn ang="0">
                  <a:pos x="T2" y="T3"/>
                </a:cxn>
                <a:cxn ang="0">
                  <a:pos x="T4" y="T5"/>
                </a:cxn>
              </a:cxnLst>
              <a:rect l="0" t="0" r="r" b="b"/>
              <a:pathLst>
                <a:path w="33" h="28">
                  <a:moveTo>
                    <a:pt x="21" y="24"/>
                  </a:moveTo>
                  <a:cubicBezTo>
                    <a:pt x="3" y="29"/>
                    <a:pt x="0" y="1"/>
                    <a:pt x="15" y="0"/>
                  </a:cubicBezTo>
                  <a:cubicBezTo>
                    <a:pt x="31" y="0"/>
                    <a:pt x="33" y="20"/>
                    <a:pt x="21" y="24"/>
                  </a:cubicBezTo>
                </a:path>
              </a:pathLst>
            </a:custGeom>
            <a:solidFill>
              <a:srgbClr val="FFDF3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6" name="Freeform 296"/>
            <p:cNvSpPr/>
            <p:nvPr/>
          </p:nvSpPr>
          <p:spPr bwMode="auto">
            <a:xfrm>
              <a:off x="3529" y="2614"/>
              <a:ext cx="12" cy="113"/>
            </a:xfrm>
            <a:custGeom>
              <a:avLst/>
              <a:gdLst>
                <a:gd name="T0" fmla="*/ 13 w 13"/>
                <a:gd name="T1" fmla="*/ 124 h 127"/>
                <a:gd name="T2" fmla="*/ 11 w 13"/>
                <a:gd name="T3" fmla="*/ 70 h 127"/>
                <a:gd name="T4" fmla="*/ 10 w 13"/>
                <a:gd name="T5" fmla="*/ 5 h 127"/>
                <a:gd name="T6" fmla="*/ 3 w 13"/>
                <a:gd name="T7" fmla="*/ 4 h 127"/>
                <a:gd name="T8" fmla="*/ 2 w 13"/>
                <a:gd name="T9" fmla="*/ 63 h 127"/>
                <a:gd name="T10" fmla="*/ 7 w 13"/>
                <a:gd name="T11" fmla="*/ 124 h 127"/>
                <a:gd name="T12" fmla="*/ 13 w 13"/>
                <a:gd name="T13" fmla="*/ 124 h 127"/>
              </a:gdLst>
              <a:ahLst/>
              <a:cxnLst>
                <a:cxn ang="0">
                  <a:pos x="T0" y="T1"/>
                </a:cxn>
                <a:cxn ang="0">
                  <a:pos x="T2" y="T3"/>
                </a:cxn>
                <a:cxn ang="0">
                  <a:pos x="T4" y="T5"/>
                </a:cxn>
                <a:cxn ang="0">
                  <a:pos x="T6" y="T7"/>
                </a:cxn>
                <a:cxn ang="0">
                  <a:pos x="T8" y="T9"/>
                </a:cxn>
                <a:cxn ang="0">
                  <a:pos x="T10" y="T11"/>
                </a:cxn>
                <a:cxn ang="0">
                  <a:pos x="T12" y="T13"/>
                </a:cxn>
              </a:cxnLst>
              <a:rect l="0" t="0" r="r" b="b"/>
              <a:pathLst>
                <a:path w="13" h="127">
                  <a:moveTo>
                    <a:pt x="13" y="124"/>
                  </a:moveTo>
                  <a:cubicBezTo>
                    <a:pt x="13" y="106"/>
                    <a:pt x="11" y="88"/>
                    <a:pt x="11" y="70"/>
                  </a:cubicBezTo>
                  <a:cubicBezTo>
                    <a:pt x="10" y="48"/>
                    <a:pt x="12" y="26"/>
                    <a:pt x="10" y="5"/>
                  </a:cubicBezTo>
                  <a:cubicBezTo>
                    <a:pt x="9" y="1"/>
                    <a:pt x="4" y="0"/>
                    <a:pt x="3" y="4"/>
                  </a:cubicBezTo>
                  <a:cubicBezTo>
                    <a:pt x="0" y="23"/>
                    <a:pt x="1" y="43"/>
                    <a:pt x="2" y="63"/>
                  </a:cubicBezTo>
                  <a:cubicBezTo>
                    <a:pt x="2" y="83"/>
                    <a:pt x="3" y="104"/>
                    <a:pt x="7" y="124"/>
                  </a:cubicBezTo>
                  <a:cubicBezTo>
                    <a:pt x="8" y="127"/>
                    <a:pt x="13" y="127"/>
                    <a:pt x="13" y="124"/>
                  </a:cubicBezTo>
                  <a:close/>
                </a:path>
              </a:pathLst>
            </a:custGeom>
            <a:solidFill>
              <a:srgbClr val="FFDF3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7" name="Freeform 297"/>
            <p:cNvSpPr/>
            <p:nvPr/>
          </p:nvSpPr>
          <p:spPr bwMode="auto">
            <a:xfrm>
              <a:off x="3521" y="2584"/>
              <a:ext cx="29" cy="25"/>
            </a:xfrm>
            <a:custGeom>
              <a:avLst/>
              <a:gdLst>
                <a:gd name="T0" fmla="*/ 18 w 33"/>
                <a:gd name="T1" fmla="*/ 27 h 28"/>
                <a:gd name="T2" fmla="*/ 18 w 33"/>
                <a:gd name="T3" fmla="*/ 3 h 28"/>
                <a:gd name="T4" fmla="*/ 18 w 33"/>
                <a:gd name="T5" fmla="*/ 27 h 28"/>
              </a:gdLst>
              <a:ahLst/>
              <a:cxnLst>
                <a:cxn ang="0">
                  <a:pos x="T0" y="T1"/>
                </a:cxn>
                <a:cxn ang="0">
                  <a:pos x="T2" y="T3"/>
                </a:cxn>
                <a:cxn ang="0">
                  <a:pos x="T4" y="T5"/>
                </a:cxn>
              </a:cxnLst>
              <a:rect l="0" t="0" r="r" b="b"/>
              <a:pathLst>
                <a:path w="33" h="28">
                  <a:moveTo>
                    <a:pt x="18" y="27"/>
                  </a:moveTo>
                  <a:cubicBezTo>
                    <a:pt x="0" y="28"/>
                    <a:pt x="2" y="0"/>
                    <a:pt x="18" y="3"/>
                  </a:cubicBezTo>
                  <a:cubicBezTo>
                    <a:pt x="33" y="5"/>
                    <a:pt x="31" y="25"/>
                    <a:pt x="18" y="27"/>
                  </a:cubicBezTo>
                </a:path>
              </a:pathLst>
            </a:custGeom>
            <a:solidFill>
              <a:srgbClr val="FFDF3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8" name="Freeform 298"/>
            <p:cNvSpPr/>
            <p:nvPr/>
          </p:nvSpPr>
          <p:spPr bwMode="auto">
            <a:xfrm>
              <a:off x="3461" y="2616"/>
              <a:ext cx="25" cy="111"/>
            </a:xfrm>
            <a:custGeom>
              <a:avLst/>
              <a:gdLst>
                <a:gd name="T0" fmla="*/ 28 w 28"/>
                <a:gd name="T1" fmla="*/ 122 h 125"/>
                <a:gd name="T2" fmla="*/ 18 w 28"/>
                <a:gd name="T3" fmla="*/ 68 h 125"/>
                <a:gd name="T4" fmla="*/ 7 w 28"/>
                <a:gd name="T5" fmla="*/ 4 h 125"/>
                <a:gd name="T6" fmla="*/ 1 w 28"/>
                <a:gd name="T7" fmla="*/ 5 h 125"/>
                <a:gd name="T8" fmla="*/ 8 w 28"/>
                <a:gd name="T9" fmla="*/ 64 h 125"/>
                <a:gd name="T10" fmla="*/ 22 w 28"/>
                <a:gd name="T11" fmla="*/ 123 h 125"/>
                <a:gd name="T12" fmla="*/ 28 w 28"/>
                <a:gd name="T13" fmla="*/ 122 h 125"/>
              </a:gdLst>
              <a:ahLst/>
              <a:cxnLst>
                <a:cxn ang="0">
                  <a:pos x="T0" y="T1"/>
                </a:cxn>
                <a:cxn ang="0">
                  <a:pos x="T2" y="T3"/>
                </a:cxn>
                <a:cxn ang="0">
                  <a:pos x="T4" y="T5"/>
                </a:cxn>
                <a:cxn ang="0">
                  <a:pos x="T6" y="T7"/>
                </a:cxn>
                <a:cxn ang="0">
                  <a:pos x="T8" y="T9"/>
                </a:cxn>
                <a:cxn ang="0">
                  <a:pos x="T10" y="T11"/>
                </a:cxn>
                <a:cxn ang="0">
                  <a:pos x="T12" y="T13"/>
                </a:cxn>
              </a:cxnLst>
              <a:rect l="0" t="0" r="r" b="b"/>
              <a:pathLst>
                <a:path w="28" h="125">
                  <a:moveTo>
                    <a:pt x="28" y="122"/>
                  </a:moveTo>
                  <a:cubicBezTo>
                    <a:pt x="26" y="104"/>
                    <a:pt x="21" y="86"/>
                    <a:pt x="18" y="68"/>
                  </a:cubicBezTo>
                  <a:cubicBezTo>
                    <a:pt x="14" y="47"/>
                    <a:pt x="13" y="25"/>
                    <a:pt x="7" y="4"/>
                  </a:cubicBezTo>
                  <a:cubicBezTo>
                    <a:pt x="6" y="0"/>
                    <a:pt x="1" y="1"/>
                    <a:pt x="1" y="5"/>
                  </a:cubicBezTo>
                  <a:cubicBezTo>
                    <a:pt x="0" y="24"/>
                    <a:pt x="5" y="45"/>
                    <a:pt x="8" y="64"/>
                  </a:cubicBezTo>
                  <a:cubicBezTo>
                    <a:pt x="12" y="84"/>
                    <a:pt x="15" y="104"/>
                    <a:pt x="22" y="123"/>
                  </a:cubicBezTo>
                  <a:cubicBezTo>
                    <a:pt x="23" y="125"/>
                    <a:pt x="28" y="125"/>
                    <a:pt x="28" y="122"/>
                  </a:cubicBezTo>
                  <a:close/>
                </a:path>
              </a:pathLst>
            </a:custGeom>
            <a:solidFill>
              <a:srgbClr val="FFDF3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9" name="Freeform 299"/>
            <p:cNvSpPr/>
            <p:nvPr/>
          </p:nvSpPr>
          <p:spPr bwMode="auto">
            <a:xfrm>
              <a:off x="3448" y="2589"/>
              <a:ext cx="28" cy="25"/>
            </a:xfrm>
            <a:custGeom>
              <a:avLst/>
              <a:gdLst>
                <a:gd name="T0" fmla="*/ 20 w 32"/>
                <a:gd name="T1" fmla="*/ 24 h 28"/>
                <a:gd name="T2" fmla="*/ 16 w 32"/>
                <a:gd name="T3" fmla="*/ 0 h 28"/>
                <a:gd name="T4" fmla="*/ 20 w 32"/>
                <a:gd name="T5" fmla="*/ 24 h 28"/>
              </a:gdLst>
              <a:ahLst/>
              <a:cxnLst>
                <a:cxn ang="0">
                  <a:pos x="T0" y="T1"/>
                </a:cxn>
                <a:cxn ang="0">
                  <a:pos x="T2" y="T3"/>
                </a:cxn>
                <a:cxn ang="0">
                  <a:pos x="T4" y="T5"/>
                </a:cxn>
              </a:cxnLst>
              <a:rect l="0" t="0" r="r" b="b"/>
              <a:pathLst>
                <a:path w="32" h="28">
                  <a:moveTo>
                    <a:pt x="20" y="24"/>
                  </a:moveTo>
                  <a:cubicBezTo>
                    <a:pt x="2" y="28"/>
                    <a:pt x="0" y="0"/>
                    <a:pt x="16" y="0"/>
                  </a:cubicBezTo>
                  <a:cubicBezTo>
                    <a:pt x="31" y="1"/>
                    <a:pt x="32" y="21"/>
                    <a:pt x="20" y="24"/>
                  </a:cubicBezTo>
                </a:path>
              </a:pathLst>
            </a:custGeom>
            <a:solidFill>
              <a:srgbClr val="FFDF3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0" name="Freeform 300"/>
            <p:cNvSpPr/>
            <p:nvPr/>
          </p:nvSpPr>
          <p:spPr bwMode="auto">
            <a:xfrm>
              <a:off x="3557" y="2632"/>
              <a:ext cx="24" cy="111"/>
            </a:xfrm>
            <a:custGeom>
              <a:avLst/>
              <a:gdLst>
                <a:gd name="T0" fmla="*/ 6 w 27"/>
                <a:gd name="T1" fmla="*/ 122 h 125"/>
                <a:gd name="T2" fmla="*/ 19 w 27"/>
                <a:gd name="T3" fmla="*/ 63 h 125"/>
                <a:gd name="T4" fmla="*/ 26 w 27"/>
                <a:gd name="T5" fmla="*/ 4 h 125"/>
                <a:gd name="T6" fmla="*/ 20 w 27"/>
                <a:gd name="T7" fmla="*/ 4 h 125"/>
                <a:gd name="T8" fmla="*/ 10 w 27"/>
                <a:gd name="T9" fmla="*/ 68 h 125"/>
                <a:gd name="T10" fmla="*/ 0 w 27"/>
                <a:gd name="T11" fmla="*/ 121 h 125"/>
                <a:gd name="T12" fmla="*/ 6 w 27"/>
                <a:gd name="T13" fmla="*/ 122 h 125"/>
              </a:gdLst>
              <a:ahLst/>
              <a:cxnLst>
                <a:cxn ang="0">
                  <a:pos x="T0" y="T1"/>
                </a:cxn>
                <a:cxn ang="0">
                  <a:pos x="T2" y="T3"/>
                </a:cxn>
                <a:cxn ang="0">
                  <a:pos x="T4" y="T5"/>
                </a:cxn>
                <a:cxn ang="0">
                  <a:pos x="T6" y="T7"/>
                </a:cxn>
                <a:cxn ang="0">
                  <a:pos x="T8" y="T9"/>
                </a:cxn>
                <a:cxn ang="0">
                  <a:pos x="T10" y="T11"/>
                </a:cxn>
                <a:cxn ang="0">
                  <a:pos x="T12" y="T13"/>
                </a:cxn>
              </a:cxnLst>
              <a:rect l="0" t="0" r="r" b="b"/>
              <a:pathLst>
                <a:path w="27" h="125">
                  <a:moveTo>
                    <a:pt x="6" y="122"/>
                  </a:moveTo>
                  <a:cubicBezTo>
                    <a:pt x="13" y="103"/>
                    <a:pt x="16" y="83"/>
                    <a:pt x="19" y="63"/>
                  </a:cubicBezTo>
                  <a:cubicBezTo>
                    <a:pt x="23" y="44"/>
                    <a:pt x="27" y="24"/>
                    <a:pt x="26" y="4"/>
                  </a:cubicBezTo>
                  <a:cubicBezTo>
                    <a:pt x="26" y="1"/>
                    <a:pt x="21" y="0"/>
                    <a:pt x="20" y="4"/>
                  </a:cubicBezTo>
                  <a:cubicBezTo>
                    <a:pt x="14" y="24"/>
                    <a:pt x="13" y="46"/>
                    <a:pt x="10" y="68"/>
                  </a:cubicBezTo>
                  <a:cubicBezTo>
                    <a:pt x="6" y="86"/>
                    <a:pt x="2" y="103"/>
                    <a:pt x="0" y="121"/>
                  </a:cubicBezTo>
                  <a:cubicBezTo>
                    <a:pt x="0" y="125"/>
                    <a:pt x="5" y="125"/>
                    <a:pt x="6" y="122"/>
                  </a:cubicBezTo>
                  <a:close/>
                </a:path>
              </a:pathLst>
            </a:custGeom>
            <a:solidFill>
              <a:srgbClr val="FFDF3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1" name="Freeform 301"/>
            <p:cNvSpPr/>
            <p:nvPr/>
          </p:nvSpPr>
          <p:spPr bwMode="auto">
            <a:xfrm>
              <a:off x="3566" y="2604"/>
              <a:ext cx="28" cy="25"/>
            </a:xfrm>
            <a:custGeom>
              <a:avLst/>
              <a:gdLst>
                <a:gd name="T0" fmla="*/ 13 w 32"/>
                <a:gd name="T1" fmla="*/ 25 h 28"/>
                <a:gd name="T2" fmla="*/ 16 w 32"/>
                <a:gd name="T3" fmla="*/ 1 h 28"/>
                <a:gd name="T4" fmla="*/ 13 w 32"/>
                <a:gd name="T5" fmla="*/ 25 h 28"/>
              </a:gdLst>
              <a:ahLst/>
              <a:cxnLst>
                <a:cxn ang="0">
                  <a:pos x="T0" y="T1"/>
                </a:cxn>
                <a:cxn ang="0">
                  <a:pos x="T2" y="T3"/>
                </a:cxn>
                <a:cxn ang="0">
                  <a:pos x="T4" y="T5"/>
                </a:cxn>
              </a:cxnLst>
              <a:rect l="0" t="0" r="r" b="b"/>
              <a:pathLst>
                <a:path w="32" h="28">
                  <a:moveTo>
                    <a:pt x="13" y="25"/>
                  </a:moveTo>
                  <a:cubicBezTo>
                    <a:pt x="31" y="28"/>
                    <a:pt x="32" y="0"/>
                    <a:pt x="16" y="1"/>
                  </a:cubicBezTo>
                  <a:cubicBezTo>
                    <a:pt x="1" y="1"/>
                    <a:pt x="0" y="21"/>
                    <a:pt x="13" y="25"/>
                  </a:cubicBezTo>
                </a:path>
              </a:pathLst>
            </a:custGeom>
            <a:solidFill>
              <a:srgbClr val="FFDF3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2" name="Freeform 302"/>
            <p:cNvSpPr/>
            <p:nvPr/>
          </p:nvSpPr>
          <p:spPr bwMode="auto">
            <a:xfrm>
              <a:off x="3728" y="1024"/>
              <a:ext cx="363" cy="351"/>
            </a:xfrm>
            <a:custGeom>
              <a:avLst/>
              <a:gdLst>
                <a:gd name="T0" fmla="*/ 280 w 407"/>
                <a:gd name="T1" fmla="*/ 124 h 395"/>
                <a:gd name="T2" fmla="*/ 217 w 407"/>
                <a:gd name="T3" fmla="*/ 0 h 395"/>
                <a:gd name="T4" fmla="*/ 126 w 407"/>
                <a:gd name="T5" fmla="*/ 130 h 395"/>
                <a:gd name="T6" fmla="*/ 13 w 407"/>
                <a:gd name="T7" fmla="*/ 46 h 395"/>
                <a:gd name="T8" fmla="*/ 59 w 407"/>
                <a:gd name="T9" fmla="*/ 242 h 395"/>
                <a:gd name="T10" fmla="*/ 383 w 407"/>
                <a:gd name="T11" fmla="*/ 25 h 395"/>
                <a:gd name="T12" fmla="*/ 280 w 407"/>
                <a:gd name="T13" fmla="*/ 124 h 395"/>
              </a:gdLst>
              <a:ahLst/>
              <a:cxnLst>
                <a:cxn ang="0">
                  <a:pos x="T0" y="T1"/>
                </a:cxn>
                <a:cxn ang="0">
                  <a:pos x="T2" y="T3"/>
                </a:cxn>
                <a:cxn ang="0">
                  <a:pos x="T4" y="T5"/>
                </a:cxn>
                <a:cxn ang="0">
                  <a:pos x="T6" y="T7"/>
                </a:cxn>
                <a:cxn ang="0">
                  <a:pos x="T8" y="T9"/>
                </a:cxn>
                <a:cxn ang="0">
                  <a:pos x="T10" y="T11"/>
                </a:cxn>
                <a:cxn ang="0">
                  <a:pos x="T12" y="T13"/>
                </a:cxn>
              </a:cxnLst>
              <a:rect l="0" t="0" r="r" b="b"/>
              <a:pathLst>
                <a:path w="407" h="395">
                  <a:moveTo>
                    <a:pt x="280" y="124"/>
                  </a:moveTo>
                  <a:cubicBezTo>
                    <a:pt x="267" y="72"/>
                    <a:pt x="246" y="41"/>
                    <a:pt x="217" y="0"/>
                  </a:cubicBezTo>
                  <a:cubicBezTo>
                    <a:pt x="178" y="54"/>
                    <a:pt x="160" y="62"/>
                    <a:pt x="126" y="130"/>
                  </a:cubicBezTo>
                  <a:cubicBezTo>
                    <a:pt x="72" y="81"/>
                    <a:pt x="70" y="86"/>
                    <a:pt x="13" y="46"/>
                  </a:cubicBezTo>
                  <a:cubicBezTo>
                    <a:pt x="0" y="92"/>
                    <a:pt x="13" y="204"/>
                    <a:pt x="59" y="242"/>
                  </a:cubicBezTo>
                  <a:cubicBezTo>
                    <a:pt x="225" y="395"/>
                    <a:pt x="407" y="221"/>
                    <a:pt x="383" y="25"/>
                  </a:cubicBezTo>
                  <a:cubicBezTo>
                    <a:pt x="326" y="52"/>
                    <a:pt x="309" y="75"/>
                    <a:pt x="280" y="124"/>
                  </a:cubicBezTo>
                  <a:close/>
                </a:path>
              </a:pathLst>
            </a:custGeom>
            <a:solidFill>
              <a:srgbClr val="FF6C9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3" name="Freeform 303"/>
            <p:cNvSpPr/>
            <p:nvPr/>
          </p:nvSpPr>
          <p:spPr bwMode="auto">
            <a:xfrm>
              <a:off x="3754" y="1080"/>
              <a:ext cx="312" cy="102"/>
            </a:xfrm>
            <a:custGeom>
              <a:avLst/>
              <a:gdLst>
                <a:gd name="T0" fmla="*/ 6 w 350"/>
                <a:gd name="T1" fmla="*/ 43 h 115"/>
                <a:gd name="T2" fmla="*/ 102 w 350"/>
                <a:gd name="T3" fmla="*/ 113 h 115"/>
                <a:gd name="T4" fmla="*/ 110 w 350"/>
                <a:gd name="T5" fmla="*/ 112 h 115"/>
                <a:gd name="T6" fmla="*/ 194 w 350"/>
                <a:gd name="T7" fmla="*/ 17 h 115"/>
                <a:gd name="T8" fmla="*/ 183 w 350"/>
                <a:gd name="T9" fmla="*/ 17 h 115"/>
                <a:gd name="T10" fmla="*/ 214 w 350"/>
                <a:gd name="T11" fmla="*/ 75 h 115"/>
                <a:gd name="T12" fmla="*/ 237 w 350"/>
                <a:gd name="T13" fmla="*/ 110 h 115"/>
                <a:gd name="T14" fmla="*/ 248 w 350"/>
                <a:gd name="T15" fmla="*/ 111 h 115"/>
                <a:gd name="T16" fmla="*/ 293 w 350"/>
                <a:gd name="T17" fmla="*/ 70 h 115"/>
                <a:gd name="T18" fmla="*/ 346 w 350"/>
                <a:gd name="T19" fmla="*/ 15 h 115"/>
                <a:gd name="T20" fmla="*/ 334 w 350"/>
                <a:gd name="T21" fmla="*/ 6 h 115"/>
                <a:gd name="T22" fmla="*/ 238 w 350"/>
                <a:gd name="T23" fmla="*/ 101 h 115"/>
                <a:gd name="T24" fmla="*/ 249 w 350"/>
                <a:gd name="T25" fmla="*/ 103 h 115"/>
                <a:gd name="T26" fmla="*/ 194 w 350"/>
                <a:gd name="T27" fmla="*/ 10 h 115"/>
                <a:gd name="T28" fmla="*/ 183 w 350"/>
                <a:gd name="T29" fmla="*/ 10 h 115"/>
                <a:gd name="T30" fmla="*/ 101 w 350"/>
                <a:gd name="T31" fmla="*/ 103 h 115"/>
                <a:gd name="T32" fmla="*/ 109 w 350"/>
                <a:gd name="T33" fmla="*/ 102 h 115"/>
                <a:gd name="T34" fmla="*/ 15 w 350"/>
                <a:gd name="T35" fmla="*/ 33 h 115"/>
                <a:gd name="T36" fmla="*/ 6 w 350"/>
                <a:gd name="T37" fmla="*/ 43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50" h="115">
                  <a:moveTo>
                    <a:pt x="6" y="43"/>
                  </a:moveTo>
                  <a:cubicBezTo>
                    <a:pt x="34" y="71"/>
                    <a:pt x="68" y="93"/>
                    <a:pt x="102" y="113"/>
                  </a:cubicBezTo>
                  <a:cubicBezTo>
                    <a:pt x="105" y="115"/>
                    <a:pt x="108" y="114"/>
                    <a:pt x="110" y="112"/>
                  </a:cubicBezTo>
                  <a:cubicBezTo>
                    <a:pt x="140" y="82"/>
                    <a:pt x="169" y="51"/>
                    <a:pt x="194" y="17"/>
                  </a:cubicBezTo>
                  <a:cubicBezTo>
                    <a:pt x="190" y="17"/>
                    <a:pt x="187" y="17"/>
                    <a:pt x="183" y="17"/>
                  </a:cubicBezTo>
                  <a:cubicBezTo>
                    <a:pt x="194" y="36"/>
                    <a:pt x="202" y="56"/>
                    <a:pt x="214" y="75"/>
                  </a:cubicBezTo>
                  <a:cubicBezTo>
                    <a:pt x="221" y="86"/>
                    <a:pt x="230" y="98"/>
                    <a:pt x="237" y="110"/>
                  </a:cubicBezTo>
                  <a:cubicBezTo>
                    <a:pt x="239" y="114"/>
                    <a:pt x="245" y="114"/>
                    <a:pt x="248" y="111"/>
                  </a:cubicBezTo>
                  <a:cubicBezTo>
                    <a:pt x="263" y="98"/>
                    <a:pt x="278" y="84"/>
                    <a:pt x="293" y="70"/>
                  </a:cubicBezTo>
                  <a:cubicBezTo>
                    <a:pt x="311" y="53"/>
                    <a:pt x="334" y="38"/>
                    <a:pt x="346" y="15"/>
                  </a:cubicBezTo>
                  <a:cubicBezTo>
                    <a:pt x="350" y="7"/>
                    <a:pt x="340" y="0"/>
                    <a:pt x="334" y="6"/>
                  </a:cubicBezTo>
                  <a:cubicBezTo>
                    <a:pt x="299" y="35"/>
                    <a:pt x="268" y="67"/>
                    <a:pt x="238" y="101"/>
                  </a:cubicBezTo>
                  <a:cubicBezTo>
                    <a:pt x="242" y="102"/>
                    <a:pt x="245" y="102"/>
                    <a:pt x="249" y="103"/>
                  </a:cubicBezTo>
                  <a:cubicBezTo>
                    <a:pt x="228" y="74"/>
                    <a:pt x="213" y="40"/>
                    <a:pt x="194" y="10"/>
                  </a:cubicBezTo>
                  <a:cubicBezTo>
                    <a:pt x="191" y="5"/>
                    <a:pt x="186" y="6"/>
                    <a:pt x="183" y="10"/>
                  </a:cubicBezTo>
                  <a:cubicBezTo>
                    <a:pt x="159" y="43"/>
                    <a:pt x="130" y="74"/>
                    <a:pt x="101" y="103"/>
                  </a:cubicBezTo>
                  <a:cubicBezTo>
                    <a:pt x="104" y="103"/>
                    <a:pt x="106" y="102"/>
                    <a:pt x="109" y="102"/>
                  </a:cubicBezTo>
                  <a:cubicBezTo>
                    <a:pt x="75" y="83"/>
                    <a:pt x="43" y="61"/>
                    <a:pt x="15" y="33"/>
                  </a:cubicBezTo>
                  <a:cubicBezTo>
                    <a:pt x="9" y="27"/>
                    <a:pt x="0" y="37"/>
                    <a:pt x="6" y="4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4" name="Freeform 304"/>
            <p:cNvSpPr/>
            <p:nvPr/>
          </p:nvSpPr>
          <p:spPr bwMode="auto">
            <a:xfrm>
              <a:off x="1581" y="1299"/>
              <a:ext cx="127" cy="263"/>
            </a:xfrm>
            <a:custGeom>
              <a:avLst/>
              <a:gdLst>
                <a:gd name="T0" fmla="*/ 67 w 142"/>
                <a:gd name="T1" fmla="*/ 0 h 295"/>
                <a:gd name="T2" fmla="*/ 6 w 142"/>
                <a:gd name="T3" fmla="*/ 121 h 295"/>
                <a:gd name="T4" fmla="*/ 142 w 142"/>
                <a:gd name="T5" fmla="*/ 259 h 295"/>
              </a:gdLst>
              <a:ahLst/>
              <a:cxnLst>
                <a:cxn ang="0">
                  <a:pos x="T0" y="T1"/>
                </a:cxn>
                <a:cxn ang="0">
                  <a:pos x="T2" y="T3"/>
                </a:cxn>
                <a:cxn ang="0">
                  <a:pos x="T4" y="T5"/>
                </a:cxn>
              </a:cxnLst>
              <a:rect l="0" t="0" r="r" b="b"/>
              <a:pathLst>
                <a:path w="142" h="295">
                  <a:moveTo>
                    <a:pt x="67" y="0"/>
                  </a:moveTo>
                  <a:cubicBezTo>
                    <a:pt x="36" y="39"/>
                    <a:pt x="9" y="65"/>
                    <a:pt x="6" y="121"/>
                  </a:cubicBezTo>
                  <a:cubicBezTo>
                    <a:pt x="0" y="196"/>
                    <a:pt x="50" y="295"/>
                    <a:pt x="142" y="259"/>
                  </a:cubicBezTo>
                </a:path>
              </a:pathLst>
            </a:custGeom>
            <a:solidFill>
              <a:srgbClr val="FF63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5" name="Freeform 305"/>
            <p:cNvSpPr/>
            <p:nvPr/>
          </p:nvSpPr>
          <p:spPr bwMode="auto">
            <a:xfrm>
              <a:off x="1681" y="1293"/>
              <a:ext cx="127" cy="238"/>
            </a:xfrm>
            <a:custGeom>
              <a:avLst/>
              <a:gdLst>
                <a:gd name="T0" fmla="*/ 0 w 142"/>
                <a:gd name="T1" fmla="*/ 0 h 268"/>
                <a:gd name="T2" fmla="*/ 126 w 142"/>
                <a:gd name="T3" fmla="*/ 113 h 268"/>
                <a:gd name="T4" fmla="*/ 24 w 142"/>
                <a:gd name="T5" fmla="*/ 268 h 268"/>
              </a:gdLst>
              <a:ahLst/>
              <a:cxnLst>
                <a:cxn ang="0">
                  <a:pos x="T0" y="T1"/>
                </a:cxn>
                <a:cxn ang="0">
                  <a:pos x="T2" y="T3"/>
                </a:cxn>
                <a:cxn ang="0">
                  <a:pos x="T4" y="T5"/>
                </a:cxn>
              </a:cxnLst>
              <a:rect l="0" t="0" r="r" b="b"/>
              <a:pathLst>
                <a:path w="142" h="268">
                  <a:moveTo>
                    <a:pt x="0" y="0"/>
                  </a:moveTo>
                  <a:cubicBezTo>
                    <a:pt x="53" y="22"/>
                    <a:pt x="109" y="43"/>
                    <a:pt x="126" y="113"/>
                  </a:cubicBezTo>
                  <a:cubicBezTo>
                    <a:pt x="142" y="182"/>
                    <a:pt x="103" y="256"/>
                    <a:pt x="24" y="268"/>
                  </a:cubicBezTo>
                </a:path>
              </a:pathLst>
            </a:custGeom>
            <a:solidFill>
              <a:srgbClr val="FF63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6" name="Freeform 306"/>
            <p:cNvSpPr/>
            <p:nvPr/>
          </p:nvSpPr>
          <p:spPr bwMode="auto">
            <a:xfrm>
              <a:off x="1619" y="1284"/>
              <a:ext cx="183" cy="263"/>
            </a:xfrm>
            <a:custGeom>
              <a:avLst/>
              <a:gdLst>
                <a:gd name="T0" fmla="*/ 94 w 206"/>
                <a:gd name="T1" fmla="*/ 280 h 296"/>
                <a:gd name="T2" fmla="*/ 44 w 206"/>
                <a:gd name="T3" fmla="*/ 0 h 296"/>
                <a:gd name="T4" fmla="*/ 94 w 206"/>
                <a:gd name="T5" fmla="*/ 280 h 296"/>
              </a:gdLst>
              <a:ahLst/>
              <a:cxnLst>
                <a:cxn ang="0">
                  <a:pos x="T0" y="T1"/>
                </a:cxn>
                <a:cxn ang="0">
                  <a:pos x="T2" y="T3"/>
                </a:cxn>
                <a:cxn ang="0">
                  <a:pos x="T4" y="T5"/>
                </a:cxn>
              </a:cxnLst>
              <a:rect l="0" t="0" r="r" b="b"/>
              <a:pathLst>
                <a:path w="206" h="296">
                  <a:moveTo>
                    <a:pt x="94" y="280"/>
                  </a:moveTo>
                  <a:cubicBezTo>
                    <a:pt x="206" y="239"/>
                    <a:pt x="108" y="41"/>
                    <a:pt x="44" y="0"/>
                  </a:cubicBezTo>
                  <a:cubicBezTo>
                    <a:pt x="5" y="57"/>
                    <a:pt x="0" y="296"/>
                    <a:pt x="94" y="280"/>
                  </a:cubicBezTo>
                </a:path>
              </a:pathLst>
            </a:custGeom>
            <a:solidFill>
              <a:srgbClr val="FFA6A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7" name="Freeform 307"/>
            <p:cNvSpPr/>
            <p:nvPr/>
          </p:nvSpPr>
          <p:spPr bwMode="auto">
            <a:xfrm>
              <a:off x="1705" y="1320"/>
              <a:ext cx="63" cy="116"/>
            </a:xfrm>
            <a:custGeom>
              <a:avLst/>
              <a:gdLst>
                <a:gd name="T0" fmla="*/ 0 w 71"/>
                <a:gd name="T1" fmla="*/ 2 h 130"/>
                <a:gd name="T2" fmla="*/ 40 w 71"/>
                <a:gd name="T3" fmla="*/ 57 h 130"/>
                <a:gd name="T4" fmla="*/ 64 w 71"/>
                <a:gd name="T5" fmla="*/ 128 h 130"/>
                <a:gd name="T6" fmla="*/ 67 w 71"/>
                <a:gd name="T7" fmla="*/ 128 h 130"/>
                <a:gd name="T8" fmla="*/ 2 w 71"/>
                <a:gd name="T9" fmla="*/ 0 h 130"/>
                <a:gd name="T10" fmla="*/ 0 w 71"/>
                <a:gd name="T11" fmla="*/ 2 h 130"/>
              </a:gdLst>
              <a:ahLst/>
              <a:cxnLst>
                <a:cxn ang="0">
                  <a:pos x="T0" y="T1"/>
                </a:cxn>
                <a:cxn ang="0">
                  <a:pos x="T2" y="T3"/>
                </a:cxn>
                <a:cxn ang="0">
                  <a:pos x="T4" y="T5"/>
                </a:cxn>
                <a:cxn ang="0">
                  <a:pos x="T6" y="T7"/>
                </a:cxn>
                <a:cxn ang="0">
                  <a:pos x="T8" y="T9"/>
                </a:cxn>
                <a:cxn ang="0">
                  <a:pos x="T10" y="T11"/>
                </a:cxn>
              </a:cxnLst>
              <a:rect l="0" t="0" r="r" b="b"/>
              <a:pathLst>
                <a:path w="71" h="130">
                  <a:moveTo>
                    <a:pt x="0" y="2"/>
                  </a:moveTo>
                  <a:cubicBezTo>
                    <a:pt x="16" y="18"/>
                    <a:pt x="29" y="37"/>
                    <a:pt x="40" y="57"/>
                  </a:cubicBezTo>
                  <a:cubicBezTo>
                    <a:pt x="51" y="80"/>
                    <a:pt x="54" y="105"/>
                    <a:pt x="64" y="128"/>
                  </a:cubicBezTo>
                  <a:cubicBezTo>
                    <a:pt x="65" y="130"/>
                    <a:pt x="67" y="129"/>
                    <a:pt x="67" y="128"/>
                  </a:cubicBezTo>
                  <a:cubicBezTo>
                    <a:pt x="71" y="81"/>
                    <a:pt x="37" y="28"/>
                    <a:pt x="2" y="0"/>
                  </a:cubicBezTo>
                  <a:cubicBezTo>
                    <a:pt x="1" y="0"/>
                    <a:pt x="0" y="1"/>
                    <a:pt x="0"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8" name="Freeform 308"/>
            <p:cNvSpPr/>
            <p:nvPr/>
          </p:nvSpPr>
          <p:spPr bwMode="auto">
            <a:xfrm>
              <a:off x="1609" y="1331"/>
              <a:ext cx="25" cy="106"/>
            </a:xfrm>
            <a:custGeom>
              <a:avLst/>
              <a:gdLst>
                <a:gd name="T0" fmla="*/ 27 w 28"/>
                <a:gd name="T1" fmla="*/ 0 h 119"/>
                <a:gd name="T2" fmla="*/ 14 w 28"/>
                <a:gd name="T3" fmla="*/ 118 h 119"/>
                <a:gd name="T4" fmla="*/ 17 w 28"/>
                <a:gd name="T5" fmla="*/ 117 h 119"/>
                <a:gd name="T6" fmla="*/ 18 w 28"/>
                <a:gd name="T7" fmla="*/ 62 h 119"/>
                <a:gd name="T8" fmla="*/ 28 w 28"/>
                <a:gd name="T9" fmla="*/ 0 h 119"/>
                <a:gd name="T10" fmla="*/ 27 w 28"/>
                <a:gd name="T11" fmla="*/ 0 h 119"/>
              </a:gdLst>
              <a:ahLst/>
              <a:cxnLst>
                <a:cxn ang="0">
                  <a:pos x="T0" y="T1"/>
                </a:cxn>
                <a:cxn ang="0">
                  <a:pos x="T2" y="T3"/>
                </a:cxn>
                <a:cxn ang="0">
                  <a:pos x="T4" y="T5"/>
                </a:cxn>
                <a:cxn ang="0">
                  <a:pos x="T6" y="T7"/>
                </a:cxn>
                <a:cxn ang="0">
                  <a:pos x="T8" y="T9"/>
                </a:cxn>
                <a:cxn ang="0">
                  <a:pos x="T10" y="T11"/>
                </a:cxn>
              </a:cxnLst>
              <a:rect l="0" t="0" r="r" b="b"/>
              <a:pathLst>
                <a:path w="28" h="119">
                  <a:moveTo>
                    <a:pt x="27" y="0"/>
                  </a:moveTo>
                  <a:cubicBezTo>
                    <a:pt x="10" y="32"/>
                    <a:pt x="0" y="83"/>
                    <a:pt x="14" y="118"/>
                  </a:cubicBezTo>
                  <a:cubicBezTo>
                    <a:pt x="15" y="119"/>
                    <a:pt x="16" y="119"/>
                    <a:pt x="17" y="117"/>
                  </a:cubicBezTo>
                  <a:cubicBezTo>
                    <a:pt x="18" y="99"/>
                    <a:pt x="16" y="80"/>
                    <a:pt x="18" y="62"/>
                  </a:cubicBezTo>
                  <a:cubicBezTo>
                    <a:pt x="20" y="41"/>
                    <a:pt x="26" y="21"/>
                    <a:pt x="28" y="0"/>
                  </a:cubicBezTo>
                  <a:cubicBezTo>
                    <a:pt x="28" y="0"/>
                    <a:pt x="28" y="0"/>
                    <a:pt x="27"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9" name="Freeform 309"/>
            <p:cNvSpPr/>
            <p:nvPr/>
          </p:nvSpPr>
          <p:spPr bwMode="auto">
            <a:xfrm>
              <a:off x="1682" y="1340"/>
              <a:ext cx="37" cy="110"/>
            </a:xfrm>
            <a:custGeom>
              <a:avLst/>
              <a:gdLst>
                <a:gd name="T0" fmla="*/ 1 w 41"/>
                <a:gd name="T1" fmla="*/ 4 h 124"/>
                <a:gd name="T2" fmla="*/ 24 w 41"/>
                <a:gd name="T3" fmla="*/ 61 h 124"/>
                <a:gd name="T4" fmla="*/ 31 w 41"/>
                <a:gd name="T5" fmla="*/ 122 h 124"/>
                <a:gd name="T6" fmla="*/ 34 w 41"/>
                <a:gd name="T7" fmla="*/ 122 h 124"/>
                <a:gd name="T8" fmla="*/ 32 w 41"/>
                <a:gd name="T9" fmla="*/ 65 h 124"/>
                <a:gd name="T10" fmla="*/ 4 w 41"/>
                <a:gd name="T11" fmla="*/ 2 h 124"/>
                <a:gd name="T12" fmla="*/ 1 w 41"/>
                <a:gd name="T13" fmla="*/ 4 h 124"/>
              </a:gdLst>
              <a:ahLst/>
              <a:cxnLst>
                <a:cxn ang="0">
                  <a:pos x="T0" y="T1"/>
                </a:cxn>
                <a:cxn ang="0">
                  <a:pos x="T2" y="T3"/>
                </a:cxn>
                <a:cxn ang="0">
                  <a:pos x="T4" y="T5"/>
                </a:cxn>
                <a:cxn ang="0">
                  <a:pos x="T6" y="T7"/>
                </a:cxn>
                <a:cxn ang="0">
                  <a:pos x="T8" y="T9"/>
                </a:cxn>
                <a:cxn ang="0">
                  <a:pos x="T10" y="T11"/>
                </a:cxn>
                <a:cxn ang="0">
                  <a:pos x="T12" y="T13"/>
                </a:cxn>
              </a:cxnLst>
              <a:rect l="0" t="0" r="r" b="b"/>
              <a:pathLst>
                <a:path w="41" h="124">
                  <a:moveTo>
                    <a:pt x="1" y="4"/>
                  </a:moveTo>
                  <a:cubicBezTo>
                    <a:pt x="11" y="22"/>
                    <a:pt x="18" y="41"/>
                    <a:pt x="24" y="61"/>
                  </a:cubicBezTo>
                  <a:cubicBezTo>
                    <a:pt x="29" y="81"/>
                    <a:pt x="27" y="102"/>
                    <a:pt x="31" y="122"/>
                  </a:cubicBezTo>
                  <a:cubicBezTo>
                    <a:pt x="31" y="124"/>
                    <a:pt x="33" y="123"/>
                    <a:pt x="34" y="122"/>
                  </a:cubicBezTo>
                  <a:cubicBezTo>
                    <a:pt x="41" y="105"/>
                    <a:pt x="36" y="83"/>
                    <a:pt x="32" y="65"/>
                  </a:cubicBezTo>
                  <a:cubicBezTo>
                    <a:pt x="27" y="42"/>
                    <a:pt x="17" y="22"/>
                    <a:pt x="4" y="2"/>
                  </a:cubicBezTo>
                  <a:cubicBezTo>
                    <a:pt x="2" y="0"/>
                    <a:pt x="0" y="2"/>
                    <a:pt x="1" y="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0" name="Freeform 310"/>
            <p:cNvSpPr/>
            <p:nvPr/>
          </p:nvSpPr>
          <p:spPr bwMode="auto">
            <a:xfrm>
              <a:off x="1644" y="1376"/>
              <a:ext cx="16" cy="79"/>
            </a:xfrm>
            <a:custGeom>
              <a:avLst/>
              <a:gdLst>
                <a:gd name="T0" fmla="*/ 3 w 18"/>
                <a:gd name="T1" fmla="*/ 4 h 88"/>
                <a:gd name="T2" fmla="*/ 15 w 18"/>
                <a:gd name="T3" fmla="*/ 87 h 88"/>
                <a:gd name="T4" fmla="*/ 18 w 18"/>
                <a:gd name="T5" fmla="*/ 86 h 88"/>
                <a:gd name="T6" fmla="*/ 13 w 18"/>
                <a:gd name="T7" fmla="*/ 45 h 88"/>
                <a:gd name="T8" fmla="*/ 8 w 18"/>
                <a:gd name="T9" fmla="*/ 3 h 88"/>
                <a:gd name="T10" fmla="*/ 3 w 18"/>
                <a:gd name="T11" fmla="*/ 4 h 88"/>
              </a:gdLst>
              <a:ahLst/>
              <a:cxnLst>
                <a:cxn ang="0">
                  <a:pos x="T0" y="T1"/>
                </a:cxn>
                <a:cxn ang="0">
                  <a:pos x="T2" y="T3"/>
                </a:cxn>
                <a:cxn ang="0">
                  <a:pos x="T4" y="T5"/>
                </a:cxn>
                <a:cxn ang="0">
                  <a:pos x="T6" y="T7"/>
                </a:cxn>
                <a:cxn ang="0">
                  <a:pos x="T8" y="T9"/>
                </a:cxn>
                <a:cxn ang="0">
                  <a:pos x="T10" y="T11"/>
                </a:cxn>
              </a:cxnLst>
              <a:rect l="0" t="0" r="r" b="b"/>
              <a:pathLst>
                <a:path w="18" h="88">
                  <a:moveTo>
                    <a:pt x="3" y="4"/>
                  </a:moveTo>
                  <a:cubicBezTo>
                    <a:pt x="3" y="29"/>
                    <a:pt x="0" y="65"/>
                    <a:pt x="15" y="87"/>
                  </a:cubicBezTo>
                  <a:cubicBezTo>
                    <a:pt x="16" y="88"/>
                    <a:pt x="18" y="88"/>
                    <a:pt x="18" y="86"/>
                  </a:cubicBezTo>
                  <a:cubicBezTo>
                    <a:pt x="18" y="72"/>
                    <a:pt x="14" y="59"/>
                    <a:pt x="13" y="45"/>
                  </a:cubicBezTo>
                  <a:cubicBezTo>
                    <a:pt x="11" y="31"/>
                    <a:pt x="10" y="17"/>
                    <a:pt x="8" y="3"/>
                  </a:cubicBezTo>
                  <a:cubicBezTo>
                    <a:pt x="7" y="0"/>
                    <a:pt x="3" y="1"/>
                    <a:pt x="3" y="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1" name="Freeform 311"/>
            <p:cNvSpPr/>
            <p:nvPr/>
          </p:nvSpPr>
          <p:spPr bwMode="auto">
            <a:xfrm>
              <a:off x="1623" y="1474"/>
              <a:ext cx="146" cy="67"/>
            </a:xfrm>
            <a:custGeom>
              <a:avLst/>
              <a:gdLst>
                <a:gd name="T0" fmla="*/ 155 w 164"/>
                <a:gd name="T1" fmla="*/ 37 h 75"/>
                <a:gd name="T2" fmla="*/ 164 w 164"/>
                <a:gd name="T3" fmla="*/ 0 h 75"/>
                <a:gd name="T4" fmla="*/ 136 w 164"/>
                <a:gd name="T5" fmla="*/ 30 h 75"/>
                <a:gd name="T6" fmla="*/ 111 w 164"/>
                <a:gd name="T7" fmla="*/ 5 h 75"/>
                <a:gd name="T8" fmla="*/ 90 w 164"/>
                <a:gd name="T9" fmla="*/ 36 h 75"/>
                <a:gd name="T10" fmla="*/ 58 w 164"/>
                <a:gd name="T11" fmla="*/ 17 h 75"/>
                <a:gd name="T12" fmla="*/ 40 w 164"/>
                <a:gd name="T13" fmla="*/ 43 h 75"/>
                <a:gd name="T14" fmla="*/ 0 w 164"/>
                <a:gd name="T15" fmla="*/ 28 h 75"/>
                <a:gd name="T16" fmla="*/ 29 w 164"/>
                <a:gd name="T17" fmla="*/ 66 h 75"/>
                <a:gd name="T18" fmla="*/ 81 w 164"/>
                <a:gd name="T19" fmla="*/ 73 h 75"/>
                <a:gd name="T20" fmla="*/ 117 w 164"/>
                <a:gd name="T21" fmla="*/ 63 h 75"/>
                <a:gd name="T22" fmla="*/ 155 w 164"/>
                <a:gd name="T23" fmla="*/ 37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4" h="75">
                  <a:moveTo>
                    <a:pt x="155" y="37"/>
                  </a:moveTo>
                  <a:cubicBezTo>
                    <a:pt x="164" y="26"/>
                    <a:pt x="156" y="17"/>
                    <a:pt x="164" y="0"/>
                  </a:cubicBezTo>
                  <a:cubicBezTo>
                    <a:pt x="152" y="4"/>
                    <a:pt x="144" y="19"/>
                    <a:pt x="136" y="30"/>
                  </a:cubicBezTo>
                  <a:cubicBezTo>
                    <a:pt x="131" y="19"/>
                    <a:pt x="122" y="11"/>
                    <a:pt x="111" y="5"/>
                  </a:cubicBezTo>
                  <a:cubicBezTo>
                    <a:pt x="102" y="19"/>
                    <a:pt x="94" y="27"/>
                    <a:pt x="90" y="36"/>
                  </a:cubicBezTo>
                  <a:cubicBezTo>
                    <a:pt x="80" y="29"/>
                    <a:pt x="68" y="23"/>
                    <a:pt x="58" y="17"/>
                  </a:cubicBezTo>
                  <a:cubicBezTo>
                    <a:pt x="52" y="27"/>
                    <a:pt x="39" y="34"/>
                    <a:pt x="40" y="43"/>
                  </a:cubicBezTo>
                  <a:cubicBezTo>
                    <a:pt x="22" y="35"/>
                    <a:pt x="19" y="29"/>
                    <a:pt x="0" y="28"/>
                  </a:cubicBezTo>
                  <a:cubicBezTo>
                    <a:pt x="8" y="41"/>
                    <a:pt x="15" y="62"/>
                    <a:pt x="29" y="66"/>
                  </a:cubicBezTo>
                  <a:cubicBezTo>
                    <a:pt x="45" y="70"/>
                    <a:pt x="68" y="75"/>
                    <a:pt x="81" y="73"/>
                  </a:cubicBezTo>
                  <a:cubicBezTo>
                    <a:pt x="94" y="72"/>
                    <a:pt x="104" y="68"/>
                    <a:pt x="117" y="63"/>
                  </a:cubicBezTo>
                  <a:cubicBezTo>
                    <a:pt x="133" y="57"/>
                    <a:pt x="144" y="49"/>
                    <a:pt x="155" y="37"/>
                  </a:cubicBezTo>
                </a:path>
              </a:pathLst>
            </a:custGeom>
            <a:solidFill>
              <a:srgbClr val="29C48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2" name="Freeform 312"/>
            <p:cNvSpPr/>
            <p:nvPr/>
          </p:nvSpPr>
          <p:spPr bwMode="auto">
            <a:xfrm>
              <a:off x="1491" y="1542"/>
              <a:ext cx="102" cy="129"/>
            </a:xfrm>
            <a:custGeom>
              <a:avLst/>
              <a:gdLst>
                <a:gd name="T0" fmla="*/ 10 w 114"/>
                <a:gd name="T1" fmla="*/ 0 h 145"/>
                <a:gd name="T2" fmla="*/ 13 w 114"/>
                <a:gd name="T3" fmla="*/ 74 h 145"/>
                <a:gd name="T4" fmla="*/ 114 w 114"/>
                <a:gd name="T5" fmla="*/ 103 h 145"/>
              </a:gdLst>
              <a:ahLst/>
              <a:cxnLst>
                <a:cxn ang="0">
                  <a:pos x="T0" y="T1"/>
                </a:cxn>
                <a:cxn ang="0">
                  <a:pos x="T2" y="T3"/>
                </a:cxn>
                <a:cxn ang="0">
                  <a:pos x="T4" y="T5"/>
                </a:cxn>
              </a:cxnLst>
              <a:rect l="0" t="0" r="r" b="b"/>
              <a:pathLst>
                <a:path w="114" h="145">
                  <a:moveTo>
                    <a:pt x="10" y="0"/>
                  </a:moveTo>
                  <a:cubicBezTo>
                    <a:pt x="5" y="26"/>
                    <a:pt x="0" y="46"/>
                    <a:pt x="13" y="74"/>
                  </a:cubicBezTo>
                  <a:cubicBezTo>
                    <a:pt x="30" y="111"/>
                    <a:pt x="80" y="145"/>
                    <a:pt x="114" y="103"/>
                  </a:cubicBezTo>
                </a:path>
              </a:pathLst>
            </a:custGeom>
            <a:solidFill>
              <a:srgbClr val="FF63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3" name="Freeform 313"/>
            <p:cNvSpPr/>
            <p:nvPr/>
          </p:nvSpPr>
          <p:spPr bwMode="auto">
            <a:xfrm>
              <a:off x="1518" y="1521"/>
              <a:ext cx="104" cy="115"/>
            </a:xfrm>
            <a:custGeom>
              <a:avLst/>
              <a:gdLst>
                <a:gd name="T0" fmla="*/ 0 w 116"/>
                <a:gd name="T1" fmla="*/ 8 h 129"/>
                <a:gd name="T2" fmla="*/ 89 w 116"/>
                <a:gd name="T3" fmla="*/ 28 h 129"/>
                <a:gd name="T4" fmla="*/ 82 w 116"/>
                <a:gd name="T5" fmla="*/ 129 h 129"/>
              </a:gdLst>
              <a:ahLst/>
              <a:cxnLst>
                <a:cxn ang="0">
                  <a:pos x="T0" y="T1"/>
                </a:cxn>
                <a:cxn ang="0">
                  <a:pos x="T2" y="T3"/>
                </a:cxn>
                <a:cxn ang="0">
                  <a:pos x="T4" y="T5"/>
                </a:cxn>
              </a:cxnLst>
              <a:rect l="0" t="0" r="r" b="b"/>
              <a:pathLst>
                <a:path w="115" h="129">
                  <a:moveTo>
                    <a:pt x="0" y="8"/>
                  </a:moveTo>
                  <a:cubicBezTo>
                    <a:pt x="30" y="5"/>
                    <a:pt x="63" y="0"/>
                    <a:pt x="89" y="28"/>
                  </a:cubicBezTo>
                  <a:cubicBezTo>
                    <a:pt x="115" y="57"/>
                    <a:pt x="116" y="103"/>
                    <a:pt x="82" y="129"/>
                  </a:cubicBezTo>
                </a:path>
              </a:pathLst>
            </a:custGeom>
            <a:solidFill>
              <a:srgbClr val="FF63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4" name="Freeform 314"/>
            <p:cNvSpPr/>
            <p:nvPr/>
          </p:nvSpPr>
          <p:spPr bwMode="auto">
            <a:xfrm>
              <a:off x="1501" y="1531"/>
              <a:ext cx="129" cy="135"/>
            </a:xfrm>
            <a:custGeom>
              <a:avLst/>
              <a:gdLst>
                <a:gd name="T0" fmla="*/ 102 w 144"/>
                <a:gd name="T1" fmla="*/ 120 h 152"/>
                <a:gd name="T2" fmla="*/ 3 w 144"/>
                <a:gd name="T3" fmla="*/ 0 h 152"/>
                <a:gd name="T4" fmla="*/ 102 w 144"/>
                <a:gd name="T5" fmla="*/ 120 h 152"/>
              </a:gdLst>
              <a:ahLst/>
              <a:cxnLst>
                <a:cxn ang="0">
                  <a:pos x="T0" y="T1"/>
                </a:cxn>
                <a:cxn ang="0">
                  <a:pos x="T2" y="T3"/>
                </a:cxn>
                <a:cxn ang="0">
                  <a:pos x="T4" y="T5"/>
                </a:cxn>
              </a:cxnLst>
              <a:rect l="0" t="0" r="r" b="b"/>
              <a:pathLst>
                <a:path w="144" h="152">
                  <a:moveTo>
                    <a:pt x="102" y="120"/>
                  </a:moveTo>
                  <a:cubicBezTo>
                    <a:pt x="144" y="70"/>
                    <a:pt x="44" y="2"/>
                    <a:pt x="3" y="0"/>
                  </a:cubicBezTo>
                  <a:cubicBezTo>
                    <a:pt x="0" y="37"/>
                    <a:pt x="61" y="152"/>
                    <a:pt x="102" y="120"/>
                  </a:cubicBezTo>
                </a:path>
              </a:pathLst>
            </a:custGeom>
            <a:solidFill>
              <a:srgbClr val="FFA6A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5" name="Freeform 315"/>
            <p:cNvSpPr/>
            <p:nvPr/>
          </p:nvSpPr>
          <p:spPr bwMode="auto">
            <a:xfrm>
              <a:off x="1536" y="1535"/>
              <a:ext cx="60" cy="39"/>
            </a:xfrm>
            <a:custGeom>
              <a:avLst/>
              <a:gdLst>
                <a:gd name="T0" fmla="*/ 1 w 67"/>
                <a:gd name="T1" fmla="*/ 1 h 44"/>
                <a:gd name="T2" fmla="*/ 36 w 67"/>
                <a:gd name="T3" fmla="*/ 18 h 44"/>
                <a:gd name="T4" fmla="*/ 65 w 67"/>
                <a:gd name="T5" fmla="*/ 44 h 44"/>
                <a:gd name="T6" fmla="*/ 66 w 67"/>
                <a:gd name="T7" fmla="*/ 43 h 44"/>
                <a:gd name="T8" fmla="*/ 1 w 67"/>
                <a:gd name="T9" fmla="*/ 0 h 44"/>
                <a:gd name="T10" fmla="*/ 1 w 67"/>
                <a:gd name="T11" fmla="*/ 1 h 44"/>
              </a:gdLst>
              <a:ahLst/>
              <a:cxnLst>
                <a:cxn ang="0">
                  <a:pos x="T0" y="T1"/>
                </a:cxn>
                <a:cxn ang="0">
                  <a:pos x="T2" y="T3"/>
                </a:cxn>
                <a:cxn ang="0">
                  <a:pos x="T4" y="T5"/>
                </a:cxn>
                <a:cxn ang="0">
                  <a:pos x="T6" y="T7"/>
                </a:cxn>
                <a:cxn ang="0">
                  <a:pos x="T8" y="T9"/>
                </a:cxn>
                <a:cxn ang="0">
                  <a:pos x="T10" y="T11"/>
                </a:cxn>
              </a:cxnLst>
              <a:rect l="0" t="0" r="r" b="b"/>
              <a:pathLst>
                <a:path w="67" h="44">
                  <a:moveTo>
                    <a:pt x="1" y="1"/>
                  </a:moveTo>
                  <a:cubicBezTo>
                    <a:pt x="13" y="5"/>
                    <a:pt x="25" y="10"/>
                    <a:pt x="36" y="18"/>
                  </a:cubicBezTo>
                  <a:cubicBezTo>
                    <a:pt x="47" y="25"/>
                    <a:pt x="55" y="36"/>
                    <a:pt x="65" y="44"/>
                  </a:cubicBezTo>
                  <a:cubicBezTo>
                    <a:pt x="66" y="44"/>
                    <a:pt x="67" y="44"/>
                    <a:pt x="66" y="43"/>
                  </a:cubicBezTo>
                  <a:cubicBezTo>
                    <a:pt x="55" y="20"/>
                    <a:pt x="26" y="3"/>
                    <a:pt x="1" y="0"/>
                  </a:cubicBezTo>
                  <a:cubicBezTo>
                    <a:pt x="1" y="0"/>
                    <a:pt x="0" y="0"/>
                    <a:pt x="1" y="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6" name="Freeform 316"/>
            <p:cNvSpPr/>
            <p:nvPr/>
          </p:nvSpPr>
          <p:spPr bwMode="auto">
            <a:xfrm>
              <a:off x="1505" y="1559"/>
              <a:ext cx="24" cy="53"/>
            </a:xfrm>
            <a:custGeom>
              <a:avLst/>
              <a:gdLst>
                <a:gd name="T0" fmla="*/ 0 w 27"/>
                <a:gd name="T1" fmla="*/ 0 h 60"/>
                <a:gd name="T2" fmla="*/ 25 w 27"/>
                <a:gd name="T3" fmla="*/ 60 h 60"/>
                <a:gd name="T4" fmla="*/ 26 w 27"/>
                <a:gd name="T5" fmla="*/ 59 h 60"/>
                <a:gd name="T6" fmla="*/ 11 w 27"/>
                <a:gd name="T7" fmla="*/ 29 h 60"/>
                <a:gd name="T8" fmla="*/ 1 w 27"/>
                <a:gd name="T9" fmla="*/ 0 h 60"/>
                <a:gd name="T10" fmla="*/ 0 w 27"/>
                <a:gd name="T11" fmla="*/ 0 h 60"/>
              </a:gdLst>
              <a:ahLst/>
              <a:cxnLst>
                <a:cxn ang="0">
                  <a:pos x="T0" y="T1"/>
                </a:cxn>
                <a:cxn ang="0">
                  <a:pos x="T2" y="T3"/>
                </a:cxn>
                <a:cxn ang="0">
                  <a:pos x="T4" y="T5"/>
                </a:cxn>
                <a:cxn ang="0">
                  <a:pos x="T6" y="T7"/>
                </a:cxn>
                <a:cxn ang="0">
                  <a:pos x="T8" y="T9"/>
                </a:cxn>
                <a:cxn ang="0">
                  <a:pos x="T10" y="T11"/>
                </a:cxn>
              </a:cxnLst>
              <a:rect l="0" t="0" r="r" b="b"/>
              <a:pathLst>
                <a:path w="27" h="60">
                  <a:moveTo>
                    <a:pt x="0" y="0"/>
                  </a:moveTo>
                  <a:cubicBezTo>
                    <a:pt x="0" y="20"/>
                    <a:pt x="9" y="47"/>
                    <a:pt x="25" y="60"/>
                  </a:cubicBezTo>
                  <a:cubicBezTo>
                    <a:pt x="26" y="60"/>
                    <a:pt x="27" y="60"/>
                    <a:pt x="26" y="59"/>
                  </a:cubicBezTo>
                  <a:cubicBezTo>
                    <a:pt x="21" y="49"/>
                    <a:pt x="15" y="39"/>
                    <a:pt x="11" y="29"/>
                  </a:cubicBezTo>
                  <a:cubicBezTo>
                    <a:pt x="7" y="20"/>
                    <a:pt x="5" y="10"/>
                    <a:pt x="1" y="0"/>
                  </a:cubicBezTo>
                  <a:cubicBezTo>
                    <a:pt x="0" y="0"/>
                    <a:pt x="0" y="0"/>
                    <a:pt x="0"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7" name="Freeform 317"/>
            <p:cNvSpPr/>
            <p:nvPr/>
          </p:nvSpPr>
          <p:spPr bwMode="auto">
            <a:xfrm>
              <a:off x="1531" y="1550"/>
              <a:ext cx="42" cy="46"/>
            </a:xfrm>
            <a:custGeom>
              <a:avLst/>
              <a:gdLst>
                <a:gd name="T0" fmla="*/ 1 w 48"/>
                <a:gd name="T1" fmla="*/ 2 h 51"/>
                <a:gd name="T2" fmla="*/ 27 w 48"/>
                <a:gd name="T3" fmla="*/ 23 h 51"/>
                <a:gd name="T4" fmla="*/ 47 w 48"/>
                <a:gd name="T5" fmla="*/ 50 h 51"/>
                <a:gd name="T6" fmla="*/ 48 w 48"/>
                <a:gd name="T7" fmla="*/ 49 h 51"/>
                <a:gd name="T8" fmla="*/ 32 w 48"/>
                <a:gd name="T9" fmla="*/ 23 h 51"/>
                <a:gd name="T10" fmla="*/ 2 w 48"/>
                <a:gd name="T11" fmla="*/ 0 h 51"/>
                <a:gd name="T12" fmla="*/ 1 w 48"/>
                <a:gd name="T13" fmla="*/ 2 h 51"/>
              </a:gdLst>
              <a:ahLst/>
              <a:cxnLst>
                <a:cxn ang="0">
                  <a:pos x="T0" y="T1"/>
                </a:cxn>
                <a:cxn ang="0">
                  <a:pos x="T2" y="T3"/>
                </a:cxn>
                <a:cxn ang="0">
                  <a:pos x="T4" y="T5"/>
                </a:cxn>
                <a:cxn ang="0">
                  <a:pos x="T6" y="T7"/>
                </a:cxn>
                <a:cxn ang="0">
                  <a:pos x="T8" y="T9"/>
                </a:cxn>
                <a:cxn ang="0">
                  <a:pos x="T10" y="T11"/>
                </a:cxn>
                <a:cxn ang="0">
                  <a:pos x="T12" y="T13"/>
                </a:cxn>
              </a:cxnLst>
              <a:rect l="0" t="0" r="r" b="b"/>
              <a:pathLst>
                <a:path w="48" h="51">
                  <a:moveTo>
                    <a:pt x="1" y="2"/>
                  </a:moveTo>
                  <a:cubicBezTo>
                    <a:pt x="11" y="8"/>
                    <a:pt x="19" y="15"/>
                    <a:pt x="27" y="23"/>
                  </a:cubicBezTo>
                  <a:cubicBezTo>
                    <a:pt x="35" y="31"/>
                    <a:pt x="40" y="42"/>
                    <a:pt x="47" y="50"/>
                  </a:cubicBezTo>
                  <a:cubicBezTo>
                    <a:pt x="47" y="51"/>
                    <a:pt x="48" y="50"/>
                    <a:pt x="48" y="49"/>
                  </a:cubicBezTo>
                  <a:cubicBezTo>
                    <a:pt x="47" y="39"/>
                    <a:pt x="39" y="30"/>
                    <a:pt x="32" y="23"/>
                  </a:cubicBezTo>
                  <a:cubicBezTo>
                    <a:pt x="24" y="13"/>
                    <a:pt x="14" y="6"/>
                    <a:pt x="2" y="0"/>
                  </a:cubicBezTo>
                  <a:cubicBezTo>
                    <a:pt x="1" y="0"/>
                    <a:pt x="0" y="1"/>
                    <a:pt x="1"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8" name="Freeform 318"/>
            <p:cNvSpPr/>
            <p:nvPr/>
          </p:nvSpPr>
          <p:spPr bwMode="auto">
            <a:xfrm>
              <a:off x="1524" y="1576"/>
              <a:ext cx="26" cy="36"/>
            </a:xfrm>
            <a:custGeom>
              <a:avLst/>
              <a:gdLst>
                <a:gd name="T0" fmla="*/ 1 w 30"/>
                <a:gd name="T1" fmla="*/ 3 h 40"/>
                <a:gd name="T2" fmla="*/ 14 w 30"/>
                <a:gd name="T3" fmla="*/ 25 h 40"/>
                <a:gd name="T4" fmla="*/ 29 w 30"/>
                <a:gd name="T5" fmla="*/ 40 h 40"/>
                <a:gd name="T6" fmla="*/ 30 w 30"/>
                <a:gd name="T7" fmla="*/ 38 h 40"/>
                <a:gd name="T8" fmla="*/ 16 w 30"/>
                <a:gd name="T9" fmla="*/ 19 h 40"/>
                <a:gd name="T10" fmla="*/ 3 w 30"/>
                <a:gd name="T11" fmla="*/ 2 h 40"/>
                <a:gd name="T12" fmla="*/ 1 w 30"/>
                <a:gd name="T13" fmla="*/ 3 h 40"/>
              </a:gdLst>
              <a:ahLst/>
              <a:cxnLst>
                <a:cxn ang="0">
                  <a:pos x="T0" y="T1"/>
                </a:cxn>
                <a:cxn ang="0">
                  <a:pos x="T2" y="T3"/>
                </a:cxn>
                <a:cxn ang="0">
                  <a:pos x="T4" y="T5"/>
                </a:cxn>
                <a:cxn ang="0">
                  <a:pos x="T6" y="T7"/>
                </a:cxn>
                <a:cxn ang="0">
                  <a:pos x="T8" y="T9"/>
                </a:cxn>
                <a:cxn ang="0">
                  <a:pos x="T10" y="T11"/>
                </a:cxn>
                <a:cxn ang="0">
                  <a:pos x="T12" y="T13"/>
                </a:cxn>
              </a:cxnLst>
              <a:rect l="0" t="0" r="r" b="b"/>
              <a:pathLst>
                <a:path w="30" h="40">
                  <a:moveTo>
                    <a:pt x="1" y="3"/>
                  </a:moveTo>
                  <a:cubicBezTo>
                    <a:pt x="5" y="11"/>
                    <a:pt x="9" y="18"/>
                    <a:pt x="14" y="25"/>
                  </a:cubicBezTo>
                  <a:cubicBezTo>
                    <a:pt x="18" y="31"/>
                    <a:pt x="23" y="37"/>
                    <a:pt x="29" y="40"/>
                  </a:cubicBezTo>
                  <a:cubicBezTo>
                    <a:pt x="30" y="40"/>
                    <a:pt x="30" y="39"/>
                    <a:pt x="30" y="38"/>
                  </a:cubicBezTo>
                  <a:cubicBezTo>
                    <a:pt x="27" y="31"/>
                    <a:pt x="20" y="26"/>
                    <a:pt x="16" y="19"/>
                  </a:cubicBezTo>
                  <a:cubicBezTo>
                    <a:pt x="12" y="13"/>
                    <a:pt x="7" y="7"/>
                    <a:pt x="3" y="2"/>
                  </a:cubicBezTo>
                  <a:cubicBezTo>
                    <a:pt x="2" y="0"/>
                    <a:pt x="0" y="2"/>
                    <a:pt x="1" y="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9" name="Freeform 319"/>
            <p:cNvSpPr/>
            <p:nvPr/>
          </p:nvSpPr>
          <p:spPr bwMode="auto">
            <a:xfrm>
              <a:off x="1545" y="1591"/>
              <a:ext cx="68" cy="62"/>
            </a:xfrm>
            <a:custGeom>
              <a:avLst/>
              <a:gdLst>
                <a:gd name="T0" fmla="*/ 76 w 77"/>
                <a:gd name="T1" fmla="*/ 20 h 69"/>
                <a:gd name="T2" fmla="*/ 71 w 77"/>
                <a:gd name="T3" fmla="*/ 0 h 69"/>
                <a:gd name="T4" fmla="*/ 65 w 77"/>
                <a:gd name="T5" fmla="*/ 22 h 69"/>
                <a:gd name="T6" fmla="*/ 47 w 77"/>
                <a:gd name="T7" fmla="*/ 16 h 69"/>
                <a:gd name="T8" fmla="*/ 45 w 77"/>
                <a:gd name="T9" fmla="*/ 37 h 69"/>
                <a:gd name="T10" fmla="*/ 25 w 77"/>
                <a:gd name="T11" fmla="*/ 36 h 69"/>
                <a:gd name="T12" fmla="*/ 23 w 77"/>
                <a:gd name="T13" fmla="*/ 54 h 69"/>
                <a:gd name="T14" fmla="*/ 0 w 77"/>
                <a:gd name="T15" fmla="*/ 57 h 69"/>
                <a:gd name="T16" fmla="*/ 24 w 77"/>
                <a:gd name="T17" fmla="*/ 67 h 69"/>
                <a:gd name="T18" fmla="*/ 50 w 77"/>
                <a:gd name="T19" fmla="*/ 57 h 69"/>
                <a:gd name="T20" fmla="*/ 65 w 77"/>
                <a:gd name="T21" fmla="*/ 42 h 69"/>
                <a:gd name="T22" fmla="*/ 76 w 77"/>
                <a:gd name="T23" fmla="*/ 20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7" h="69">
                  <a:moveTo>
                    <a:pt x="76" y="20"/>
                  </a:moveTo>
                  <a:cubicBezTo>
                    <a:pt x="77" y="12"/>
                    <a:pt x="71" y="10"/>
                    <a:pt x="71" y="0"/>
                  </a:cubicBezTo>
                  <a:cubicBezTo>
                    <a:pt x="66" y="5"/>
                    <a:pt x="66" y="15"/>
                    <a:pt x="65" y="22"/>
                  </a:cubicBezTo>
                  <a:cubicBezTo>
                    <a:pt x="60" y="18"/>
                    <a:pt x="53" y="16"/>
                    <a:pt x="47" y="16"/>
                  </a:cubicBezTo>
                  <a:cubicBezTo>
                    <a:pt x="46" y="26"/>
                    <a:pt x="44" y="31"/>
                    <a:pt x="45" y="37"/>
                  </a:cubicBezTo>
                  <a:cubicBezTo>
                    <a:pt x="38" y="36"/>
                    <a:pt x="31" y="37"/>
                    <a:pt x="25" y="36"/>
                  </a:cubicBezTo>
                  <a:cubicBezTo>
                    <a:pt x="24" y="43"/>
                    <a:pt x="20" y="50"/>
                    <a:pt x="23" y="54"/>
                  </a:cubicBezTo>
                  <a:cubicBezTo>
                    <a:pt x="13" y="55"/>
                    <a:pt x="9" y="53"/>
                    <a:pt x="0" y="57"/>
                  </a:cubicBezTo>
                  <a:cubicBezTo>
                    <a:pt x="7" y="61"/>
                    <a:pt x="17" y="69"/>
                    <a:pt x="24" y="67"/>
                  </a:cubicBezTo>
                  <a:cubicBezTo>
                    <a:pt x="33" y="65"/>
                    <a:pt x="45" y="61"/>
                    <a:pt x="50" y="57"/>
                  </a:cubicBezTo>
                  <a:cubicBezTo>
                    <a:pt x="57" y="53"/>
                    <a:pt x="60" y="48"/>
                    <a:pt x="65" y="42"/>
                  </a:cubicBezTo>
                  <a:cubicBezTo>
                    <a:pt x="71" y="36"/>
                    <a:pt x="74" y="28"/>
                    <a:pt x="76" y="20"/>
                  </a:cubicBezTo>
                </a:path>
              </a:pathLst>
            </a:custGeom>
            <a:solidFill>
              <a:srgbClr val="29C48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0" name="Freeform 320"/>
            <p:cNvSpPr/>
            <p:nvPr/>
          </p:nvSpPr>
          <p:spPr bwMode="auto">
            <a:xfrm>
              <a:off x="1706" y="1515"/>
              <a:ext cx="122" cy="448"/>
            </a:xfrm>
            <a:custGeom>
              <a:avLst/>
              <a:gdLst>
                <a:gd name="T0" fmla="*/ 1 w 137"/>
                <a:gd name="T1" fmla="*/ 3 h 503"/>
                <a:gd name="T2" fmla="*/ 44 w 137"/>
                <a:gd name="T3" fmla="*/ 119 h 503"/>
                <a:gd name="T4" fmla="*/ 51 w 137"/>
                <a:gd name="T5" fmla="*/ 238 h 503"/>
                <a:gd name="T6" fmla="*/ 132 w 137"/>
                <a:gd name="T7" fmla="*/ 500 h 503"/>
                <a:gd name="T8" fmla="*/ 136 w 137"/>
                <a:gd name="T9" fmla="*/ 497 h 503"/>
                <a:gd name="T10" fmla="*/ 71 w 137"/>
                <a:gd name="T11" fmla="*/ 348 h 503"/>
                <a:gd name="T12" fmla="*/ 58 w 137"/>
                <a:gd name="T13" fmla="*/ 219 h 503"/>
                <a:gd name="T14" fmla="*/ 4 w 137"/>
                <a:gd name="T15" fmla="*/ 2 h 503"/>
                <a:gd name="T16" fmla="*/ 1 w 137"/>
                <a:gd name="T17" fmla="*/ 3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7" h="502">
                  <a:moveTo>
                    <a:pt x="1" y="3"/>
                  </a:moveTo>
                  <a:cubicBezTo>
                    <a:pt x="22" y="40"/>
                    <a:pt x="37" y="78"/>
                    <a:pt x="44" y="119"/>
                  </a:cubicBezTo>
                  <a:cubicBezTo>
                    <a:pt x="51" y="158"/>
                    <a:pt x="50" y="198"/>
                    <a:pt x="51" y="238"/>
                  </a:cubicBezTo>
                  <a:cubicBezTo>
                    <a:pt x="54" y="329"/>
                    <a:pt x="74" y="427"/>
                    <a:pt x="132" y="500"/>
                  </a:cubicBezTo>
                  <a:cubicBezTo>
                    <a:pt x="134" y="503"/>
                    <a:pt x="137" y="500"/>
                    <a:pt x="136" y="497"/>
                  </a:cubicBezTo>
                  <a:cubicBezTo>
                    <a:pt x="110" y="448"/>
                    <a:pt x="84" y="402"/>
                    <a:pt x="71" y="348"/>
                  </a:cubicBezTo>
                  <a:cubicBezTo>
                    <a:pt x="61" y="305"/>
                    <a:pt x="59" y="262"/>
                    <a:pt x="58" y="219"/>
                  </a:cubicBezTo>
                  <a:cubicBezTo>
                    <a:pt x="56" y="142"/>
                    <a:pt x="51" y="66"/>
                    <a:pt x="4" y="2"/>
                  </a:cubicBezTo>
                  <a:cubicBezTo>
                    <a:pt x="2" y="0"/>
                    <a:pt x="0" y="1"/>
                    <a:pt x="1" y="3"/>
                  </a:cubicBezTo>
                  <a:close/>
                </a:path>
              </a:pathLst>
            </a:custGeom>
            <a:solidFill>
              <a:srgbClr val="29C48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1" name="Freeform 321"/>
            <p:cNvSpPr/>
            <p:nvPr/>
          </p:nvSpPr>
          <p:spPr bwMode="auto">
            <a:xfrm>
              <a:off x="1590" y="1624"/>
              <a:ext cx="169" cy="126"/>
            </a:xfrm>
            <a:custGeom>
              <a:avLst/>
              <a:gdLst>
                <a:gd name="T0" fmla="*/ 188 w 189"/>
                <a:gd name="T1" fmla="*/ 136 h 141"/>
                <a:gd name="T2" fmla="*/ 119 w 189"/>
                <a:gd name="T3" fmla="*/ 64 h 141"/>
                <a:gd name="T4" fmla="*/ 4 w 189"/>
                <a:gd name="T5" fmla="*/ 2 h 141"/>
                <a:gd name="T6" fmla="*/ 1 w 189"/>
                <a:gd name="T7" fmla="*/ 4 h 141"/>
                <a:gd name="T8" fmla="*/ 183 w 189"/>
                <a:gd name="T9" fmla="*/ 138 h 141"/>
                <a:gd name="T10" fmla="*/ 188 w 189"/>
                <a:gd name="T11" fmla="*/ 136 h 141"/>
              </a:gdLst>
              <a:ahLst/>
              <a:cxnLst>
                <a:cxn ang="0">
                  <a:pos x="T0" y="T1"/>
                </a:cxn>
                <a:cxn ang="0">
                  <a:pos x="T2" y="T3"/>
                </a:cxn>
                <a:cxn ang="0">
                  <a:pos x="T4" y="T5"/>
                </a:cxn>
                <a:cxn ang="0">
                  <a:pos x="T6" y="T7"/>
                </a:cxn>
                <a:cxn ang="0">
                  <a:pos x="T8" y="T9"/>
                </a:cxn>
                <a:cxn ang="0">
                  <a:pos x="T10" y="T11"/>
                </a:cxn>
              </a:cxnLst>
              <a:rect l="0" t="0" r="r" b="b"/>
              <a:pathLst>
                <a:path w="189" h="141">
                  <a:moveTo>
                    <a:pt x="188" y="136"/>
                  </a:moveTo>
                  <a:cubicBezTo>
                    <a:pt x="183" y="99"/>
                    <a:pt x="152" y="78"/>
                    <a:pt x="119" y="64"/>
                  </a:cubicBezTo>
                  <a:cubicBezTo>
                    <a:pt x="78" y="47"/>
                    <a:pt x="35" y="35"/>
                    <a:pt x="4" y="2"/>
                  </a:cubicBezTo>
                  <a:cubicBezTo>
                    <a:pt x="2" y="0"/>
                    <a:pt x="0" y="2"/>
                    <a:pt x="1" y="4"/>
                  </a:cubicBezTo>
                  <a:cubicBezTo>
                    <a:pt x="43" y="74"/>
                    <a:pt x="159" y="51"/>
                    <a:pt x="183" y="138"/>
                  </a:cubicBezTo>
                  <a:cubicBezTo>
                    <a:pt x="184" y="141"/>
                    <a:pt x="189" y="140"/>
                    <a:pt x="188" y="136"/>
                  </a:cubicBezTo>
                  <a:close/>
                </a:path>
              </a:pathLst>
            </a:custGeom>
            <a:solidFill>
              <a:srgbClr val="29C48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2" name="Freeform 322"/>
            <p:cNvSpPr/>
            <p:nvPr/>
          </p:nvSpPr>
          <p:spPr bwMode="auto">
            <a:xfrm>
              <a:off x="1769" y="1723"/>
              <a:ext cx="120" cy="144"/>
            </a:xfrm>
            <a:custGeom>
              <a:avLst/>
              <a:gdLst>
                <a:gd name="T0" fmla="*/ 14 w 134"/>
                <a:gd name="T1" fmla="*/ 162 h 162"/>
                <a:gd name="T2" fmla="*/ 121 w 134"/>
                <a:gd name="T3" fmla="*/ 0 h 162"/>
                <a:gd name="T4" fmla="*/ 14 w 134"/>
                <a:gd name="T5" fmla="*/ 162 h 162"/>
              </a:gdLst>
              <a:ahLst/>
              <a:cxnLst>
                <a:cxn ang="0">
                  <a:pos x="T0" y="T1"/>
                </a:cxn>
                <a:cxn ang="0">
                  <a:pos x="T2" y="T3"/>
                </a:cxn>
                <a:cxn ang="0">
                  <a:pos x="T4" y="T5"/>
                </a:cxn>
              </a:cxnLst>
              <a:rect l="0" t="0" r="r" b="b"/>
              <a:pathLst>
                <a:path w="134" h="162">
                  <a:moveTo>
                    <a:pt x="14" y="162"/>
                  </a:moveTo>
                  <a:cubicBezTo>
                    <a:pt x="70" y="145"/>
                    <a:pt x="134" y="52"/>
                    <a:pt x="121" y="0"/>
                  </a:cubicBezTo>
                  <a:cubicBezTo>
                    <a:pt x="81" y="47"/>
                    <a:pt x="0" y="91"/>
                    <a:pt x="14" y="162"/>
                  </a:cubicBezTo>
                </a:path>
              </a:pathLst>
            </a:custGeom>
            <a:solidFill>
              <a:srgbClr val="29C48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3" name="Freeform 323"/>
            <p:cNvSpPr/>
            <p:nvPr/>
          </p:nvSpPr>
          <p:spPr bwMode="auto">
            <a:xfrm>
              <a:off x="1589" y="1679"/>
              <a:ext cx="113" cy="60"/>
            </a:xfrm>
            <a:custGeom>
              <a:avLst/>
              <a:gdLst>
                <a:gd name="T0" fmla="*/ 127 w 127"/>
                <a:gd name="T1" fmla="*/ 11 h 67"/>
                <a:gd name="T2" fmla="*/ 0 w 127"/>
                <a:gd name="T3" fmla="*/ 67 h 67"/>
                <a:gd name="T4" fmla="*/ 127 w 127"/>
                <a:gd name="T5" fmla="*/ 11 h 67"/>
              </a:gdLst>
              <a:ahLst/>
              <a:cxnLst>
                <a:cxn ang="0">
                  <a:pos x="T0" y="T1"/>
                </a:cxn>
                <a:cxn ang="0">
                  <a:pos x="T2" y="T3"/>
                </a:cxn>
                <a:cxn ang="0">
                  <a:pos x="T4" y="T5"/>
                </a:cxn>
              </a:cxnLst>
              <a:rect l="0" t="0" r="r" b="b"/>
              <a:pathLst>
                <a:path w="127" h="67">
                  <a:moveTo>
                    <a:pt x="127" y="11"/>
                  </a:moveTo>
                  <a:cubicBezTo>
                    <a:pt x="87" y="0"/>
                    <a:pt x="13" y="31"/>
                    <a:pt x="0" y="67"/>
                  </a:cubicBezTo>
                  <a:cubicBezTo>
                    <a:pt x="42" y="54"/>
                    <a:pt x="108" y="59"/>
                    <a:pt x="127" y="11"/>
                  </a:cubicBezTo>
                </a:path>
              </a:pathLst>
            </a:custGeom>
            <a:solidFill>
              <a:srgbClr val="29C48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4" name="Freeform 324"/>
            <p:cNvSpPr/>
            <p:nvPr/>
          </p:nvSpPr>
          <p:spPr bwMode="auto">
            <a:xfrm>
              <a:off x="2993" y="369"/>
              <a:ext cx="419" cy="395"/>
            </a:xfrm>
            <a:custGeom>
              <a:avLst/>
              <a:gdLst>
                <a:gd name="T0" fmla="*/ 179 w 470"/>
                <a:gd name="T1" fmla="*/ 149 h 444"/>
                <a:gd name="T2" fmla="*/ 286 w 470"/>
                <a:gd name="T3" fmla="*/ 161 h 444"/>
                <a:gd name="T4" fmla="*/ 342 w 470"/>
                <a:gd name="T5" fmla="*/ 239 h 444"/>
                <a:gd name="T6" fmla="*/ 339 w 470"/>
                <a:gd name="T7" fmla="*/ 246 h 444"/>
                <a:gd name="T8" fmla="*/ 237 w 470"/>
                <a:gd name="T9" fmla="*/ 301 h 444"/>
                <a:gd name="T10" fmla="*/ 129 w 470"/>
                <a:gd name="T11" fmla="*/ 233 h 444"/>
                <a:gd name="T12" fmla="*/ 180 w 470"/>
                <a:gd name="T13" fmla="*/ 147 h 444"/>
              </a:gdLst>
              <a:ahLst/>
              <a:cxnLst>
                <a:cxn ang="0">
                  <a:pos x="T0" y="T1"/>
                </a:cxn>
                <a:cxn ang="0">
                  <a:pos x="T2" y="T3"/>
                </a:cxn>
                <a:cxn ang="0">
                  <a:pos x="T4" y="T5"/>
                </a:cxn>
                <a:cxn ang="0">
                  <a:pos x="T6" y="T7"/>
                </a:cxn>
                <a:cxn ang="0">
                  <a:pos x="T8" y="T9"/>
                </a:cxn>
                <a:cxn ang="0">
                  <a:pos x="T10" y="T11"/>
                </a:cxn>
                <a:cxn ang="0">
                  <a:pos x="T12" y="T13"/>
                </a:cxn>
              </a:cxnLst>
              <a:rect l="0" t="0" r="r" b="b"/>
              <a:pathLst>
                <a:path w="470" h="443">
                  <a:moveTo>
                    <a:pt x="179" y="149"/>
                  </a:moveTo>
                  <a:cubicBezTo>
                    <a:pt x="168" y="17"/>
                    <a:pt x="343" y="0"/>
                    <a:pt x="286" y="161"/>
                  </a:cubicBezTo>
                  <a:cubicBezTo>
                    <a:pt x="408" y="58"/>
                    <a:pt x="470" y="259"/>
                    <a:pt x="342" y="239"/>
                  </a:cubicBezTo>
                  <a:cubicBezTo>
                    <a:pt x="342" y="239"/>
                    <a:pt x="342" y="239"/>
                    <a:pt x="339" y="246"/>
                  </a:cubicBezTo>
                  <a:cubicBezTo>
                    <a:pt x="449" y="331"/>
                    <a:pt x="275" y="444"/>
                    <a:pt x="237" y="301"/>
                  </a:cubicBezTo>
                  <a:cubicBezTo>
                    <a:pt x="183" y="415"/>
                    <a:pt x="35" y="307"/>
                    <a:pt x="129" y="233"/>
                  </a:cubicBezTo>
                  <a:cubicBezTo>
                    <a:pt x="0" y="156"/>
                    <a:pt x="142" y="43"/>
                    <a:pt x="180" y="147"/>
                  </a:cubicBezTo>
                </a:path>
              </a:pathLst>
            </a:custGeom>
            <a:solidFill>
              <a:srgbClr val="FF9F3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5" name="Freeform 325"/>
            <p:cNvSpPr/>
            <p:nvPr/>
          </p:nvSpPr>
          <p:spPr bwMode="auto">
            <a:xfrm>
              <a:off x="3125" y="473"/>
              <a:ext cx="161" cy="165"/>
            </a:xfrm>
            <a:custGeom>
              <a:avLst/>
              <a:gdLst>
                <a:gd name="T0" fmla="*/ 51 w 181"/>
                <a:gd name="T1" fmla="*/ 95 h 185"/>
                <a:gd name="T2" fmla="*/ 86 w 181"/>
                <a:gd name="T3" fmla="*/ 67 h 185"/>
                <a:gd name="T4" fmla="*/ 127 w 181"/>
                <a:gd name="T5" fmla="*/ 75 h 185"/>
                <a:gd name="T6" fmla="*/ 123 w 181"/>
                <a:gd name="T7" fmla="*/ 78 h 185"/>
                <a:gd name="T8" fmla="*/ 114 w 181"/>
                <a:gd name="T9" fmla="*/ 123 h 185"/>
                <a:gd name="T10" fmla="*/ 61 w 181"/>
                <a:gd name="T11" fmla="*/ 135 h 185"/>
                <a:gd name="T12" fmla="*/ 51 w 181"/>
                <a:gd name="T13" fmla="*/ 94 h 185"/>
              </a:gdLst>
              <a:ahLst/>
              <a:cxnLst>
                <a:cxn ang="0">
                  <a:pos x="T0" y="T1"/>
                </a:cxn>
                <a:cxn ang="0">
                  <a:pos x="T2" y="T3"/>
                </a:cxn>
                <a:cxn ang="0">
                  <a:pos x="T4" y="T5"/>
                </a:cxn>
                <a:cxn ang="0">
                  <a:pos x="T6" y="T7"/>
                </a:cxn>
                <a:cxn ang="0">
                  <a:pos x="T8" y="T9"/>
                </a:cxn>
                <a:cxn ang="0">
                  <a:pos x="T10" y="T11"/>
                </a:cxn>
                <a:cxn ang="0">
                  <a:pos x="T12" y="T13"/>
                </a:cxn>
              </a:cxnLst>
              <a:rect l="0" t="0" r="r" b="b"/>
              <a:pathLst>
                <a:path w="181" h="185">
                  <a:moveTo>
                    <a:pt x="51" y="95"/>
                  </a:moveTo>
                  <a:cubicBezTo>
                    <a:pt x="9" y="59"/>
                    <a:pt x="56" y="2"/>
                    <a:pt x="86" y="67"/>
                  </a:cubicBezTo>
                  <a:cubicBezTo>
                    <a:pt x="92" y="0"/>
                    <a:pt x="171" y="43"/>
                    <a:pt x="127" y="75"/>
                  </a:cubicBezTo>
                  <a:cubicBezTo>
                    <a:pt x="123" y="78"/>
                    <a:pt x="123" y="78"/>
                    <a:pt x="123" y="78"/>
                  </a:cubicBezTo>
                  <a:cubicBezTo>
                    <a:pt x="181" y="71"/>
                    <a:pt x="168" y="155"/>
                    <a:pt x="114" y="123"/>
                  </a:cubicBezTo>
                  <a:cubicBezTo>
                    <a:pt x="131" y="173"/>
                    <a:pt x="55" y="185"/>
                    <a:pt x="61" y="135"/>
                  </a:cubicBezTo>
                  <a:cubicBezTo>
                    <a:pt x="0" y="151"/>
                    <a:pt x="8" y="75"/>
                    <a:pt x="51" y="94"/>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6" name="Freeform 326"/>
            <p:cNvSpPr/>
            <p:nvPr/>
          </p:nvSpPr>
          <p:spPr bwMode="auto">
            <a:xfrm>
              <a:off x="3215" y="510"/>
              <a:ext cx="19" cy="23"/>
            </a:xfrm>
            <a:custGeom>
              <a:avLst/>
              <a:gdLst>
                <a:gd name="T0" fmla="*/ 8 w 21"/>
                <a:gd name="T1" fmla="*/ 25 h 26"/>
                <a:gd name="T2" fmla="*/ 14 w 21"/>
                <a:gd name="T3" fmla="*/ 19 h 26"/>
                <a:gd name="T4" fmla="*/ 19 w 21"/>
                <a:gd name="T5" fmla="*/ 11 h 26"/>
                <a:gd name="T6" fmla="*/ 9 w 21"/>
                <a:gd name="T7" fmla="*/ 3 h 26"/>
                <a:gd name="T8" fmla="*/ 1 w 21"/>
                <a:gd name="T9" fmla="*/ 14 h 26"/>
                <a:gd name="T10" fmla="*/ 1 w 21"/>
                <a:gd name="T11" fmla="*/ 21 h 26"/>
                <a:gd name="T12" fmla="*/ 8 w 21"/>
                <a:gd name="T13" fmla="*/ 25 h 26"/>
              </a:gdLst>
              <a:ahLst/>
              <a:cxnLst>
                <a:cxn ang="0">
                  <a:pos x="T0" y="T1"/>
                </a:cxn>
                <a:cxn ang="0">
                  <a:pos x="T2" y="T3"/>
                </a:cxn>
                <a:cxn ang="0">
                  <a:pos x="T4" y="T5"/>
                </a:cxn>
                <a:cxn ang="0">
                  <a:pos x="T6" y="T7"/>
                </a:cxn>
                <a:cxn ang="0">
                  <a:pos x="T8" y="T9"/>
                </a:cxn>
                <a:cxn ang="0">
                  <a:pos x="T10" y="T11"/>
                </a:cxn>
                <a:cxn ang="0">
                  <a:pos x="T12" y="T13"/>
                </a:cxn>
              </a:cxnLst>
              <a:rect l="0" t="0" r="r" b="b"/>
              <a:pathLst>
                <a:path w="21" h="26">
                  <a:moveTo>
                    <a:pt x="8" y="25"/>
                  </a:moveTo>
                  <a:cubicBezTo>
                    <a:pt x="11" y="24"/>
                    <a:pt x="12" y="22"/>
                    <a:pt x="14" y="19"/>
                  </a:cubicBezTo>
                  <a:cubicBezTo>
                    <a:pt x="15" y="16"/>
                    <a:pt x="18" y="14"/>
                    <a:pt x="19" y="11"/>
                  </a:cubicBezTo>
                  <a:cubicBezTo>
                    <a:pt x="21" y="5"/>
                    <a:pt x="14" y="0"/>
                    <a:pt x="9" y="3"/>
                  </a:cubicBezTo>
                  <a:cubicBezTo>
                    <a:pt x="5" y="5"/>
                    <a:pt x="3" y="10"/>
                    <a:pt x="1" y="14"/>
                  </a:cubicBezTo>
                  <a:cubicBezTo>
                    <a:pt x="0" y="16"/>
                    <a:pt x="0" y="19"/>
                    <a:pt x="1" y="21"/>
                  </a:cubicBezTo>
                  <a:cubicBezTo>
                    <a:pt x="1" y="24"/>
                    <a:pt x="5" y="26"/>
                    <a:pt x="8" y="25"/>
                  </a:cubicBezTo>
                  <a:close/>
                </a:path>
              </a:pathLst>
            </a:custGeom>
            <a:solidFill>
              <a:srgbClr val="FF9F3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7" name="Freeform 327"/>
            <p:cNvSpPr/>
            <p:nvPr/>
          </p:nvSpPr>
          <p:spPr bwMode="auto">
            <a:xfrm>
              <a:off x="3227" y="554"/>
              <a:ext cx="29" cy="20"/>
            </a:xfrm>
            <a:custGeom>
              <a:avLst/>
              <a:gdLst>
                <a:gd name="T0" fmla="*/ 3 w 32"/>
                <a:gd name="T1" fmla="*/ 15 h 22"/>
                <a:gd name="T2" fmla="*/ 25 w 32"/>
                <a:gd name="T3" fmla="*/ 18 h 22"/>
                <a:gd name="T4" fmla="*/ 22 w 32"/>
                <a:gd name="T5" fmla="*/ 1 h 22"/>
                <a:gd name="T6" fmla="*/ 13 w 32"/>
                <a:gd name="T7" fmla="*/ 0 h 22"/>
                <a:gd name="T8" fmla="*/ 3 w 32"/>
                <a:gd name="T9" fmla="*/ 4 h 22"/>
                <a:gd name="T10" fmla="*/ 3 w 32"/>
                <a:gd name="T11" fmla="*/ 15 h 22"/>
              </a:gdLst>
              <a:ahLst/>
              <a:cxnLst>
                <a:cxn ang="0">
                  <a:pos x="T0" y="T1"/>
                </a:cxn>
                <a:cxn ang="0">
                  <a:pos x="T2" y="T3"/>
                </a:cxn>
                <a:cxn ang="0">
                  <a:pos x="T4" y="T5"/>
                </a:cxn>
                <a:cxn ang="0">
                  <a:pos x="T6" y="T7"/>
                </a:cxn>
                <a:cxn ang="0">
                  <a:pos x="T8" y="T9"/>
                </a:cxn>
                <a:cxn ang="0">
                  <a:pos x="T10" y="T11"/>
                </a:cxn>
              </a:cxnLst>
              <a:rect l="0" t="0" r="r" b="b"/>
              <a:pathLst>
                <a:path w="32" h="22">
                  <a:moveTo>
                    <a:pt x="3" y="15"/>
                  </a:moveTo>
                  <a:cubicBezTo>
                    <a:pt x="8" y="21"/>
                    <a:pt x="19" y="22"/>
                    <a:pt x="25" y="18"/>
                  </a:cubicBezTo>
                  <a:cubicBezTo>
                    <a:pt x="32" y="13"/>
                    <a:pt x="31" y="4"/>
                    <a:pt x="22" y="1"/>
                  </a:cubicBezTo>
                  <a:cubicBezTo>
                    <a:pt x="19" y="0"/>
                    <a:pt x="16" y="0"/>
                    <a:pt x="13" y="0"/>
                  </a:cubicBezTo>
                  <a:cubicBezTo>
                    <a:pt x="10" y="1"/>
                    <a:pt x="6" y="2"/>
                    <a:pt x="3" y="4"/>
                  </a:cubicBezTo>
                  <a:cubicBezTo>
                    <a:pt x="0" y="7"/>
                    <a:pt x="1" y="12"/>
                    <a:pt x="3" y="15"/>
                  </a:cubicBezTo>
                  <a:close/>
                </a:path>
              </a:pathLst>
            </a:custGeom>
            <a:solidFill>
              <a:srgbClr val="FF9F3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8" name="Freeform 328"/>
            <p:cNvSpPr/>
            <p:nvPr/>
          </p:nvSpPr>
          <p:spPr bwMode="auto">
            <a:xfrm>
              <a:off x="3168" y="524"/>
              <a:ext cx="20" cy="23"/>
            </a:xfrm>
            <a:custGeom>
              <a:avLst/>
              <a:gdLst>
                <a:gd name="T0" fmla="*/ 20 w 23"/>
                <a:gd name="T1" fmla="*/ 22 h 26"/>
                <a:gd name="T2" fmla="*/ 22 w 23"/>
                <a:gd name="T3" fmla="*/ 18 h 26"/>
                <a:gd name="T4" fmla="*/ 21 w 23"/>
                <a:gd name="T5" fmla="*/ 10 h 26"/>
                <a:gd name="T6" fmla="*/ 16 w 23"/>
                <a:gd name="T7" fmla="*/ 2 h 26"/>
                <a:gd name="T8" fmla="*/ 3 w 23"/>
                <a:gd name="T9" fmla="*/ 5 h 26"/>
                <a:gd name="T10" fmla="*/ 6 w 23"/>
                <a:gd name="T11" fmla="*/ 19 h 26"/>
                <a:gd name="T12" fmla="*/ 11 w 23"/>
                <a:gd name="T13" fmla="*/ 24 h 26"/>
                <a:gd name="T14" fmla="*/ 20 w 23"/>
                <a:gd name="T15" fmla="*/ 22 h 2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 h="26">
                  <a:moveTo>
                    <a:pt x="20" y="22"/>
                  </a:moveTo>
                  <a:cubicBezTo>
                    <a:pt x="21" y="21"/>
                    <a:pt x="21" y="20"/>
                    <a:pt x="22" y="18"/>
                  </a:cubicBezTo>
                  <a:cubicBezTo>
                    <a:pt x="23" y="16"/>
                    <a:pt x="22" y="12"/>
                    <a:pt x="21" y="10"/>
                  </a:cubicBezTo>
                  <a:cubicBezTo>
                    <a:pt x="21" y="7"/>
                    <a:pt x="18" y="4"/>
                    <a:pt x="16" y="2"/>
                  </a:cubicBezTo>
                  <a:cubicBezTo>
                    <a:pt x="12" y="0"/>
                    <a:pt x="6" y="1"/>
                    <a:pt x="3" y="5"/>
                  </a:cubicBezTo>
                  <a:cubicBezTo>
                    <a:pt x="0" y="10"/>
                    <a:pt x="4" y="15"/>
                    <a:pt x="6" y="19"/>
                  </a:cubicBezTo>
                  <a:cubicBezTo>
                    <a:pt x="7" y="21"/>
                    <a:pt x="9" y="23"/>
                    <a:pt x="11" y="24"/>
                  </a:cubicBezTo>
                  <a:cubicBezTo>
                    <a:pt x="14" y="26"/>
                    <a:pt x="18" y="25"/>
                    <a:pt x="20" y="22"/>
                  </a:cubicBezTo>
                  <a:close/>
                </a:path>
              </a:pathLst>
            </a:custGeom>
            <a:solidFill>
              <a:srgbClr val="FF9F3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9" name="Freeform 329"/>
            <p:cNvSpPr/>
            <p:nvPr/>
          </p:nvSpPr>
          <p:spPr bwMode="auto">
            <a:xfrm>
              <a:off x="3153" y="569"/>
              <a:ext cx="24" cy="18"/>
            </a:xfrm>
            <a:custGeom>
              <a:avLst/>
              <a:gdLst>
                <a:gd name="T0" fmla="*/ 22 w 27"/>
                <a:gd name="T1" fmla="*/ 4 h 20"/>
                <a:gd name="T2" fmla="*/ 5 w 27"/>
                <a:gd name="T3" fmla="*/ 4 h 20"/>
                <a:gd name="T4" fmla="*/ 0 w 27"/>
                <a:gd name="T5" fmla="*/ 11 h 20"/>
                <a:gd name="T6" fmla="*/ 3 w 27"/>
                <a:gd name="T7" fmla="*/ 17 h 20"/>
                <a:gd name="T8" fmla="*/ 11 w 27"/>
                <a:gd name="T9" fmla="*/ 20 h 20"/>
                <a:gd name="T10" fmla="*/ 22 w 27"/>
                <a:gd name="T11" fmla="*/ 15 h 20"/>
                <a:gd name="T12" fmla="*/ 22 w 27"/>
                <a:gd name="T13" fmla="*/ 4 h 20"/>
              </a:gdLst>
              <a:ahLst/>
              <a:cxnLst>
                <a:cxn ang="0">
                  <a:pos x="T0" y="T1"/>
                </a:cxn>
                <a:cxn ang="0">
                  <a:pos x="T2" y="T3"/>
                </a:cxn>
                <a:cxn ang="0">
                  <a:pos x="T4" y="T5"/>
                </a:cxn>
                <a:cxn ang="0">
                  <a:pos x="T6" y="T7"/>
                </a:cxn>
                <a:cxn ang="0">
                  <a:pos x="T8" y="T9"/>
                </a:cxn>
                <a:cxn ang="0">
                  <a:pos x="T10" y="T11"/>
                </a:cxn>
                <a:cxn ang="0">
                  <a:pos x="T12" y="T13"/>
                </a:cxn>
              </a:cxnLst>
              <a:rect l="0" t="0" r="r" b="b"/>
              <a:pathLst>
                <a:path w="27" h="20">
                  <a:moveTo>
                    <a:pt x="22" y="4"/>
                  </a:moveTo>
                  <a:cubicBezTo>
                    <a:pt x="17" y="0"/>
                    <a:pt x="10" y="1"/>
                    <a:pt x="5" y="4"/>
                  </a:cubicBezTo>
                  <a:cubicBezTo>
                    <a:pt x="2" y="5"/>
                    <a:pt x="0" y="8"/>
                    <a:pt x="0" y="11"/>
                  </a:cubicBezTo>
                  <a:cubicBezTo>
                    <a:pt x="1" y="14"/>
                    <a:pt x="1" y="15"/>
                    <a:pt x="3" y="17"/>
                  </a:cubicBezTo>
                  <a:cubicBezTo>
                    <a:pt x="5" y="20"/>
                    <a:pt x="9" y="20"/>
                    <a:pt x="11" y="20"/>
                  </a:cubicBezTo>
                  <a:cubicBezTo>
                    <a:pt x="16" y="19"/>
                    <a:pt x="19" y="17"/>
                    <a:pt x="22" y="15"/>
                  </a:cubicBezTo>
                  <a:cubicBezTo>
                    <a:pt x="27" y="12"/>
                    <a:pt x="27" y="7"/>
                    <a:pt x="22" y="4"/>
                  </a:cubicBezTo>
                  <a:close/>
                </a:path>
              </a:pathLst>
            </a:custGeom>
            <a:solidFill>
              <a:srgbClr val="FF9F3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0" name="Freeform 330"/>
            <p:cNvSpPr/>
            <p:nvPr/>
          </p:nvSpPr>
          <p:spPr bwMode="auto">
            <a:xfrm>
              <a:off x="3195" y="588"/>
              <a:ext cx="15" cy="24"/>
            </a:xfrm>
            <a:custGeom>
              <a:avLst/>
              <a:gdLst>
                <a:gd name="T0" fmla="*/ 3 w 17"/>
                <a:gd name="T1" fmla="*/ 6 h 27"/>
                <a:gd name="T2" fmla="*/ 1 w 17"/>
                <a:gd name="T3" fmla="*/ 12 h 27"/>
                <a:gd name="T4" fmla="*/ 1 w 17"/>
                <a:gd name="T5" fmla="*/ 22 h 27"/>
                <a:gd name="T6" fmla="*/ 9 w 17"/>
                <a:gd name="T7" fmla="*/ 27 h 27"/>
                <a:gd name="T8" fmla="*/ 16 w 17"/>
                <a:gd name="T9" fmla="*/ 22 h 27"/>
                <a:gd name="T10" fmla="*/ 16 w 17"/>
                <a:gd name="T11" fmla="*/ 12 h 27"/>
                <a:gd name="T12" fmla="*/ 14 w 17"/>
                <a:gd name="T13" fmla="*/ 4 h 27"/>
                <a:gd name="T14" fmla="*/ 3 w 17"/>
                <a:gd name="T15" fmla="*/ 6 h 2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 h="27">
                  <a:moveTo>
                    <a:pt x="3" y="6"/>
                  </a:moveTo>
                  <a:cubicBezTo>
                    <a:pt x="2" y="8"/>
                    <a:pt x="2" y="10"/>
                    <a:pt x="1" y="12"/>
                  </a:cubicBezTo>
                  <a:cubicBezTo>
                    <a:pt x="1" y="15"/>
                    <a:pt x="0" y="18"/>
                    <a:pt x="1" y="22"/>
                  </a:cubicBezTo>
                  <a:cubicBezTo>
                    <a:pt x="2" y="25"/>
                    <a:pt x="5" y="27"/>
                    <a:pt x="9" y="27"/>
                  </a:cubicBezTo>
                  <a:cubicBezTo>
                    <a:pt x="12" y="27"/>
                    <a:pt x="15" y="25"/>
                    <a:pt x="16" y="22"/>
                  </a:cubicBezTo>
                  <a:cubicBezTo>
                    <a:pt x="17" y="18"/>
                    <a:pt x="17" y="15"/>
                    <a:pt x="16" y="12"/>
                  </a:cubicBezTo>
                  <a:cubicBezTo>
                    <a:pt x="16" y="9"/>
                    <a:pt x="15" y="7"/>
                    <a:pt x="14" y="4"/>
                  </a:cubicBezTo>
                  <a:cubicBezTo>
                    <a:pt x="11" y="0"/>
                    <a:pt x="4" y="0"/>
                    <a:pt x="3" y="6"/>
                  </a:cubicBezTo>
                  <a:close/>
                </a:path>
              </a:pathLst>
            </a:custGeom>
            <a:solidFill>
              <a:srgbClr val="FF9F3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1" name="Freeform 331"/>
            <p:cNvSpPr/>
            <p:nvPr/>
          </p:nvSpPr>
          <p:spPr bwMode="auto">
            <a:xfrm>
              <a:off x="3193" y="548"/>
              <a:ext cx="27" cy="25"/>
            </a:xfrm>
            <a:custGeom>
              <a:avLst/>
              <a:gdLst>
                <a:gd name="T0" fmla="*/ 25 w 31"/>
                <a:gd name="T1" fmla="*/ 7 h 28"/>
                <a:gd name="T2" fmla="*/ 23 w 31"/>
                <a:gd name="T3" fmla="*/ 5 h 28"/>
                <a:gd name="T4" fmla="*/ 21 w 31"/>
                <a:gd name="T5" fmla="*/ 3 h 28"/>
                <a:gd name="T6" fmla="*/ 14 w 31"/>
                <a:gd name="T7" fmla="*/ 0 h 28"/>
                <a:gd name="T8" fmla="*/ 7 w 31"/>
                <a:gd name="T9" fmla="*/ 3 h 28"/>
                <a:gd name="T10" fmla="*/ 0 w 31"/>
                <a:gd name="T11" fmla="*/ 12 h 28"/>
                <a:gd name="T12" fmla="*/ 1 w 31"/>
                <a:gd name="T13" fmla="*/ 17 h 28"/>
                <a:gd name="T14" fmla="*/ 3 w 31"/>
                <a:gd name="T15" fmla="*/ 21 h 28"/>
                <a:gd name="T16" fmla="*/ 4 w 31"/>
                <a:gd name="T17" fmla="*/ 22 h 28"/>
                <a:gd name="T18" fmla="*/ 5 w 31"/>
                <a:gd name="T19" fmla="*/ 24 h 28"/>
                <a:gd name="T20" fmla="*/ 5 w 31"/>
                <a:gd name="T21" fmla="*/ 24 h 28"/>
                <a:gd name="T22" fmla="*/ 9 w 31"/>
                <a:gd name="T23" fmla="*/ 26 h 28"/>
                <a:gd name="T24" fmla="*/ 17 w 31"/>
                <a:gd name="T25" fmla="*/ 27 h 28"/>
                <a:gd name="T26" fmla="*/ 24 w 31"/>
                <a:gd name="T27" fmla="*/ 24 h 28"/>
                <a:gd name="T28" fmla="*/ 25 w 31"/>
                <a:gd name="T29" fmla="*/ 23 h 28"/>
                <a:gd name="T30" fmla="*/ 25 w 31"/>
                <a:gd name="T31" fmla="*/ 7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 h="28">
                  <a:moveTo>
                    <a:pt x="25" y="7"/>
                  </a:moveTo>
                  <a:cubicBezTo>
                    <a:pt x="25" y="6"/>
                    <a:pt x="24" y="6"/>
                    <a:pt x="23" y="5"/>
                  </a:cubicBezTo>
                  <a:cubicBezTo>
                    <a:pt x="23" y="5"/>
                    <a:pt x="22" y="4"/>
                    <a:pt x="21" y="3"/>
                  </a:cubicBezTo>
                  <a:cubicBezTo>
                    <a:pt x="19" y="2"/>
                    <a:pt x="17" y="0"/>
                    <a:pt x="14" y="0"/>
                  </a:cubicBezTo>
                  <a:cubicBezTo>
                    <a:pt x="11" y="0"/>
                    <a:pt x="9" y="1"/>
                    <a:pt x="7" y="3"/>
                  </a:cubicBezTo>
                  <a:cubicBezTo>
                    <a:pt x="3" y="4"/>
                    <a:pt x="1" y="8"/>
                    <a:pt x="0" y="12"/>
                  </a:cubicBezTo>
                  <a:cubicBezTo>
                    <a:pt x="0" y="14"/>
                    <a:pt x="0" y="15"/>
                    <a:pt x="1" y="17"/>
                  </a:cubicBezTo>
                  <a:cubicBezTo>
                    <a:pt x="1" y="18"/>
                    <a:pt x="2" y="20"/>
                    <a:pt x="3" y="21"/>
                  </a:cubicBezTo>
                  <a:cubicBezTo>
                    <a:pt x="3" y="21"/>
                    <a:pt x="3" y="21"/>
                    <a:pt x="4" y="22"/>
                  </a:cubicBezTo>
                  <a:cubicBezTo>
                    <a:pt x="4" y="22"/>
                    <a:pt x="4" y="23"/>
                    <a:pt x="5" y="24"/>
                  </a:cubicBezTo>
                  <a:cubicBezTo>
                    <a:pt x="5" y="24"/>
                    <a:pt x="5" y="24"/>
                    <a:pt x="5" y="24"/>
                  </a:cubicBezTo>
                  <a:cubicBezTo>
                    <a:pt x="6" y="25"/>
                    <a:pt x="8" y="25"/>
                    <a:pt x="9" y="26"/>
                  </a:cubicBezTo>
                  <a:cubicBezTo>
                    <a:pt x="12" y="28"/>
                    <a:pt x="15" y="28"/>
                    <a:pt x="17" y="27"/>
                  </a:cubicBezTo>
                  <a:cubicBezTo>
                    <a:pt x="20" y="27"/>
                    <a:pt x="21" y="26"/>
                    <a:pt x="24" y="24"/>
                  </a:cubicBezTo>
                  <a:cubicBezTo>
                    <a:pt x="25" y="24"/>
                    <a:pt x="25" y="23"/>
                    <a:pt x="25" y="23"/>
                  </a:cubicBezTo>
                  <a:cubicBezTo>
                    <a:pt x="28" y="20"/>
                    <a:pt x="31" y="16"/>
                    <a:pt x="25" y="7"/>
                  </a:cubicBezTo>
                  <a:close/>
                </a:path>
              </a:pathLst>
            </a:custGeom>
            <a:solidFill>
              <a:srgbClr val="FF9F3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2" name="Freeform 332"/>
            <p:cNvSpPr/>
            <p:nvPr/>
          </p:nvSpPr>
          <p:spPr bwMode="auto">
            <a:xfrm>
              <a:off x="2539" y="698"/>
              <a:ext cx="44" cy="44"/>
            </a:xfrm>
            <a:custGeom>
              <a:avLst/>
              <a:gdLst>
                <a:gd name="T0" fmla="*/ 11 w 50"/>
                <a:gd name="T1" fmla="*/ 7 h 50"/>
                <a:gd name="T2" fmla="*/ 42 w 50"/>
                <a:gd name="T3" fmla="*/ 11 h 50"/>
                <a:gd name="T4" fmla="*/ 38 w 50"/>
                <a:gd name="T5" fmla="*/ 42 h 50"/>
                <a:gd name="T6" fmla="*/ 7 w 50"/>
                <a:gd name="T7" fmla="*/ 38 h 50"/>
                <a:gd name="T8" fmla="*/ 11 w 50"/>
                <a:gd name="T9" fmla="*/ 7 h 50"/>
              </a:gdLst>
              <a:ahLst/>
              <a:cxnLst>
                <a:cxn ang="0">
                  <a:pos x="T0" y="T1"/>
                </a:cxn>
                <a:cxn ang="0">
                  <a:pos x="T2" y="T3"/>
                </a:cxn>
                <a:cxn ang="0">
                  <a:pos x="T4" y="T5"/>
                </a:cxn>
                <a:cxn ang="0">
                  <a:pos x="T6" y="T7"/>
                </a:cxn>
                <a:cxn ang="0">
                  <a:pos x="T8" y="T9"/>
                </a:cxn>
              </a:cxnLst>
              <a:rect l="0" t="0" r="r" b="b"/>
              <a:pathLst>
                <a:path w="50" h="50">
                  <a:moveTo>
                    <a:pt x="11" y="7"/>
                  </a:moveTo>
                  <a:cubicBezTo>
                    <a:pt x="21" y="0"/>
                    <a:pt x="35" y="2"/>
                    <a:pt x="42" y="11"/>
                  </a:cubicBezTo>
                  <a:cubicBezTo>
                    <a:pt x="50" y="21"/>
                    <a:pt x="48" y="35"/>
                    <a:pt x="38" y="42"/>
                  </a:cubicBezTo>
                  <a:cubicBezTo>
                    <a:pt x="29" y="50"/>
                    <a:pt x="15" y="48"/>
                    <a:pt x="7" y="38"/>
                  </a:cubicBezTo>
                  <a:cubicBezTo>
                    <a:pt x="0" y="28"/>
                    <a:pt x="2" y="15"/>
                    <a:pt x="11" y="7"/>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3" name="Freeform 333"/>
            <p:cNvSpPr/>
            <p:nvPr/>
          </p:nvSpPr>
          <p:spPr bwMode="auto">
            <a:xfrm>
              <a:off x="1891" y="1226"/>
              <a:ext cx="44" cy="44"/>
            </a:xfrm>
            <a:custGeom>
              <a:avLst/>
              <a:gdLst>
                <a:gd name="T0" fmla="*/ 11 w 49"/>
                <a:gd name="T1" fmla="*/ 8 h 50"/>
                <a:gd name="T2" fmla="*/ 42 w 49"/>
                <a:gd name="T3" fmla="*/ 12 h 50"/>
                <a:gd name="T4" fmla="*/ 38 w 49"/>
                <a:gd name="T5" fmla="*/ 42 h 50"/>
                <a:gd name="T6" fmla="*/ 7 w 49"/>
                <a:gd name="T7" fmla="*/ 38 h 50"/>
                <a:gd name="T8" fmla="*/ 11 w 49"/>
                <a:gd name="T9" fmla="*/ 8 h 50"/>
              </a:gdLst>
              <a:ahLst/>
              <a:cxnLst>
                <a:cxn ang="0">
                  <a:pos x="T0" y="T1"/>
                </a:cxn>
                <a:cxn ang="0">
                  <a:pos x="T2" y="T3"/>
                </a:cxn>
                <a:cxn ang="0">
                  <a:pos x="T4" y="T5"/>
                </a:cxn>
                <a:cxn ang="0">
                  <a:pos x="T6" y="T7"/>
                </a:cxn>
                <a:cxn ang="0">
                  <a:pos x="T8" y="T9"/>
                </a:cxn>
              </a:cxnLst>
              <a:rect l="0" t="0" r="r" b="b"/>
              <a:pathLst>
                <a:path w="49" h="50">
                  <a:moveTo>
                    <a:pt x="11" y="8"/>
                  </a:moveTo>
                  <a:cubicBezTo>
                    <a:pt x="21" y="0"/>
                    <a:pt x="35" y="2"/>
                    <a:pt x="42" y="12"/>
                  </a:cubicBezTo>
                  <a:cubicBezTo>
                    <a:pt x="49" y="21"/>
                    <a:pt x="48" y="35"/>
                    <a:pt x="38" y="42"/>
                  </a:cubicBezTo>
                  <a:cubicBezTo>
                    <a:pt x="28" y="50"/>
                    <a:pt x="14" y="48"/>
                    <a:pt x="7" y="38"/>
                  </a:cubicBezTo>
                  <a:cubicBezTo>
                    <a:pt x="0" y="29"/>
                    <a:pt x="2" y="15"/>
                    <a:pt x="11" y="8"/>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4" name="Freeform 334"/>
            <p:cNvSpPr/>
            <p:nvPr/>
          </p:nvSpPr>
          <p:spPr bwMode="auto">
            <a:xfrm>
              <a:off x="2618" y="678"/>
              <a:ext cx="24" cy="24"/>
            </a:xfrm>
            <a:custGeom>
              <a:avLst/>
              <a:gdLst>
                <a:gd name="T0" fmla="*/ 6 w 27"/>
                <a:gd name="T1" fmla="*/ 4 h 27"/>
                <a:gd name="T2" fmla="*/ 23 w 27"/>
                <a:gd name="T3" fmla="*/ 6 h 27"/>
                <a:gd name="T4" fmla="*/ 21 w 27"/>
                <a:gd name="T5" fmla="*/ 23 h 27"/>
                <a:gd name="T6" fmla="*/ 4 w 27"/>
                <a:gd name="T7" fmla="*/ 20 h 27"/>
                <a:gd name="T8" fmla="*/ 6 w 27"/>
                <a:gd name="T9" fmla="*/ 4 h 27"/>
              </a:gdLst>
              <a:ahLst/>
              <a:cxnLst>
                <a:cxn ang="0">
                  <a:pos x="T0" y="T1"/>
                </a:cxn>
                <a:cxn ang="0">
                  <a:pos x="T2" y="T3"/>
                </a:cxn>
                <a:cxn ang="0">
                  <a:pos x="T4" y="T5"/>
                </a:cxn>
                <a:cxn ang="0">
                  <a:pos x="T6" y="T7"/>
                </a:cxn>
                <a:cxn ang="0">
                  <a:pos x="T8" y="T9"/>
                </a:cxn>
              </a:cxnLst>
              <a:rect l="0" t="0" r="r" b="b"/>
              <a:pathLst>
                <a:path w="27" h="27">
                  <a:moveTo>
                    <a:pt x="6" y="4"/>
                  </a:moveTo>
                  <a:cubicBezTo>
                    <a:pt x="12" y="0"/>
                    <a:pt x="19" y="1"/>
                    <a:pt x="23" y="6"/>
                  </a:cubicBezTo>
                  <a:cubicBezTo>
                    <a:pt x="27" y="11"/>
                    <a:pt x="26" y="19"/>
                    <a:pt x="21" y="23"/>
                  </a:cubicBezTo>
                  <a:cubicBezTo>
                    <a:pt x="16" y="27"/>
                    <a:pt x="8" y="26"/>
                    <a:pt x="4" y="20"/>
                  </a:cubicBezTo>
                  <a:cubicBezTo>
                    <a:pt x="0" y="15"/>
                    <a:pt x="1" y="8"/>
                    <a:pt x="6" y="4"/>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5" name="Freeform 335"/>
            <p:cNvSpPr/>
            <p:nvPr/>
          </p:nvSpPr>
          <p:spPr bwMode="auto">
            <a:xfrm>
              <a:off x="3568" y="850"/>
              <a:ext cx="42" cy="41"/>
            </a:xfrm>
            <a:custGeom>
              <a:avLst/>
              <a:gdLst>
                <a:gd name="T0" fmla="*/ 21 w 47"/>
                <a:gd name="T1" fmla="*/ 45 h 46"/>
                <a:gd name="T2" fmla="*/ 2 w 47"/>
                <a:gd name="T3" fmla="*/ 21 h 46"/>
                <a:gd name="T4" fmla="*/ 26 w 47"/>
                <a:gd name="T5" fmla="*/ 1 h 46"/>
                <a:gd name="T6" fmla="*/ 45 w 47"/>
                <a:gd name="T7" fmla="*/ 25 h 46"/>
                <a:gd name="T8" fmla="*/ 21 w 47"/>
                <a:gd name="T9" fmla="*/ 45 h 46"/>
              </a:gdLst>
              <a:ahLst/>
              <a:cxnLst>
                <a:cxn ang="0">
                  <a:pos x="T0" y="T1"/>
                </a:cxn>
                <a:cxn ang="0">
                  <a:pos x="T2" y="T3"/>
                </a:cxn>
                <a:cxn ang="0">
                  <a:pos x="T4" y="T5"/>
                </a:cxn>
                <a:cxn ang="0">
                  <a:pos x="T6" y="T7"/>
                </a:cxn>
                <a:cxn ang="0">
                  <a:pos x="T8" y="T9"/>
                </a:cxn>
              </a:cxnLst>
              <a:rect l="0" t="0" r="r" b="b"/>
              <a:pathLst>
                <a:path w="47" h="46">
                  <a:moveTo>
                    <a:pt x="21" y="45"/>
                  </a:moveTo>
                  <a:cubicBezTo>
                    <a:pt x="9" y="44"/>
                    <a:pt x="0" y="33"/>
                    <a:pt x="2" y="21"/>
                  </a:cubicBezTo>
                  <a:cubicBezTo>
                    <a:pt x="3" y="9"/>
                    <a:pt x="14" y="0"/>
                    <a:pt x="26" y="1"/>
                  </a:cubicBezTo>
                  <a:cubicBezTo>
                    <a:pt x="38" y="3"/>
                    <a:pt x="47" y="13"/>
                    <a:pt x="45" y="25"/>
                  </a:cubicBezTo>
                  <a:cubicBezTo>
                    <a:pt x="44" y="38"/>
                    <a:pt x="33" y="46"/>
                    <a:pt x="21" y="45"/>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6" name="Freeform 336"/>
            <p:cNvSpPr/>
            <p:nvPr/>
          </p:nvSpPr>
          <p:spPr bwMode="auto">
            <a:xfrm>
              <a:off x="3506" y="844"/>
              <a:ext cx="23" cy="22"/>
            </a:xfrm>
            <a:custGeom>
              <a:avLst/>
              <a:gdLst>
                <a:gd name="T0" fmla="*/ 12 w 26"/>
                <a:gd name="T1" fmla="*/ 24 h 25"/>
                <a:gd name="T2" fmla="*/ 1 w 26"/>
                <a:gd name="T3" fmla="*/ 11 h 25"/>
                <a:gd name="T4" fmla="*/ 14 w 26"/>
                <a:gd name="T5" fmla="*/ 1 h 25"/>
                <a:gd name="T6" fmla="*/ 25 w 26"/>
                <a:gd name="T7" fmla="*/ 14 h 25"/>
                <a:gd name="T8" fmla="*/ 12 w 26"/>
                <a:gd name="T9" fmla="*/ 24 h 25"/>
              </a:gdLst>
              <a:ahLst/>
              <a:cxnLst>
                <a:cxn ang="0">
                  <a:pos x="T0" y="T1"/>
                </a:cxn>
                <a:cxn ang="0">
                  <a:pos x="T2" y="T3"/>
                </a:cxn>
                <a:cxn ang="0">
                  <a:pos x="T4" y="T5"/>
                </a:cxn>
                <a:cxn ang="0">
                  <a:pos x="T6" y="T7"/>
                </a:cxn>
                <a:cxn ang="0">
                  <a:pos x="T8" y="T9"/>
                </a:cxn>
              </a:cxnLst>
              <a:rect l="0" t="0" r="r" b="b"/>
              <a:pathLst>
                <a:path w="26" h="25">
                  <a:moveTo>
                    <a:pt x="12" y="24"/>
                  </a:moveTo>
                  <a:cubicBezTo>
                    <a:pt x="5" y="24"/>
                    <a:pt x="0" y="18"/>
                    <a:pt x="1" y="11"/>
                  </a:cubicBezTo>
                  <a:cubicBezTo>
                    <a:pt x="2" y="5"/>
                    <a:pt x="8" y="0"/>
                    <a:pt x="14" y="1"/>
                  </a:cubicBezTo>
                  <a:cubicBezTo>
                    <a:pt x="21" y="1"/>
                    <a:pt x="26" y="7"/>
                    <a:pt x="25" y="14"/>
                  </a:cubicBezTo>
                  <a:cubicBezTo>
                    <a:pt x="24" y="20"/>
                    <a:pt x="18" y="25"/>
                    <a:pt x="12" y="24"/>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7" name="Freeform 337"/>
            <p:cNvSpPr/>
            <p:nvPr/>
          </p:nvSpPr>
          <p:spPr bwMode="auto">
            <a:xfrm>
              <a:off x="3548" y="962"/>
              <a:ext cx="23" cy="22"/>
            </a:xfrm>
            <a:custGeom>
              <a:avLst/>
              <a:gdLst>
                <a:gd name="T0" fmla="*/ 12 w 26"/>
                <a:gd name="T1" fmla="*/ 24 h 25"/>
                <a:gd name="T2" fmla="*/ 1 w 26"/>
                <a:gd name="T3" fmla="*/ 11 h 25"/>
                <a:gd name="T4" fmla="*/ 14 w 26"/>
                <a:gd name="T5" fmla="*/ 1 h 25"/>
                <a:gd name="T6" fmla="*/ 25 w 26"/>
                <a:gd name="T7" fmla="*/ 14 h 25"/>
                <a:gd name="T8" fmla="*/ 12 w 26"/>
                <a:gd name="T9" fmla="*/ 24 h 25"/>
              </a:gdLst>
              <a:ahLst/>
              <a:cxnLst>
                <a:cxn ang="0">
                  <a:pos x="T0" y="T1"/>
                </a:cxn>
                <a:cxn ang="0">
                  <a:pos x="T2" y="T3"/>
                </a:cxn>
                <a:cxn ang="0">
                  <a:pos x="T4" y="T5"/>
                </a:cxn>
                <a:cxn ang="0">
                  <a:pos x="T6" y="T7"/>
                </a:cxn>
                <a:cxn ang="0">
                  <a:pos x="T8" y="T9"/>
                </a:cxn>
              </a:cxnLst>
              <a:rect l="0" t="0" r="r" b="b"/>
              <a:pathLst>
                <a:path w="26" h="25">
                  <a:moveTo>
                    <a:pt x="12" y="24"/>
                  </a:moveTo>
                  <a:cubicBezTo>
                    <a:pt x="5" y="24"/>
                    <a:pt x="0" y="18"/>
                    <a:pt x="1" y="11"/>
                  </a:cubicBezTo>
                  <a:cubicBezTo>
                    <a:pt x="2" y="5"/>
                    <a:pt x="8" y="0"/>
                    <a:pt x="14" y="1"/>
                  </a:cubicBezTo>
                  <a:cubicBezTo>
                    <a:pt x="21" y="1"/>
                    <a:pt x="26" y="7"/>
                    <a:pt x="25" y="14"/>
                  </a:cubicBezTo>
                  <a:cubicBezTo>
                    <a:pt x="24" y="20"/>
                    <a:pt x="18" y="25"/>
                    <a:pt x="12" y="24"/>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8" name="Freeform 338"/>
            <p:cNvSpPr/>
            <p:nvPr/>
          </p:nvSpPr>
          <p:spPr bwMode="auto">
            <a:xfrm>
              <a:off x="3853" y="1323"/>
              <a:ext cx="41" cy="41"/>
            </a:xfrm>
            <a:custGeom>
              <a:avLst/>
              <a:gdLst>
                <a:gd name="T0" fmla="*/ 21 w 46"/>
                <a:gd name="T1" fmla="*/ 45 h 46"/>
                <a:gd name="T2" fmla="*/ 1 w 46"/>
                <a:gd name="T3" fmla="*/ 21 h 46"/>
                <a:gd name="T4" fmla="*/ 25 w 46"/>
                <a:gd name="T5" fmla="*/ 1 h 46"/>
                <a:gd name="T6" fmla="*/ 45 w 46"/>
                <a:gd name="T7" fmla="*/ 25 h 46"/>
                <a:gd name="T8" fmla="*/ 21 w 46"/>
                <a:gd name="T9" fmla="*/ 45 h 46"/>
              </a:gdLst>
              <a:ahLst/>
              <a:cxnLst>
                <a:cxn ang="0">
                  <a:pos x="T0" y="T1"/>
                </a:cxn>
                <a:cxn ang="0">
                  <a:pos x="T2" y="T3"/>
                </a:cxn>
                <a:cxn ang="0">
                  <a:pos x="T4" y="T5"/>
                </a:cxn>
                <a:cxn ang="0">
                  <a:pos x="T6" y="T7"/>
                </a:cxn>
                <a:cxn ang="0">
                  <a:pos x="T8" y="T9"/>
                </a:cxn>
              </a:cxnLst>
              <a:rect l="0" t="0" r="r" b="b"/>
              <a:pathLst>
                <a:path w="46" h="46">
                  <a:moveTo>
                    <a:pt x="21" y="45"/>
                  </a:moveTo>
                  <a:cubicBezTo>
                    <a:pt x="9" y="43"/>
                    <a:pt x="0" y="33"/>
                    <a:pt x="1" y="21"/>
                  </a:cubicBezTo>
                  <a:cubicBezTo>
                    <a:pt x="2" y="9"/>
                    <a:pt x="13" y="0"/>
                    <a:pt x="25" y="1"/>
                  </a:cubicBezTo>
                  <a:cubicBezTo>
                    <a:pt x="37" y="2"/>
                    <a:pt x="46" y="13"/>
                    <a:pt x="45" y="25"/>
                  </a:cubicBezTo>
                  <a:cubicBezTo>
                    <a:pt x="44" y="37"/>
                    <a:pt x="33" y="46"/>
                    <a:pt x="21" y="45"/>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9" name="Freeform 339"/>
            <p:cNvSpPr/>
            <p:nvPr/>
          </p:nvSpPr>
          <p:spPr bwMode="auto">
            <a:xfrm>
              <a:off x="3791" y="1317"/>
              <a:ext cx="23" cy="22"/>
            </a:xfrm>
            <a:custGeom>
              <a:avLst/>
              <a:gdLst>
                <a:gd name="T0" fmla="*/ 11 w 25"/>
                <a:gd name="T1" fmla="*/ 24 h 25"/>
                <a:gd name="T2" fmla="*/ 0 w 25"/>
                <a:gd name="T3" fmla="*/ 11 h 25"/>
                <a:gd name="T4" fmla="*/ 14 w 25"/>
                <a:gd name="T5" fmla="*/ 0 h 25"/>
                <a:gd name="T6" fmla="*/ 24 w 25"/>
                <a:gd name="T7" fmla="*/ 14 h 25"/>
                <a:gd name="T8" fmla="*/ 11 w 25"/>
                <a:gd name="T9" fmla="*/ 24 h 25"/>
              </a:gdLst>
              <a:ahLst/>
              <a:cxnLst>
                <a:cxn ang="0">
                  <a:pos x="T0" y="T1"/>
                </a:cxn>
                <a:cxn ang="0">
                  <a:pos x="T2" y="T3"/>
                </a:cxn>
                <a:cxn ang="0">
                  <a:pos x="T4" y="T5"/>
                </a:cxn>
                <a:cxn ang="0">
                  <a:pos x="T6" y="T7"/>
                </a:cxn>
                <a:cxn ang="0">
                  <a:pos x="T8" y="T9"/>
                </a:cxn>
              </a:cxnLst>
              <a:rect l="0" t="0" r="r" b="b"/>
              <a:pathLst>
                <a:path w="25" h="25">
                  <a:moveTo>
                    <a:pt x="11" y="24"/>
                  </a:moveTo>
                  <a:cubicBezTo>
                    <a:pt x="5" y="23"/>
                    <a:pt x="0" y="18"/>
                    <a:pt x="0" y="11"/>
                  </a:cubicBezTo>
                  <a:cubicBezTo>
                    <a:pt x="1" y="4"/>
                    <a:pt x="7" y="0"/>
                    <a:pt x="14" y="0"/>
                  </a:cubicBezTo>
                  <a:cubicBezTo>
                    <a:pt x="20" y="1"/>
                    <a:pt x="25" y="7"/>
                    <a:pt x="24" y="14"/>
                  </a:cubicBezTo>
                  <a:cubicBezTo>
                    <a:pt x="24" y="20"/>
                    <a:pt x="18" y="25"/>
                    <a:pt x="11" y="24"/>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0" name="Freeform 340"/>
            <p:cNvSpPr/>
            <p:nvPr/>
          </p:nvSpPr>
          <p:spPr bwMode="auto">
            <a:xfrm>
              <a:off x="3833" y="1435"/>
              <a:ext cx="22" cy="22"/>
            </a:xfrm>
            <a:custGeom>
              <a:avLst/>
              <a:gdLst>
                <a:gd name="T0" fmla="*/ 11 w 25"/>
                <a:gd name="T1" fmla="*/ 24 h 25"/>
                <a:gd name="T2" fmla="*/ 0 w 25"/>
                <a:gd name="T3" fmla="*/ 11 h 25"/>
                <a:gd name="T4" fmla="*/ 14 w 25"/>
                <a:gd name="T5" fmla="*/ 0 h 25"/>
                <a:gd name="T6" fmla="*/ 24 w 25"/>
                <a:gd name="T7" fmla="*/ 14 h 25"/>
                <a:gd name="T8" fmla="*/ 11 w 25"/>
                <a:gd name="T9" fmla="*/ 24 h 25"/>
              </a:gdLst>
              <a:ahLst/>
              <a:cxnLst>
                <a:cxn ang="0">
                  <a:pos x="T0" y="T1"/>
                </a:cxn>
                <a:cxn ang="0">
                  <a:pos x="T2" y="T3"/>
                </a:cxn>
                <a:cxn ang="0">
                  <a:pos x="T4" y="T5"/>
                </a:cxn>
                <a:cxn ang="0">
                  <a:pos x="T6" y="T7"/>
                </a:cxn>
                <a:cxn ang="0">
                  <a:pos x="T8" y="T9"/>
                </a:cxn>
              </a:cxnLst>
              <a:rect l="0" t="0" r="r" b="b"/>
              <a:pathLst>
                <a:path w="25" h="25">
                  <a:moveTo>
                    <a:pt x="11" y="24"/>
                  </a:moveTo>
                  <a:cubicBezTo>
                    <a:pt x="5" y="24"/>
                    <a:pt x="0" y="18"/>
                    <a:pt x="0" y="11"/>
                  </a:cubicBezTo>
                  <a:cubicBezTo>
                    <a:pt x="1" y="4"/>
                    <a:pt x="7" y="0"/>
                    <a:pt x="14" y="0"/>
                  </a:cubicBezTo>
                  <a:cubicBezTo>
                    <a:pt x="20" y="1"/>
                    <a:pt x="25" y="7"/>
                    <a:pt x="24" y="14"/>
                  </a:cubicBezTo>
                  <a:cubicBezTo>
                    <a:pt x="24" y="20"/>
                    <a:pt x="18" y="25"/>
                    <a:pt x="11" y="24"/>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1" name="Freeform 341"/>
            <p:cNvSpPr/>
            <p:nvPr/>
          </p:nvSpPr>
          <p:spPr bwMode="auto">
            <a:xfrm>
              <a:off x="3535" y="2490"/>
              <a:ext cx="44" cy="44"/>
            </a:xfrm>
            <a:custGeom>
              <a:avLst/>
              <a:gdLst>
                <a:gd name="T0" fmla="*/ 7 w 50"/>
                <a:gd name="T1" fmla="*/ 38 h 50"/>
                <a:gd name="T2" fmla="*/ 12 w 50"/>
                <a:gd name="T3" fmla="*/ 7 h 50"/>
                <a:gd name="T4" fmla="*/ 43 w 50"/>
                <a:gd name="T5" fmla="*/ 12 h 50"/>
                <a:gd name="T6" fmla="*/ 38 w 50"/>
                <a:gd name="T7" fmla="*/ 43 h 50"/>
                <a:gd name="T8" fmla="*/ 7 w 50"/>
                <a:gd name="T9" fmla="*/ 38 h 50"/>
              </a:gdLst>
              <a:ahLst/>
              <a:cxnLst>
                <a:cxn ang="0">
                  <a:pos x="T0" y="T1"/>
                </a:cxn>
                <a:cxn ang="0">
                  <a:pos x="T2" y="T3"/>
                </a:cxn>
                <a:cxn ang="0">
                  <a:pos x="T4" y="T5"/>
                </a:cxn>
                <a:cxn ang="0">
                  <a:pos x="T6" y="T7"/>
                </a:cxn>
                <a:cxn ang="0">
                  <a:pos x="T8" y="T9"/>
                </a:cxn>
              </a:cxnLst>
              <a:rect l="0" t="0" r="r" b="b"/>
              <a:pathLst>
                <a:path w="50" h="50">
                  <a:moveTo>
                    <a:pt x="7" y="38"/>
                  </a:moveTo>
                  <a:cubicBezTo>
                    <a:pt x="0" y="28"/>
                    <a:pt x="2" y="14"/>
                    <a:pt x="12" y="7"/>
                  </a:cubicBezTo>
                  <a:cubicBezTo>
                    <a:pt x="22" y="0"/>
                    <a:pt x="36" y="2"/>
                    <a:pt x="43" y="12"/>
                  </a:cubicBezTo>
                  <a:cubicBezTo>
                    <a:pt x="50" y="22"/>
                    <a:pt x="47" y="36"/>
                    <a:pt x="38" y="43"/>
                  </a:cubicBezTo>
                  <a:cubicBezTo>
                    <a:pt x="28" y="50"/>
                    <a:pt x="14" y="48"/>
                    <a:pt x="7" y="38"/>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2" name="Freeform 342"/>
            <p:cNvSpPr/>
            <p:nvPr/>
          </p:nvSpPr>
          <p:spPr bwMode="auto">
            <a:xfrm>
              <a:off x="3843" y="1995"/>
              <a:ext cx="45" cy="44"/>
            </a:xfrm>
            <a:custGeom>
              <a:avLst/>
              <a:gdLst>
                <a:gd name="T0" fmla="*/ 7 w 50"/>
                <a:gd name="T1" fmla="*/ 38 h 50"/>
                <a:gd name="T2" fmla="*/ 12 w 50"/>
                <a:gd name="T3" fmla="*/ 7 h 50"/>
                <a:gd name="T4" fmla="*/ 43 w 50"/>
                <a:gd name="T5" fmla="*/ 12 h 50"/>
                <a:gd name="T6" fmla="*/ 38 w 50"/>
                <a:gd name="T7" fmla="*/ 43 h 50"/>
                <a:gd name="T8" fmla="*/ 7 w 50"/>
                <a:gd name="T9" fmla="*/ 38 h 50"/>
              </a:gdLst>
              <a:ahLst/>
              <a:cxnLst>
                <a:cxn ang="0">
                  <a:pos x="T0" y="T1"/>
                </a:cxn>
                <a:cxn ang="0">
                  <a:pos x="T2" y="T3"/>
                </a:cxn>
                <a:cxn ang="0">
                  <a:pos x="T4" y="T5"/>
                </a:cxn>
                <a:cxn ang="0">
                  <a:pos x="T6" y="T7"/>
                </a:cxn>
                <a:cxn ang="0">
                  <a:pos x="T8" y="T9"/>
                </a:cxn>
              </a:cxnLst>
              <a:rect l="0" t="0" r="r" b="b"/>
              <a:pathLst>
                <a:path w="50" h="50">
                  <a:moveTo>
                    <a:pt x="7" y="38"/>
                  </a:moveTo>
                  <a:cubicBezTo>
                    <a:pt x="0" y="28"/>
                    <a:pt x="2" y="14"/>
                    <a:pt x="12" y="7"/>
                  </a:cubicBezTo>
                  <a:cubicBezTo>
                    <a:pt x="22" y="0"/>
                    <a:pt x="35" y="2"/>
                    <a:pt x="43" y="12"/>
                  </a:cubicBezTo>
                  <a:cubicBezTo>
                    <a:pt x="50" y="22"/>
                    <a:pt x="47" y="36"/>
                    <a:pt x="38" y="43"/>
                  </a:cubicBezTo>
                  <a:cubicBezTo>
                    <a:pt x="28" y="50"/>
                    <a:pt x="14" y="48"/>
                    <a:pt x="7" y="38"/>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3" name="Freeform 343"/>
            <p:cNvSpPr/>
            <p:nvPr/>
          </p:nvSpPr>
          <p:spPr bwMode="auto">
            <a:xfrm>
              <a:off x="2573" y="2721"/>
              <a:ext cx="44" cy="44"/>
            </a:xfrm>
            <a:custGeom>
              <a:avLst/>
              <a:gdLst>
                <a:gd name="T0" fmla="*/ 7 w 50"/>
                <a:gd name="T1" fmla="*/ 38 h 50"/>
                <a:gd name="T2" fmla="*/ 12 w 50"/>
                <a:gd name="T3" fmla="*/ 7 h 50"/>
                <a:gd name="T4" fmla="*/ 43 w 50"/>
                <a:gd name="T5" fmla="*/ 12 h 50"/>
                <a:gd name="T6" fmla="*/ 38 w 50"/>
                <a:gd name="T7" fmla="*/ 43 h 50"/>
                <a:gd name="T8" fmla="*/ 7 w 50"/>
                <a:gd name="T9" fmla="*/ 38 h 50"/>
              </a:gdLst>
              <a:ahLst/>
              <a:cxnLst>
                <a:cxn ang="0">
                  <a:pos x="T0" y="T1"/>
                </a:cxn>
                <a:cxn ang="0">
                  <a:pos x="T2" y="T3"/>
                </a:cxn>
                <a:cxn ang="0">
                  <a:pos x="T4" y="T5"/>
                </a:cxn>
                <a:cxn ang="0">
                  <a:pos x="T6" y="T7"/>
                </a:cxn>
                <a:cxn ang="0">
                  <a:pos x="T8" y="T9"/>
                </a:cxn>
              </a:cxnLst>
              <a:rect l="0" t="0" r="r" b="b"/>
              <a:pathLst>
                <a:path w="50" h="50">
                  <a:moveTo>
                    <a:pt x="7" y="38"/>
                  </a:moveTo>
                  <a:cubicBezTo>
                    <a:pt x="0" y="28"/>
                    <a:pt x="2" y="15"/>
                    <a:pt x="12" y="7"/>
                  </a:cubicBezTo>
                  <a:cubicBezTo>
                    <a:pt x="22" y="0"/>
                    <a:pt x="36" y="3"/>
                    <a:pt x="43" y="12"/>
                  </a:cubicBezTo>
                  <a:cubicBezTo>
                    <a:pt x="50" y="22"/>
                    <a:pt x="48" y="36"/>
                    <a:pt x="38" y="43"/>
                  </a:cubicBezTo>
                  <a:cubicBezTo>
                    <a:pt x="28" y="50"/>
                    <a:pt x="14" y="48"/>
                    <a:pt x="7" y="38"/>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4" name="Freeform 344"/>
            <p:cNvSpPr/>
            <p:nvPr/>
          </p:nvSpPr>
          <p:spPr bwMode="auto">
            <a:xfrm>
              <a:off x="3390" y="2486"/>
              <a:ext cx="24" cy="24"/>
            </a:xfrm>
            <a:custGeom>
              <a:avLst/>
              <a:gdLst>
                <a:gd name="T0" fmla="*/ 3 w 27"/>
                <a:gd name="T1" fmla="*/ 20 h 27"/>
                <a:gd name="T2" fmla="*/ 6 w 27"/>
                <a:gd name="T3" fmla="*/ 4 h 27"/>
                <a:gd name="T4" fmla="*/ 23 w 27"/>
                <a:gd name="T5" fmla="*/ 6 h 27"/>
                <a:gd name="T6" fmla="*/ 20 w 27"/>
                <a:gd name="T7" fmla="*/ 23 h 27"/>
                <a:gd name="T8" fmla="*/ 3 w 27"/>
                <a:gd name="T9" fmla="*/ 20 h 27"/>
              </a:gdLst>
              <a:ahLst/>
              <a:cxnLst>
                <a:cxn ang="0">
                  <a:pos x="T0" y="T1"/>
                </a:cxn>
                <a:cxn ang="0">
                  <a:pos x="T2" y="T3"/>
                </a:cxn>
                <a:cxn ang="0">
                  <a:pos x="T4" y="T5"/>
                </a:cxn>
                <a:cxn ang="0">
                  <a:pos x="T6" y="T7"/>
                </a:cxn>
                <a:cxn ang="0">
                  <a:pos x="T8" y="T9"/>
                </a:cxn>
              </a:cxnLst>
              <a:rect l="0" t="0" r="r" b="b"/>
              <a:pathLst>
                <a:path w="27" h="27">
                  <a:moveTo>
                    <a:pt x="3" y="20"/>
                  </a:moveTo>
                  <a:cubicBezTo>
                    <a:pt x="0" y="15"/>
                    <a:pt x="1" y="7"/>
                    <a:pt x="6" y="4"/>
                  </a:cubicBezTo>
                  <a:cubicBezTo>
                    <a:pt x="11" y="0"/>
                    <a:pt x="19" y="1"/>
                    <a:pt x="23" y="6"/>
                  </a:cubicBezTo>
                  <a:cubicBezTo>
                    <a:pt x="27" y="12"/>
                    <a:pt x="25" y="19"/>
                    <a:pt x="20" y="23"/>
                  </a:cubicBezTo>
                  <a:cubicBezTo>
                    <a:pt x="15" y="27"/>
                    <a:pt x="7" y="26"/>
                    <a:pt x="3" y="20"/>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5" name="Freeform 345"/>
            <p:cNvSpPr/>
            <p:nvPr/>
          </p:nvSpPr>
          <p:spPr bwMode="auto">
            <a:xfrm>
              <a:off x="2652" y="2758"/>
              <a:ext cx="24" cy="24"/>
            </a:xfrm>
            <a:custGeom>
              <a:avLst/>
              <a:gdLst>
                <a:gd name="T0" fmla="*/ 4 w 27"/>
                <a:gd name="T1" fmla="*/ 20 h 27"/>
                <a:gd name="T2" fmla="*/ 7 w 27"/>
                <a:gd name="T3" fmla="*/ 4 h 27"/>
                <a:gd name="T4" fmla="*/ 23 w 27"/>
                <a:gd name="T5" fmla="*/ 6 h 27"/>
                <a:gd name="T6" fmla="*/ 21 w 27"/>
                <a:gd name="T7" fmla="*/ 23 h 27"/>
                <a:gd name="T8" fmla="*/ 4 w 27"/>
                <a:gd name="T9" fmla="*/ 20 h 27"/>
              </a:gdLst>
              <a:ahLst/>
              <a:cxnLst>
                <a:cxn ang="0">
                  <a:pos x="T0" y="T1"/>
                </a:cxn>
                <a:cxn ang="0">
                  <a:pos x="T2" y="T3"/>
                </a:cxn>
                <a:cxn ang="0">
                  <a:pos x="T4" y="T5"/>
                </a:cxn>
                <a:cxn ang="0">
                  <a:pos x="T6" y="T7"/>
                </a:cxn>
                <a:cxn ang="0">
                  <a:pos x="T8" y="T9"/>
                </a:cxn>
              </a:cxnLst>
              <a:rect l="0" t="0" r="r" b="b"/>
              <a:pathLst>
                <a:path w="27" h="27">
                  <a:moveTo>
                    <a:pt x="4" y="20"/>
                  </a:moveTo>
                  <a:cubicBezTo>
                    <a:pt x="0" y="15"/>
                    <a:pt x="1" y="7"/>
                    <a:pt x="7" y="4"/>
                  </a:cubicBezTo>
                  <a:cubicBezTo>
                    <a:pt x="12" y="0"/>
                    <a:pt x="20" y="1"/>
                    <a:pt x="23" y="6"/>
                  </a:cubicBezTo>
                  <a:cubicBezTo>
                    <a:pt x="27" y="12"/>
                    <a:pt x="26" y="19"/>
                    <a:pt x="21" y="23"/>
                  </a:cubicBezTo>
                  <a:cubicBezTo>
                    <a:pt x="15" y="27"/>
                    <a:pt x="8" y="26"/>
                    <a:pt x="4" y="20"/>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6" name="Freeform 346"/>
            <p:cNvSpPr/>
            <p:nvPr/>
          </p:nvSpPr>
          <p:spPr bwMode="auto">
            <a:xfrm>
              <a:off x="1971" y="2244"/>
              <a:ext cx="42" cy="42"/>
            </a:xfrm>
            <a:custGeom>
              <a:avLst/>
              <a:gdLst>
                <a:gd name="T0" fmla="*/ 21 w 47"/>
                <a:gd name="T1" fmla="*/ 1 h 47"/>
                <a:gd name="T2" fmla="*/ 45 w 47"/>
                <a:gd name="T3" fmla="*/ 20 h 47"/>
                <a:gd name="T4" fmla="*/ 26 w 47"/>
                <a:gd name="T5" fmla="*/ 45 h 47"/>
                <a:gd name="T6" fmla="*/ 2 w 47"/>
                <a:gd name="T7" fmla="*/ 26 h 47"/>
                <a:gd name="T8" fmla="*/ 21 w 47"/>
                <a:gd name="T9" fmla="*/ 1 h 47"/>
              </a:gdLst>
              <a:ahLst/>
              <a:cxnLst>
                <a:cxn ang="0">
                  <a:pos x="T0" y="T1"/>
                </a:cxn>
                <a:cxn ang="0">
                  <a:pos x="T2" y="T3"/>
                </a:cxn>
                <a:cxn ang="0">
                  <a:pos x="T4" y="T5"/>
                </a:cxn>
                <a:cxn ang="0">
                  <a:pos x="T6" y="T7"/>
                </a:cxn>
                <a:cxn ang="0">
                  <a:pos x="T8" y="T9"/>
                </a:cxn>
              </a:cxnLst>
              <a:rect l="0" t="0" r="r" b="b"/>
              <a:pathLst>
                <a:path w="47" h="47">
                  <a:moveTo>
                    <a:pt x="21" y="1"/>
                  </a:moveTo>
                  <a:cubicBezTo>
                    <a:pt x="33" y="0"/>
                    <a:pt x="44" y="8"/>
                    <a:pt x="45" y="20"/>
                  </a:cubicBezTo>
                  <a:cubicBezTo>
                    <a:pt x="47" y="32"/>
                    <a:pt x="38" y="43"/>
                    <a:pt x="26" y="45"/>
                  </a:cubicBezTo>
                  <a:cubicBezTo>
                    <a:pt x="14" y="47"/>
                    <a:pt x="3" y="38"/>
                    <a:pt x="2" y="26"/>
                  </a:cubicBezTo>
                  <a:cubicBezTo>
                    <a:pt x="0" y="14"/>
                    <a:pt x="9" y="3"/>
                    <a:pt x="21" y="1"/>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7" name="Freeform 347"/>
            <p:cNvSpPr/>
            <p:nvPr/>
          </p:nvSpPr>
          <p:spPr bwMode="auto">
            <a:xfrm>
              <a:off x="1855" y="1286"/>
              <a:ext cx="22" cy="22"/>
            </a:xfrm>
            <a:custGeom>
              <a:avLst/>
              <a:gdLst>
                <a:gd name="T0" fmla="*/ 11 w 25"/>
                <a:gd name="T1" fmla="*/ 1 h 25"/>
                <a:gd name="T2" fmla="*/ 24 w 25"/>
                <a:gd name="T3" fmla="*/ 11 h 25"/>
                <a:gd name="T4" fmla="*/ 14 w 25"/>
                <a:gd name="T5" fmla="*/ 24 h 25"/>
                <a:gd name="T6" fmla="*/ 1 w 25"/>
                <a:gd name="T7" fmla="*/ 14 h 25"/>
                <a:gd name="T8" fmla="*/ 11 w 25"/>
                <a:gd name="T9" fmla="*/ 1 h 25"/>
              </a:gdLst>
              <a:ahLst/>
              <a:cxnLst>
                <a:cxn ang="0">
                  <a:pos x="T0" y="T1"/>
                </a:cxn>
                <a:cxn ang="0">
                  <a:pos x="T2" y="T3"/>
                </a:cxn>
                <a:cxn ang="0">
                  <a:pos x="T4" y="T5"/>
                </a:cxn>
                <a:cxn ang="0">
                  <a:pos x="T6" y="T7"/>
                </a:cxn>
                <a:cxn ang="0">
                  <a:pos x="T8" y="T9"/>
                </a:cxn>
              </a:cxnLst>
              <a:rect l="0" t="0" r="r" b="b"/>
              <a:pathLst>
                <a:path w="25" h="25">
                  <a:moveTo>
                    <a:pt x="11" y="1"/>
                  </a:moveTo>
                  <a:cubicBezTo>
                    <a:pt x="17" y="0"/>
                    <a:pt x="23" y="4"/>
                    <a:pt x="24" y="11"/>
                  </a:cubicBezTo>
                  <a:cubicBezTo>
                    <a:pt x="25" y="18"/>
                    <a:pt x="20" y="24"/>
                    <a:pt x="14" y="24"/>
                  </a:cubicBezTo>
                  <a:cubicBezTo>
                    <a:pt x="7" y="25"/>
                    <a:pt x="1" y="21"/>
                    <a:pt x="1" y="14"/>
                  </a:cubicBezTo>
                  <a:cubicBezTo>
                    <a:pt x="0" y="8"/>
                    <a:pt x="4" y="2"/>
                    <a:pt x="11" y="1"/>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8" name="Freeform 348"/>
            <p:cNvSpPr/>
            <p:nvPr/>
          </p:nvSpPr>
          <p:spPr bwMode="auto">
            <a:xfrm>
              <a:off x="1858" y="1857"/>
              <a:ext cx="22" cy="23"/>
            </a:xfrm>
            <a:custGeom>
              <a:avLst/>
              <a:gdLst>
                <a:gd name="T0" fmla="*/ 11 w 25"/>
                <a:gd name="T1" fmla="*/ 0 h 25"/>
                <a:gd name="T2" fmla="*/ 24 w 25"/>
                <a:gd name="T3" fmla="*/ 11 h 25"/>
                <a:gd name="T4" fmla="*/ 14 w 25"/>
                <a:gd name="T5" fmla="*/ 24 h 25"/>
                <a:gd name="T6" fmla="*/ 0 w 25"/>
                <a:gd name="T7" fmla="*/ 14 h 25"/>
                <a:gd name="T8" fmla="*/ 11 w 25"/>
                <a:gd name="T9" fmla="*/ 0 h 25"/>
              </a:gdLst>
              <a:ahLst/>
              <a:cxnLst>
                <a:cxn ang="0">
                  <a:pos x="T0" y="T1"/>
                </a:cxn>
                <a:cxn ang="0">
                  <a:pos x="T2" y="T3"/>
                </a:cxn>
                <a:cxn ang="0">
                  <a:pos x="T4" y="T5"/>
                </a:cxn>
                <a:cxn ang="0">
                  <a:pos x="T6" y="T7"/>
                </a:cxn>
                <a:cxn ang="0">
                  <a:pos x="T8" y="T9"/>
                </a:cxn>
              </a:cxnLst>
              <a:rect l="0" t="0" r="r" b="b"/>
              <a:pathLst>
                <a:path w="25" h="25">
                  <a:moveTo>
                    <a:pt x="11" y="0"/>
                  </a:moveTo>
                  <a:cubicBezTo>
                    <a:pt x="17" y="0"/>
                    <a:pt x="23" y="4"/>
                    <a:pt x="24" y="11"/>
                  </a:cubicBezTo>
                  <a:cubicBezTo>
                    <a:pt x="25" y="17"/>
                    <a:pt x="20" y="23"/>
                    <a:pt x="14" y="24"/>
                  </a:cubicBezTo>
                  <a:cubicBezTo>
                    <a:pt x="7" y="25"/>
                    <a:pt x="1" y="20"/>
                    <a:pt x="0" y="14"/>
                  </a:cubicBezTo>
                  <a:cubicBezTo>
                    <a:pt x="0" y="7"/>
                    <a:pt x="4" y="1"/>
                    <a:pt x="11" y="0"/>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9" name="Freeform 349"/>
            <p:cNvSpPr/>
            <p:nvPr/>
          </p:nvSpPr>
          <p:spPr bwMode="auto">
            <a:xfrm>
              <a:off x="2858" y="550"/>
              <a:ext cx="43" cy="43"/>
            </a:xfrm>
            <a:custGeom>
              <a:avLst/>
              <a:gdLst>
                <a:gd name="T0" fmla="*/ 11 w 49"/>
                <a:gd name="T1" fmla="*/ 7 h 49"/>
                <a:gd name="T2" fmla="*/ 42 w 49"/>
                <a:gd name="T3" fmla="*/ 11 h 49"/>
                <a:gd name="T4" fmla="*/ 38 w 49"/>
                <a:gd name="T5" fmla="*/ 42 h 49"/>
                <a:gd name="T6" fmla="*/ 7 w 49"/>
                <a:gd name="T7" fmla="*/ 38 h 49"/>
                <a:gd name="T8" fmla="*/ 11 w 49"/>
                <a:gd name="T9" fmla="*/ 7 h 49"/>
              </a:gdLst>
              <a:ahLst/>
              <a:cxnLst>
                <a:cxn ang="0">
                  <a:pos x="T0" y="T1"/>
                </a:cxn>
                <a:cxn ang="0">
                  <a:pos x="T2" y="T3"/>
                </a:cxn>
                <a:cxn ang="0">
                  <a:pos x="T4" y="T5"/>
                </a:cxn>
                <a:cxn ang="0">
                  <a:pos x="T6" y="T7"/>
                </a:cxn>
                <a:cxn ang="0">
                  <a:pos x="T8" y="T9"/>
                </a:cxn>
              </a:cxnLst>
              <a:rect l="0" t="0" r="r" b="b"/>
              <a:pathLst>
                <a:path w="49" h="49">
                  <a:moveTo>
                    <a:pt x="11" y="7"/>
                  </a:moveTo>
                  <a:cubicBezTo>
                    <a:pt x="21" y="0"/>
                    <a:pt x="34" y="1"/>
                    <a:pt x="42" y="11"/>
                  </a:cubicBezTo>
                  <a:cubicBezTo>
                    <a:pt x="49" y="21"/>
                    <a:pt x="47" y="35"/>
                    <a:pt x="38" y="42"/>
                  </a:cubicBezTo>
                  <a:cubicBezTo>
                    <a:pt x="28" y="49"/>
                    <a:pt x="14" y="47"/>
                    <a:pt x="7" y="38"/>
                  </a:cubicBezTo>
                  <a:cubicBezTo>
                    <a:pt x="0" y="28"/>
                    <a:pt x="1" y="14"/>
                    <a:pt x="11" y="7"/>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0" name="Freeform 350"/>
            <p:cNvSpPr/>
            <p:nvPr/>
          </p:nvSpPr>
          <p:spPr bwMode="auto">
            <a:xfrm>
              <a:off x="2915" y="614"/>
              <a:ext cx="22" cy="23"/>
            </a:xfrm>
            <a:custGeom>
              <a:avLst/>
              <a:gdLst>
                <a:gd name="T0" fmla="*/ 11 w 25"/>
                <a:gd name="T1" fmla="*/ 1 h 26"/>
                <a:gd name="T2" fmla="*/ 24 w 25"/>
                <a:gd name="T3" fmla="*/ 11 h 26"/>
                <a:gd name="T4" fmla="*/ 14 w 25"/>
                <a:gd name="T5" fmla="*/ 25 h 26"/>
                <a:gd name="T6" fmla="*/ 1 w 25"/>
                <a:gd name="T7" fmla="*/ 14 h 26"/>
                <a:gd name="T8" fmla="*/ 11 w 25"/>
                <a:gd name="T9" fmla="*/ 1 h 26"/>
              </a:gdLst>
              <a:ahLst/>
              <a:cxnLst>
                <a:cxn ang="0">
                  <a:pos x="T0" y="T1"/>
                </a:cxn>
                <a:cxn ang="0">
                  <a:pos x="T2" y="T3"/>
                </a:cxn>
                <a:cxn ang="0">
                  <a:pos x="T4" y="T5"/>
                </a:cxn>
                <a:cxn ang="0">
                  <a:pos x="T6" y="T7"/>
                </a:cxn>
                <a:cxn ang="0">
                  <a:pos x="T8" y="T9"/>
                </a:cxn>
              </a:cxnLst>
              <a:rect l="0" t="0" r="r" b="b"/>
              <a:pathLst>
                <a:path w="25" h="26">
                  <a:moveTo>
                    <a:pt x="11" y="1"/>
                  </a:moveTo>
                  <a:cubicBezTo>
                    <a:pt x="18" y="0"/>
                    <a:pt x="24" y="5"/>
                    <a:pt x="24" y="11"/>
                  </a:cubicBezTo>
                  <a:cubicBezTo>
                    <a:pt x="25" y="18"/>
                    <a:pt x="21" y="24"/>
                    <a:pt x="14" y="25"/>
                  </a:cubicBezTo>
                  <a:cubicBezTo>
                    <a:pt x="8" y="26"/>
                    <a:pt x="2" y="21"/>
                    <a:pt x="1" y="14"/>
                  </a:cubicBezTo>
                  <a:cubicBezTo>
                    <a:pt x="0" y="8"/>
                    <a:pt x="4" y="2"/>
                    <a:pt x="11" y="1"/>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1" name="Freeform 351"/>
            <p:cNvSpPr/>
            <p:nvPr/>
          </p:nvSpPr>
          <p:spPr bwMode="auto">
            <a:xfrm>
              <a:off x="3581" y="2420"/>
              <a:ext cx="24" cy="24"/>
            </a:xfrm>
            <a:custGeom>
              <a:avLst/>
              <a:gdLst>
                <a:gd name="T0" fmla="*/ 3 w 27"/>
                <a:gd name="T1" fmla="*/ 21 h 27"/>
                <a:gd name="T2" fmla="*/ 6 w 27"/>
                <a:gd name="T3" fmla="*/ 4 h 27"/>
                <a:gd name="T4" fmla="*/ 23 w 27"/>
                <a:gd name="T5" fmla="*/ 7 h 27"/>
                <a:gd name="T6" fmla="*/ 20 w 27"/>
                <a:gd name="T7" fmla="*/ 23 h 27"/>
                <a:gd name="T8" fmla="*/ 3 w 27"/>
                <a:gd name="T9" fmla="*/ 21 h 27"/>
              </a:gdLst>
              <a:ahLst/>
              <a:cxnLst>
                <a:cxn ang="0">
                  <a:pos x="T0" y="T1"/>
                </a:cxn>
                <a:cxn ang="0">
                  <a:pos x="T2" y="T3"/>
                </a:cxn>
                <a:cxn ang="0">
                  <a:pos x="T4" y="T5"/>
                </a:cxn>
                <a:cxn ang="0">
                  <a:pos x="T6" y="T7"/>
                </a:cxn>
                <a:cxn ang="0">
                  <a:pos x="T8" y="T9"/>
                </a:cxn>
              </a:cxnLst>
              <a:rect l="0" t="0" r="r" b="b"/>
              <a:pathLst>
                <a:path w="27" h="27">
                  <a:moveTo>
                    <a:pt x="3" y="21"/>
                  </a:moveTo>
                  <a:cubicBezTo>
                    <a:pt x="0" y="15"/>
                    <a:pt x="1" y="8"/>
                    <a:pt x="6" y="4"/>
                  </a:cubicBezTo>
                  <a:cubicBezTo>
                    <a:pt x="11" y="0"/>
                    <a:pt x="19" y="1"/>
                    <a:pt x="23" y="7"/>
                  </a:cubicBezTo>
                  <a:cubicBezTo>
                    <a:pt x="27" y="12"/>
                    <a:pt x="25" y="20"/>
                    <a:pt x="20" y="23"/>
                  </a:cubicBezTo>
                  <a:cubicBezTo>
                    <a:pt x="15" y="27"/>
                    <a:pt x="7" y="26"/>
                    <a:pt x="3" y="21"/>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2" name="Freeform 352"/>
            <p:cNvSpPr/>
            <p:nvPr/>
          </p:nvSpPr>
          <p:spPr bwMode="auto">
            <a:xfrm>
              <a:off x="3810" y="2067"/>
              <a:ext cx="24" cy="24"/>
            </a:xfrm>
            <a:custGeom>
              <a:avLst/>
              <a:gdLst>
                <a:gd name="T0" fmla="*/ 3 w 27"/>
                <a:gd name="T1" fmla="*/ 21 h 27"/>
                <a:gd name="T2" fmla="*/ 6 w 27"/>
                <a:gd name="T3" fmla="*/ 4 h 27"/>
                <a:gd name="T4" fmla="*/ 23 w 27"/>
                <a:gd name="T5" fmla="*/ 7 h 27"/>
                <a:gd name="T6" fmla="*/ 20 w 27"/>
                <a:gd name="T7" fmla="*/ 23 h 27"/>
                <a:gd name="T8" fmla="*/ 3 w 27"/>
                <a:gd name="T9" fmla="*/ 21 h 27"/>
              </a:gdLst>
              <a:ahLst/>
              <a:cxnLst>
                <a:cxn ang="0">
                  <a:pos x="T0" y="T1"/>
                </a:cxn>
                <a:cxn ang="0">
                  <a:pos x="T2" y="T3"/>
                </a:cxn>
                <a:cxn ang="0">
                  <a:pos x="T4" y="T5"/>
                </a:cxn>
                <a:cxn ang="0">
                  <a:pos x="T6" y="T7"/>
                </a:cxn>
                <a:cxn ang="0">
                  <a:pos x="T8" y="T9"/>
                </a:cxn>
              </a:cxnLst>
              <a:rect l="0" t="0" r="r" b="b"/>
              <a:pathLst>
                <a:path w="27" h="27">
                  <a:moveTo>
                    <a:pt x="3" y="21"/>
                  </a:moveTo>
                  <a:cubicBezTo>
                    <a:pt x="0" y="15"/>
                    <a:pt x="1" y="8"/>
                    <a:pt x="6" y="4"/>
                  </a:cubicBezTo>
                  <a:cubicBezTo>
                    <a:pt x="11" y="0"/>
                    <a:pt x="19" y="1"/>
                    <a:pt x="23" y="7"/>
                  </a:cubicBezTo>
                  <a:cubicBezTo>
                    <a:pt x="27" y="12"/>
                    <a:pt x="25" y="19"/>
                    <a:pt x="20" y="23"/>
                  </a:cubicBezTo>
                  <a:cubicBezTo>
                    <a:pt x="15" y="27"/>
                    <a:pt x="7" y="26"/>
                    <a:pt x="3" y="21"/>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3" name="Freeform 353"/>
            <p:cNvSpPr/>
            <p:nvPr/>
          </p:nvSpPr>
          <p:spPr bwMode="auto">
            <a:xfrm>
              <a:off x="2225" y="491"/>
              <a:ext cx="24" cy="25"/>
            </a:xfrm>
            <a:custGeom>
              <a:avLst/>
              <a:gdLst>
                <a:gd name="T0" fmla="*/ 6 w 27"/>
                <a:gd name="T1" fmla="*/ 4 h 28"/>
                <a:gd name="T2" fmla="*/ 23 w 27"/>
                <a:gd name="T3" fmla="*/ 7 h 28"/>
                <a:gd name="T4" fmla="*/ 21 w 27"/>
                <a:gd name="T5" fmla="*/ 24 h 28"/>
                <a:gd name="T6" fmla="*/ 4 w 27"/>
                <a:gd name="T7" fmla="*/ 21 h 28"/>
                <a:gd name="T8" fmla="*/ 6 w 27"/>
                <a:gd name="T9" fmla="*/ 4 h 28"/>
              </a:gdLst>
              <a:ahLst/>
              <a:cxnLst>
                <a:cxn ang="0">
                  <a:pos x="T0" y="T1"/>
                </a:cxn>
                <a:cxn ang="0">
                  <a:pos x="T2" y="T3"/>
                </a:cxn>
                <a:cxn ang="0">
                  <a:pos x="T4" y="T5"/>
                </a:cxn>
                <a:cxn ang="0">
                  <a:pos x="T6" y="T7"/>
                </a:cxn>
                <a:cxn ang="0">
                  <a:pos x="T8" y="T9"/>
                </a:cxn>
              </a:cxnLst>
              <a:rect l="0" t="0" r="r" b="b"/>
              <a:pathLst>
                <a:path w="27" h="28">
                  <a:moveTo>
                    <a:pt x="6" y="4"/>
                  </a:moveTo>
                  <a:cubicBezTo>
                    <a:pt x="11" y="0"/>
                    <a:pt x="19" y="1"/>
                    <a:pt x="23" y="7"/>
                  </a:cubicBezTo>
                  <a:cubicBezTo>
                    <a:pt x="27" y="12"/>
                    <a:pt x="26" y="20"/>
                    <a:pt x="21" y="24"/>
                  </a:cubicBezTo>
                  <a:cubicBezTo>
                    <a:pt x="15" y="28"/>
                    <a:pt x="8" y="27"/>
                    <a:pt x="4" y="21"/>
                  </a:cubicBezTo>
                  <a:cubicBezTo>
                    <a:pt x="0" y="16"/>
                    <a:pt x="1" y="9"/>
                    <a:pt x="6" y="4"/>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文本框 6"/>
          <p:cNvSpPr txBox="1">
            <a:spLocks noChangeArrowheads="1"/>
          </p:cNvSpPr>
          <p:nvPr/>
        </p:nvSpPr>
        <p:spPr bwMode="auto">
          <a:xfrm>
            <a:off x="3727057" y="232784"/>
            <a:ext cx="168988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fontAlgn="base">
              <a:spcBef>
                <a:spcPct val="0"/>
              </a:spcBef>
              <a:spcAft>
                <a:spcPct val="0"/>
              </a:spcAft>
              <a:defRPr/>
            </a:pPr>
            <a:r>
              <a:rPr lang="en-US" altLang="zh-CN" sz="1400">
                <a:solidFill>
                  <a:srgbClr val="E1775D"/>
                </a:solidFill>
                <a:latin typeface="Arial" panose="020B0604020202020204"/>
                <a:ea typeface="方正兰亭黑_GBK"/>
              </a:rPr>
              <a:t>02.</a:t>
            </a:r>
            <a:r>
              <a:rPr lang="zh-CN" altLang="en-US" sz="1400">
                <a:solidFill>
                  <a:srgbClr val="E1775D"/>
                </a:solidFill>
                <a:latin typeface="Arial" panose="020B0604020202020204"/>
                <a:ea typeface="方正兰亭黑_GBK"/>
              </a:rPr>
              <a:t>研究方法及过程</a:t>
            </a:r>
          </a:p>
        </p:txBody>
      </p:sp>
      <p:sp>
        <p:nvSpPr>
          <p:cNvPr id="91" name="文本框 6"/>
          <p:cNvSpPr txBox="1">
            <a:spLocks noChangeArrowheads="1"/>
          </p:cNvSpPr>
          <p:nvPr/>
        </p:nvSpPr>
        <p:spPr bwMode="auto">
          <a:xfrm>
            <a:off x="2956012" y="485966"/>
            <a:ext cx="3231975"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fontAlgn="base">
              <a:spcBef>
                <a:spcPct val="0"/>
              </a:spcBef>
              <a:spcAft>
                <a:spcPct val="0"/>
              </a:spcAft>
              <a:defRPr/>
            </a:pPr>
            <a:r>
              <a:rPr lang="en-US" altLang="zh-CN" sz="1050">
                <a:solidFill>
                  <a:prstClr val="black">
                    <a:lumMod val="75000"/>
                    <a:lumOff val="25000"/>
                  </a:prstClr>
                </a:solidFill>
                <a:latin typeface="Calibri Light" panose="020F0302020204030204"/>
                <a:ea typeface="方正兰亭黑_GBK"/>
              </a:rPr>
              <a:t>Lorem ipsum dolor sit amet, consectetuer adipiscing elit</a:t>
            </a:r>
            <a:endParaRPr lang="zh-CN" altLang="en-US" sz="1050">
              <a:solidFill>
                <a:prstClr val="black">
                  <a:lumMod val="75000"/>
                  <a:lumOff val="25000"/>
                </a:prstClr>
              </a:solidFill>
              <a:latin typeface="Calibri Light" panose="020F0302020204030204"/>
              <a:ea typeface="方正兰亭黑_GBK"/>
            </a:endParaRPr>
          </a:p>
        </p:txBody>
      </p:sp>
      <p:grpSp>
        <p:nvGrpSpPr>
          <p:cNvPr id="92" name="组合 91"/>
          <p:cNvGrpSpPr/>
          <p:nvPr/>
        </p:nvGrpSpPr>
        <p:grpSpPr>
          <a:xfrm flipV="1">
            <a:off x="4341998" y="793743"/>
            <a:ext cx="460002" cy="52514"/>
            <a:chOff x="6435723" y="-1272091"/>
            <a:chExt cx="1793876" cy="204788"/>
          </a:xfrm>
        </p:grpSpPr>
        <p:sp>
          <p:nvSpPr>
            <p:cNvPr id="93" name="椭圆 92"/>
            <p:cNvSpPr/>
            <p:nvPr/>
          </p:nvSpPr>
          <p:spPr>
            <a:xfrm>
              <a:off x="6435723" y="-1272091"/>
              <a:ext cx="204788" cy="20478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00" name="椭圆 99"/>
            <p:cNvSpPr/>
            <p:nvPr/>
          </p:nvSpPr>
          <p:spPr>
            <a:xfrm>
              <a:off x="6753541" y="-1272091"/>
              <a:ext cx="204788" cy="20478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01" name="椭圆 100"/>
            <p:cNvSpPr/>
            <p:nvPr/>
          </p:nvSpPr>
          <p:spPr>
            <a:xfrm>
              <a:off x="7071359" y="-1272091"/>
              <a:ext cx="204788" cy="20478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02" name="椭圆 101"/>
            <p:cNvSpPr/>
            <p:nvPr/>
          </p:nvSpPr>
          <p:spPr>
            <a:xfrm>
              <a:off x="7389177" y="-1272091"/>
              <a:ext cx="204788" cy="20478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03" name="椭圆 102"/>
            <p:cNvSpPr/>
            <p:nvPr/>
          </p:nvSpPr>
          <p:spPr>
            <a:xfrm>
              <a:off x="7706995" y="-1272091"/>
              <a:ext cx="204788" cy="20478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04" name="椭圆 103"/>
            <p:cNvSpPr/>
            <p:nvPr/>
          </p:nvSpPr>
          <p:spPr>
            <a:xfrm>
              <a:off x="8024811" y="-1272091"/>
              <a:ext cx="204788" cy="204788"/>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cxnSp>
        <p:nvCxnSpPr>
          <p:cNvPr id="3" name="直接箭头连接符 2"/>
          <p:cNvCxnSpPr/>
          <p:nvPr/>
        </p:nvCxnSpPr>
        <p:spPr>
          <a:xfrm>
            <a:off x="517897" y="2907761"/>
            <a:ext cx="8105614" cy="0"/>
          </a:xfrm>
          <a:prstGeom prst="straightConnector1">
            <a:avLst/>
          </a:prstGeom>
          <a:ln w="12700" cap="rnd">
            <a:solidFill>
              <a:schemeClr val="tx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 name="椭圆 3"/>
          <p:cNvSpPr/>
          <p:nvPr/>
        </p:nvSpPr>
        <p:spPr>
          <a:xfrm>
            <a:off x="840854" y="2454435"/>
            <a:ext cx="906651" cy="90665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椭圆 29"/>
          <p:cNvSpPr/>
          <p:nvPr/>
        </p:nvSpPr>
        <p:spPr>
          <a:xfrm>
            <a:off x="2956012" y="2454436"/>
            <a:ext cx="906651" cy="90665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椭圆 30"/>
          <p:cNvSpPr/>
          <p:nvPr/>
        </p:nvSpPr>
        <p:spPr>
          <a:xfrm>
            <a:off x="5071170" y="2454436"/>
            <a:ext cx="906651" cy="90665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椭圆 31"/>
          <p:cNvSpPr/>
          <p:nvPr/>
        </p:nvSpPr>
        <p:spPr>
          <a:xfrm>
            <a:off x="7186327" y="2454436"/>
            <a:ext cx="906651" cy="906651"/>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 name="直接箭头连接符 5"/>
          <p:cNvCxnSpPr/>
          <p:nvPr/>
        </p:nvCxnSpPr>
        <p:spPr>
          <a:xfrm flipH="1">
            <a:off x="1294179" y="3471620"/>
            <a:ext cx="0" cy="526943"/>
          </a:xfrm>
          <a:prstGeom prst="straightConnector1">
            <a:avLst/>
          </a:prstGeom>
          <a:ln w="6350" cap="rnd">
            <a:solidFill>
              <a:schemeClr val="tx2">
                <a:lumMod val="75000"/>
              </a:schemeClr>
            </a:solidFill>
            <a:prstDash val="sysDash"/>
            <a:headEnd type="oval" w="sm" len="sm"/>
            <a:tailEnd type="triangle" w="med" len="med"/>
          </a:ln>
        </p:spPr>
        <p:style>
          <a:lnRef idx="1">
            <a:schemeClr val="accent1"/>
          </a:lnRef>
          <a:fillRef idx="0">
            <a:schemeClr val="accent1"/>
          </a:fillRef>
          <a:effectRef idx="0">
            <a:schemeClr val="accent1"/>
          </a:effectRef>
          <a:fontRef idx="minor">
            <a:schemeClr val="tx1"/>
          </a:fontRef>
        </p:style>
      </p:cxnSp>
      <p:cxnSp>
        <p:nvCxnSpPr>
          <p:cNvPr id="37" name="直接箭头连接符 36"/>
          <p:cNvCxnSpPr/>
          <p:nvPr/>
        </p:nvCxnSpPr>
        <p:spPr>
          <a:xfrm flipH="1">
            <a:off x="5564607" y="3471620"/>
            <a:ext cx="0" cy="526943"/>
          </a:xfrm>
          <a:prstGeom prst="straightConnector1">
            <a:avLst/>
          </a:prstGeom>
          <a:ln w="6350" cap="rnd">
            <a:solidFill>
              <a:schemeClr val="tx2">
                <a:lumMod val="75000"/>
              </a:schemeClr>
            </a:solidFill>
            <a:prstDash val="sysDash"/>
            <a:headEnd type="oval" w="sm" len="sm"/>
            <a:tailEnd type="triangle" w="med" len="med"/>
          </a:ln>
        </p:spPr>
        <p:style>
          <a:lnRef idx="1">
            <a:schemeClr val="accent1"/>
          </a:lnRef>
          <a:fillRef idx="0">
            <a:schemeClr val="accent1"/>
          </a:fillRef>
          <a:effectRef idx="0">
            <a:schemeClr val="accent1"/>
          </a:effectRef>
          <a:fontRef idx="minor">
            <a:schemeClr val="tx1"/>
          </a:fontRef>
        </p:style>
      </p:cxnSp>
      <p:grpSp>
        <p:nvGrpSpPr>
          <p:cNvPr id="9" name="组合 8"/>
          <p:cNvGrpSpPr/>
          <p:nvPr/>
        </p:nvGrpSpPr>
        <p:grpSpPr>
          <a:xfrm>
            <a:off x="3409337" y="1922292"/>
            <a:ext cx="4230315" cy="454650"/>
            <a:chOff x="3409337" y="1664020"/>
            <a:chExt cx="4230315" cy="712922"/>
          </a:xfrm>
        </p:grpSpPr>
        <p:cxnSp>
          <p:nvCxnSpPr>
            <p:cNvPr id="36" name="直接箭头连接符 35"/>
            <p:cNvCxnSpPr/>
            <p:nvPr/>
          </p:nvCxnSpPr>
          <p:spPr>
            <a:xfrm flipH="1" flipV="1">
              <a:off x="3409337" y="1664020"/>
              <a:ext cx="0" cy="712922"/>
            </a:xfrm>
            <a:prstGeom prst="straightConnector1">
              <a:avLst/>
            </a:prstGeom>
            <a:ln w="6350" cap="rnd">
              <a:solidFill>
                <a:schemeClr val="tx2">
                  <a:lumMod val="75000"/>
                </a:schemeClr>
              </a:solidFill>
              <a:prstDash val="sysDash"/>
              <a:headEnd type="oval" w="sm" len="sm"/>
              <a:tailEnd type="triangle" w="med" len="med"/>
            </a:ln>
          </p:spPr>
          <p:style>
            <a:lnRef idx="1">
              <a:schemeClr val="accent1"/>
            </a:lnRef>
            <a:fillRef idx="0">
              <a:schemeClr val="accent1"/>
            </a:fillRef>
            <a:effectRef idx="0">
              <a:schemeClr val="accent1"/>
            </a:effectRef>
            <a:fontRef idx="minor">
              <a:schemeClr val="tx1"/>
            </a:fontRef>
          </p:style>
        </p:cxnSp>
        <p:cxnSp>
          <p:nvCxnSpPr>
            <p:cNvPr id="38" name="直接箭头连接符 37"/>
            <p:cNvCxnSpPr/>
            <p:nvPr/>
          </p:nvCxnSpPr>
          <p:spPr>
            <a:xfrm flipH="1" flipV="1">
              <a:off x="7639652" y="1664020"/>
              <a:ext cx="0" cy="712922"/>
            </a:xfrm>
            <a:prstGeom prst="straightConnector1">
              <a:avLst/>
            </a:prstGeom>
            <a:ln w="6350" cap="rnd">
              <a:solidFill>
                <a:schemeClr val="tx2">
                  <a:lumMod val="75000"/>
                </a:schemeClr>
              </a:solidFill>
              <a:prstDash val="sysDash"/>
              <a:headEnd type="oval" w="sm" len="sm"/>
              <a:tailEnd type="triangle" w="med" len="med"/>
            </a:ln>
          </p:spPr>
          <p:style>
            <a:lnRef idx="1">
              <a:schemeClr val="accent1"/>
            </a:lnRef>
            <a:fillRef idx="0">
              <a:schemeClr val="accent1"/>
            </a:fillRef>
            <a:effectRef idx="0">
              <a:schemeClr val="accent1"/>
            </a:effectRef>
            <a:fontRef idx="minor">
              <a:schemeClr val="tx1"/>
            </a:fontRef>
          </p:style>
        </p:cxnSp>
      </p:grpSp>
      <p:sp>
        <p:nvSpPr>
          <p:cNvPr id="39" name="矩形 38"/>
          <p:cNvSpPr/>
          <p:nvPr/>
        </p:nvSpPr>
        <p:spPr>
          <a:xfrm>
            <a:off x="120828" y="4353136"/>
            <a:ext cx="2346702" cy="722505"/>
          </a:xfrm>
          <a:prstGeom prst="rect">
            <a:avLst/>
          </a:prstGeom>
        </p:spPr>
        <p:txBody>
          <a:bodyPr wrap="square">
            <a:spAutoFit/>
          </a:bodyPr>
          <a:lstStyle/>
          <a:p>
            <a:pPr algn="ctr">
              <a:lnSpc>
                <a:spcPct val="130000"/>
              </a:lnSpc>
              <a:spcBef>
                <a:spcPts val="600"/>
              </a:spcBef>
            </a:pPr>
            <a:r>
              <a:rPr lang="en-US" altLang="zh-CN" sz="1050">
                <a:solidFill>
                  <a:schemeClr val="tx1">
                    <a:lumMod val="85000"/>
                    <a:lumOff val="15000"/>
                  </a:schemeClr>
                </a:solidFill>
              </a:rPr>
              <a:t>Lorem ipsum dolor sit amet, consectetuer adipiscing elit. Aenean commodo ligula eget dolor. </a:t>
            </a:r>
          </a:p>
        </p:txBody>
      </p:sp>
      <p:cxnSp>
        <p:nvCxnSpPr>
          <p:cNvPr id="40" name="直接连接符 39"/>
          <p:cNvCxnSpPr/>
          <p:nvPr/>
        </p:nvCxnSpPr>
        <p:spPr>
          <a:xfrm>
            <a:off x="1175922" y="4353136"/>
            <a:ext cx="236515"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41" name="矩形 40"/>
          <p:cNvSpPr/>
          <p:nvPr/>
        </p:nvSpPr>
        <p:spPr>
          <a:xfrm>
            <a:off x="652957" y="4018139"/>
            <a:ext cx="1282444" cy="307777"/>
          </a:xfrm>
          <a:prstGeom prst="rect">
            <a:avLst/>
          </a:prstGeom>
        </p:spPr>
        <p:txBody>
          <a:bodyPr wrap="square">
            <a:spAutoFit/>
          </a:bodyPr>
          <a:lstStyle/>
          <a:p>
            <a:pPr algn="ctr"/>
            <a:r>
              <a:rPr lang="zh-CN" altLang="en-US" sz="1400">
                <a:solidFill>
                  <a:schemeClr val="accent1"/>
                </a:solidFill>
                <a:latin typeface="微软雅黑" panose="020B0503020204020204" charset="-122"/>
                <a:ea typeface="微软雅黑" panose="020B0503020204020204" charset="-122"/>
              </a:rPr>
              <a:t>课题研究</a:t>
            </a:r>
          </a:p>
        </p:txBody>
      </p:sp>
      <p:sp>
        <p:nvSpPr>
          <p:cNvPr id="44" name="矩形 43"/>
          <p:cNvSpPr/>
          <p:nvPr/>
        </p:nvSpPr>
        <p:spPr>
          <a:xfrm>
            <a:off x="2239789" y="1259278"/>
            <a:ext cx="2346702" cy="722505"/>
          </a:xfrm>
          <a:prstGeom prst="rect">
            <a:avLst/>
          </a:prstGeom>
        </p:spPr>
        <p:txBody>
          <a:bodyPr wrap="square">
            <a:spAutoFit/>
          </a:bodyPr>
          <a:lstStyle/>
          <a:p>
            <a:pPr algn="ctr">
              <a:lnSpc>
                <a:spcPct val="130000"/>
              </a:lnSpc>
              <a:spcBef>
                <a:spcPts val="600"/>
              </a:spcBef>
            </a:pPr>
            <a:r>
              <a:rPr lang="en-US" altLang="zh-CN" sz="1050">
                <a:solidFill>
                  <a:schemeClr val="tx1">
                    <a:lumMod val="85000"/>
                    <a:lumOff val="15000"/>
                  </a:schemeClr>
                </a:solidFill>
              </a:rPr>
              <a:t>Lorem ipsum dolor sit amet, consectetuer adipiscing elit. Aenean commodo ligula eget dolor. </a:t>
            </a:r>
          </a:p>
        </p:txBody>
      </p:sp>
      <p:cxnSp>
        <p:nvCxnSpPr>
          <p:cNvPr id="45" name="直接连接符 44"/>
          <p:cNvCxnSpPr/>
          <p:nvPr/>
        </p:nvCxnSpPr>
        <p:spPr>
          <a:xfrm>
            <a:off x="3294883" y="1259278"/>
            <a:ext cx="236515"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46" name="矩形 45"/>
          <p:cNvSpPr/>
          <p:nvPr/>
        </p:nvSpPr>
        <p:spPr>
          <a:xfrm>
            <a:off x="2771918" y="924281"/>
            <a:ext cx="1282444" cy="307777"/>
          </a:xfrm>
          <a:prstGeom prst="rect">
            <a:avLst/>
          </a:prstGeom>
        </p:spPr>
        <p:txBody>
          <a:bodyPr wrap="square">
            <a:spAutoFit/>
          </a:bodyPr>
          <a:lstStyle/>
          <a:p>
            <a:pPr algn="ctr"/>
            <a:r>
              <a:rPr lang="zh-CN" altLang="en-US" sz="1400">
                <a:solidFill>
                  <a:schemeClr val="accent2"/>
                </a:solidFill>
                <a:latin typeface="微软雅黑" panose="020B0503020204020204" charset="-122"/>
                <a:ea typeface="微软雅黑" panose="020B0503020204020204" charset="-122"/>
              </a:rPr>
              <a:t>实验论证</a:t>
            </a:r>
          </a:p>
        </p:txBody>
      </p:sp>
      <p:sp>
        <p:nvSpPr>
          <p:cNvPr id="47" name="矩形 46"/>
          <p:cNvSpPr/>
          <p:nvPr/>
        </p:nvSpPr>
        <p:spPr>
          <a:xfrm>
            <a:off x="4391256" y="4353136"/>
            <a:ext cx="2346702" cy="722505"/>
          </a:xfrm>
          <a:prstGeom prst="rect">
            <a:avLst/>
          </a:prstGeom>
        </p:spPr>
        <p:txBody>
          <a:bodyPr wrap="square">
            <a:spAutoFit/>
          </a:bodyPr>
          <a:lstStyle/>
          <a:p>
            <a:pPr algn="ctr">
              <a:lnSpc>
                <a:spcPct val="130000"/>
              </a:lnSpc>
              <a:spcBef>
                <a:spcPts val="600"/>
              </a:spcBef>
            </a:pPr>
            <a:r>
              <a:rPr lang="en-US" altLang="zh-CN" sz="1050">
                <a:solidFill>
                  <a:schemeClr val="tx1">
                    <a:lumMod val="85000"/>
                    <a:lumOff val="15000"/>
                  </a:schemeClr>
                </a:solidFill>
              </a:rPr>
              <a:t>Lorem ipsum dolor sit amet, consectetuer adipiscing elit. Aenean commodo ligula eget dolor. </a:t>
            </a:r>
          </a:p>
        </p:txBody>
      </p:sp>
      <p:cxnSp>
        <p:nvCxnSpPr>
          <p:cNvPr id="64" name="直接连接符 63"/>
          <p:cNvCxnSpPr/>
          <p:nvPr/>
        </p:nvCxnSpPr>
        <p:spPr>
          <a:xfrm>
            <a:off x="5446350" y="4353136"/>
            <a:ext cx="236515" cy="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65" name="矩形 64"/>
          <p:cNvSpPr/>
          <p:nvPr/>
        </p:nvSpPr>
        <p:spPr>
          <a:xfrm>
            <a:off x="4923385" y="4018139"/>
            <a:ext cx="1282444" cy="307777"/>
          </a:xfrm>
          <a:prstGeom prst="rect">
            <a:avLst/>
          </a:prstGeom>
        </p:spPr>
        <p:txBody>
          <a:bodyPr wrap="square">
            <a:spAutoFit/>
          </a:bodyPr>
          <a:lstStyle/>
          <a:p>
            <a:pPr algn="ctr"/>
            <a:r>
              <a:rPr lang="zh-CN" altLang="en-US" sz="1400">
                <a:solidFill>
                  <a:schemeClr val="accent3"/>
                </a:solidFill>
                <a:latin typeface="微软雅黑" panose="020B0503020204020204" charset="-122"/>
                <a:ea typeface="微软雅黑" panose="020B0503020204020204" charset="-122"/>
              </a:rPr>
              <a:t>检查调整</a:t>
            </a:r>
          </a:p>
        </p:txBody>
      </p:sp>
      <p:sp>
        <p:nvSpPr>
          <p:cNvPr id="66" name="矩形 65"/>
          <p:cNvSpPr/>
          <p:nvPr/>
        </p:nvSpPr>
        <p:spPr>
          <a:xfrm>
            <a:off x="6466301" y="1255216"/>
            <a:ext cx="2346702" cy="722505"/>
          </a:xfrm>
          <a:prstGeom prst="rect">
            <a:avLst/>
          </a:prstGeom>
        </p:spPr>
        <p:txBody>
          <a:bodyPr wrap="square">
            <a:spAutoFit/>
          </a:bodyPr>
          <a:lstStyle/>
          <a:p>
            <a:pPr algn="ctr">
              <a:lnSpc>
                <a:spcPct val="130000"/>
              </a:lnSpc>
              <a:spcBef>
                <a:spcPts val="600"/>
              </a:spcBef>
            </a:pPr>
            <a:r>
              <a:rPr lang="en-US" altLang="zh-CN" sz="1050">
                <a:solidFill>
                  <a:schemeClr val="tx1">
                    <a:lumMod val="85000"/>
                    <a:lumOff val="15000"/>
                  </a:schemeClr>
                </a:solidFill>
              </a:rPr>
              <a:t>Lorem ipsum dolor sit amet, consectetuer adipiscing elit. Aenean commodo ligula eget dolor. </a:t>
            </a:r>
          </a:p>
        </p:txBody>
      </p:sp>
      <p:cxnSp>
        <p:nvCxnSpPr>
          <p:cNvPr id="67" name="直接连接符 66"/>
          <p:cNvCxnSpPr/>
          <p:nvPr/>
        </p:nvCxnSpPr>
        <p:spPr>
          <a:xfrm>
            <a:off x="7521395" y="1255216"/>
            <a:ext cx="236515" cy="0"/>
          </a:xfrm>
          <a:prstGeom prst="line">
            <a:avLst/>
          </a:prstGeom>
          <a:ln w="19050">
            <a:solidFill>
              <a:schemeClr val="accent5"/>
            </a:solidFill>
          </a:ln>
        </p:spPr>
        <p:style>
          <a:lnRef idx="1">
            <a:schemeClr val="accent1"/>
          </a:lnRef>
          <a:fillRef idx="0">
            <a:schemeClr val="accent1"/>
          </a:fillRef>
          <a:effectRef idx="0">
            <a:schemeClr val="accent1"/>
          </a:effectRef>
          <a:fontRef idx="minor">
            <a:schemeClr val="tx1"/>
          </a:fontRef>
        </p:style>
      </p:cxnSp>
      <p:sp>
        <p:nvSpPr>
          <p:cNvPr id="68" name="矩形 67"/>
          <p:cNvSpPr/>
          <p:nvPr/>
        </p:nvSpPr>
        <p:spPr>
          <a:xfrm>
            <a:off x="6998430" y="920219"/>
            <a:ext cx="1282444" cy="307777"/>
          </a:xfrm>
          <a:prstGeom prst="rect">
            <a:avLst/>
          </a:prstGeom>
        </p:spPr>
        <p:txBody>
          <a:bodyPr wrap="square">
            <a:spAutoFit/>
          </a:bodyPr>
          <a:lstStyle/>
          <a:p>
            <a:pPr algn="ctr"/>
            <a:r>
              <a:rPr lang="zh-CN" altLang="en-US" sz="1400">
                <a:solidFill>
                  <a:schemeClr val="accent5">
                    <a:lumMod val="75000"/>
                  </a:schemeClr>
                </a:solidFill>
                <a:latin typeface="微软雅黑" panose="020B0503020204020204" charset="-122"/>
                <a:ea typeface="微软雅黑" panose="020B0503020204020204" charset="-122"/>
              </a:rPr>
              <a:t>撰写论文</a:t>
            </a:r>
          </a:p>
        </p:txBody>
      </p:sp>
      <p:grpSp>
        <p:nvGrpSpPr>
          <p:cNvPr id="33" name="组合 32"/>
          <p:cNvGrpSpPr/>
          <p:nvPr/>
        </p:nvGrpSpPr>
        <p:grpSpPr>
          <a:xfrm>
            <a:off x="3229950" y="2727580"/>
            <a:ext cx="358775" cy="360362"/>
            <a:chOff x="5394325" y="2859088"/>
            <a:chExt cx="358775" cy="360362"/>
          </a:xfrm>
        </p:grpSpPr>
        <p:sp>
          <p:nvSpPr>
            <p:cNvPr id="34" name="AutoShape 37"/>
            <p:cNvSpPr/>
            <p:nvPr/>
          </p:nvSpPr>
          <p:spPr bwMode="auto">
            <a:xfrm>
              <a:off x="5394325" y="2894013"/>
              <a:ext cx="327025" cy="325437"/>
            </a:xfrm>
            <a:custGeom>
              <a:avLst/>
              <a:gdLst>
                <a:gd name="T0" fmla="+- 0 10849 98"/>
                <a:gd name="T1" fmla="*/ T0 w 21502"/>
                <a:gd name="T2" fmla="*/ 10800 h 21600"/>
                <a:gd name="T3" fmla="+- 0 10849 98"/>
                <a:gd name="T4" fmla="*/ T3 w 21502"/>
                <a:gd name="T5" fmla="*/ 10800 h 21600"/>
                <a:gd name="T6" fmla="+- 0 10849 98"/>
                <a:gd name="T7" fmla="*/ T6 w 21502"/>
                <a:gd name="T8" fmla="*/ 10800 h 21600"/>
                <a:gd name="T9" fmla="+- 0 10849 98"/>
                <a:gd name="T10" fmla="*/ T9 w 21502"/>
                <a:gd name="T11" fmla="*/ 10800 h 21600"/>
              </a:gdLst>
              <a:ahLst/>
              <a:cxnLst>
                <a:cxn ang="0">
                  <a:pos x="T1" y="T2"/>
                </a:cxn>
                <a:cxn ang="0">
                  <a:pos x="T4" y="T5"/>
                </a:cxn>
                <a:cxn ang="0">
                  <a:pos x="T7" y="T8"/>
                </a:cxn>
                <a:cxn ang="0">
                  <a:pos x="T10" y="T11"/>
                </a:cxn>
              </a:cxnLst>
              <a:rect l="0" t="0" r="r" b="b"/>
              <a:pathLst>
                <a:path w="21502" h="21600">
                  <a:moveTo>
                    <a:pt x="19917" y="7880"/>
                  </a:moveTo>
                  <a:lnTo>
                    <a:pt x="18875" y="8932"/>
                  </a:lnTo>
                  <a:cubicBezTo>
                    <a:pt x="18730" y="9079"/>
                    <a:pt x="18497" y="9079"/>
                    <a:pt x="18353" y="8932"/>
                  </a:cubicBezTo>
                  <a:lnTo>
                    <a:pt x="17048" y="7617"/>
                  </a:lnTo>
                  <a:lnTo>
                    <a:pt x="15991" y="10290"/>
                  </a:lnTo>
                  <a:lnTo>
                    <a:pt x="16080" y="10064"/>
                  </a:lnTo>
                  <a:cubicBezTo>
                    <a:pt x="13859" y="7826"/>
                    <a:pt x="11601" y="7544"/>
                    <a:pt x="9565" y="7291"/>
                  </a:cubicBezTo>
                  <a:cubicBezTo>
                    <a:pt x="8910" y="7210"/>
                    <a:pt x="8276" y="7126"/>
                    <a:pt x="7652" y="6990"/>
                  </a:cubicBezTo>
                  <a:lnTo>
                    <a:pt x="13918" y="4456"/>
                  </a:lnTo>
                  <a:lnTo>
                    <a:pt x="12652" y="3179"/>
                  </a:lnTo>
                  <a:cubicBezTo>
                    <a:pt x="12508" y="3033"/>
                    <a:pt x="12508" y="2798"/>
                    <a:pt x="12652" y="2652"/>
                  </a:cubicBezTo>
                  <a:lnTo>
                    <a:pt x="13695" y="1598"/>
                  </a:lnTo>
                  <a:cubicBezTo>
                    <a:pt x="13840" y="1453"/>
                    <a:pt x="14073" y="1453"/>
                    <a:pt x="14217" y="1598"/>
                  </a:cubicBezTo>
                  <a:lnTo>
                    <a:pt x="19917" y="7353"/>
                  </a:lnTo>
                  <a:cubicBezTo>
                    <a:pt x="20062" y="7499"/>
                    <a:pt x="20062" y="7734"/>
                    <a:pt x="19917" y="7880"/>
                  </a:cubicBezTo>
                  <a:moveTo>
                    <a:pt x="12292" y="19639"/>
                  </a:moveTo>
                  <a:cubicBezTo>
                    <a:pt x="12200" y="19872"/>
                    <a:pt x="11999" y="20044"/>
                    <a:pt x="11756" y="20095"/>
                  </a:cubicBezTo>
                  <a:cubicBezTo>
                    <a:pt x="11700" y="20106"/>
                    <a:pt x="11643" y="20111"/>
                    <a:pt x="11587" y="20110"/>
                  </a:cubicBezTo>
                  <a:cubicBezTo>
                    <a:pt x="11400" y="20105"/>
                    <a:pt x="11219" y="20030"/>
                    <a:pt x="11084" y="19892"/>
                  </a:cubicBezTo>
                  <a:lnTo>
                    <a:pt x="1692" y="10517"/>
                  </a:lnTo>
                  <a:cubicBezTo>
                    <a:pt x="1519" y="10343"/>
                    <a:pt x="1443" y="10094"/>
                    <a:pt x="1488" y="9852"/>
                  </a:cubicBezTo>
                  <a:cubicBezTo>
                    <a:pt x="1533" y="9610"/>
                    <a:pt x="1695" y="9407"/>
                    <a:pt x="1917" y="9308"/>
                  </a:cubicBezTo>
                  <a:lnTo>
                    <a:pt x="6505" y="7453"/>
                  </a:lnTo>
                  <a:cubicBezTo>
                    <a:pt x="9597" y="8490"/>
                    <a:pt x="12689" y="7491"/>
                    <a:pt x="15781" y="10821"/>
                  </a:cubicBezTo>
                  <a:cubicBezTo>
                    <a:pt x="15781" y="10821"/>
                    <a:pt x="12292" y="19639"/>
                    <a:pt x="12292" y="19639"/>
                  </a:cubicBezTo>
                  <a:close/>
                  <a:moveTo>
                    <a:pt x="15260" y="545"/>
                  </a:moveTo>
                  <a:cubicBezTo>
                    <a:pt x="14912" y="193"/>
                    <a:pt x="14449" y="0"/>
                    <a:pt x="13956" y="0"/>
                  </a:cubicBezTo>
                  <a:cubicBezTo>
                    <a:pt x="13463" y="0"/>
                    <a:pt x="13000" y="193"/>
                    <a:pt x="12651" y="546"/>
                  </a:cubicBezTo>
                  <a:lnTo>
                    <a:pt x="11610" y="1598"/>
                  </a:lnTo>
                  <a:cubicBezTo>
                    <a:pt x="11261" y="1949"/>
                    <a:pt x="11068" y="2417"/>
                    <a:pt x="11068" y="2915"/>
                  </a:cubicBezTo>
                  <a:cubicBezTo>
                    <a:pt x="11068" y="3265"/>
                    <a:pt x="11164" y="3601"/>
                    <a:pt x="11342" y="3893"/>
                  </a:cubicBezTo>
                  <a:lnTo>
                    <a:pt x="1324" y="7944"/>
                  </a:lnTo>
                  <a:cubicBezTo>
                    <a:pt x="654" y="8241"/>
                    <a:pt x="173" y="8851"/>
                    <a:pt x="38" y="9575"/>
                  </a:cubicBezTo>
                  <a:cubicBezTo>
                    <a:pt x="-98" y="10302"/>
                    <a:pt x="130" y="11048"/>
                    <a:pt x="654" y="11576"/>
                  </a:cubicBezTo>
                  <a:lnTo>
                    <a:pt x="10041" y="20946"/>
                  </a:lnTo>
                  <a:cubicBezTo>
                    <a:pt x="10445" y="21354"/>
                    <a:pt x="10982" y="21586"/>
                    <a:pt x="11549" y="21599"/>
                  </a:cubicBezTo>
                  <a:cubicBezTo>
                    <a:pt x="11562" y="21599"/>
                    <a:pt x="11593" y="21599"/>
                    <a:pt x="11605" y="21599"/>
                  </a:cubicBezTo>
                  <a:cubicBezTo>
                    <a:pt x="11754" y="21599"/>
                    <a:pt x="11906" y="21584"/>
                    <a:pt x="12056" y="21553"/>
                  </a:cubicBezTo>
                  <a:cubicBezTo>
                    <a:pt x="12789" y="21399"/>
                    <a:pt x="13390" y="20888"/>
                    <a:pt x="13662" y="20191"/>
                  </a:cubicBezTo>
                  <a:lnTo>
                    <a:pt x="17604" y="10229"/>
                  </a:lnTo>
                  <a:cubicBezTo>
                    <a:pt x="17902" y="10426"/>
                    <a:pt x="18250" y="10532"/>
                    <a:pt x="18613" y="10532"/>
                  </a:cubicBezTo>
                  <a:cubicBezTo>
                    <a:pt x="19107" y="10532"/>
                    <a:pt x="19570" y="10338"/>
                    <a:pt x="19918" y="9986"/>
                  </a:cubicBezTo>
                  <a:lnTo>
                    <a:pt x="20957" y="8937"/>
                  </a:lnTo>
                  <a:cubicBezTo>
                    <a:pt x="21308" y="8585"/>
                    <a:pt x="21502" y="8116"/>
                    <a:pt x="21502" y="7617"/>
                  </a:cubicBezTo>
                  <a:cubicBezTo>
                    <a:pt x="21502" y="7117"/>
                    <a:pt x="21308" y="6648"/>
                    <a:pt x="20961" y="6300"/>
                  </a:cubicBezTo>
                  <a:cubicBezTo>
                    <a:pt x="20961" y="6300"/>
                    <a:pt x="15260" y="545"/>
                    <a:pt x="15260" y="545"/>
                  </a:cubicBezTo>
                  <a:close/>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35" name="AutoShape 38"/>
            <p:cNvSpPr/>
            <p:nvPr/>
          </p:nvSpPr>
          <p:spPr bwMode="auto">
            <a:xfrm>
              <a:off x="5551488" y="3040063"/>
              <a:ext cx="55562" cy="5556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4320"/>
                  </a:moveTo>
                  <a:cubicBezTo>
                    <a:pt x="14381" y="4320"/>
                    <a:pt x="17279" y="7222"/>
                    <a:pt x="17279" y="10800"/>
                  </a:cubicBezTo>
                  <a:cubicBezTo>
                    <a:pt x="17279" y="14377"/>
                    <a:pt x="14381" y="17279"/>
                    <a:pt x="10800" y="17279"/>
                  </a:cubicBezTo>
                  <a:cubicBezTo>
                    <a:pt x="7218" y="17279"/>
                    <a:pt x="4319" y="14377"/>
                    <a:pt x="4319" y="10800"/>
                  </a:cubicBezTo>
                  <a:cubicBezTo>
                    <a:pt x="4319" y="7222"/>
                    <a:pt x="7218" y="4320"/>
                    <a:pt x="10800" y="4320"/>
                  </a:cubicBezTo>
                  <a:moveTo>
                    <a:pt x="10800" y="21599"/>
                  </a:moveTo>
                  <a:cubicBezTo>
                    <a:pt x="16752" y="21599"/>
                    <a:pt x="21600" y="16756"/>
                    <a:pt x="21600" y="10800"/>
                  </a:cubicBezTo>
                  <a:cubicBezTo>
                    <a:pt x="21600" y="4843"/>
                    <a:pt x="16752" y="0"/>
                    <a:pt x="10800" y="0"/>
                  </a:cubicBezTo>
                  <a:cubicBezTo>
                    <a:pt x="4847" y="0"/>
                    <a:pt x="0" y="4843"/>
                    <a:pt x="0" y="10800"/>
                  </a:cubicBezTo>
                  <a:cubicBezTo>
                    <a:pt x="0" y="16756"/>
                    <a:pt x="4847" y="21599"/>
                    <a:pt x="10800" y="21599"/>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42" name="AutoShape 39"/>
            <p:cNvSpPr/>
            <p:nvPr/>
          </p:nvSpPr>
          <p:spPr bwMode="auto">
            <a:xfrm>
              <a:off x="5697538" y="2859088"/>
              <a:ext cx="55562" cy="571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7279"/>
                  </a:moveTo>
                  <a:cubicBezTo>
                    <a:pt x="7218" y="17279"/>
                    <a:pt x="4320" y="14377"/>
                    <a:pt x="4320" y="10800"/>
                  </a:cubicBezTo>
                  <a:cubicBezTo>
                    <a:pt x="4320" y="7222"/>
                    <a:pt x="7218" y="4320"/>
                    <a:pt x="10800" y="4320"/>
                  </a:cubicBezTo>
                  <a:cubicBezTo>
                    <a:pt x="14381" y="4320"/>
                    <a:pt x="17280" y="7222"/>
                    <a:pt x="17280" y="10800"/>
                  </a:cubicBezTo>
                  <a:cubicBezTo>
                    <a:pt x="17280" y="14377"/>
                    <a:pt x="14381" y="17279"/>
                    <a:pt x="10800" y="17279"/>
                  </a:cubicBezTo>
                  <a:moveTo>
                    <a:pt x="10800" y="0"/>
                  </a:moveTo>
                  <a:cubicBezTo>
                    <a:pt x="4847" y="0"/>
                    <a:pt x="0" y="4843"/>
                    <a:pt x="0" y="10800"/>
                  </a:cubicBezTo>
                  <a:cubicBezTo>
                    <a:pt x="0" y="16756"/>
                    <a:pt x="4847" y="21599"/>
                    <a:pt x="10800" y="21599"/>
                  </a:cubicBezTo>
                  <a:cubicBezTo>
                    <a:pt x="16752" y="21599"/>
                    <a:pt x="21600" y="16756"/>
                    <a:pt x="21600" y="10800"/>
                  </a:cubicBezTo>
                  <a:cubicBezTo>
                    <a:pt x="21600" y="4843"/>
                    <a:pt x="16752" y="0"/>
                    <a:pt x="10800" y="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43" name="AutoShape 40"/>
            <p:cNvSpPr/>
            <p:nvPr/>
          </p:nvSpPr>
          <p:spPr bwMode="auto">
            <a:xfrm>
              <a:off x="5483225" y="3028950"/>
              <a:ext cx="46038" cy="444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5400"/>
                  </a:moveTo>
                  <a:cubicBezTo>
                    <a:pt x="13779" y="5400"/>
                    <a:pt x="16199" y="7815"/>
                    <a:pt x="16199" y="10800"/>
                  </a:cubicBezTo>
                  <a:cubicBezTo>
                    <a:pt x="16199" y="13784"/>
                    <a:pt x="13779" y="16200"/>
                    <a:pt x="10800" y="16200"/>
                  </a:cubicBezTo>
                  <a:cubicBezTo>
                    <a:pt x="7820" y="16200"/>
                    <a:pt x="5399" y="13784"/>
                    <a:pt x="5399" y="10800"/>
                  </a:cubicBezTo>
                  <a:cubicBezTo>
                    <a:pt x="5399" y="7815"/>
                    <a:pt x="7820" y="5400"/>
                    <a:pt x="10800" y="5400"/>
                  </a:cubicBezTo>
                  <a:moveTo>
                    <a:pt x="0" y="10800"/>
                  </a:moveTo>
                  <a:cubicBezTo>
                    <a:pt x="0" y="16753"/>
                    <a:pt x="4843" y="21599"/>
                    <a:pt x="10800" y="21599"/>
                  </a:cubicBezTo>
                  <a:cubicBezTo>
                    <a:pt x="16756" y="21599"/>
                    <a:pt x="21600" y="16753"/>
                    <a:pt x="21600" y="10800"/>
                  </a:cubicBezTo>
                  <a:cubicBezTo>
                    <a:pt x="21600" y="4846"/>
                    <a:pt x="16756" y="0"/>
                    <a:pt x="10800" y="0"/>
                  </a:cubicBezTo>
                  <a:cubicBezTo>
                    <a:pt x="4843" y="0"/>
                    <a:pt x="0" y="4846"/>
                    <a:pt x="0" y="1080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48" name="AutoShape 41"/>
            <p:cNvSpPr/>
            <p:nvPr/>
          </p:nvSpPr>
          <p:spPr bwMode="auto">
            <a:xfrm>
              <a:off x="5529263" y="3106738"/>
              <a:ext cx="22225" cy="222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58" y="21599"/>
                    <a:pt x="21600" y="16769"/>
                    <a:pt x="21600" y="10800"/>
                  </a:cubicBezTo>
                  <a:cubicBezTo>
                    <a:pt x="21600" y="4830"/>
                    <a:pt x="16758" y="0"/>
                    <a:pt x="10800" y="0"/>
                  </a:cubicBezTo>
                  <a:cubicBezTo>
                    <a:pt x="4841" y="0"/>
                    <a:pt x="0" y="4830"/>
                    <a:pt x="0" y="10800"/>
                  </a:cubicBezTo>
                  <a:cubicBezTo>
                    <a:pt x="0" y="16769"/>
                    <a:pt x="4841" y="21599"/>
                    <a:pt x="10800" y="21599"/>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49" name="AutoShape 42"/>
            <p:cNvSpPr/>
            <p:nvPr/>
          </p:nvSpPr>
          <p:spPr bwMode="auto">
            <a:xfrm>
              <a:off x="5708650" y="2938463"/>
              <a:ext cx="22225" cy="222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41" y="0"/>
                    <a:pt x="0" y="4830"/>
                    <a:pt x="0" y="10800"/>
                  </a:cubicBezTo>
                  <a:cubicBezTo>
                    <a:pt x="0" y="16769"/>
                    <a:pt x="4841" y="21599"/>
                    <a:pt x="10800" y="21599"/>
                  </a:cubicBezTo>
                  <a:cubicBezTo>
                    <a:pt x="16758" y="21599"/>
                    <a:pt x="21600" y="16769"/>
                    <a:pt x="21600" y="10800"/>
                  </a:cubicBezTo>
                  <a:cubicBezTo>
                    <a:pt x="21600" y="4830"/>
                    <a:pt x="16758" y="0"/>
                    <a:pt x="10800" y="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grpSp>
        <p:nvGrpSpPr>
          <p:cNvPr id="50" name="组合 49"/>
          <p:cNvGrpSpPr/>
          <p:nvPr/>
        </p:nvGrpSpPr>
        <p:grpSpPr>
          <a:xfrm>
            <a:off x="5344912" y="2728179"/>
            <a:ext cx="359165" cy="359165"/>
            <a:chOff x="5394312" y="2141343"/>
            <a:chExt cx="359165" cy="359165"/>
          </a:xfrm>
          <a:solidFill>
            <a:schemeClr val="bg1"/>
          </a:solidFill>
        </p:grpSpPr>
        <p:sp>
          <p:nvSpPr>
            <p:cNvPr id="51" name="AutoShape 56"/>
            <p:cNvSpPr/>
            <p:nvPr/>
          </p:nvSpPr>
          <p:spPr bwMode="auto">
            <a:xfrm>
              <a:off x="5394312" y="2141343"/>
              <a:ext cx="112353" cy="3591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7316"/>
                  </a:moveTo>
                  <a:cubicBezTo>
                    <a:pt x="16954" y="7352"/>
                    <a:pt x="16923" y="7387"/>
                    <a:pt x="16883" y="7423"/>
                  </a:cubicBezTo>
                  <a:cubicBezTo>
                    <a:pt x="16677" y="7601"/>
                    <a:pt x="16414" y="7770"/>
                    <a:pt x="16066" y="7920"/>
                  </a:cubicBezTo>
                  <a:cubicBezTo>
                    <a:pt x="16057" y="7924"/>
                    <a:pt x="16044" y="7927"/>
                    <a:pt x="16038" y="7931"/>
                  </a:cubicBezTo>
                  <a:cubicBezTo>
                    <a:pt x="15662" y="8092"/>
                    <a:pt x="15214" y="8234"/>
                    <a:pt x="14705" y="8354"/>
                  </a:cubicBezTo>
                  <a:cubicBezTo>
                    <a:pt x="14697" y="8357"/>
                    <a:pt x="14692" y="8358"/>
                    <a:pt x="14686" y="8359"/>
                  </a:cubicBezTo>
                  <a:cubicBezTo>
                    <a:pt x="14163" y="8482"/>
                    <a:pt x="13584" y="8581"/>
                    <a:pt x="12960" y="8649"/>
                  </a:cubicBezTo>
                  <a:cubicBezTo>
                    <a:pt x="12279" y="8726"/>
                    <a:pt x="11560" y="8774"/>
                    <a:pt x="10800" y="8774"/>
                  </a:cubicBezTo>
                  <a:cubicBezTo>
                    <a:pt x="10037" y="8774"/>
                    <a:pt x="9318" y="8726"/>
                    <a:pt x="8640" y="8649"/>
                  </a:cubicBezTo>
                  <a:cubicBezTo>
                    <a:pt x="8016" y="8581"/>
                    <a:pt x="7435" y="8482"/>
                    <a:pt x="6914" y="8359"/>
                  </a:cubicBezTo>
                  <a:cubicBezTo>
                    <a:pt x="6908" y="8358"/>
                    <a:pt x="6901" y="8357"/>
                    <a:pt x="6893" y="8354"/>
                  </a:cubicBezTo>
                  <a:cubicBezTo>
                    <a:pt x="6385" y="8234"/>
                    <a:pt x="5937" y="8092"/>
                    <a:pt x="5562" y="7931"/>
                  </a:cubicBezTo>
                  <a:cubicBezTo>
                    <a:pt x="5553" y="7927"/>
                    <a:pt x="5541" y="7924"/>
                    <a:pt x="5531" y="7920"/>
                  </a:cubicBezTo>
                  <a:cubicBezTo>
                    <a:pt x="5184" y="7770"/>
                    <a:pt x="4921" y="7601"/>
                    <a:pt x="4715" y="7423"/>
                  </a:cubicBezTo>
                  <a:cubicBezTo>
                    <a:pt x="4676" y="7387"/>
                    <a:pt x="4644" y="7352"/>
                    <a:pt x="4612" y="7316"/>
                  </a:cubicBezTo>
                  <a:cubicBezTo>
                    <a:pt x="4437" y="7136"/>
                    <a:pt x="4320" y="6947"/>
                    <a:pt x="4320" y="6750"/>
                  </a:cubicBezTo>
                  <a:cubicBezTo>
                    <a:pt x="4320" y="6550"/>
                    <a:pt x="4437" y="6362"/>
                    <a:pt x="4612" y="6181"/>
                  </a:cubicBezTo>
                  <a:cubicBezTo>
                    <a:pt x="4644" y="6146"/>
                    <a:pt x="4676" y="6110"/>
                    <a:pt x="4715" y="6076"/>
                  </a:cubicBezTo>
                  <a:cubicBezTo>
                    <a:pt x="4921" y="5898"/>
                    <a:pt x="5184" y="5729"/>
                    <a:pt x="5531" y="5577"/>
                  </a:cubicBezTo>
                  <a:cubicBezTo>
                    <a:pt x="5541" y="5574"/>
                    <a:pt x="5553" y="5571"/>
                    <a:pt x="5562" y="5567"/>
                  </a:cubicBezTo>
                  <a:cubicBezTo>
                    <a:pt x="5937" y="5407"/>
                    <a:pt x="6385" y="5264"/>
                    <a:pt x="6893" y="5144"/>
                  </a:cubicBezTo>
                  <a:cubicBezTo>
                    <a:pt x="6901" y="5142"/>
                    <a:pt x="6908" y="5140"/>
                    <a:pt x="6914" y="5138"/>
                  </a:cubicBezTo>
                  <a:cubicBezTo>
                    <a:pt x="7435" y="5017"/>
                    <a:pt x="8016" y="4918"/>
                    <a:pt x="8640" y="4848"/>
                  </a:cubicBezTo>
                  <a:cubicBezTo>
                    <a:pt x="9318" y="4773"/>
                    <a:pt x="10037" y="4725"/>
                    <a:pt x="10800" y="4725"/>
                  </a:cubicBezTo>
                  <a:cubicBezTo>
                    <a:pt x="11560" y="4725"/>
                    <a:pt x="12279" y="4773"/>
                    <a:pt x="12960" y="4848"/>
                  </a:cubicBezTo>
                  <a:cubicBezTo>
                    <a:pt x="13584" y="4918"/>
                    <a:pt x="14163" y="5017"/>
                    <a:pt x="14686" y="5138"/>
                  </a:cubicBezTo>
                  <a:cubicBezTo>
                    <a:pt x="14692" y="5140"/>
                    <a:pt x="14697" y="5142"/>
                    <a:pt x="14705" y="5144"/>
                  </a:cubicBezTo>
                  <a:cubicBezTo>
                    <a:pt x="15214" y="5264"/>
                    <a:pt x="15662" y="5407"/>
                    <a:pt x="16038" y="5567"/>
                  </a:cubicBezTo>
                  <a:cubicBezTo>
                    <a:pt x="16044" y="5571"/>
                    <a:pt x="16057" y="5574"/>
                    <a:pt x="16066" y="5577"/>
                  </a:cubicBezTo>
                  <a:cubicBezTo>
                    <a:pt x="16414" y="5729"/>
                    <a:pt x="16677" y="5898"/>
                    <a:pt x="16883" y="6076"/>
                  </a:cubicBezTo>
                  <a:cubicBezTo>
                    <a:pt x="16923" y="6110"/>
                    <a:pt x="16954" y="6146"/>
                    <a:pt x="16988" y="6181"/>
                  </a:cubicBezTo>
                  <a:cubicBezTo>
                    <a:pt x="17161" y="6362"/>
                    <a:pt x="17280" y="6550"/>
                    <a:pt x="17280" y="6750"/>
                  </a:cubicBezTo>
                  <a:cubicBezTo>
                    <a:pt x="17280" y="6947"/>
                    <a:pt x="17161" y="7136"/>
                    <a:pt x="16988" y="7316"/>
                  </a:cubicBezTo>
                  <a:moveTo>
                    <a:pt x="12960" y="19575"/>
                  </a:moveTo>
                  <a:cubicBezTo>
                    <a:pt x="12960" y="19948"/>
                    <a:pt x="11992" y="20249"/>
                    <a:pt x="10800" y="20249"/>
                  </a:cubicBezTo>
                  <a:cubicBezTo>
                    <a:pt x="9606" y="20249"/>
                    <a:pt x="8640" y="19948"/>
                    <a:pt x="8640" y="19575"/>
                  </a:cubicBezTo>
                  <a:lnTo>
                    <a:pt x="8640" y="10056"/>
                  </a:lnTo>
                  <a:cubicBezTo>
                    <a:pt x="9338" y="10101"/>
                    <a:pt x="10059" y="10124"/>
                    <a:pt x="10800" y="10124"/>
                  </a:cubicBezTo>
                  <a:cubicBezTo>
                    <a:pt x="11541" y="10124"/>
                    <a:pt x="12262" y="10101"/>
                    <a:pt x="12960" y="10056"/>
                  </a:cubicBezTo>
                  <a:cubicBezTo>
                    <a:pt x="12960" y="10056"/>
                    <a:pt x="12960" y="19575"/>
                    <a:pt x="12960" y="19575"/>
                  </a:cubicBezTo>
                  <a:close/>
                  <a:moveTo>
                    <a:pt x="8640" y="2025"/>
                  </a:moveTo>
                  <a:cubicBezTo>
                    <a:pt x="8640" y="1651"/>
                    <a:pt x="9606" y="1350"/>
                    <a:pt x="10800" y="1350"/>
                  </a:cubicBezTo>
                  <a:cubicBezTo>
                    <a:pt x="11992" y="1350"/>
                    <a:pt x="12960" y="1651"/>
                    <a:pt x="12960" y="2025"/>
                  </a:cubicBezTo>
                  <a:lnTo>
                    <a:pt x="12960" y="3442"/>
                  </a:lnTo>
                  <a:cubicBezTo>
                    <a:pt x="12262" y="3398"/>
                    <a:pt x="11541" y="3375"/>
                    <a:pt x="10800" y="3375"/>
                  </a:cubicBezTo>
                  <a:cubicBezTo>
                    <a:pt x="10059" y="3375"/>
                    <a:pt x="9338" y="3398"/>
                    <a:pt x="8640" y="3442"/>
                  </a:cubicBezTo>
                  <a:cubicBezTo>
                    <a:pt x="8640" y="3442"/>
                    <a:pt x="8640" y="2025"/>
                    <a:pt x="8640" y="2025"/>
                  </a:cubicBezTo>
                  <a:close/>
                  <a:moveTo>
                    <a:pt x="17280" y="4064"/>
                  </a:moveTo>
                  <a:lnTo>
                    <a:pt x="17280" y="2025"/>
                  </a:lnTo>
                  <a:cubicBezTo>
                    <a:pt x="17280" y="908"/>
                    <a:pt x="14373" y="0"/>
                    <a:pt x="10800" y="0"/>
                  </a:cubicBezTo>
                  <a:cubicBezTo>
                    <a:pt x="7225" y="0"/>
                    <a:pt x="4320" y="908"/>
                    <a:pt x="4320" y="2025"/>
                  </a:cubicBezTo>
                  <a:lnTo>
                    <a:pt x="4320" y="4064"/>
                  </a:lnTo>
                  <a:cubicBezTo>
                    <a:pt x="1710" y="4681"/>
                    <a:pt x="0" y="5649"/>
                    <a:pt x="0" y="6750"/>
                  </a:cubicBezTo>
                  <a:cubicBezTo>
                    <a:pt x="0" y="7850"/>
                    <a:pt x="1710" y="8818"/>
                    <a:pt x="4320" y="9434"/>
                  </a:cubicBezTo>
                  <a:lnTo>
                    <a:pt x="4320" y="19575"/>
                  </a:lnTo>
                  <a:cubicBezTo>
                    <a:pt x="4320" y="20691"/>
                    <a:pt x="7225" y="21599"/>
                    <a:pt x="10800" y="21599"/>
                  </a:cubicBezTo>
                  <a:cubicBezTo>
                    <a:pt x="14373" y="21599"/>
                    <a:pt x="17280" y="20691"/>
                    <a:pt x="17280" y="19575"/>
                  </a:cubicBezTo>
                  <a:lnTo>
                    <a:pt x="17280" y="9434"/>
                  </a:lnTo>
                  <a:cubicBezTo>
                    <a:pt x="19889" y="8818"/>
                    <a:pt x="21600" y="7850"/>
                    <a:pt x="21600" y="6750"/>
                  </a:cubicBezTo>
                  <a:cubicBezTo>
                    <a:pt x="21600" y="5649"/>
                    <a:pt x="19889" y="4681"/>
                    <a:pt x="17280" y="4064"/>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52" name="AutoShape 57"/>
            <p:cNvSpPr/>
            <p:nvPr/>
          </p:nvSpPr>
          <p:spPr bwMode="auto">
            <a:xfrm>
              <a:off x="5641124" y="2141343"/>
              <a:ext cx="112353" cy="3591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7316"/>
                  </a:moveTo>
                  <a:cubicBezTo>
                    <a:pt x="16954" y="7352"/>
                    <a:pt x="16923" y="7387"/>
                    <a:pt x="16883" y="7423"/>
                  </a:cubicBezTo>
                  <a:cubicBezTo>
                    <a:pt x="16677" y="7601"/>
                    <a:pt x="16414" y="7770"/>
                    <a:pt x="16066" y="7920"/>
                  </a:cubicBezTo>
                  <a:cubicBezTo>
                    <a:pt x="16057" y="7924"/>
                    <a:pt x="16044" y="7927"/>
                    <a:pt x="16038" y="7931"/>
                  </a:cubicBezTo>
                  <a:cubicBezTo>
                    <a:pt x="15662" y="8092"/>
                    <a:pt x="15214" y="8234"/>
                    <a:pt x="14705" y="8354"/>
                  </a:cubicBezTo>
                  <a:cubicBezTo>
                    <a:pt x="14697" y="8357"/>
                    <a:pt x="14692" y="8358"/>
                    <a:pt x="14686" y="8359"/>
                  </a:cubicBezTo>
                  <a:cubicBezTo>
                    <a:pt x="14163" y="8482"/>
                    <a:pt x="13584" y="8581"/>
                    <a:pt x="12960" y="8649"/>
                  </a:cubicBezTo>
                  <a:cubicBezTo>
                    <a:pt x="12279" y="8726"/>
                    <a:pt x="11560" y="8774"/>
                    <a:pt x="10800" y="8774"/>
                  </a:cubicBezTo>
                  <a:cubicBezTo>
                    <a:pt x="10037" y="8774"/>
                    <a:pt x="9318" y="8726"/>
                    <a:pt x="8640" y="8649"/>
                  </a:cubicBezTo>
                  <a:cubicBezTo>
                    <a:pt x="8016" y="8581"/>
                    <a:pt x="7435" y="8482"/>
                    <a:pt x="6914" y="8359"/>
                  </a:cubicBezTo>
                  <a:cubicBezTo>
                    <a:pt x="6908" y="8358"/>
                    <a:pt x="6901" y="8357"/>
                    <a:pt x="6893" y="8354"/>
                  </a:cubicBezTo>
                  <a:cubicBezTo>
                    <a:pt x="6385" y="8234"/>
                    <a:pt x="5937" y="8092"/>
                    <a:pt x="5562" y="7931"/>
                  </a:cubicBezTo>
                  <a:cubicBezTo>
                    <a:pt x="5553" y="7927"/>
                    <a:pt x="5541" y="7924"/>
                    <a:pt x="5531" y="7920"/>
                  </a:cubicBezTo>
                  <a:cubicBezTo>
                    <a:pt x="5184" y="7770"/>
                    <a:pt x="4921" y="7601"/>
                    <a:pt x="4715" y="7423"/>
                  </a:cubicBezTo>
                  <a:cubicBezTo>
                    <a:pt x="4676" y="7387"/>
                    <a:pt x="4644" y="7352"/>
                    <a:pt x="4612" y="7316"/>
                  </a:cubicBezTo>
                  <a:cubicBezTo>
                    <a:pt x="4437" y="7136"/>
                    <a:pt x="4320" y="6947"/>
                    <a:pt x="4320" y="6750"/>
                  </a:cubicBezTo>
                  <a:cubicBezTo>
                    <a:pt x="4320" y="6550"/>
                    <a:pt x="4437" y="6362"/>
                    <a:pt x="4612" y="6181"/>
                  </a:cubicBezTo>
                  <a:cubicBezTo>
                    <a:pt x="4644" y="6146"/>
                    <a:pt x="4676" y="6110"/>
                    <a:pt x="4715" y="6076"/>
                  </a:cubicBezTo>
                  <a:cubicBezTo>
                    <a:pt x="4921" y="5898"/>
                    <a:pt x="5184" y="5729"/>
                    <a:pt x="5531" y="5577"/>
                  </a:cubicBezTo>
                  <a:cubicBezTo>
                    <a:pt x="5541" y="5574"/>
                    <a:pt x="5553" y="5571"/>
                    <a:pt x="5562" y="5567"/>
                  </a:cubicBezTo>
                  <a:cubicBezTo>
                    <a:pt x="5937" y="5407"/>
                    <a:pt x="6385" y="5264"/>
                    <a:pt x="6893" y="5144"/>
                  </a:cubicBezTo>
                  <a:cubicBezTo>
                    <a:pt x="6901" y="5142"/>
                    <a:pt x="6908" y="5140"/>
                    <a:pt x="6914" y="5138"/>
                  </a:cubicBezTo>
                  <a:cubicBezTo>
                    <a:pt x="7435" y="5017"/>
                    <a:pt x="8016" y="4918"/>
                    <a:pt x="8640" y="4848"/>
                  </a:cubicBezTo>
                  <a:cubicBezTo>
                    <a:pt x="9318" y="4773"/>
                    <a:pt x="10037" y="4725"/>
                    <a:pt x="10800" y="4725"/>
                  </a:cubicBezTo>
                  <a:cubicBezTo>
                    <a:pt x="11560" y="4725"/>
                    <a:pt x="12279" y="4773"/>
                    <a:pt x="12960" y="4848"/>
                  </a:cubicBezTo>
                  <a:cubicBezTo>
                    <a:pt x="13584" y="4918"/>
                    <a:pt x="14163" y="5017"/>
                    <a:pt x="14686" y="5138"/>
                  </a:cubicBezTo>
                  <a:cubicBezTo>
                    <a:pt x="14692" y="5140"/>
                    <a:pt x="14697" y="5142"/>
                    <a:pt x="14705" y="5144"/>
                  </a:cubicBezTo>
                  <a:cubicBezTo>
                    <a:pt x="15214" y="5264"/>
                    <a:pt x="15662" y="5407"/>
                    <a:pt x="16038" y="5567"/>
                  </a:cubicBezTo>
                  <a:cubicBezTo>
                    <a:pt x="16044" y="5571"/>
                    <a:pt x="16057" y="5574"/>
                    <a:pt x="16066" y="5577"/>
                  </a:cubicBezTo>
                  <a:cubicBezTo>
                    <a:pt x="16414" y="5729"/>
                    <a:pt x="16677" y="5898"/>
                    <a:pt x="16883" y="6076"/>
                  </a:cubicBezTo>
                  <a:cubicBezTo>
                    <a:pt x="16923" y="6110"/>
                    <a:pt x="16954" y="6146"/>
                    <a:pt x="16988" y="6181"/>
                  </a:cubicBezTo>
                  <a:cubicBezTo>
                    <a:pt x="17161" y="6362"/>
                    <a:pt x="17280" y="6550"/>
                    <a:pt x="17280" y="6750"/>
                  </a:cubicBezTo>
                  <a:cubicBezTo>
                    <a:pt x="17280" y="6947"/>
                    <a:pt x="17161" y="7136"/>
                    <a:pt x="16988" y="7316"/>
                  </a:cubicBezTo>
                  <a:moveTo>
                    <a:pt x="12960" y="19575"/>
                  </a:moveTo>
                  <a:cubicBezTo>
                    <a:pt x="12960" y="19948"/>
                    <a:pt x="11992" y="20249"/>
                    <a:pt x="10800" y="20249"/>
                  </a:cubicBezTo>
                  <a:cubicBezTo>
                    <a:pt x="9606" y="20249"/>
                    <a:pt x="8640" y="19948"/>
                    <a:pt x="8640" y="19575"/>
                  </a:cubicBezTo>
                  <a:lnTo>
                    <a:pt x="8640" y="10056"/>
                  </a:lnTo>
                  <a:cubicBezTo>
                    <a:pt x="9338" y="10101"/>
                    <a:pt x="10059" y="10124"/>
                    <a:pt x="10800" y="10124"/>
                  </a:cubicBezTo>
                  <a:cubicBezTo>
                    <a:pt x="11541" y="10124"/>
                    <a:pt x="12262" y="10101"/>
                    <a:pt x="12960" y="10056"/>
                  </a:cubicBezTo>
                  <a:cubicBezTo>
                    <a:pt x="12960" y="10056"/>
                    <a:pt x="12960" y="19575"/>
                    <a:pt x="12960" y="19575"/>
                  </a:cubicBezTo>
                  <a:close/>
                  <a:moveTo>
                    <a:pt x="8640" y="2025"/>
                  </a:moveTo>
                  <a:cubicBezTo>
                    <a:pt x="8640" y="1651"/>
                    <a:pt x="9606" y="1350"/>
                    <a:pt x="10800" y="1350"/>
                  </a:cubicBezTo>
                  <a:cubicBezTo>
                    <a:pt x="11992" y="1350"/>
                    <a:pt x="12960" y="1651"/>
                    <a:pt x="12960" y="2025"/>
                  </a:cubicBezTo>
                  <a:lnTo>
                    <a:pt x="12960" y="3442"/>
                  </a:lnTo>
                  <a:cubicBezTo>
                    <a:pt x="12262" y="3398"/>
                    <a:pt x="11541" y="3375"/>
                    <a:pt x="10800" y="3375"/>
                  </a:cubicBezTo>
                  <a:cubicBezTo>
                    <a:pt x="10059" y="3375"/>
                    <a:pt x="9338" y="3398"/>
                    <a:pt x="8640" y="3442"/>
                  </a:cubicBezTo>
                  <a:cubicBezTo>
                    <a:pt x="8640" y="3442"/>
                    <a:pt x="8640" y="2025"/>
                    <a:pt x="8640" y="2025"/>
                  </a:cubicBezTo>
                  <a:close/>
                  <a:moveTo>
                    <a:pt x="17280" y="4064"/>
                  </a:moveTo>
                  <a:lnTo>
                    <a:pt x="17280" y="2025"/>
                  </a:lnTo>
                  <a:cubicBezTo>
                    <a:pt x="17280" y="908"/>
                    <a:pt x="14373" y="0"/>
                    <a:pt x="10800" y="0"/>
                  </a:cubicBezTo>
                  <a:cubicBezTo>
                    <a:pt x="7225" y="0"/>
                    <a:pt x="4320" y="908"/>
                    <a:pt x="4320" y="2025"/>
                  </a:cubicBezTo>
                  <a:lnTo>
                    <a:pt x="4320" y="4064"/>
                  </a:lnTo>
                  <a:cubicBezTo>
                    <a:pt x="1710" y="4681"/>
                    <a:pt x="0" y="5649"/>
                    <a:pt x="0" y="6750"/>
                  </a:cubicBezTo>
                  <a:cubicBezTo>
                    <a:pt x="0" y="7850"/>
                    <a:pt x="1710" y="8818"/>
                    <a:pt x="4320" y="9434"/>
                  </a:cubicBezTo>
                  <a:lnTo>
                    <a:pt x="4320" y="19575"/>
                  </a:lnTo>
                  <a:cubicBezTo>
                    <a:pt x="4320" y="20691"/>
                    <a:pt x="7225" y="21599"/>
                    <a:pt x="10800" y="21599"/>
                  </a:cubicBezTo>
                  <a:cubicBezTo>
                    <a:pt x="14373" y="21599"/>
                    <a:pt x="17280" y="20691"/>
                    <a:pt x="17280" y="19575"/>
                  </a:cubicBezTo>
                  <a:lnTo>
                    <a:pt x="17280" y="9434"/>
                  </a:lnTo>
                  <a:cubicBezTo>
                    <a:pt x="19889" y="8818"/>
                    <a:pt x="21600" y="7850"/>
                    <a:pt x="21600" y="6750"/>
                  </a:cubicBezTo>
                  <a:cubicBezTo>
                    <a:pt x="21600" y="5649"/>
                    <a:pt x="19889" y="4681"/>
                    <a:pt x="17280" y="4064"/>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53" name="AutoShape 58"/>
            <p:cNvSpPr/>
            <p:nvPr/>
          </p:nvSpPr>
          <p:spPr bwMode="auto">
            <a:xfrm>
              <a:off x="5517718" y="2141343"/>
              <a:ext cx="112355" cy="3591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15416"/>
                  </a:moveTo>
                  <a:cubicBezTo>
                    <a:pt x="16954" y="15452"/>
                    <a:pt x="16923" y="15487"/>
                    <a:pt x="16883" y="15523"/>
                  </a:cubicBezTo>
                  <a:cubicBezTo>
                    <a:pt x="16677" y="15701"/>
                    <a:pt x="16414" y="15870"/>
                    <a:pt x="16066" y="16020"/>
                  </a:cubicBezTo>
                  <a:cubicBezTo>
                    <a:pt x="16057" y="16024"/>
                    <a:pt x="16044" y="16027"/>
                    <a:pt x="16038" y="16031"/>
                  </a:cubicBezTo>
                  <a:cubicBezTo>
                    <a:pt x="15662" y="16192"/>
                    <a:pt x="15214" y="16334"/>
                    <a:pt x="14705" y="16454"/>
                  </a:cubicBezTo>
                  <a:cubicBezTo>
                    <a:pt x="14697" y="16457"/>
                    <a:pt x="14692" y="16458"/>
                    <a:pt x="14686" y="16459"/>
                  </a:cubicBezTo>
                  <a:cubicBezTo>
                    <a:pt x="14163" y="16582"/>
                    <a:pt x="13584" y="16681"/>
                    <a:pt x="12960" y="16749"/>
                  </a:cubicBezTo>
                  <a:cubicBezTo>
                    <a:pt x="12279" y="16826"/>
                    <a:pt x="11560" y="16875"/>
                    <a:pt x="10800" y="16875"/>
                  </a:cubicBezTo>
                  <a:cubicBezTo>
                    <a:pt x="10037" y="16875"/>
                    <a:pt x="9318" y="16826"/>
                    <a:pt x="8640" y="16749"/>
                  </a:cubicBezTo>
                  <a:cubicBezTo>
                    <a:pt x="8016" y="16681"/>
                    <a:pt x="7435" y="16582"/>
                    <a:pt x="6914" y="16459"/>
                  </a:cubicBezTo>
                  <a:cubicBezTo>
                    <a:pt x="6908" y="16458"/>
                    <a:pt x="6901" y="16457"/>
                    <a:pt x="6893" y="16454"/>
                  </a:cubicBezTo>
                  <a:cubicBezTo>
                    <a:pt x="6385" y="16334"/>
                    <a:pt x="5937" y="16192"/>
                    <a:pt x="5562" y="16031"/>
                  </a:cubicBezTo>
                  <a:cubicBezTo>
                    <a:pt x="5553" y="16027"/>
                    <a:pt x="5541" y="16024"/>
                    <a:pt x="5531" y="16020"/>
                  </a:cubicBezTo>
                  <a:cubicBezTo>
                    <a:pt x="5184" y="15870"/>
                    <a:pt x="4921" y="15701"/>
                    <a:pt x="4715" y="15523"/>
                  </a:cubicBezTo>
                  <a:cubicBezTo>
                    <a:pt x="4676" y="15487"/>
                    <a:pt x="4644" y="15452"/>
                    <a:pt x="4612" y="15416"/>
                  </a:cubicBezTo>
                  <a:cubicBezTo>
                    <a:pt x="4437" y="15236"/>
                    <a:pt x="4320" y="15047"/>
                    <a:pt x="4320" y="14850"/>
                  </a:cubicBezTo>
                  <a:cubicBezTo>
                    <a:pt x="4320" y="14650"/>
                    <a:pt x="4437" y="14462"/>
                    <a:pt x="4612" y="14281"/>
                  </a:cubicBezTo>
                  <a:cubicBezTo>
                    <a:pt x="4644" y="14246"/>
                    <a:pt x="4676" y="14210"/>
                    <a:pt x="4715" y="14176"/>
                  </a:cubicBezTo>
                  <a:cubicBezTo>
                    <a:pt x="4921" y="13998"/>
                    <a:pt x="5184" y="13829"/>
                    <a:pt x="5531" y="13677"/>
                  </a:cubicBezTo>
                  <a:cubicBezTo>
                    <a:pt x="5541" y="13674"/>
                    <a:pt x="5553" y="13671"/>
                    <a:pt x="5562" y="13667"/>
                  </a:cubicBezTo>
                  <a:cubicBezTo>
                    <a:pt x="5937" y="13507"/>
                    <a:pt x="6385" y="13364"/>
                    <a:pt x="6893" y="13244"/>
                  </a:cubicBezTo>
                  <a:cubicBezTo>
                    <a:pt x="6901" y="13242"/>
                    <a:pt x="6908" y="13240"/>
                    <a:pt x="6914" y="13238"/>
                  </a:cubicBezTo>
                  <a:cubicBezTo>
                    <a:pt x="7435" y="13117"/>
                    <a:pt x="8016" y="13018"/>
                    <a:pt x="8640" y="12948"/>
                  </a:cubicBezTo>
                  <a:cubicBezTo>
                    <a:pt x="9318" y="12873"/>
                    <a:pt x="10037" y="12825"/>
                    <a:pt x="10800" y="12825"/>
                  </a:cubicBezTo>
                  <a:cubicBezTo>
                    <a:pt x="11560" y="12825"/>
                    <a:pt x="12279" y="12873"/>
                    <a:pt x="12960" y="12948"/>
                  </a:cubicBezTo>
                  <a:cubicBezTo>
                    <a:pt x="13584" y="13018"/>
                    <a:pt x="14163" y="13117"/>
                    <a:pt x="14686" y="13238"/>
                  </a:cubicBezTo>
                  <a:cubicBezTo>
                    <a:pt x="14692" y="13240"/>
                    <a:pt x="14697" y="13242"/>
                    <a:pt x="14705" y="13244"/>
                  </a:cubicBezTo>
                  <a:cubicBezTo>
                    <a:pt x="15214" y="13364"/>
                    <a:pt x="15662" y="13507"/>
                    <a:pt x="16038" y="13667"/>
                  </a:cubicBezTo>
                  <a:cubicBezTo>
                    <a:pt x="16044" y="13671"/>
                    <a:pt x="16057" y="13674"/>
                    <a:pt x="16066" y="13677"/>
                  </a:cubicBezTo>
                  <a:cubicBezTo>
                    <a:pt x="16414" y="13829"/>
                    <a:pt x="16677" y="13998"/>
                    <a:pt x="16883" y="14176"/>
                  </a:cubicBezTo>
                  <a:cubicBezTo>
                    <a:pt x="16923" y="14210"/>
                    <a:pt x="16954" y="14246"/>
                    <a:pt x="16988" y="14281"/>
                  </a:cubicBezTo>
                  <a:cubicBezTo>
                    <a:pt x="17161" y="14462"/>
                    <a:pt x="17280" y="14650"/>
                    <a:pt x="17280" y="14850"/>
                  </a:cubicBezTo>
                  <a:cubicBezTo>
                    <a:pt x="17280" y="15047"/>
                    <a:pt x="17161" y="15236"/>
                    <a:pt x="16988" y="15416"/>
                  </a:cubicBezTo>
                  <a:moveTo>
                    <a:pt x="12960" y="19575"/>
                  </a:moveTo>
                  <a:cubicBezTo>
                    <a:pt x="12960" y="19948"/>
                    <a:pt x="11992" y="20249"/>
                    <a:pt x="10800" y="20249"/>
                  </a:cubicBezTo>
                  <a:cubicBezTo>
                    <a:pt x="9606" y="20249"/>
                    <a:pt x="8640" y="19948"/>
                    <a:pt x="8640" y="19575"/>
                  </a:cubicBezTo>
                  <a:lnTo>
                    <a:pt x="8640" y="18156"/>
                  </a:lnTo>
                  <a:cubicBezTo>
                    <a:pt x="9338" y="18201"/>
                    <a:pt x="10059" y="18225"/>
                    <a:pt x="10800" y="18225"/>
                  </a:cubicBezTo>
                  <a:cubicBezTo>
                    <a:pt x="11541" y="18225"/>
                    <a:pt x="12262" y="18201"/>
                    <a:pt x="12960" y="18156"/>
                  </a:cubicBezTo>
                  <a:cubicBezTo>
                    <a:pt x="12960" y="18156"/>
                    <a:pt x="12960" y="19575"/>
                    <a:pt x="12960" y="19575"/>
                  </a:cubicBezTo>
                  <a:close/>
                  <a:moveTo>
                    <a:pt x="8640" y="2025"/>
                  </a:moveTo>
                  <a:cubicBezTo>
                    <a:pt x="8640" y="1651"/>
                    <a:pt x="9606" y="1350"/>
                    <a:pt x="10800" y="1350"/>
                  </a:cubicBezTo>
                  <a:cubicBezTo>
                    <a:pt x="11992" y="1350"/>
                    <a:pt x="12960" y="1651"/>
                    <a:pt x="12960" y="2025"/>
                  </a:cubicBezTo>
                  <a:lnTo>
                    <a:pt x="12960" y="11542"/>
                  </a:lnTo>
                  <a:cubicBezTo>
                    <a:pt x="12262" y="11498"/>
                    <a:pt x="11541" y="11475"/>
                    <a:pt x="10800" y="11475"/>
                  </a:cubicBezTo>
                  <a:cubicBezTo>
                    <a:pt x="10059" y="11475"/>
                    <a:pt x="9338" y="11498"/>
                    <a:pt x="8640" y="11542"/>
                  </a:cubicBezTo>
                  <a:cubicBezTo>
                    <a:pt x="8640" y="11542"/>
                    <a:pt x="8640" y="2025"/>
                    <a:pt x="8640" y="2025"/>
                  </a:cubicBezTo>
                  <a:close/>
                  <a:moveTo>
                    <a:pt x="17280" y="12164"/>
                  </a:moveTo>
                  <a:lnTo>
                    <a:pt x="17280" y="2025"/>
                  </a:lnTo>
                  <a:cubicBezTo>
                    <a:pt x="17280" y="908"/>
                    <a:pt x="14373" y="0"/>
                    <a:pt x="10800" y="0"/>
                  </a:cubicBezTo>
                  <a:cubicBezTo>
                    <a:pt x="7225" y="0"/>
                    <a:pt x="4320" y="908"/>
                    <a:pt x="4320" y="2025"/>
                  </a:cubicBezTo>
                  <a:lnTo>
                    <a:pt x="4320" y="12164"/>
                  </a:lnTo>
                  <a:cubicBezTo>
                    <a:pt x="1710" y="12781"/>
                    <a:pt x="0" y="13749"/>
                    <a:pt x="0" y="14850"/>
                  </a:cubicBezTo>
                  <a:cubicBezTo>
                    <a:pt x="0" y="15950"/>
                    <a:pt x="1710" y="16918"/>
                    <a:pt x="4320" y="17534"/>
                  </a:cubicBezTo>
                  <a:lnTo>
                    <a:pt x="4320" y="19575"/>
                  </a:lnTo>
                  <a:cubicBezTo>
                    <a:pt x="4320" y="20691"/>
                    <a:pt x="7225" y="21599"/>
                    <a:pt x="10800" y="21599"/>
                  </a:cubicBezTo>
                  <a:cubicBezTo>
                    <a:pt x="14373" y="21599"/>
                    <a:pt x="17280" y="20691"/>
                    <a:pt x="17280" y="19575"/>
                  </a:cubicBezTo>
                  <a:lnTo>
                    <a:pt x="17280" y="17534"/>
                  </a:lnTo>
                  <a:cubicBezTo>
                    <a:pt x="19889" y="16918"/>
                    <a:pt x="21600" y="15950"/>
                    <a:pt x="21600" y="14850"/>
                  </a:cubicBezTo>
                  <a:cubicBezTo>
                    <a:pt x="21600" y="13749"/>
                    <a:pt x="19889" y="12781"/>
                    <a:pt x="17280" y="12164"/>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sp>
        <p:nvSpPr>
          <p:cNvPr id="54" name="AutoShape 112"/>
          <p:cNvSpPr/>
          <p:nvPr/>
        </p:nvSpPr>
        <p:spPr bwMode="auto">
          <a:xfrm>
            <a:off x="7459471" y="2728374"/>
            <a:ext cx="360363" cy="358775"/>
          </a:xfrm>
          <a:custGeom>
            <a:avLst/>
            <a:gdLst>
              <a:gd name="T0" fmla="*/ 10510 w 21020"/>
              <a:gd name="T1" fmla="*/ 10800 h 21600"/>
              <a:gd name="T2" fmla="*/ 10510 w 21020"/>
              <a:gd name="T3" fmla="*/ 10800 h 21600"/>
              <a:gd name="T4" fmla="*/ 10510 w 21020"/>
              <a:gd name="T5" fmla="*/ 10800 h 21600"/>
              <a:gd name="T6" fmla="*/ 10510 w 21020"/>
              <a:gd name="T7" fmla="*/ 10800 h 21600"/>
            </a:gdLst>
            <a:ahLst/>
            <a:cxnLst>
              <a:cxn ang="0">
                <a:pos x="T0" y="T1"/>
              </a:cxn>
              <a:cxn ang="0">
                <a:pos x="T2" y="T3"/>
              </a:cxn>
              <a:cxn ang="0">
                <a:pos x="T4" y="T5"/>
              </a:cxn>
              <a:cxn ang="0">
                <a:pos x="T6" y="T7"/>
              </a:cxn>
            </a:cxnLst>
            <a:rect l="0" t="0" r="r" b="b"/>
            <a:pathLst>
              <a:path w="21020" h="21600">
                <a:moveTo>
                  <a:pt x="18846" y="7946"/>
                </a:moveTo>
                <a:lnTo>
                  <a:pt x="17740" y="9091"/>
                </a:lnTo>
                <a:cubicBezTo>
                  <a:pt x="17740" y="8939"/>
                  <a:pt x="17758" y="8792"/>
                  <a:pt x="17744" y="8636"/>
                </a:cubicBezTo>
                <a:cubicBezTo>
                  <a:pt x="17629" y="7331"/>
                  <a:pt x="17036" y="6068"/>
                  <a:pt x="16074" y="5080"/>
                </a:cubicBezTo>
                <a:cubicBezTo>
                  <a:pt x="15004" y="3980"/>
                  <a:pt x="13585" y="3348"/>
                  <a:pt x="12180" y="3345"/>
                </a:cubicBezTo>
                <a:lnTo>
                  <a:pt x="13268" y="2218"/>
                </a:lnTo>
                <a:cubicBezTo>
                  <a:pt x="13812" y="1659"/>
                  <a:pt x="14572" y="1350"/>
                  <a:pt x="15403" y="1350"/>
                </a:cubicBezTo>
                <a:cubicBezTo>
                  <a:pt x="16460" y="1350"/>
                  <a:pt x="17546" y="1840"/>
                  <a:pt x="18381" y="2696"/>
                </a:cubicBezTo>
                <a:cubicBezTo>
                  <a:pt x="19165" y="3500"/>
                  <a:pt x="19631" y="4499"/>
                  <a:pt x="19698" y="5510"/>
                </a:cubicBezTo>
                <a:cubicBezTo>
                  <a:pt x="19760" y="6453"/>
                  <a:pt x="19457" y="7317"/>
                  <a:pt x="18846" y="7946"/>
                </a:cubicBezTo>
                <a:moveTo>
                  <a:pt x="5828" y="19329"/>
                </a:moveTo>
                <a:cubicBezTo>
                  <a:pt x="5813" y="18424"/>
                  <a:pt x="5454" y="17481"/>
                  <a:pt x="4730" y="16739"/>
                </a:cubicBezTo>
                <a:cubicBezTo>
                  <a:pt x="4046" y="16034"/>
                  <a:pt x="3150" y="15628"/>
                  <a:pt x="2257" y="15592"/>
                </a:cubicBezTo>
                <a:lnTo>
                  <a:pt x="2911" y="13157"/>
                </a:lnTo>
                <a:cubicBezTo>
                  <a:pt x="2959" y="12995"/>
                  <a:pt x="3052" y="12835"/>
                  <a:pt x="3168" y="12695"/>
                </a:cubicBezTo>
                <a:cubicBezTo>
                  <a:pt x="4485" y="11726"/>
                  <a:pt x="6512" y="12012"/>
                  <a:pt x="7920" y="13460"/>
                </a:cubicBezTo>
                <a:cubicBezTo>
                  <a:pt x="9409" y="14990"/>
                  <a:pt x="9639" y="17230"/>
                  <a:pt x="8492" y="18568"/>
                </a:cubicBezTo>
                <a:cubicBezTo>
                  <a:pt x="8416" y="18609"/>
                  <a:pt x="8339" y="18648"/>
                  <a:pt x="8256" y="18675"/>
                </a:cubicBezTo>
                <a:cubicBezTo>
                  <a:pt x="8256" y="18675"/>
                  <a:pt x="5828" y="19329"/>
                  <a:pt x="5828" y="19329"/>
                </a:cubicBezTo>
                <a:close/>
                <a:moveTo>
                  <a:pt x="2737" y="20164"/>
                </a:moveTo>
                <a:cubicBezTo>
                  <a:pt x="2665" y="20181"/>
                  <a:pt x="2443" y="20239"/>
                  <a:pt x="2291" y="20249"/>
                </a:cubicBezTo>
                <a:cubicBezTo>
                  <a:pt x="1751" y="20244"/>
                  <a:pt x="1313" y="19792"/>
                  <a:pt x="1313" y="19237"/>
                </a:cubicBezTo>
                <a:cubicBezTo>
                  <a:pt x="1321" y="19124"/>
                  <a:pt x="1365" y="18929"/>
                  <a:pt x="1380" y="18857"/>
                </a:cubicBezTo>
                <a:lnTo>
                  <a:pt x="2071" y="16283"/>
                </a:lnTo>
                <a:cubicBezTo>
                  <a:pt x="2822" y="16261"/>
                  <a:pt x="3630" y="16562"/>
                  <a:pt x="4265" y="17215"/>
                </a:cubicBezTo>
                <a:cubicBezTo>
                  <a:pt x="4911" y="17878"/>
                  <a:pt x="5214" y="18725"/>
                  <a:pt x="5181" y="19504"/>
                </a:cubicBezTo>
                <a:cubicBezTo>
                  <a:pt x="5181" y="19504"/>
                  <a:pt x="2737" y="20164"/>
                  <a:pt x="2737" y="20164"/>
                </a:cubicBezTo>
                <a:close/>
                <a:moveTo>
                  <a:pt x="6888" y="11179"/>
                </a:moveTo>
                <a:cubicBezTo>
                  <a:pt x="6280" y="10927"/>
                  <a:pt x="5642" y="10783"/>
                  <a:pt x="5004" y="10774"/>
                </a:cubicBezTo>
                <a:lnTo>
                  <a:pt x="10063" y="5536"/>
                </a:lnTo>
                <a:cubicBezTo>
                  <a:pt x="10838" y="4759"/>
                  <a:pt x="11966" y="4536"/>
                  <a:pt x="13077" y="4819"/>
                </a:cubicBezTo>
                <a:cubicBezTo>
                  <a:pt x="13077" y="4819"/>
                  <a:pt x="6888" y="11179"/>
                  <a:pt x="6888" y="11179"/>
                </a:cubicBezTo>
                <a:close/>
                <a:moveTo>
                  <a:pt x="9717" y="13672"/>
                </a:moveTo>
                <a:cubicBezTo>
                  <a:pt x="9473" y="13258"/>
                  <a:pt x="9194" y="12859"/>
                  <a:pt x="8848" y="12505"/>
                </a:cubicBezTo>
                <a:cubicBezTo>
                  <a:pt x="8447" y="12093"/>
                  <a:pt x="7986" y="11770"/>
                  <a:pt x="7507" y="11498"/>
                </a:cubicBezTo>
                <a:lnTo>
                  <a:pt x="13767" y="5064"/>
                </a:lnTo>
                <a:cubicBezTo>
                  <a:pt x="14259" y="5288"/>
                  <a:pt x="14729" y="5607"/>
                  <a:pt x="15145" y="6035"/>
                </a:cubicBezTo>
                <a:cubicBezTo>
                  <a:pt x="15500" y="6398"/>
                  <a:pt x="15775" y="6806"/>
                  <a:pt x="15987" y="7229"/>
                </a:cubicBezTo>
                <a:cubicBezTo>
                  <a:pt x="15987" y="7229"/>
                  <a:pt x="9717" y="13672"/>
                  <a:pt x="9717" y="13672"/>
                </a:cubicBezTo>
                <a:close/>
                <a:moveTo>
                  <a:pt x="10519" y="16061"/>
                </a:moveTo>
                <a:cubicBezTo>
                  <a:pt x="10465" y="15452"/>
                  <a:pt x="10298" y="14854"/>
                  <a:pt x="10047" y="14288"/>
                </a:cubicBezTo>
                <a:lnTo>
                  <a:pt x="16257" y="7906"/>
                </a:lnTo>
                <a:cubicBezTo>
                  <a:pt x="16637" y="9140"/>
                  <a:pt x="16442" y="10429"/>
                  <a:pt x="15610" y="11284"/>
                </a:cubicBezTo>
                <a:cubicBezTo>
                  <a:pt x="15604" y="11290"/>
                  <a:pt x="15598" y="11293"/>
                  <a:pt x="15593" y="11298"/>
                </a:cubicBezTo>
                <a:lnTo>
                  <a:pt x="15602" y="11306"/>
                </a:lnTo>
                <a:lnTo>
                  <a:pt x="10525" y="16565"/>
                </a:lnTo>
                <a:cubicBezTo>
                  <a:pt x="10527" y="16397"/>
                  <a:pt x="10534" y="16232"/>
                  <a:pt x="10519" y="16061"/>
                </a:cubicBezTo>
                <a:moveTo>
                  <a:pt x="19308" y="1741"/>
                </a:moveTo>
                <a:cubicBezTo>
                  <a:pt x="18228" y="632"/>
                  <a:pt x="16805" y="0"/>
                  <a:pt x="15403" y="0"/>
                </a:cubicBezTo>
                <a:cubicBezTo>
                  <a:pt x="14220" y="0"/>
                  <a:pt x="13131" y="450"/>
                  <a:pt x="12335" y="1266"/>
                </a:cubicBezTo>
                <a:lnTo>
                  <a:pt x="9138" y="4577"/>
                </a:lnTo>
                <a:cubicBezTo>
                  <a:pt x="9129" y="4585"/>
                  <a:pt x="9118" y="4592"/>
                  <a:pt x="9108" y="4602"/>
                </a:cubicBezTo>
                <a:cubicBezTo>
                  <a:pt x="9103" y="4608"/>
                  <a:pt x="9100" y="4614"/>
                  <a:pt x="9095" y="4620"/>
                </a:cubicBezTo>
                <a:lnTo>
                  <a:pt x="9096" y="4621"/>
                </a:lnTo>
                <a:lnTo>
                  <a:pt x="2310" y="11647"/>
                </a:lnTo>
                <a:cubicBezTo>
                  <a:pt x="1998" y="11966"/>
                  <a:pt x="1771" y="12364"/>
                  <a:pt x="1645" y="12797"/>
                </a:cubicBezTo>
                <a:lnTo>
                  <a:pt x="102" y="18541"/>
                </a:lnTo>
                <a:cubicBezTo>
                  <a:pt x="100" y="18557"/>
                  <a:pt x="0" y="19008"/>
                  <a:pt x="0" y="19237"/>
                </a:cubicBezTo>
                <a:cubicBezTo>
                  <a:pt x="0" y="20541"/>
                  <a:pt x="1030" y="21599"/>
                  <a:pt x="2302" y="21599"/>
                </a:cubicBezTo>
                <a:cubicBezTo>
                  <a:pt x="2554" y="21599"/>
                  <a:pt x="3044" y="21475"/>
                  <a:pt x="3062" y="21473"/>
                </a:cubicBezTo>
                <a:lnTo>
                  <a:pt x="8630" y="19969"/>
                </a:lnTo>
                <a:cubicBezTo>
                  <a:pt x="9054" y="19839"/>
                  <a:pt x="9439" y="19604"/>
                  <a:pt x="9750" y="19283"/>
                </a:cubicBezTo>
                <a:lnTo>
                  <a:pt x="19776" y="8899"/>
                </a:lnTo>
                <a:cubicBezTo>
                  <a:pt x="21600" y="7023"/>
                  <a:pt x="21394" y="3881"/>
                  <a:pt x="19308" y="1741"/>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nvGrpSpPr>
          <p:cNvPr id="55" name="组合 54"/>
          <p:cNvGrpSpPr/>
          <p:nvPr/>
        </p:nvGrpSpPr>
        <p:grpSpPr>
          <a:xfrm>
            <a:off x="1114597" y="2728178"/>
            <a:ext cx="359165" cy="359165"/>
            <a:chOff x="2473104" y="2145028"/>
            <a:chExt cx="359165" cy="359165"/>
          </a:xfrm>
          <a:solidFill>
            <a:schemeClr val="bg1"/>
          </a:solidFill>
        </p:grpSpPr>
        <p:sp>
          <p:nvSpPr>
            <p:cNvPr id="56" name="AutoShape 126"/>
            <p:cNvSpPr/>
            <p:nvPr/>
          </p:nvSpPr>
          <p:spPr bwMode="auto">
            <a:xfrm>
              <a:off x="2473104" y="2145028"/>
              <a:ext cx="359165" cy="3591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499" y="14850"/>
                  </a:moveTo>
                  <a:cubicBezTo>
                    <a:pt x="9772" y="14850"/>
                    <a:pt x="6749" y="11827"/>
                    <a:pt x="6749" y="8100"/>
                  </a:cubicBezTo>
                  <a:cubicBezTo>
                    <a:pt x="6749" y="4372"/>
                    <a:pt x="9772" y="1350"/>
                    <a:pt x="13499" y="1350"/>
                  </a:cubicBezTo>
                  <a:cubicBezTo>
                    <a:pt x="17227" y="1350"/>
                    <a:pt x="20249" y="4372"/>
                    <a:pt x="20249" y="8100"/>
                  </a:cubicBezTo>
                  <a:cubicBezTo>
                    <a:pt x="20249" y="11827"/>
                    <a:pt x="17227" y="14850"/>
                    <a:pt x="13499" y="14850"/>
                  </a:cubicBezTo>
                  <a:moveTo>
                    <a:pt x="3236" y="20042"/>
                  </a:moveTo>
                  <a:cubicBezTo>
                    <a:pt x="3019" y="20266"/>
                    <a:pt x="2718" y="20408"/>
                    <a:pt x="2382" y="20408"/>
                  </a:cubicBezTo>
                  <a:cubicBezTo>
                    <a:pt x="1724" y="20408"/>
                    <a:pt x="1191" y="19875"/>
                    <a:pt x="1191" y="19218"/>
                  </a:cubicBezTo>
                  <a:cubicBezTo>
                    <a:pt x="1191" y="18881"/>
                    <a:pt x="1332" y="18580"/>
                    <a:pt x="1557" y="18363"/>
                  </a:cubicBezTo>
                  <a:lnTo>
                    <a:pt x="1551" y="18358"/>
                  </a:lnTo>
                  <a:lnTo>
                    <a:pt x="6996" y="12913"/>
                  </a:lnTo>
                  <a:cubicBezTo>
                    <a:pt x="7472" y="13555"/>
                    <a:pt x="8039" y="14122"/>
                    <a:pt x="8680" y="14599"/>
                  </a:cubicBezTo>
                  <a:cubicBezTo>
                    <a:pt x="8680" y="14599"/>
                    <a:pt x="3236" y="20042"/>
                    <a:pt x="3236" y="20042"/>
                  </a:cubicBezTo>
                  <a:close/>
                  <a:moveTo>
                    <a:pt x="13499" y="0"/>
                  </a:moveTo>
                  <a:cubicBezTo>
                    <a:pt x="9026" y="0"/>
                    <a:pt x="5399" y="3626"/>
                    <a:pt x="5399" y="8100"/>
                  </a:cubicBezTo>
                  <a:cubicBezTo>
                    <a:pt x="5399" y="9467"/>
                    <a:pt x="5742" y="10754"/>
                    <a:pt x="6341" y="11884"/>
                  </a:cubicBezTo>
                  <a:lnTo>
                    <a:pt x="709" y="17515"/>
                  </a:lnTo>
                  <a:lnTo>
                    <a:pt x="713" y="17520"/>
                  </a:lnTo>
                  <a:cubicBezTo>
                    <a:pt x="274" y="17953"/>
                    <a:pt x="0" y="18552"/>
                    <a:pt x="0" y="19218"/>
                  </a:cubicBezTo>
                  <a:cubicBezTo>
                    <a:pt x="0" y="20533"/>
                    <a:pt x="1066" y="21599"/>
                    <a:pt x="2382" y="21599"/>
                  </a:cubicBezTo>
                  <a:cubicBezTo>
                    <a:pt x="3047" y="21599"/>
                    <a:pt x="3647" y="21326"/>
                    <a:pt x="4079" y="20885"/>
                  </a:cubicBezTo>
                  <a:lnTo>
                    <a:pt x="4078" y="20884"/>
                  </a:lnTo>
                  <a:lnTo>
                    <a:pt x="9708" y="15255"/>
                  </a:lnTo>
                  <a:cubicBezTo>
                    <a:pt x="10839" y="15856"/>
                    <a:pt x="12128" y="16200"/>
                    <a:pt x="13499" y="16200"/>
                  </a:cubicBezTo>
                  <a:cubicBezTo>
                    <a:pt x="17973" y="16200"/>
                    <a:pt x="21600" y="12573"/>
                    <a:pt x="21600" y="8100"/>
                  </a:cubicBezTo>
                  <a:cubicBezTo>
                    <a:pt x="21600" y="3626"/>
                    <a:pt x="17973" y="0"/>
                    <a:pt x="13499"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57" name="AutoShape 127"/>
            <p:cNvSpPr/>
            <p:nvPr/>
          </p:nvSpPr>
          <p:spPr bwMode="auto">
            <a:xfrm>
              <a:off x="2618611" y="2200897"/>
              <a:ext cx="84727" cy="841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60" y="0"/>
                  </a:moveTo>
                  <a:cubicBezTo>
                    <a:pt x="9025" y="0"/>
                    <a:pt x="0" y="9025"/>
                    <a:pt x="0" y="20160"/>
                  </a:cubicBezTo>
                  <a:cubicBezTo>
                    <a:pt x="0" y="20954"/>
                    <a:pt x="644" y="21600"/>
                    <a:pt x="1440" y="21600"/>
                  </a:cubicBezTo>
                  <a:cubicBezTo>
                    <a:pt x="2235" y="21600"/>
                    <a:pt x="2880" y="20954"/>
                    <a:pt x="2880" y="20160"/>
                  </a:cubicBezTo>
                  <a:cubicBezTo>
                    <a:pt x="2880" y="10618"/>
                    <a:pt x="10617" y="2880"/>
                    <a:pt x="20160" y="2880"/>
                  </a:cubicBezTo>
                  <a:cubicBezTo>
                    <a:pt x="20955" y="2880"/>
                    <a:pt x="21599" y="2234"/>
                    <a:pt x="21599" y="1440"/>
                  </a:cubicBezTo>
                  <a:cubicBezTo>
                    <a:pt x="21599" y="645"/>
                    <a:pt x="20955" y="0"/>
                    <a:pt x="2016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spTree>
  </p:cSld>
  <p:clrMapOvr>
    <a:masterClrMapping/>
  </p:clrMapOvr>
  <p:transition spd="slow">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2" name="组合 181"/>
          <p:cNvGrpSpPr/>
          <p:nvPr/>
        </p:nvGrpSpPr>
        <p:grpSpPr>
          <a:xfrm>
            <a:off x="4293802" y="3699267"/>
            <a:ext cx="556396" cy="63518"/>
            <a:chOff x="6435723" y="-1272091"/>
            <a:chExt cx="1793876" cy="204788"/>
          </a:xfrm>
        </p:grpSpPr>
        <p:sp>
          <p:nvSpPr>
            <p:cNvPr id="183" name="椭圆 182"/>
            <p:cNvSpPr/>
            <p:nvPr/>
          </p:nvSpPr>
          <p:spPr>
            <a:xfrm>
              <a:off x="6435723" y="-1272091"/>
              <a:ext cx="204788" cy="20478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84" name="椭圆 183"/>
            <p:cNvSpPr/>
            <p:nvPr/>
          </p:nvSpPr>
          <p:spPr>
            <a:xfrm>
              <a:off x="6753541" y="-1272091"/>
              <a:ext cx="204788" cy="20478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85" name="椭圆 184"/>
            <p:cNvSpPr/>
            <p:nvPr/>
          </p:nvSpPr>
          <p:spPr>
            <a:xfrm>
              <a:off x="7071359" y="-1272091"/>
              <a:ext cx="204788" cy="20478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86" name="椭圆 185"/>
            <p:cNvSpPr/>
            <p:nvPr/>
          </p:nvSpPr>
          <p:spPr>
            <a:xfrm>
              <a:off x="7389177" y="-1272091"/>
              <a:ext cx="204788" cy="20478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87" name="椭圆 186"/>
            <p:cNvSpPr/>
            <p:nvPr/>
          </p:nvSpPr>
          <p:spPr>
            <a:xfrm>
              <a:off x="7706995" y="-1272091"/>
              <a:ext cx="204788" cy="20478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88" name="椭圆 187"/>
            <p:cNvSpPr/>
            <p:nvPr/>
          </p:nvSpPr>
          <p:spPr>
            <a:xfrm>
              <a:off x="8024811" y="-1272091"/>
              <a:ext cx="204788" cy="204788"/>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373" name="文本框 6"/>
          <p:cNvSpPr txBox="1">
            <a:spLocks noChangeArrowheads="1"/>
          </p:cNvSpPr>
          <p:nvPr/>
        </p:nvSpPr>
        <p:spPr bwMode="auto">
          <a:xfrm>
            <a:off x="2872444" y="2247839"/>
            <a:ext cx="33906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fontAlgn="base">
              <a:spcBef>
                <a:spcPct val="0"/>
              </a:spcBef>
              <a:spcAft>
                <a:spcPct val="0"/>
              </a:spcAft>
              <a:defRPr/>
            </a:pPr>
            <a:r>
              <a:rPr lang="en-US" altLang="zh-CN" sz="2400">
                <a:solidFill>
                  <a:schemeClr val="accent3"/>
                </a:solidFill>
                <a:latin typeface="+mj-ea"/>
                <a:ea typeface="+mj-ea"/>
              </a:rPr>
              <a:t>03.</a:t>
            </a:r>
            <a:r>
              <a:rPr lang="zh-CN" altLang="en-US" sz="2400">
                <a:solidFill>
                  <a:schemeClr val="accent3"/>
                </a:solidFill>
                <a:latin typeface="+mj-ea"/>
                <a:ea typeface="+mj-ea"/>
              </a:rPr>
              <a:t>研究成果展示及应用</a:t>
            </a:r>
          </a:p>
        </p:txBody>
      </p:sp>
      <p:sp>
        <p:nvSpPr>
          <p:cNvPr id="374" name="文本框 6"/>
          <p:cNvSpPr txBox="1">
            <a:spLocks noChangeArrowheads="1"/>
          </p:cNvSpPr>
          <p:nvPr/>
        </p:nvSpPr>
        <p:spPr bwMode="auto">
          <a:xfrm>
            <a:off x="3362962" y="2642427"/>
            <a:ext cx="240963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fontAlgn="base">
              <a:spcBef>
                <a:spcPct val="0"/>
              </a:spcBef>
              <a:spcAft>
                <a:spcPct val="0"/>
              </a:spcAft>
              <a:defRPr/>
            </a:pPr>
            <a:r>
              <a:rPr lang="en-US" altLang="zh-CN" sz="1200">
                <a:solidFill>
                  <a:srgbClr val="56331B"/>
                </a:solidFill>
                <a:latin typeface="+mn-lt"/>
                <a:ea typeface="方正兰亭黑_GBK"/>
              </a:rPr>
              <a:t>Research Results And Its Application</a:t>
            </a:r>
          </a:p>
        </p:txBody>
      </p:sp>
      <p:sp>
        <p:nvSpPr>
          <p:cNvPr id="375" name="矩形 374"/>
          <p:cNvSpPr/>
          <p:nvPr/>
        </p:nvSpPr>
        <p:spPr>
          <a:xfrm>
            <a:off x="3090576" y="2899946"/>
            <a:ext cx="2954407" cy="715581"/>
          </a:xfrm>
          <a:prstGeom prst="rect">
            <a:avLst/>
          </a:prstGeom>
        </p:spPr>
        <p:txBody>
          <a:bodyPr wrap="square">
            <a:spAutoFit/>
          </a:bodyPr>
          <a:lstStyle/>
          <a:p>
            <a:pPr algn="ctr" eaLnBrk="0" fontAlgn="base" hangingPunct="0">
              <a:lnSpc>
                <a:spcPct val="150000"/>
              </a:lnSpc>
              <a:spcBef>
                <a:spcPct val="0"/>
              </a:spcBef>
              <a:spcAft>
                <a:spcPct val="0"/>
              </a:spcAft>
            </a:pPr>
            <a:r>
              <a:rPr lang="en-US" altLang="zh-CN" sz="900">
                <a:solidFill>
                  <a:srgbClr val="56331B"/>
                </a:solidFill>
                <a:ea typeface="微软雅黑" panose="020B0503020204020204" charset="-122"/>
                <a:cs typeface="Arial" panose="020B0604020202020204" pitchFamily="34" charset="0"/>
              </a:rPr>
              <a:t>Aenean massa. Cum sociis natoque penatibus et magnis dis parturient montes, nascetur ridiculus mus. Donec quam felis. Aenean massa. </a:t>
            </a:r>
          </a:p>
        </p:txBody>
      </p:sp>
      <p:cxnSp>
        <p:nvCxnSpPr>
          <p:cNvPr id="3" name="直接连接符 2"/>
          <p:cNvCxnSpPr/>
          <p:nvPr/>
        </p:nvCxnSpPr>
        <p:spPr>
          <a:xfrm>
            <a:off x="4478879" y="2926352"/>
            <a:ext cx="177800" cy="0"/>
          </a:xfrm>
          <a:prstGeom prst="line">
            <a:avLst/>
          </a:prstGeom>
          <a:ln w="1905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grpSp>
        <p:nvGrpSpPr>
          <p:cNvPr id="376" name="Group 4"/>
          <p:cNvGrpSpPr>
            <a:grpSpLocks noChangeAspect="1"/>
          </p:cNvGrpSpPr>
          <p:nvPr/>
        </p:nvGrpSpPr>
        <p:grpSpPr>
          <a:xfrm>
            <a:off x="2378176" y="596053"/>
            <a:ext cx="4350752" cy="4195877"/>
            <a:chOff x="1491" y="369"/>
            <a:chExt cx="2753" cy="2655"/>
          </a:xfrm>
        </p:grpSpPr>
        <p:grpSp>
          <p:nvGrpSpPr>
            <p:cNvPr id="377" name="Group 205"/>
            <p:cNvGrpSpPr/>
            <p:nvPr/>
          </p:nvGrpSpPr>
          <p:grpSpPr>
            <a:xfrm>
              <a:off x="1523" y="377"/>
              <a:ext cx="2721" cy="2647"/>
              <a:chOff x="1523" y="377"/>
              <a:chExt cx="2721" cy="2647"/>
            </a:xfrm>
          </p:grpSpPr>
          <p:sp>
            <p:nvSpPr>
              <p:cNvPr id="526" name="Freeform 5"/>
              <p:cNvSpPr/>
              <p:nvPr/>
            </p:nvSpPr>
            <p:spPr bwMode="auto">
              <a:xfrm>
                <a:off x="1704" y="2419"/>
                <a:ext cx="259" cy="176"/>
              </a:xfrm>
              <a:custGeom>
                <a:avLst/>
                <a:gdLst>
                  <a:gd name="T0" fmla="*/ 199 w 290"/>
                  <a:gd name="T1" fmla="*/ 192 h 198"/>
                  <a:gd name="T2" fmla="*/ 115 w 290"/>
                  <a:gd name="T3" fmla="*/ 153 h 198"/>
                  <a:gd name="T4" fmla="*/ 133 w 290"/>
                  <a:gd name="T5" fmla="*/ 148 h 198"/>
                  <a:gd name="T6" fmla="*/ 69 w 290"/>
                  <a:gd name="T7" fmla="*/ 106 h 198"/>
                  <a:gd name="T8" fmla="*/ 83 w 290"/>
                  <a:gd name="T9" fmla="*/ 99 h 198"/>
                  <a:gd name="T10" fmla="*/ 28 w 290"/>
                  <a:gd name="T11" fmla="*/ 67 h 198"/>
                  <a:gd name="T12" fmla="*/ 45 w 290"/>
                  <a:gd name="T13" fmla="*/ 57 h 198"/>
                  <a:gd name="T14" fmla="*/ 0 w 290"/>
                  <a:gd name="T15" fmla="*/ 14 h 198"/>
                  <a:gd name="T16" fmla="*/ 72 w 290"/>
                  <a:gd name="T17" fmla="*/ 19 h 198"/>
                  <a:gd name="T18" fmla="*/ 65 w 290"/>
                  <a:gd name="T19" fmla="*/ 0 h 198"/>
                  <a:gd name="T20" fmla="*/ 124 w 290"/>
                  <a:gd name="T21" fmla="*/ 25 h 198"/>
                  <a:gd name="T22" fmla="*/ 117 w 290"/>
                  <a:gd name="T23" fmla="*/ 6 h 198"/>
                  <a:gd name="T24" fmla="*/ 196 w 290"/>
                  <a:gd name="T25" fmla="*/ 46 h 198"/>
                  <a:gd name="T26" fmla="*/ 186 w 290"/>
                  <a:gd name="T27" fmla="*/ 20 h 198"/>
                  <a:gd name="T28" fmla="*/ 286 w 290"/>
                  <a:gd name="T29" fmla="*/ 195 h 198"/>
                  <a:gd name="T30" fmla="*/ 199 w 290"/>
                  <a:gd name="T31" fmla="*/ 192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0" h="198">
                    <a:moveTo>
                      <a:pt x="199" y="192"/>
                    </a:moveTo>
                    <a:cubicBezTo>
                      <a:pt x="158" y="185"/>
                      <a:pt x="138" y="172"/>
                      <a:pt x="115" y="153"/>
                    </a:cubicBezTo>
                    <a:cubicBezTo>
                      <a:pt x="122" y="152"/>
                      <a:pt x="128" y="149"/>
                      <a:pt x="133" y="148"/>
                    </a:cubicBezTo>
                    <a:cubicBezTo>
                      <a:pt x="115" y="133"/>
                      <a:pt x="86" y="121"/>
                      <a:pt x="69" y="106"/>
                    </a:cubicBezTo>
                    <a:cubicBezTo>
                      <a:pt x="73" y="103"/>
                      <a:pt x="81" y="100"/>
                      <a:pt x="83" y="99"/>
                    </a:cubicBezTo>
                    <a:cubicBezTo>
                      <a:pt x="74" y="86"/>
                      <a:pt x="42" y="77"/>
                      <a:pt x="28" y="67"/>
                    </a:cubicBezTo>
                    <a:cubicBezTo>
                      <a:pt x="45" y="57"/>
                      <a:pt x="45" y="57"/>
                      <a:pt x="45" y="57"/>
                    </a:cubicBezTo>
                    <a:cubicBezTo>
                      <a:pt x="34" y="46"/>
                      <a:pt x="10" y="27"/>
                      <a:pt x="0" y="14"/>
                    </a:cubicBezTo>
                    <a:cubicBezTo>
                      <a:pt x="21" y="10"/>
                      <a:pt x="44" y="12"/>
                      <a:pt x="72" y="19"/>
                    </a:cubicBezTo>
                    <a:cubicBezTo>
                      <a:pt x="69" y="15"/>
                      <a:pt x="68" y="6"/>
                      <a:pt x="65" y="0"/>
                    </a:cubicBezTo>
                    <a:cubicBezTo>
                      <a:pt x="87" y="2"/>
                      <a:pt x="107" y="14"/>
                      <a:pt x="124" y="25"/>
                    </a:cubicBezTo>
                    <a:cubicBezTo>
                      <a:pt x="123" y="20"/>
                      <a:pt x="122" y="12"/>
                      <a:pt x="117" y="6"/>
                    </a:cubicBezTo>
                    <a:cubicBezTo>
                      <a:pt x="144" y="6"/>
                      <a:pt x="174" y="33"/>
                      <a:pt x="196" y="46"/>
                    </a:cubicBezTo>
                    <a:cubicBezTo>
                      <a:pt x="193" y="39"/>
                      <a:pt x="191" y="28"/>
                      <a:pt x="186" y="20"/>
                    </a:cubicBezTo>
                    <a:cubicBezTo>
                      <a:pt x="249" y="42"/>
                      <a:pt x="290" y="130"/>
                      <a:pt x="286" y="195"/>
                    </a:cubicBezTo>
                    <a:cubicBezTo>
                      <a:pt x="253" y="195"/>
                      <a:pt x="233" y="198"/>
                      <a:pt x="199" y="192"/>
                    </a:cubicBezTo>
                    <a:close/>
                  </a:path>
                </a:pathLst>
              </a:custGeom>
              <a:solidFill>
                <a:srgbClr val="83C66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27" name="Freeform 6"/>
              <p:cNvSpPr/>
              <p:nvPr/>
            </p:nvSpPr>
            <p:spPr bwMode="auto">
              <a:xfrm>
                <a:off x="2870" y="448"/>
                <a:ext cx="261" cy="175"/>
              </a:xfrm>
              <a:custGeom>
                <a:avLst/>
                <a:gdLst>
                  <a:gd name="T0" fmla="*/ 202 w 293"/>
                  <a:gd name="T1" fmla="*/ 190 h 196"/>
                  <a:gd name="T2" fmla="*/ 118 w 293"/>
                  <a:gd name="T3" fmla="*/ 152 h 196"/>
                  <a:gd name="T4" fmla="*/ 135 w 293"/>
                  <a:gd name="T5" fmla="*/ 147 h 196"/>
                  <a:gd name="T6" fmla="*/ 71 w 293"/>
                  <a:gd name="T7" fmla="*/ 106 h 196"/>
                  <a:gd name="T8" fmla="*/ 85 w 293"/>
                  <a:gd name="T9" fmla="*/ 100 h 196"/>
                  <a:gd name="T10" fmla="*/ 29 w 293"/>
                  <a:gd name="T11" fmla="*/ 68 h 196"/>
                  <a:gd name="T12" fmla="*/ 46 w 293"/>
                  <a:gd name="T13" fmla="*/ 58 h 196"/>
                  <a:gd name="T14" fmla="*/ 0 w 293"/>
                  <a:gd name="T15" fmla="*/ 15 h 196"/>
                  <a:gd name="T16" fmla="*/ 72 w 293"/>
                  <a:gd name="T17" fmla="*/ 19 h 196"/>
                  <a:gd name="T18" fmla="*/ 65 w 293"/>
                  <a:gd name="T19" fmla="*/ 0 h 196"/>
                  <a:gd name="T20" fmla="*/ 124 w 293"/>
                  <a:gd name="T21" fmla="*/ 24 h 196"/>
                  <a:gd name="T22" fmla="*/ 117 w 293"/>
                  <a:gd name="T23" fmla="*/ 5 h 196"/>
                  <a:gd name="T24" fmla="*/ 197 w 293"/>
                  <a:gd name="T25" fmla="*/ 44 h 196"/>
                  <a:gd name="T26" fmla="*/ 186 w 293"/>
                  <a:gd name="T27" fmla="*/ 19 h 196"/>
                  <a:gd name="T28" fmla="*/ 290 w 293"/>
                  <a:gd name="T29" fmla="*/ 192 h 196"/>
                  <a:gd name="T30" fmla="*/ 202 w 293"/>
                  <a:gd name="T31" fmla="*/ 190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3" h="196">
                    <a:moveTo>
                      <a:pt x="202" y="190"/>
                    </a:moveTo>
                    <a:cubicBezTo>
                      <a:pt x="161" y="183"/>
                      <a:pt x="141" y="171"/>
                      <a:pt x="118" y="152"/>
                    </a:cubicBezTo>
                    <a:cubicBezTo>
                      <a:pt x="125" y="151"/>
                      <a:pt x="131" y="148"/>
                      <a:pt x="135" y="147"/>
                    </a:cubicBezTo>
                    <a:cubicBezTo>
                      <a:pt x="117" y="132"/>
                      <a:pt x="89" y="121"/>
                      <a:pt x="71" y="106"/>
                    </a:cubicBezTo>
                    <a:cubicBezTo>
                      <a:pt x="75" y="104"/>
                      <a:pt x="83" y="100"/>
                      <a:pt x="85" y="100"/>
                    </a:cubicBezTo>
                    <a:cubicBezTo>
                      <a:pt x="75" y="86"/>
                      <a:pt x="43" y="78"/>
                      <a:pt x="29" y="68"/>
                    </a:cubicBezTo>
                    <a:cubicBezTo>
                      <a:pt x="46" y="58"/>
                      <a:pt x="46" y="58"/>
                      <a:pt x="46" y="58"/>
                    </a:cubicBezTo>
                    <a:cubicBezTo>
                      <a:pt x="35" y="47"/>
                      <a:pt x="10" y="28"/>
                      <a:pt x="0" y="15"/>
                    </a:cubicBezTo>
                    <a:cubicBezTo>
                      <a:pt x="21" y="11"/>
                      <a:pt x="44" y="12"/>
                      <a:pt x="72" y="19"/>
                    </a:cubicBezTo>
                    <a:cubicBezTo>
                      <a:pt x="69" y="15"/>
                      <a:pt x="68" y="6"/>
                      <a:pt x="65" y="0"/>
                    </a:cubicBezTo>
                    <a:cubicBezTo>
                      <a:pt x="87" y="2"/>
                      <a:pt x="107" y="14"/>
                      <a:pt x="124" y="24"/>
                    </a:cubicBezTo>
                    <a:cubicBezTo>
                      <a:pt x="124" y="20"/>
                      <a:pt x="122" y="11"/>
                      <a:pt x="117" y="5"/>
                    </a:cubicBezTo>
                    <a:cubicBezTo>
                      <a:pt x="144" y="5"/>
                      <a:pt x="175" y="32"/>
                      <a:pt x="197" y="44"/>
                    </a:cubicBezTo>
                    <a:cubicBezTo>
                      <a:pt x="193" y="38"/>
                      <a:pt x="192" y="27"/>
                      <a:pt x="186" y="19"/>
                    </a:cubicBezTo>
                    <a:cubicBezTo>
                      <a:pt x="250" y="40"/>
                      <a:pt x="293" y="127"/>
                      <a:pt x="290" y="192"/>
                    </a:cubicBezTo>
                    <a:cubicBezTo>
                      <a:pt x="256" y="193"/>
                      <a:pt x="237" y="196"/>
                      <a:pt x="202" y="190"/>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28" name="Freeform 7"/>
              <p:cNvSpPr/>
              <p:nvPr/>
            </p:nvSpPr>
            <p:spPr bwMode="auto">
              <a:xfrm>
                <a:off x="2369" y="588"/>
                <a:ext cx="135" cy="86"/>
              </a:xfrm>
              <a:custGeom>
                <a:avLst/>
                <a:gdLst>
                  <a:gd name="T0" fmla="*/ 0 w 152"/>
                  <a:gd name="T1" fmla="*/ 26 h 96"/>
                  <a:gd name="T2" fmla="*/ 60 w 152"/>
                  <a:gd name="T3" fmla="*/ 2 h 96"/>
                  <a:gd name="T4" fmla="*/ 152 w 152"/>
                  <a:gd name="T5" fmla="*/ 68 h 96"/>
                  <a:gd name="T6" fmla="*/ 0 w 152"/>
                  <a:gd name="T7" fmla="*/ 26 h 96"/>
                </a:gdLst>
                <a:ahLst/>
                <a:cxnLst>
                  <a:cxn ang="0">
                    <a:pos x="T0" y="T1"/>
                  </a:cxn>
                  <a:cxn ang="0">
                    <a:pos x="T2" y="T3"/>
                  </a:cxn>
                  <a:cxn ang="0">
                    <a:pos x="T4" y="T5"/>
                  </a:cxn>
                  <a:cxn ang="0">
                    <a:pos x="T6" y="T7"/>
                  </a:cxn>
                </a:cxnLst>
                <a:rect l="0" t="0" r="r" b="b"/>
                <a:pathLst>
                  <a:path w="152" h="96">
                    <a:moveTo>
                      <a:pt x="0" y="26"/>
                    </a:moveTo>
                    <a:cubicBezTo>
                      <a:pt x="14" y="15"/>
                      <a:pt x="42" y="0"/>
                      <a:pt x="60" y="2"/>
                    </a:cubicBezTo>
                    <a:cubicBezTo>
                      <a:pt x="100" y="5"/>
                      <a:pt x="130" y="37"/>
                      <a:pt x="152" y="68"/>
                    </a:cubicBezTo>
                    <a:cubicBezTo>
                      <a:pt x="80" y="75"/>
                      <a:pt x="45" y="96"/>
                      <a:pt x="0" y="26"/>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29" name="Freeform 8"/>
              <p:cNvSpPr/>
              <p:nvPr/>
            </p:nvSpPr>
            <p:spPr bwMode="auto">
              <a:xfrm>
                <a:off x="2302" y="494"/>
                <a:ext cx="84" cy="123"/>
              </a:xfrm>
              <a:custGeom>
                <a:avLst/>
                <a:gdLst>
                  <a:gd name="T0" fmla="*/ 78 w 94"/>
                  <a:gd name="T1" fmla="*/ 139 h 139"/>
                  <a:gd name="T2" fmla="*/ 88 w 94"/>
                  <a:gd name="T3" fmla="*/ 74 h 139"/>
                  <a:gd name="T4" fmla="*/ 3 w 94"/>
                  <a:gd name="T5" fmla="*/ 0 h 139"/>
                  <a:gd name="T6" fmla="*/ 78 w 94"/>
                  <a:gd name="T7" fmla="*/ 139 h 139"/>
                </a:gdLst>
                <a:ahLst/>
                <a:cxnLst>
                  <a:cxn ang="0">
                    <a:pos x="T0" y="T1"/>
                  </a:cxn>
                  <a:cxn ang="0">
                    <a:pos x="T2" y="T3"/>
                  </a:cxn>
                  <a:cxn ang="0">
                    <a:pos x="T4" y="T5"/>
                  </a:cxn>
                  <a:cxn ang="0">
                    <a:pos x="T6" y="T7"/>
                  </a:cxn>
                </a:cxnLst>
                <a:rect l="0" t="0" r="r" b="b"/>
                <a:pathLst>
                  <a:path w="94" h="139">
                    <a:moveTo>
                      <a:pt x="78" y="139"/>
                    </a:moveTo>
                    <a:cubicBezTo>
                      <a:pt x="86" y="122"/>
                      <a:pt x="94" y="91"/>
                      <a:pt x="88" y="74"/>
                    </a:cubicBezTo>
                    <a:cubicBezTo>
                      <a:pt x="76" y="36"/>
                      <a:pt x="38" y="15"/>
                      <a:pt x="3" y="0"/>
                    </a:cubicBezTo>
                    <a:cubicBezTo>
                      <a:pt x="12" y="72"/>
                      <a:pt x="0" y="110"/>
                      <a:pt x="78" y="139"/>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30" name="Freeform 9"/>
              <p:cNvSpPr/>
              <p:nvPr/>
            </p:nvSpPr>
            <p:spPr bwMode="auto">
              <a:xfrm>
                <a:off x="2431" y="527"/>
                <a:ext cx="131" cy="84"/>
              </a:xfrm>
              <a:custGeom>
                <a:avLst/>
                <a:gdLst>
                  <a:gd name="T0" fmla="*/ 0 w 147"/>
                  <a:gd name="T1" fmla="*/ 21 h 95"/>
                  <a:gd name="T2" fmla="*/ 63 w 147"/>
                  <a:gd name="T3" fmla="*/ 3 h 95"/>
                  <a:gd name="T4" fmla="*/ 147 w 147"/>
                  <a:gd name="T5" fmla="*/ 78 h 95"/>
                  <a:gd name="T6" fmla="*/ 0 w 147"/>
                  <a:gd name="T7" fmla="*/ 21 h 95"/>
                </a:gdLst>
                <a:ahLst/>
                <a:cxnLst>
                  <a:cxn ang="0">
                    <a:pos x="T0" y="T1"/>
                  </a:cxn>
                  <a:cxn ang="0">
                    <a:pos x="T2" y="T3"/>
                  </a:cxn>
                  <a:cxn ang="0">
                    <a:pos x="T4" y="T5"/>
                  </a:cxn>
                  <a:cxn ang="0">
                    <a:pos x="T6" y="T7"/>
                  </a:cxn>
                </a:cxnLst>
                <a:rect l="0" t="0" r="r" b="b"/>
                <a:pathLst>
                  <a:path w="147" h="95">
                    <a:moveTo>
                      <a:pt x="0" y="21"/>
                    </a:moveTo>
                    <a:cubicBezTo>
                      <a:pt x="15" y="12"/>
                      <a:pt x="45" y="0"/>
                      <a:pt x="63" y="3"/>
                    </a:cubicBezTo>
                    <a:cubicBezTo>
                      <a:pt x="102" y="11"/>
                      <a:pt x="128" y="46"/>
                      <a:pt x="147" y="78"/>
                    </a:cubicBezTo>
                    <a:cubicBezTo>
                      <a:pt x="75" y="78"/>
                      <a:pt x="38" y="95"/>
                      <a:pt x="0" y="21"/>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31" name="Freeform 10"/>
              <p:cNvSpPr/>
              <p:nvPr/>
            </p:nvSpPr>
            <p:spPr bwMode="auto">
              <a:xfrm>
                <a:off x="2367" y="422"/>
                <a:ext cx="85" cy="129"/>
              </a:xfrm>
              <a:custGeom>
                <a:avLst/>
                <a:gdLst>
                  <a:gd name="T0" fmla="*/ 75 w 95"/>
                  <a:gd name="T1" fmla="*/ 145 h 145"/>
                  <a:gd name="T2" fmla="*/ 91 w 95"/>
                  <a:gd name="T3" fmla="*/ 82 h 145"/>
                  <a:gd name="T4" fmla="*/ 14 w 95"/>
                  <a:gd name="T5" fmla="*/ 0 h 145"/>
                  <a:gd name="T6" fmla="*/ 75 w 95"/>
                  <a:gd name="T7" fmla="*/ 145 h 145"/>
                </a:gdLst>
                <a:ahLst/>
                <a:cxnLst>
                  <a:cxn ang="0">
                    <a:pos x="T0" y="T1"/>
                  </a:cxn>
                  <a:cxn ang="0">
                    <a:pos x="T2" y="T3"/>
                  </a:cxn>
                  <a:cxn ang="0">
                    <a:pos x="T4" y="T5"/>
                  </a:cxn>
                  <a:cxn ang="0">
                    <a:pos x="T6" y="T7"/>
                  </a:cxn>
                </a:cxnLst>
                <a:rect l="0" t="0" r="r" b="b"/>
                <a:pathLst>
                  <a:path w="95" h="145">
                    <a:moveTo>
                      <a:pt x="75" y="145"/>
                    </a:moveTo>
                    <a:cubicBezTo>
                      <a:pt x="84" y="130"/>
                      <a:pt x="95" y="100"/>
                      <a:pt x="91" y="82"/>
                    </a:cubicBezTo>
                    <a:cubicBezTo>
                      <a:pt x="83" y="43"/>
                      <a:pt x="47" y="18"/>
                      <a:pt x="14" y="0"/>
                    </a:cubicBezTo>
                    <a:cubicBezTo>
                      <a:pt x="16" y="72"/>
                      <a:pt x="0" y="109"/>
                      <a:pt x="75" y="145"/>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32" name="Freeform 11"/>
              <p:cNvSpPr/>
              <p:nvPr/>
            </p:nvSpPr>
            <p:spPr bwMode="auto">
              <a:xfrm>
                <a:off x="2514" y="484"/>
                <a:ext cx="100" cy="78"/>
              </a:xfrm>
              <a:custGeom>
                <a:avLst/>
                <a:gdLst>
                  <a:gd name="T0" fmla="*/ 0 w 112"/>
                  <a:gd name="T1" fmla="*/ 10 h 88"/>
                  <a:gd name="T2" fmla="*/ 56 w 112"/>
                  <a:gd name="T3" fmla="*/ 7 h 88"/>
                  <a:gd name="T4" fmla="*/ 112 w 112"/>
                  <a:gd name="T5" fmla="*/ 88 h 88"/>
                  <a:gd name="T6" fmla="*/ 0 w 112"/>
                  <a:gd name="T7" fmla="*/ 10 h 88"/>
                </a:gdLst>
                <a:ahLst/>
                <a:cxnLst>
                  <a:cxn ang="0">
                    <a:pos x="T0" y="T1"/>
                  </a:cxn>
                  <a:cxn ang="0">
                    <a:pos x="T2" y="T3"/>
                  </a:cxn>
                  <a:cxn ang="0">
                    <a:pos x="T4" y="T5"/>
                  </a:cxn>
                  <a:cxn ang="0">
                    <a:pos x="T6" y="T7"/>
                  </a:cxn>
                </a:cxnLst>
                <a:rect l="0" t="0" r="r" b="b"/>
                <a:pathLst>
                  <a:path w="112" h="88">
                    <a:moveTo>
                      <a:pt x="0" y="10"/>
                    </a:moveTo>
                    <a:cubicBezTo>
                      <a:pt x="14" y="4"/>
                      <a:pt x="42" y="0"/>
                      <a:pt x="56" y="7"/>
                    </a:cubicBezTo>
                    <a:cubicBezTo>
                      <a:pt x="88" y="22"/>
                      <a:pt x="103" y="57"/>
                      <a:pt x="112" y="88"/>
                    </a:cubicBezTo>
                    <a:cubicBezTo>
                      <a:pt x="51" y="74"/>
                      <a:pt x="16" y="80"/>
                      <a:pt x="0" y="10"/>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33" name="Freeform 12"/>
              <p:cNvSpPr/>
              <p:nvPr/>
            </p:nvSpPr>
            <p:spPr bwMode="auto">
              <a:xfrm>
                <a:off x="2464" y="377"/>
                <a:ext cx="75" cy="121"/>
              </a:xfrm>
              <a:custGeom>
                <a:avLst/>
                <a:gdLst>
                  <a:gd name="T0" fmla="*/ 56 w 84"/>
                  <a:gd name="T1" fmla="*/ 136 h 136"/>
                  <a:gd name="T2" fmla="*/ 83 w 84"/>
                  <a:gd name="T3" fmla="*/ 86 h 136"/>
                  <a:gd name="T4" fmla="*/ 35 w 84"/>
                  <a:gd name="T5" fmla="*/ 0 h 136"/>
                  <a:gd name="T6" fmla="*/ 56 w 84"/>
                  <a:gd name="T7" fmla="*/ 136 h 136"/>
                </a:gdLst>
                <a:ahLst/>
                <a:cxnLst>
                  <a:cxn ang="0">
                    <a:pos x="T0" y="T1"/>
                  </a:cxn>
                  <a:cxn ang="0">
                    <a:pos x="T2" y="T3"/>
                  </a:cxn>
                  <a:cxn ang="0">
                    <a:pos x="T4" y="T5"/>
                  </a:cxn>
                  <a:cxn ang="0">
                    <a:pos x="T6" y="T7"/>
                  </a:cxn>
                </a:cxnLst>
                <a:rect l="0" t="0" r="r" b="b"/>
                <a:pathLst>
                  <a:path w="84" h="136">
                    <a:moveTo>
                      <a:pt x="56" y="136"/>
                    </a:moveTo>
                    <a:cubicBezTo>
                      <a:pt x="67" y="125"/>
                      <a:pt x="83" y="102"/>
                      <a:pt x="83" y="86"/>
                    </a:cubicBezTo>
                    <a:cubicBezTo>
                      <a:pt x="84" y="51"/>
                      <a:pt x="59" y="22"/>
                      <a:pt x="35" y="0"/>
                    </a:cubicBezTo>
                    <a:cubicBezTo>
                      <a:pt x="21" y="62"/>
                      <a:pt x="0" y="90"/>
                      <a:pt x="56" y="136"/>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34" name="Freeform 13"/>
              <p:cNvSpPr/>
              <p:nvPr/>
            </p:nvSpPr>
            <p:spPr bwMode="auto">
              <a:xfrm>
                <a:off x="2557" y="414"/>
                <a:ext cx="112" cy="74"/>
              </a:xfrm>
              <a:custGeom>
                <a:avLst/>
                <a:gdLst>
                  <a:gd name="T0" fmla="*/ 0 w 126"/>
                  <a:gd name="T1" fmla="*/ 66 h 83"/>
                  <a:gd name="T2" fmla="*/ 55 w 126"/>
                  <a:gd name="T3" fmla="*/ 79 h 83"/>
                  <a:gd name="T4" fmla="*/ 126 w 126"/>
                  <a:gd name="T5" fmla="*/ 11 h 83"/>
                  <a:gd name="T6" fmla="*/ 0 w 126"/>
                  <a:gd name="T7" fmla="*/ 66 h 83"/>
                </a:gdLst>
                <a:ahLst/>
                <a:cxnLst>
                  <a:cxn ang="0">
                    <a:pos x="T0" y="T1"/>
                  </a:cxn>
                  <a:cxn ang="0">
                    <a:pos x="T2" y="T3"/>
                  </a:cxn>
                  <a:cxn ang="0">
                    <a:pos x="T4" y="T5"/>
                  </a:cxn>
                  <a:cxn ang="0">
                    <a:pos x="T6" y="T7"/>
                  </a:cxn>
                </a:cxnLst>
                <a:rect l="0" t="0" r="r" b="b"/>
                <a:pathLst>
                  <a:path w="125" h="83">
                    <a:moveTo>
                      <a:pt x="0" y="66"/>
                    </a:moveTo>
                    <a:cubicBezTo>
                      <a:pt x="14" y="74"/>
                      <a:pt x="40" y="83"/>
                      <a:pt x="55" y="79"/>
                    </a:cubicBezTo>
                    <a:cubicBezTo>
                      <a:pt x="90" y="71"/>
                      <a:pt x="111" y="40"/>
                      <a:pt x="126" y="11"/>
                    </a:cubicBezTo>
                    <a:cubicBezTo>
                      <a:pt x="63" y="13"/>
                      <a:pt x="30" y="0"/>
                      <a:pt x="0" y="66"/>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35" name="Freeform 14"/>
              <p:cNvSpPr/>
              <p:nvPr/>
            </p:nvSpPr>
            <p:spPr bwMode="auto">
              <a:xfrm>
                <a:off x="2249" y="470"/>
                <a:ext cx="325" cy="232"/>
              </a:xfrm>
              <a:custGeom>
                <a:avLst/>
                <a:gdLst>
                  <a:gd name="T0" fmla="*/ 3 w 364"/>
                  <a:gd name="T1" fmla="*/ 260 h 261"/>
                  <a:gd name="T2" fmla="*/ 172 w 364"/>
                  <a:gd name="T3" fmla="*/ 133 h 261"/>
                  <a:gd name="T4" fmla="*/ 257 w 364"/>
                  <a:gd name="T5" fmla="*/ 57 h 261"/>
                  <a:gd name="T6" fmla="*/ 360 w 364"/>
                  <a:gd name="T7" fmla="*/ 7 h 261"/>
                  <a:gd name="T8" fmla="*/ 357 w 364"/>
                  <a:gd name="T9" fmla="*/ 0 h 261"/>
                  <a:gd name="T10" fmla="*/ 179 w 364"/>
                  <a:gd name="T11" fmla="*/ 107 h 261"/>
                  <a:gd name="T12" fmla="*/ 2 w 364"/>
                  <a:gd name="T13" fmla="*/ 257 h 261"/>
                  <a:gd name="T14" fmla="*/ 3 w 364"/>
                  <a:gd name="T15" fmla="*/ 260 h 2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4" h="261">
                    <a:moveTo>
                      <a:pt x="3" y="260"/>
                    </a:moveTo>
                    <a:cubicBezTo>
                      <a:pt x="79" y="254"/>
                      <a:pt x="124" y="184"/>
                      <a:pt x="172" y="133"/>
                    </a:cubicBezTo>
                    <a:cubicBezTo>
                      <a:pt x="198" y="105"/>
                      <a:pt x="226" y="79"/>
                      <a:pt x="257" y="57"/>
                    </a:cubicBezTo>
                    <a:cubicBezTo>
                      <a:pt x="289" y="35"/>
                      <a:pt x="324" y="22"/>
                      <a:pt x="360" y="7"/>
                    </a:cubicBezTo>
                    <a:cubicBezTo>
                      <a:pt x="364" y="5"/>
                      <a:pt x="361" y="0"/>
                      <a:pt x="357" y="0"/>
                    </a:cubicBezTo>
                    <a:cubicBezTo>
                      <a:pt x="287" y="10"/>
                      <a:pt x="227" y="59"/>
                      <a:pt x="179" y="107"/>
                    </a:cubicBezTo>
                    <a:cubicBezTo>
                      <a:pt x="126" y="161"/>
                      <a:pt x="81" y="239"/>
                      <a:pt x="2" y="257"/>
                    </a:cubicBezTo>
                    <a:cubicBezTo>
                      <a:pt x="0" y="257"/>
                      <a:pt x="1" y="261"/>
                      <a:pt x="3" y="260"/>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36" name="Freeform 15"/>
              <p:cNvSpPr/>
              <p:nvPr/>
            </p:nvSpPr>
            <p:spPr bwMode="auto">
              <a:xfrm>
                <a:off x="1957" y="815"/>
                <a:ext cx="88" cy="114"/>
              </a:xfrm>
              <a:custGeom>
                <a:avLst/>
                <a:gdLst>
                  <a:gd name="T0" fmla="*/ 82 w 98"/>
                  <a:gd name="T1" fmla="*/ 0 h 128"/>
                  <a:gd name="T2" fmla="*/ 25 w 98"/>
                  <a:gd name="T3" fmla="*/ 23 h 128"/>
                  <a:gd name="T4" fmla="*/ 7 w 98"/>
                  <a:gd name="T5" fmla="*/ 128 h 128"/>
                  <a:gd name="T6" fmla="*/ 82 w 98"/>
                  <a:gd name="T7" fmla="*/ 0 h 128"/>
                </a:gdLst>
                <a:ahLst/>
                <a:cxnLst>
                  <a:cxn ang="0">
                    <a:pos x="T0" y="T1"/>
                  </a:cxn>
                  <a:cxn ang="0">
                    <a:pos x="T2" y="T3"/>
                  </a:cxn>
                  <a:cxn ang="0">
                    <a:pos x="T4" y="T5"/>
                  </a:cxn>
                  <a:cxn ang="0">
                    <a:pos x="T6" y="T7"/>
                  </a:cxn>
                </a:cxnLst>
                <a:rect l="0" t="0" r="r" b="b"/>
                <a:pathLst>
                  <a:path w="98" h="128">
                    <a:moveTo>
                      <a:pt x="82" y="0"/>
                    </a:moveTo>
                    <a:cubicBezTo>
                      <a:pt x="65" y="1"/>
                      <a:pt x="36" y="10"/>
                      <a:pt x="25" y="23"/>
                    </a:cubicBezTo>
                    <a:cubicBezTo>
                      <a:pt x="0" y="52"/>
                      <a:pt x="2" y="93"/>
                      <a:pt x="7" y="128"/>
                    </a:cubicBezTo>
                    <a:cubicBezTo>
                      <a:pt x="61" y="86"/>
                      <a:pt x="98" y="77"/>
                      <a:pt x="82" y="0"/>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37" name="Freeform 16"/>
              <p:cNvSpPr/>
              <p:nvPr/>
            </p:nvSpPr>
            <p:spPr bwMode="auto">
              <a:xfrm>
                <a:off x="1973" y="693"/>
                <a:ext cx="89" cy="128"/>
              </a:xfrm>
              <a:custGeom>
                <a:avLst/>
                <a:gdLst>
                  <a:gd name="T0" fmla="*/ 66 w 100"/>
                  <a:gd name="T1" fmla="*/ 143 h 143"/>
                  <a:gd name="T2" fmla="*/ 17 w 100"/>
                  <a:gd name="T3" fmla="*/ 107 h 143"/>
                  <a:gd name="T4" fmla="*/ 25 w 100"/>
                  <a:gd name="T5" fmla="*/ 0 h 143"/>
                  <a:gd name="T6" fmla="*/ 66 w 100"/>
                  <a:gd name="T7" fmla="*/ 143 h 143"/>
                </a:gdLst>
                <a:ahLst/>
                <a:cxnLst>
                  <a:cxn ang="0">
                    <a:pos x="T0" y="T1"/>
                  </a:cxn>
                  <a:cxn ang="0">
                    <a:pos x="T2" y="T3"/>
                  </a:cxn>
                  <a:cxn ang="0">
                    <a:pos x="T4" y="T5"/>
                  </a:cxn>
                  <a:cxn ang="0">
                    <a:pos x="T6" y="T7"/>
                  </a:cxn>
                </a:cxnLst>
                <a:rect l="0" t="0" r="r" b="b"/>
                <a:pathLst>
                  <a:path w="100" h="143">
                    <a:moveTo>
                      <a:pt x="66" y="143"/>
                    </a:moveTo>
                    <a:cubicBezTo>
                      <a:pt x="50" y="137"/>
                      <a:pt x="24" y="122"/>
                      <a:pt x="17" y="107"/>
                    </a:cubicBezTo>
                    <a:cubicBezTo>
                      <a:pt x="0" y="72"/>
                      <a:pt x="11" y="33"/>
                      <a:pt x="25" y="0"/>
                    </a:cubicBezTo>
                    <a:cubicBezTo>
                      <a:pt x="66" y="54"/>
                      <a:pt x="100" y="72"/>
                      <a:pt x="66" y="143"/>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38" name="Freeform 17"/>
              <p:cNvSpPr/>
              <p:nvPr/>
            </p:nvSpPr>
            <p:spPr bwMode="auto">
              <a:xfrm>
                <a:off x="1877" y="812"/>
                <a:ext cx="88" cy="121"/>
              </a:xfrm>
              <a:custGeom>
                <a:avLst/>
                <a:gdLst>
                  <a:gd name="T0" fmla="*/ 76 w 99"/>
                  <a:gd name="T1" fmla="*/ 0 h 135"/>
                  <a:gd name="T2" fmla="*/ 22 w 99"/>
                  <a:gd name="T3" fmla="*/ 29 h 135"/>
                  <a:gd name="T4" fmla="*/ 14 w 99"/>
                  <a:gd name="T5" fmla="*/ 135 h 135"/>
                  <a:gd name="T6" fmla="*/ 76 w 99"/>
                  <a:gd name="T7" fmla="*/ 0 h 135"/>
                </a:gdLst>
                <a:ahLst/>
                <a:cxnLst>
                  <a:cxn ang="0">
                    <a:pos x="T0" y="T1"/>
                  </a:cxn>
                  <a:cxn ang="0">
                    <a:pos x="T2" y="T3"/>
                  </a:cxn>
                  <a:cxn ang="0">
                    <a:pos x="T4" y="T5"/>
                  </a:cxn>
                  <a:cxn ang="0">
                    <a:pos x="T6" y="T7"/>
                  </a:cxn>
                </a:cxnLst>
                <a:rect l="0" t="0" r="r" b="b"/>
                <a:pathLst>
                  <a:path w="99" h="135">
                    <a:moveTo>
                      <a:pt x="76" y="0"/>
                    </a:moveTo>
                    <a:cubicBezTo>
                      <a:pt x="59" y="3"/>
                      <a:pt x="31" y="15"/>
                      <a:pt x="22" y="29"/>
                    </a:cubicBezTo>
                    <a:cubicBezTo>
                      <a:pt x="0" y="60"/>
                      <a:pt x="5" y="101"/>
                      <a:pt x="14" y="135"/>
                    </a:cubicBezTo>
                    <a:cubicBezTo>
                      <a:pt x="63" y="88"/>
                      <a:pt x="99" y="75"/>
                      <a:pt x="76" y="0"/>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39" name="Freeform 18"/>
              <p:cNvSpPr/>
              <p:nvPr/>
            </p:nvSpPr>
            <p:spPr bwMode="auto">
              <a:xfrm>
                <a:off x="1882" y="695"/>
                <a:ext cx="89" cy="123"/>
              </a:xfrm>
              <a:custGeom>
                <a:avLst/>
                <a:gdLst>
                  <a:gd name="T0" fmla="*/ 74 w 100"/>
                  <a:gd name="T1" fmla="*/ 138 h 138"/>
                  <a:gd name="T2" fmla="*/ 21 w 100"/>
                  <a:gd name="T3" fmla="*/ 106 h 138"/>
                  <a:gd name="T4" fmla="*/ 18 w 100"/>
                  <a:gd name="T5" fmla="*/ 0 h 138"/>
                  <a:gd name="T6" fmla="*/ 74 w 100"/>
                  <a:gd name="T7" fmla="*/ 138 h 138"/>
                </a:gdLst>
                <a:ahLst/>
                <a:cxnLst>
                  <a:cxn ang="0">
                    <a:pos x="T0" y="T1"/>
                  </a:cxn>
                  <a:cxn ang="0">
                    <a:pos x="T2" y="T3"/>
                  </a:cxn>
                  <a:cxn ang="0">
                    <a:pos x="T4" y="T5"/>
                  </a:cxn>
                  <a:cxn ang="0">
                    <a:pos x="T6" y="T7"/>
                  </a:cxn>
                </a:cxnLst>
                <a:rect l="0" t="0" r="r" b="b"/>
                <a:pathLst>
                  <a:path w="100" h="138">
                    <a:moveTo>
                      <a:pt x="74" y="138"/>
                    </a:moveTo>
                    <a:cubicBezTo>
                      <a:pt x="57" y="134"/>
                      <a:pt x="30" y="121"/>
                      <a:pt x="21" y="106"/>
                    </a:cubicBezTo>
                    <a:cubicBezTo>
                      <a:pt x="0" y="74"/>
                      <a:pt x="8" y="34"/>
                      <a:pt x="18" y="0"/>
                    </a:cubicBezTo>
                    <a:cubicBezTo>
                      <a:pt x="65" y="50"/>
                      <a:pt x="100" y="64"/>
                      <a:pt x="74" y="138"/>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0" name="Freeform 19"/>
              <p:cNvSpPr/>
              <p:nvPr/>
            </p:nvSpPr>
            <p:spPr bwMode="auto">
              <a:xfrm>
                <a:off x="1808" y="830"/>
                <a:ext cx="77" cy="114"/>
              </a:xfrm>
              <a:custGeom>
                <a:avLst/>
                <a:gdLst>
                  <a:gd name="T0" fmla="*/ 52 w 87"/>
                  <a:gd name="T1" fmla="*/ 0 h 128"/>
                  <a:gd name="T2" fmla="*/ 12 w 87"/>
                  <a:gd name="T3" fmla="*/ 36 h 128"/>
                  <a:gd name="T4" fmla="*/ 28 w 87"/>
                  <a:gd name="T5" fmla="*/ 128 h 128"/>
                  <a:gd name="T6" fmla="*/ 52 w 87"/>
                  <a:gd name="T7" fmla="*/ 0 h 128"/>
                </a:gdLst>
                <a:ahLst/>
                <a:cxnLst>
                  <a:cxn ang="0">
                    <a:pos x="T0" y="T1"/>
                  </a:cxn>
                  <a:cxn ang="0">
                    <a:pos x="T2" y="T3"/>
                  </a:cxn>
                  <a:cxn ang="0">
                    <a:pos x="T4" y="T5"/>
                  </a:cxn>
                  <a:cxn ang="0">
                    <a:pos x="T6" y="T7"/>
                  </a:cxn>
                </a:cxnLst>
                <a:rect l="0" t="0" r="r" b="b"/>
                <a:pathLst>
                  <a:path w="87" h="128">
                    <a:moveTo>
                      <a:pt x="52" y="0"/>
                    </a:moveTo>
                    <a:cubicBezTo>
                      <a:pt x="38" y="7"/>
                      <a:pt x="17" y="22"/>
                      <a:pt x="12" y="36"/>
                    </a:cubicBezTo>
                    <a:cubicBezTo>
                      <a:pt x="0" y="68"/>
                      <a:pt x="13" y="101"/>
                      <a:pt x="28" y="128"/>
                    </a:cubicBezTo>
                    <a:cubicBezTo>
                      <a:pt x="59" y="78"/>
                      <a:pt x="87" y="59"/>
                      <a:pt x="52" y="0"/>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1" name="Freeform 20"/>
              <p:cNvSpPr/>
              <p:nvPr/>
            </p:nvSpPr>
            <p:spPr bwMode="auto">
              <a:xfrm>
                <a:off x="1788" y="740"/>
                <a:ext cx="76" cy="95"/>
              </a:xfrm>
              <a:custGeom>
                <a:avLst/>
                <a:gdLst>
                  <a:gd name="T0" fmla="*/ 77 w 85"/>
                  <a:gd name="T1" fmla="*/ 106 h 106"/>
                  <a:gd name="T2" fmla="*/ 26 w 85"/>
                  <a:gd name="T3" fmla="*/ 90 h 106"/>
                  <a:gd name="T4" fmla="*/ 2 w 85"/>
                  <a:gd name="T5" fmla="*/ 0 h 106"/>
                  <a:gd name="T6" fmla="*/ 77 w 85"/>
                  <a:gd name="T7" fmla="*/ 106 h 106"/>
                </a:gdLst>
                <a:ahLst/>
                <a:cxnLst>
                  <a:cxn ang="0">
                    <a:pos x="T0" y="T1"/>
                  </a:cxn>
                  <a:cxn ang="0">
                    <a:pos x="T2" y="T3"/>
                  </a:cxn>
                  <a:cxn ang="0">
                    <a:pos x="T4" y="T5"/>
                  </a:cxn>
                  <a:cxn ang="0">
                    <a:pos x="T6" y="T7"/>
                  </a:cxn>
                </a:cxnLst>
                <a:rect l="0" t="0" r="r" b="b"/>
                <a:pathLst>
                  <a:path w="85" h="105">
                    <a:moveTo>
                      <a:pt x="77" y="106"/>
                    </a:moveTo>
                    <a:cubicBezTo>
                      <a:pt x="63" y="106"/>
                      <a:pt x="37" y="101"/>
                      <a:pt x="26" y="90"/>
                    </a:cubicBezTo>
                    <a:cubicBezTo>
                      <a:pt x="2" y="67"/>
                      <a:pt x="0" y="31"/>
                      <a:pt x="2" y="0"/>
                    </a:cubicBezTo>
                    <a:cubicBezTo>
                      <a:pt x="52" y="33"/>
                      <a:pt x="85" y="38"/>
                      <a:pt x="77" y="106"/>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2" name="Freeform 21"/>
              <p:cNvSpPr/>
              <p:nvPr/>
            </p:nvSpPr>
            <p:spPr bwMode="auto">
              <a:xfrm>
                <a:off x="1703" y="824"/>
                <a:ext cx="109" cy="78"/>
              </a:xfrm>
              <a:custGeom>
                <a:avLst/>
                <a:gdLst>
                  <a:gd name="T0" fmla="*/ 122 w 122"/>
                  <a:gd name="T1" fmla="*/ 25 h 88"/>
                  <a:gd name="T2" fmla="*/ 93 w 122"/>
                  <a:gd name="T3" fmla="*/ 71 h 88"/>
                  <a:gd name="T4" fmla="*/ 0 w 122"/>
                  <a:gd name="T5" fmla="*/ 71 h 88"/>
                  <a:gd name="T6" fmla="*/ 122 w 122"/>
                  <a:gd name="T7" fmla="*/ 25 h 88"/>
                </a:gdLst>
                <a:ahLst/>
                <a:cxnLst>
                  <a:cxn ang="0">
                    <a:pos x="T0" y="T1"/>
                  </a:cxn>
                  <a:cxn ang="0">
                    <a:pos x="T2" y="T3"/>
                  </a:cxn>
                  <a:cxn ang="0">
                    <a:pos x="T4" y="T5"/>
                  </a:cxn>
                  <a:cxn ang="0">
                    <a:pos x="T6" y="T7"/>
                  </a:cxn>
                </a:cxnLst>
                <a:rect l="0" t="0" r="r" b="b"/>
                <a:pathLst>
                  <a:path w="122" h="88">
                    <a:moveTo>
                      <a:pt x="122" y="25"/>
                    </a:moveTo>
                    <a:cubicBezTo>
                      <a:pt x="118" y="40"/>
                      <a:pt x="106" y="63"/>
                      <a:pt x="93" y="71"/>
                    </a:cubicBezTo>
                    <a:cubicBezTo>
                      <a:pt x="64" y="88"/>
                      <a:pt x="29" y="81"/>
                      <a:pt x="0" y="71"/>
                    </a:cubicBezTo>
                    <a:cubicBezTo>
                      <a:pt x="44" y="31"/>
                      <a:pt x="58" y="0"/>
                      <a:pt x="122" y="25"/>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3" name="Freeform 22"/>
              <p:cNvSpPr/>
              <p:nvPr/>
            </p:nvSpPr>
            <p:spPr bwMode="auto">
              <a:xfrm>
                <a:off x="1801" y="796"/>
                <a:ext cx="369" cy="61"/>
              </a:xfrm>
              <a:custGeom>
                <a:avLst/>
                <a:gdLst>
                  <a:gd name="T0" fmla="*/ 412 w 415"/>
                  <a:gd name="T1" fmla="*/ 1 h 69"/>
                  <a:gd name="T2" fmla="*/ 206 w 415"/>
                  <a:gd name="T3" fmla="*/ 18 h 69"/>
                  <a:gd name="T4" fmla="*/ 2 w 415"/>
                  <a:gd name="T5" fmla="*/ 63 h 69"/>
                  <a:gd name="T6" fmla="*/ 4 w 415"/>
                  <a:gd name="T7" fmla="*/ 68 h 69"/>
                  <a:gd name="T8" fmla="*/ 112 w 415"/>
                  <a:gd name="T9" fmla="*/ 33 h 69"/>
                  <a:gd name="T10" fmla="*/ 226 w 415"/>
                  <a:gd name="T11" fmla="*/ 29 h 69"/>
                  <a:gd name="T12" fmla="*/ 414 w 415"/>
                  <a:gd name="T13" fmla="*/ 3 h 69"/>
                  <a:gd name="T14" fmla="*/ 412 w 415"/>
                  <a:gd name="T15" fmla="*/ 1 h 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5" h="69">
                    <a:moveTo>
                      <a:pt x="412" y="1"/>
                    </a:moveTo>
                    <a:cubicBezTo>
                      <a:pt x="351" y="40"/>
                      <a:pt x="274" y="21"/>
                      <a:pt x="206" y="18"/>
                    </a:cubicBezTo>
                    <a:cubicBezTo>
                      <a:pt x="137" y="15"/>
                      <a:pt x="61" y="23"/>
                      <a:pt x="2" y="63"/>
                    </a:cubicBezTo>
                    <a:cubicBezTo>
                      <a:pt x="0" y="64"/>
                      <a:pt x="1" y="69"/>
                      <a:pt x="4" y="68"/>
                    </a:cubicBezTo>
                    <a:cubicBezTo>
                      <a:pt x="40" y="53"/>
                      <a:pt x="74" y="39"/>
                      <a:pt x="112" y="33"/>
                    </a:cubicBezTo>
                    <a:cubicBezTo>
                      <a:pt x="149" y="26"/>
                      <a:pt x="188" y="27"/>
                      <a:pt x="226" y="29"/>
                    </a:cubicBezTo>
                    <a:cubicBezTo>
                      <a:pt x="289" y="32"/>
                      <a:pt x="360" y="46"/>
                      <a:pt x="414" y="3"/>
                    </a:cubicBezTo>
                    <a:cubicBezTo>
                      <a:pt x="415" y="2"/>
                      <a:pt x="413" y="0"/>
                      <a:pt x="412" y="1"/>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4" name="Freeform 23"/>
              <p:cNvSpPr/>
              <p:nvPr/>
            </p:nvSpPr>
            <p:spPr bwMode="auto">
              <a:xfrm>
                <a:off x="2307" y="2494"/>
                <a:ext cx="89" cy="126"/>
              </a:xfrm>
              <a:custGeom>
                <a:avLst/>
                <a:gdLst>
                  <a:gd name="T0" fmla="*/ 30 w 100"/>
                  <a:gd name="T1" fmla="*/ 141 h 141"/>
                  <a:gd name="T2" fmla="*/ 82 w 100"/>
                  <a:gd name="T3" fmla="*/ 107 h 141"/>
                  <a:gd name="T4" fmla="*/ 79 w 100"/>
                  <a:gd name="T5" fmla="*/ 0 h 141"/>
                  <a:gd name="T6" fmla="*/ 30 w 100"/>
                  <a:gd name="T7" fmla="*/ 141 h 141"/>
                </a:gdLst>
                <a:ahLst/>
                <a:cxnLst>
                  <a:cxn ang="0">
                    <a:pos x="T0" y="T1"/>
                  </a:cxn>
                  <a:cxn ang="0">
                    <a:pos x="T2" y="T3"/>
                  </a:cxn>
                  <a:cxn ang="0">
                    <a:pos x="T4" y="T5"/>
                  </a:cxn>
                  <a:cxn ang="0">
                    <a:pos x="T6" y="T7"/>
                  </a:cxn>
                </a:cxnLst>
                <a:rect l="0" t="0" r="r" b="b"/>
                <a:pathLst>
                  <a:path w="100" h="141">
                    <a:moveTo>
                      <a:pt x="30" y="141"/>
                    </a:moveTo>
                    <a:cubicBezTo>
                      <a:pt x="47" y="136"/>
                      <a:pt x="73" y="122"/>
                      <a:pt x="82" y="107"/>
                    </a:cubicBezTo>
                    <a:cubicBezTo>
                      <a:pt x="100" y="74"/>
                      <a:pt x="91" y="34"/>
                      <a:pt x="79" y="0"/>
                    </a:cubicBezTo>
                    <a:cubicBezTo>
                      <a:pt x="34" y="53"/>
                      <a:pt x="0" y="69"/>
                      <a:pt x="30" y="141"/>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5" name="Freeform 24"/>
              <p:cNvSpPr/>
              <p:nvPr/>
            </p:nvSpPr>
            <p:spPr bwMode="auto">
              <a:xfrm>
                <a:off x="2314" y="2615"/>
                <a:ext cx="88" cy="117"/>
              </a:xfrm>
              <a:custGeom>
                <a:avLst/>
                <a:gdLst>
                  <a:gd name="T0" fmla="*/ 19 w 98"/>
                  <a:gd name="T1" fmla="*/ 0 h 132"/>
                  <a:gd name="T2" fmla="*/ 75 w 98"/>
                  <a:gd name="T3" fmla="*/ 27 h 132"/>
                  <a:gd name="T4" fmla="*/ 88 w 98"/>
                  <a:gd name="T5" fmla="*/ 132 h 132"/>
                  <a:gd name="T6" fmla="*/ 19 w 98"/>
                  <a:gd name="T7" fmla="*/ 0 h 132"/>
                </a:gdLst>
                <a:ahLst/>
                <a:cxnLst>
                  <a:cxn ang="0">
                    <a:pos x="T0" y="T1"/>
                  </a:cxn>
                  <a:cxn ang="0">
                    <a:pos x="T2" y="T3"/>
                  </a:cxn>
                  <a:cxn ang="0">
                    <a:pos x="T4" y="T5"/>
                  </a:cxn>
                  <a:cxn ang="0">
                    <a:pos x="T6" y="T7"/>
                  </a:cxn>
                </a:cxnLst>
                <a:rect l="0" t="0" r="r" b="b"/>
                <a:pathLst>
                  <a:path w="98" h="132">
                    <a:moveTo>
                      <a:pt x="19" y="0"/>
                    </a:moveTo>
                    <a:cubicBezTo>
                      <a:pt x="36" y="3"/>
                      <a:pt x="64" y="13"/>
                      <a:pt x="75" y="27"/>
                    </a:cubicBezTo>
                    <a:cubicBezTo>
                      <a:pt x="98" y="57"/>
                      <a:pt x="95" y="98"/>
                      <a:pt x="88" y="132"/>
                    </a:cubicBezTo>
                    <a:cubicBezTo>
                      <a:pt x="36" y="87"/>
                      <a:pt x="0" y="76"/>
                      <a:pt x="19" y="0"/>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6" name="Freeform 25"/>
              <p:cNvSpPr/>
              <p:nvPr/>
            </p:nvSpPr>
            <p:spPr bwMode="auto">
              <a:xfrm>
                <a:off x="2386" y="2477"/>
                <a:ext cx="89" cy="129"/>
              </a:xfrm>
              <a:custGeom>
                <a:avLst/>
                <a:gdLst>
                  <a:gd name="T0" fmla="*/ 37 w 100"/>
                  <a:gd name="T1" fmla="*/ 145 h 145"/>
                  <a:gd name="T2" fmla="*/ 85 w 100"/>
                  <a:gd name="T3" fmla="*/ 106 h 145"/>
                  <a:gd name="T4" fmla="*/ 71 w 100"/>
                  <a:gd name="T5" fmla="*/ 0 h 145"/>
                  <a:gd name="T6" fmla="*/ 37 w 100"/>
                  <a:gd name="T7" fmla="*/ 145 h 145"/>
                </a:gdLst>
                <a:ahLst/>
                <a:cxnLst>
                  <a:cxn ang="0">
                    <a:pos x="T0" y="T1"/>
                  </a:cxn>
                  <a:cxn ang="0">
                    <a:pos x="T2" y="T3"/>
                  </a:cxn>
                  <a:cxn ang="0">
                    <a:pos x="T4" y="T5"/>
                  </a:cxn>
                  <a:cxn ang="0">
                    <a:pos x="T6" y="T7"/>
                  </a:cxn>
                </a:cxnLst>
                <a:rect l="0" t="0" r="r" b="b"/>
                <a:pathLst>
                  <a:path w="100" h="145">
                    <a:moveTo>
                      <a:pt x="37" y="145"/>
                    </a:moveTo>
                    <a:cubicBezTo>
                      <a:pt x="53" y="139"/>
                      <a:pt x="78" y="122"/>
                      <a:pt x="85" y="106"/>
                    </a:cubicBezTo>
                    <a:cubicBezTo>
                      <a:pt x="100" y="71"/>
                      <a:pt x="86" y="32"/>
                      <a:pt x="71" y="0"/>
                    </a:cubicBezTo>
                    <a:cubicBezTo>
                      <a:pt x="32" y="57"/>
                      <a:pt x="0" y="77"/>
                      <a:pt x="37" y="145"/>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7" name="Freeform 26"/>
              <p:cNvSpPr/>
              <p:nvPr/>
            </p:nvSpPr>
            <p:spPr bwMode="auto">
              <a:xfrm>
                <a:off x="2405" y="2601"/>
                <a:ext cx="86" cy="111"/>
              </a:xfrm>
              <a:custGeom>
                <a:avLst/>
                <a:gdLst>
                  <a:gd name="T0" fmla="*/ 11 w 96"/>
                  <a:gd name="T1" fmla="*/ 0 h 124"/>
                  <a:gd name="T2" fmla="*/ 69 w 96"/>
                  <a:gd name="T3" fmla="*/ 20 h 124"/>
                  <a:gd name="T4" fmla="*/ 93 w 96"/>
                  <a:gd name="T5" fmla="*/ 124 h 124"/>
                  <a:gd name="T6" fmla="*/ 11 w 96"/>
                  <a:gd name="T7" fmla="*/ 0 h 124"/>
                </a:gdLst>
                <a:ahLst/>
                <a:cxnLst>
                  <a:cxn ang="0">
                    <a:pos x="T0" y="T1"/>
                  </a:cxn>
                  <a:cxn ang="0">
                    <a:pos x="T2" y="T3"/>
                  </a:cxn>
                  <a:cxn ang="0">
                    <a:pos x="T4" y="T5"/>
                  </a:cxn>
                  <a:cxn ang="0">
                    <a:pos x="T6" y="T7"/>
                  </a:cxn>
                </a:cxnLst>
                <a:rect l="0" t="0" r="r" b="b"/>
                <a:pathLst>
                  <a:path w="96" h="124">
                    <a:moveTo>
                      <a:pt x="11" y="0"/>
                    </a:moveTo>
                    <a:cubicBezTo>
                      <a:pt x="28" y="1"/>
                      <a:pt x="58" y="8"/>
                      <a:pt x="69" y="20"/>
                    </a:cubicBezTo>
                    <a:cubicBezTo>
                      <a:pt x="96" y="48"/>
                      <a:pt x="96" y="89"/>
                      <a:pt x="93" y="124"/>
                    </a:cubicBezTo>
                    <a:cubicBezTo>
                      <a:pt x="37" y="85"/>
                      <a:pt x="0" y="77"/>
                      <a:pt x="11" y="0"/>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8" name="Freeform 27"/>
              <p:cNvSpPr/>
              <p:nvPr/>
            </p:nvSpPr>
            <p:spPr bwMode="auto">
              <a:xfrm>
                <a:off x="2463" y="2454"/>
                <a:ext cx="75" cy="116"/>
              </a:xfrm>
              <a:custGeom>
                <a:avLst/>
                <a:gdLst>
                  <a:gd name="T0" fmla="*/ 46 w 84"/>
                  <a:gd name="T1" fmla="*/ 130 h 130"/>
                  <a:gd name="T2" fmla="*/ 78 w 84"/>
                  <a:gd name="T3" fmla="*/ 87 h 130"/>
                  <a:gd name="T4" fmla="*/ 45 w 84"/>
                  <a:gd name="T5" fmla="*/ 0 h 130"/>
                  <a:gd name="T6" fmla="*/ 46 w 84"/>
                  <a:gd name="T7" fmla="*/ 130 h 130"/>
                </a:gdLst>
                <a:ahLst/>
                <a:cxnLst>
                  <a:cxn ang="0">
                    <a:pos x="T0" y="T1"/>
                  </a:cxn>
                  <a:cxn ang="0">
                    <a:pos x="T2" y="T3"/>
                  </a:cxn>
                  <a:cxn ang="0">
                    <a:pos x="T4" y="T5"/>
                  </a:cxn>
                  <a:cxn ang="0">
                    <a:pos x="T6" y="T7"/>
                  </a:cxn>
                </a:cxnLst>
                <a:rect l="0" t="0" r="r" b="b"/>
                <a:pathLst>
                  <a:path w="84" h="130">
                    <a:moveTo>
                      <a:pt x="46" y="130"/>
                    </a:moveTo>
                    <a:cubicBezTo>
                      <a:pt x="58" y="121"/>
                      <a:pt x="76" y="102"/>
                      <a:pt x="78" y="87"/>
                    </a:cubicBezTo>
                    <a:cubicBezTo>
                      <a:pt x="84" y="54"/>
                      <a:pt x="64" y="24"/>
                      <a:pt x="45" y="0"/>
                    </a:cubicBezTo>
                    <a:cubicBezTo>
                      <a:pt x="24" y="56"/>
                      <a:pt x="0" y="79"/>
                      <a:pt x="46" y="130"/>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9" name="Freeform 28"/>
              <p:cNvSpPr/>
              <p:nvPr/>
            </p:nvSpPr>
            <p:spPr bwMode="auto">
              <a:xfrm>
                <a:off x="2501" y="2564"/>
                <a:ext cx="84" cy="82"/>
              </a:xfrm>
              <a:custGeom>
                <a:avLst/>
                <a:gdLst>
                  <a:gd name="T0" fmla="*/ 0 w 95"/>
                  <a:gd name="T1" fmla="*/ 3 h 92"/>
                  <a:gd name="T2" fmla="*/ 53 w 95"/>
                  <a:gd name="T3" fmla="*/ 9 h 92"/>
                  <a:gd name="T4" fmla="*/ 95 w 95"/>
                  <a:gd name="T5" fmla="*/ 92 h 92"/>
                  <a:gd name="T6" fmla="*/ 0 w 95"/>
                  <a:gd name="T7" fmla="*/ 3 h 92"/>
                </a:gdLst>
                <a:ahLst/>
                <a:cxnLst>
                  <a:cxn ang="0">
                    <a:pos x="T0" y="T1"/>
                  </a:cxn>
                  <a:cxn ang="0">
                    <a:pos x="T2" y="T3"/>
                  </a:cxn>
                  <a:cxn ang="0">
                    <a:pos x="T4" y="T5"/>
                  </a:cxn>
                  <a:cxn ang="0">
                    <a:pos x="T6" y="T7"/>
                  </a:cxn>
                </a:cxnLst>
                <a:rect l="0" t="0" r="r" b="b"/>
                <a:pathLst>
                  <a:path w="95" h="92">
                    <a:moveTo>
                      <a:pt x="0" y="3"/>
                    </a:moveTo>
                    <a:cubicBezTo>
                      <a:pt x="14" y="0"/>
                      <a:pt x="41" y="0"/>
                      <a:pt x="53" y="9"/>
                    </a:cubicBezTo>
                    <a:cubicBezTo>
                      <a:pt x="81" y="27"/>
                      <a:pt x="90" y="61"/>
                      <a:pt x="95" y="92"/>
                    </a:cubicBezTo>
                    <a:cubicBezTo>
                      <a:pt x="39" y="70"/>
                      <a:pt x="6" y="71"/>
                      <a:pt x="0" y="3"/>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0" name="Freeform 29"/>
              <p:cNvSpPr/>
              <p:nvPr/>
            </p:nvSpPr>
            <p:spPr bwMode="auto">
              <a:xfrm>
                <a:off x="2543" y="2482"/>
                <a:ext cx="98" cy="75"/>
              </a:xfrm>
              <a:custGeom>
                <a:avLst/>
                <a:gdLst>
                  <a:gd name="T0" fmla="*/ 0 w 110"/>
                  <a:gd name="T1" fmla="*/ 72 h 84"/>
                  <a:gd name="T2" fmla="*/ 19 w 110"/>
                  <a:gd name="T3" fmla="*/ 22 h 84"/>
                  <a:gd name="T4" fmla="*/ 110 w 110"/>
                  <a:gd name="T5" fmla="*/ 4 h 84"/>
                  <a:gd name="T6" fmla="*/ 0 w 110"/>
                  <a:gd name="T7" fmla="*/ 72 h 84"/>
                </a:gdLst>
                <a:ahLst/>
                <a:cxnLst>
                  <a:cxn ang="0">
                    <a:pos x="T0" y="T1"/>
                  </a:cxn>
                  <a:cxn ang="0">
                    <a:pos x="T2" y="T3"/>
                  </a:cxn>
                  <a:cxn ang="0">
                    <a:pos x="T4" y="T5"/>
                  </a:cxn>
                  <a:cxn ang="0">
                    <a:pos x="T6" y="T7"/>
                  </a:cxn>
                </a:cxnLst>
                <a:rect l="0" t="0" r="r" b="b"/>
                <a:pathLst>
                  <a:path w="110" h="84">
                    <a:moveTo>
                      <a:pt x="0" y="72"/>
                    </a:moveTo>
                    <a:cubicBezTo>
                      <a:pt x="1" y="58"/>
                      <a:pt x="8" y="32"/>
                      <a:pt x="19" y="22"/>
                    </a:cubicBezTo>
                    <a:cubicBezTo>
                      <a:pt x="44" y="0"/>
                      <a:pt x="80" y="0"/>
                      <a:pt x="110" y="4"/>
                    </a:cubicBezTo>
                    <a:cubicBezTo>
                      <a:pt x="75" y="52"/>
                      <a:pt x="68" y="84"/>
                      <a:pt x="0" y="72"/>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1" name="Freeform 30"/>
              <p:cNvSpPr/>
              <p:nvPr/>
            </p:nvSpPr>
            <p:spPr bwMode="auto">
              <a:xfrm>
                <a:off x="2200" y="2534"/>
                <a:ext cx="352" cy="132"/>
              </a:xfrm>
              <a:custGeom>
                <a:avLst/>
                <a:gdLst>
                  <a:gd name="T0" fmla="*/ 4 w 395"/>
                  <a:gd name="T1" fmla="*/ 147 h 148"/>
                  <a:gd name="T2" fmla="*/ 204 w 395"/>
                  <a:gd name="T3" fmla="*/ 89 h 148"/>
                  <a:gd name="T4" fmla="*/ 393 w 395"/>
                  <a:gd name="T5" fmla="*/ 6 h 148"/>
                  <a:gd name="T6" fmla="*/ 390 w 395"/>
                  <a:gd name="T7" fmla="*/ 1 h 148"/>
                  <a:gd name="T8" fmla="*/ 288 w 395"/>
                  <a:gd name="T9" fmla="*/ 58 h 148"/>
                  <a:gd name="T10" fmla="*/ 183 w 395"/>
                  <a:gd name="T11" fmla="*/ 83 h 148"/>
                  <a:gd name="T12" fmla="*/ 2 w 395"/>
                  <a:gd name="T13" fmla="*/ 145 h 148"/>
                  <a:gd name="T14" fmla="*/ 4 w 395"/>
                  <a:gd name="T15" fmla="*/ 147 h 1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95" h="148">
                    <a:moveTo>
                      <a:pt x="4" y="147"/>
                    </a:moveTo>
                    <a:cubicBezTo>
                      <a:pt x="56" y="96"/>
                      <a:pt x="137" y="100"/>
                      <a:pt x="204" y="89"/>
                    </a:cubicBezTo>
                    <a:cubicBezTo>
                      <a:pt x="272" y="79"/>
                      <a:pt x="344" y="56"/>
                      <a:pt x="393" y="6"/>
                    </a:cubicBezTo>
                    <a:cubicBezTo>
                      <a:pt x="395" y="4"/>
                      <a:pt x="393" y="0"/>
                      <a:pt x="390" y="1"/>
                    </a:cubicBezTo>
                    <a:cubicBezTo>
                      <a:pt x="357" y="23"/>
                      <a:pt x="326" y="44"/>
                      <a:pt x="288" y="58"/>
                    </a:cubicBezTo>
                    <a:cubicBezTo>
                      <a:pt x="254" y="70"/>
                      <a:pt x="219" y="77"/>
                      <a:pt x="183" y="83"/>
                    </a:cubicBezTo>
                    <a:cubicBezTo>
                      <a:pt x="120" y="92"/>
                      <a:pt x="46" y="92"/>
                      <a:pt x="2" y="145"/>
                    </a:cubicBezTo>
                    <a:cubicBezTo>
                      <a:pt x="0" y="146"/>
                      <a:pt x="2" y="148"/>
                      <a:pt x="4" y="147"/>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2" name="Freeform 31"/>
              <p:cNvSpPr/>
              <p:nvPr/>
            </p:nvSpPr>
            <p:spPr bwMode="auto">
              <a:xfrm>
                <a:off x="2129" y="2281"/>
                <a:ext cx="63" cy="327"/>
              </a:xfrm>
              <a:custGeom>
                <a:avLst/>
                <a:gdLst>
                  <a:gd name="T0" fmla="*/ 3 w 70"/>
                  <a:gd name="T1" fmla="*/ 6 h 368"/>
                  <a:gd name="T2" fmla="*/ 17 w 70"/>
                  <a:gd name="T3" fmla="*/ 186 h 368"/>
                  <a:gd name="T4" fmla="*/ 36 w 70"/>
                  <a:gd name="T5" fmla="*/ 293 h 368"/>
                  <a:gd name="T6" fmla="*/ 61 w 70"/>
                  <a:gd name="T7" fmla="*/ 365 h 368"/>
                  <a:gd name="T8" fmla="*/ 69 w 70"/>
                  <a:gd name="T9" fmla="*/ 362 h 368"/>
                  <a:gd name="T10" fmla="*/ 36 w 70"/>
                  <a:gd name="T11" fmla="*/ 192 h 368"/>
                  <a:gd name="T12" fmla="*/ 13 w 70"/>
                  <a:gd name="T13" fmla="*/ 6 h 368"/>
                  <a:gd name="T14" fmla="*/ 3 w 70"/>
                  <a:gd name="T15" fmla="*/ 6 h 3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0" h="368">
                    <a:moveTo>
                      <a:pt x="3" y="6"/>
                    </a:moveTo>
                    <a:cubicBezTo>
                      <a:pt x="0" y="66"/>
                      <a:pt x="8" y="127"/>
                      <a:pt x="17" y="186"/>
                    </a:cubicBezTo>
                    <a:cubicBezTo>
                      <a:pt x="22" y="222"/>
                      <a:pt x="28" y="258"/>
                      <a:pt x="36" y="293"/>
                    </a:cubicBezTo>
                    <a:cubicBezTo>
                      <a:pt x="42" y="317"/>
                      <a:pt x="47" y="344"/>
                      <a:pt x="61" y="365"/>
                    </a:cubicBezTo>
                    <a:cubicBezTo>
                      <a:pt x="63" y="368"/>
                      <a:pt x="70" y="367"/>
                      <a:pt x="69" y="362"/>
                    </a:cubicBezTo>
                    <a:cubicBezTo>
                      <a:pt x="62" y="305"/>
                      <a:pt x="46" y="249"/>
                      <a:pt x="36" y="192"/>
                    </a:cubicBezTo>
                    <a:cubicBezTo>
                      <a:pt x="26" y="131"/>
                      <a:pt x="14" y="68"/>
                      <a:pt x="13" y="6"/>
                    </a:cubicBezTo>
                    <a:cubicBezTo>
                      <a:pt x="13" y="0"/>
                      <a:pt x="3" y="0"/>
                      <a:pt x="3" y="6"/>
                    </a:cubicBezTo>
                    <a:close/>
                  </a:path>
                </a:pathLst>
              </a:custGeom>
              <a:solidFill>
                <a:srgbClr val="31915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3" name="Freeform 32"/>
              <p:cNvSpPr/>
              <p:nvPr/>
            </p:nvSpPr>
            <p:spPr bwMode="auto">
              <a:xfrm>
                <a:off x="2069" y="2338"/>
                <a:ext cx="84" cy="69"/>
              </a:xfrm>
              <a:custGeom>
                <a:avLst/>
                <a:gdLst>
                  <a:gd name="T0" fmla="*/ 88 w 95"/>
                  <a:gd name="T1" fmla="*/ 63 h 78"/>
                  <a:gd name="T2" fmla="*/ 42 w 95"/>
                  <a:gd name="T3" fmla="*/ 32 h 78"/>
                  <a:gd name="T4" fmla="*/ 5 w 95"/>
                  <a:gd name="T5" fmla="*/ 1 h 78"/>
                  <a:gd name="T6" fmla="*/ 0 w 95"/>
                  <a:gd name="T7" fmla="*/ 5 h 78"/>
                  <a:gd name="T8" fmla="*/ 33 w 95"/>
                  <a:gd name="T9" fmla="*/ 49 h 78"/>
                  <a:gd name="T10" fmla="*/ 84 w 95"/>
                  <a:gd name="T11" fmla="*/ 76 h 78"/>
                  <a:gd name="T12" fmla="*/ 88 w 95"/>
                  <a:gd name="T13" fmla="*/ 63 h 78"/>
                </a:gdLst>
                <a:ahLst/>
                <a:cxnLst>
                  <a:cxn ang="0">
                    <a:pos x="T0" y="T1"/>
                  </a:cxn>
                  <a:cxn ang="0">
                    <a:pos x="T2" y="T3"/>
                  </a:cxn>
                  <a:cxn ang="0">
                    <a:pos x="T4" y="T5"/>
                  </a:cxn>
                  <a:cxn ang="0">
                    <a:pos x="T6" y="T7"/>
                  </a:cxn>
                  <a:cxn ang="0">
                    <a:pos x="T8" y="T9"/>
                  </a:cxn>
                  <a:cxn ang="0">
                    <a:pos x="T10" y="T11"/>
                  </a:cxn>
                  <a:cxn ang="0">
                    <a:pos x="T12" y="T13"/>
                  </a:cxn>
                </a:cxnLst>
                <a:rect l="0" t="0" r="r" b="b"/>
                <a:pathLst>
                  <a:path w="95" h="78">
                    <a:moveTo>
                      <a:pt x="88" y="63"/>
                    </a:moveTo>
                    <a:cubicBezTo>
                      <a:pt x="72" y="57"/>
                      <a:pt x="55" y="43"/>
                      <a:pt x="42" y="32"/>
                    </a:cubicBezTo>
                    <a:cubicBezTo>
                      <a:pt x="31" y="22"/>
                      <a:pt x="20" y="7"/>
                      <a:pt x="5" y="1"/>
                    </a:cubicBezTo>
                    <a:cubicBezTo>
                      <a:pt x="3" y="0"/>
                      <a:pt x="0" y="3"/>
                      <a:pt x="0" y="5"/>
                    </a:cubicBezTo>
                    <a:cubicBezTo>
                      <a:pt x="2" y="23"/>
                      <a:pt x="21" y="38"/>
                      <a:pt x="33" y="49"/>
                    </a:cubicBezTo>
                    <a:cubicBezTo>
                      <a:pt x="49" y="62"/>
                      <a:pt x="64" y="71"/>
                      <a:pt x="84" y="76"/>
                    </a:cubicBezTo>
                    <a:cubicBezTo>
                      <a:pt x="92" y="78"/>
                      <a:pt x="95" y="66"/>
                      <a:pt x="88" y="63"/>
                    </a:cubicBezTo>
                    <a:close/>
                  </a:path>
                </a:pathLst>
              </a:custGeom>
              <a:solidFill>
                <a:srgbClr val="31915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4" name="Freeform 33"/>
              <p:cNvSpPr/>
              <p:nvPr/>
            </p:nvSpPr>
            <p:spPr bwMode="auto">
              <a:xfrm>
                <a:off x="2136" y="2330"/>
                <a:ext cx="67" cy="77"/>
              </a:xfrm>
              <a:custGeom>
                <a:avLst/>
                <a:gdLst>
                  <a:gd name="T0" fmla="*/ 12 w 75"/>
                  <a:gd name="T1" fmla="*/ 84 h 86"/>
                  <a:gd name="T2" fmla="*/ 74 w 75"/>
                  <a:gd name="T3" fmla="*/ 7 h 86"/>
                  <a:gd name="T4" fmla="*/ 67 w 75"/>
                  <a:gd name="T5" fmla="*/ 3 h 86"/>
                  <a:gd name="T6" fmla="*/ 43 w 75"/>
                  <a:gd name="T7" fmla="*/ 37 h 86"/>
                  <a:gd name="T8" fmla="*/ 7 w 75"/>
                  <a:gd name="T9" fmla="*/ 72 h 86"/>
                  <a:gd name="T10" fmla="*/ 12 w 75"/>
                  <a:gd name="T11" fmla="*/ 84 h 86"/>
                </a:gdLst>
                <a:ahLst/>
                <a:cxnLst>
                  <a:cxn ang="0">
                    <a:pos x="T0" y="T1"/>
                  </a:cxn>
                  <a:cxn ang="0">
                    <a:pos x="T2" y="T3"/>
                  </a:cxn>
                  <a:cxn ang="0">
                    <a:pos x="T4" y="T5"/>
                  </a:cxn>
                  <a:cxn ang="0">
                    <a:pos x="T6" y="T7"/>
                  </a:cxn>
                  <a:cxn ang="0">
                    <a:pos x="T8" y="T9"/>
                  </a:cxn>
                  <a:cxn ang="0">
                    <a:pos x="T10" y="T11"/>
                  </a:cxn>
                </a:cxnLst>
                <a:rect l="0" t="0" r="r" b="b"/>
                <a:pathLst>
                  <a:path w="75" h="86">
                    <a:moveTo>
                      <a:pt x="12" y="84"/>
                    </a:moveTo>
                    <a:cubicBezTo>
                      <a:pt x="43" y="76"/>
                      <a:pt x="68" y="37"/>
                      <a:pt x="74" y="7"/>
                    </a:cubicBezTo>
                    <a:cubicBezTo>
                      <a:pt x="75" y="3"/>
                      <a:pt x="70" y="0"/>
                      <a:pt x="67" y="3"/>
                    </a:cubicBezTo>
                    <a:cubicBezTo>
                      <a:pt x="57" y="12"/>
                      <a:pt x="50" y="25"/>
                      <a:pt x="43" y="37"/>
                    </a:cubicBezTo>
                    <a:cubicBezTo>
                      <a:pt x="33" y="52"/>
                      <a:pt x="21" y="62"/>
                      <a:pt x="7" y="72"/>
                    </a:cubicBezTo>
                    <a:cubicBezTo>
                      <a:pt x="0" y="76"/>
                      <a:pt x="4" y="86"/>
                      <a:pt x="12" y="84"/>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5" name="Freeform 34"/>
              <p:cNvSpPr/>
              <p:nvPr/>
            </p:nvSpPr>
            <p:spPr bwMode="auto">
              <a:xfrm>
                <a:off x="2059" y="2415"/>
                <a:ext cx="109" cy="60"/>
              </a:xfrm>
              <a:custGeom>
                <a:avLst/>
                <a:gdLst>
                  <a:gd name="T0" fmla="*/ 112 w 122"/>
                  <a:gd name="T1" fmla="*/ 50 h 67"/>
                  <a:gd name="T2" fmla="*/ 54 w 122"/>
                  <a:gd name="T3" fmla="*/ 31 h 67"/>
                  <a:gd name="T4" fmla="*/ 6 w 122"/>
                  <a:gd name="T5" fmla="*/ 1 h 67"/>
                  <a:gd name="T6" fmla="*/ 1 w 122"/>
                  <a:gd name="T7" fmla="*/ 6 h 67"/>
                  <a:gd name="T8" fmla="*/ 45 w 122"/>
                  <a:gd name="T9" fmla="*/ 45 h 67"/>
                  <a:gd name="T10" fmla="*/ 112 w 122"/>
                  <a:gd name="T11" fmla="*/ 64 h 67"/>
                  <a:gd name="T12" fmla="*/ 112 w 122"/>
                  <a:gd name="T13" fmla="*/ 50 h 67"/>
                </a:gdLst>
                <a:ahLst/>
                <a:cxnLst>
                  <a:cxn ang="0">
                    <a:pos x="T0" y="T1"/>
                  </a:cxn>
                  <a:cxn ang="0">
                    <a:pos x="T2" y="T3"/>
                  </a:cxn>
                  <a:cxn ang="0">
                    <a:pos x="T4" y="T5"/>
                  </a:cxn>
                  <a:cxn ang="0">
                    <a:pos x="T6" y="T7"/>
                  </a:cxn>
                  <a:cxn ang="0">
                    <a:pos x="T8" y="T9"/>
                  </a:cxn>
                  <a:cxn ang="0">
                    <a:pos x="T10" y="T11"/>
                  </a:cxn>
                  <a:cxn ang="0">
                    <a:pos x="T12" y="T13"/>
                  </a:cxn>
                </a:cxnLst>
                <a:rect l="0" t="0" r="r" b="b"/>
                <a:pathLst>
                  <a:path w="122" h="67">
                    <a:moveTo>
                      <a:pt x="112" y="50"/>
                    </a:moveTo>
                    <a:cubicBezTo>
                      <a:pt x="91" y="51"/>
                      <a:pt x="72" y="42"/>
                      <a:pt x="54" y="31"/>
                    </a:cubicBezTo>
                    <a:cubicBezTo>
                      <a:pt x="39" y="22"/>
                      <a:pt x="23" y="4"/>
                      <a:pt x="6" y="1"/>
                    </a:cubicBezTo>
                    <a:cubicBezTo>
                      <a:pt x="3" y="0"/>
                      <a:pt x="0" y="2"/>
                      <a:pt x="1" y="6"/>
                    </a:cubicBezTo>
                    <a:cubicBezTo>
                      <a:pt x="7" y="22"/>
                      <a:pt x="31" y="36"/>
                      <a:pt x="45" y="45"/>
                    </a:cubicBezTo>
                    <a:cubicBezTo>
                      <a:pt x="65" y="58"/>
                      <a:pt x="88" y="67"/>
                      <a:pt x="112" y="64"/>
                    </a:cubicBezTo>
                    <a:cubicBezTo>
                      <a:pt x="121" y="63"/>
                      <a:pt x="122" y="50"/>
                      <a:pt x="112" y="50"/>
                    </a:cubicBezTo>
                    <a:close/>
                  </a:path>
                </a:pathLst>
              </a:custGeom>
              <a:solidFill>
                <a:srgbClr val="31915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6" name="Freeform 35"/>
              <p:cNvSpPr/>
              <p:nvPr/>
            </p:nvSpPr>
            <p:spPr bwMode="auto">
              <a:xfrm>
                <a:off x="2150" y="2406"/>
                <a:ext cx="65" cy="69"/>
              </a:xfrm>
              <a:custGeom>
                <a:avLst/>
                <a:gdLst>
                  <a:gd name="T0" fmla="*/ 12 w 73"/>
                  <a:gd name="T1" fmla="*/ 74 h 77"/>
                  <a:gd name="T2" fmla="*/ 73 w 73"/>
                  <a:gd name="T3" fmla="*/ 6 h 77"/>
                  <a:gd name="T4" fmla="*/ 67 w 73"/>
                  <a:gd name="T5" fmla="*/ 3 h 77"/>
                  <a:gd name="T6" fmla="*/ 8 w 73"/>
                  <a:gd name="T7" fmla="*/ 60 h 77"/>
                  <a:gd name="T8" fmla="*/ 12 w 73"/>
                  <a:gd name="T9" fmla="*/ 74 h 77"/>
                </a:gdLst>
                <a:ahLst/>
                <a:cxnLst>
                  <a:cxn ang="0">
                    <a:pos x="T0" y="T1"/>
                  </a:cxn>
                  <a:cxn ang="0">
                    <a:pos x="T2" y="T3"/>
                  </a:cxn>
                  <a:cxn ang="0">
                    <a:pos x="T4" y="T5"/>
                  </a:cxn>
                  <a:cxn ang="0">
                    <a:pos x="T6" y="T7"/>
                  </a:cxn>
                  <a:cxn ang="0">
                    <a:pos x="T8" y="T9"/>
                  </a:cxn>
                </a:cxnLst>
                <a:rect l="0" t="0" r="r" b="b"/>
                <a:pathLst>
                  <a:path w="73" h="77">
                    <a:moveTo>
                      <a:pt x="12" y="74"/>
                    </a:moveTo>
                    <a:cubicBezTo>
                      <a:pt x="43" y="66"/>
                      <a:pt x="65" y="36"/>
                      <a:pt x="73" y="6"/>
                    </a:cubicBezTo>
                    <a:cubicBezTo>
                      <a:pt x="73" y="3"/>
                      <a:pt x="69" y="0"/>
                      <a:pt x="67" y="3"/>
                    </a:cubicBezTo>
                    <a:cubicBezTo>
                      <a:pt x="47" y="23"/>
                      <a:pt x="36" y="49"/>
                      <a:pt x="8" y="60"/>
                    </a:cubicBezTo>
                    <a:cubicBezTo>
                      <a:pt x="0" y="64"/>
                      <a:pt x="3" y="77"/>
                      <a:pt x="12" y="74"/>
                    </a:cubicBezTo>
                    <a:close/>
                  </a:path>
                </a:pathLst>
              </a:custGeom>
              <a:solidFill>
                <a:srgbClr val="31915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7" name="Freeform 36"/>
              <p:cNvSpPr/>
              <p:nvPr/>
            </p:nvSpPr>
            <p:spPr bwMode="auto">
              <a:xfrm>
                <a:off x="2045" y="2318"/>
                <a:ext cx="39" cy="38"/>
              </a:xfrm>
              <a:custGeom>
                <a:avLst/>
                <a:gdLst>
                  <a:gd name="T0" fmla="*/ 41 w 44"/>
                  <a:gd name="T1" fmla="*/ 17 h 43"/>
                  <a:gd name="T2" fmla="*/ 26 w 44"/>
                  <a:gd name="T3" fmla="*/ 41 h 43"/>
                  <a:gd name="T4" fmla="*/ 3 w 44"/>
                  <a:gd name="T5" fmla="*/ 25 h 43"/>
                  <a:gd name="T6" fmla="*/ 18 w 44"/>
                  <a:gd name="T7" fmla="*/ 2 h 43"/>
                  <a:gd name="T8" fmla="*/ 41 w 44"/>
                  <a:gd name="T9" fmla="*/ 17 h 43"/>
                </a:gdLst>
                <a:ahLst/>
                <a:cxnLst>
                  <a:cxn ang="0">
                    <a:pos x="T0" y="T1"/>
                  </a:cxn>
                  <a:cxn ang="0">
                    <a:pos x="T2" y="T3"/>
                  </a:cxn>
                  <a:cxn ang="0">
                    <a:pos x="T4" y="T5"/>
                  </a:cxn>
                  <a:cxn ang="0">
                    <a:pos x="T6" y="T7"/>
                  </a:cxn>
                  <a:cxn ang="0">
                    <a:pos x="T8" y="T9"/>
                  </a:cxn>
                </a:cxnLst>
                <a:rect l="0" t="0" r="r" b="b"/>
                <a:pathLst>
                  <a:path w="44" h="43">
                    <a:moveTo>
                      <a:pt x="41" y="17"/>
                    </a:moveTo>
                    <a:cubicBezTo>
                      <a:pt x="44" y="28"/>
                      <a:pt x="37" y="38"/>
                      <a:pt x="26" y="41"/>
                    </a:cubicBezTo>
                    <a:cubicBezTo>
                      <a:pt x="15" y="43"/>
                      <a:pt x="5" y="36"/>
                      <a:pt x="3" y="25"/>
                    </a:cubicBezTo>
                    <a:cubicBezTo>
                      <a:pt x="0" y="15"/>
                      <a:pt x="7" y="4"/>
                      <a:pt x="18" y="2"/>
                    </a:cubicBezTo>
                    <a:cubicBezTo>
                      <a:pt x="29" y="0"/>
                      <a:pt x="39" y="7"/>
                      <a:pt x="41" y="17"/>
                    </a:cubicBezTo>
                    <a:close/>
                  </a:path>
                </a:pathLst>
              </a:custGeom>
              <a:solidFill>
                <a:srgbClr val="FC51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8" name="Freeform 37"/>
              <p:cNvSpPr/>
              <p:nvPr/>
            </p:nvSpPr>
            <p:spPr bwMode="auto">
              <a:xfrm>
                <a:off x="2044" y="2400"/>
                <a:ext cx="38" cy="38"/>
              </a:xfrm>
              <a:custGeom>
                <a:avLst/>
                <a:gdLst>
                  <a:gd name="T0" fmla="*/ 41 w 43"/>
                  <a:gd name="T1" fmla="*/ 17 h 43"/>
                  <a:gd name="T2" fmla="*/ 26 w 43"/>
                  <a:gd name="T3" fmla="*/ 41 h 43"/>
                  <a:gd name="T4" fmla="*/ 2 w 43"/>
                  <a:gd name="T5" fmla="*/ 25 h 43"/>
                  <a:gd name="T6" fmla="*/ 18 w 43"/>
                  <a:gd name="T7" fmla="*/ 2 h 43"/>
                  <a:gd name="T8" fmla="*/ 41 w 43"/>
                  <a:gd name="T9" fmla="*/ 17 h 43"/>
                </a:gdLst>
                <a:ahLst/>
                <a:cxnLst>
                  <a:cxn ang="0">
                    <a:pos x="T0" y="T1"/>
                  </a:cxn>
                  <a:cxn ang="0">
                    <a:pos x="T2" y="T3"/>
                  </a:cxn>
                  <a:cxn ang="0">
                    <a:pos x="T4" y="T5"/>
                  </a:cxn>
                  <a:cxn ang="0">
                    <a:pos x="T6" y="T7"/>
                  </a:cxn>
                  <a:cxn ang="0">
                    <a:pos x="T8" y="T9"/>
                  </a:cxn>
                </a:cxnLst>
                <a:rect l="0" t="0" r="r" b="b"/>
                <a:pathLst>
                  <a:path w="43" h="43">
                    <a:moveTo>
                      <a:pt x="41" y="17"/>
                    </a:moveTo>
                    <a:cubicBezTo>
                      <a:pt x="43" y="28"/>
                      <a:pt x="36" y="39"/>
                      <a:pt x="26" y="41"/>
                    </a:cubicBezTo>
                    <a:cubicBezTo>
                      <a:pt x="15" y="43"/>
                      <a:pt x="5" y="36"/>
                      <a:pt x="2" y="25"/>
                    </a:cubicBezTo>
                    <a:cubicBezTo>
                      <a:pt x="0" y="15"/>
                      <a:pt x="7" y="4"/>
                      <a:pt x="18" y="2"/>
                    </a:cubicBezTo>
                    <a:cubicBezTo>
                      <a:pt x="29" y="0"/>
                      <a:pt x="39" y="7"/>
                      <a:pt x="41" y="17"/>
                    </a:cubicBezTo>
                    <a:close/>
                  </a:path>
                </a:pathLst>
              </a:custGeom>
              <a:solidFill>
                <a:srgbClr val="FC51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9" name="Freeform 38"/>
              <p:cNvSpPr/>
              <p:nvPr/>
            </p:nvSpPr>
            <p:spPr bwMode="auto">
              <a:xfrm>
                <a:off x="2185" y="2310"/>
                <a:ext cx="39" cy="38"/>
              </a:xfrm>
              <a:custGeom>
                <a:avLst/>
                <a:gdLst>
                  <a:gd name="T0" fmla="*/ 40 w 43"/>
                  <a:gd name="T1" fmla="*/ 18 h 43"/>
                  <a:gd name="T2" fmla="*/ 25 w 43"/>
                  <a:gd name="T3" fmla="*/ 41 h 43"/>
                  <a:gd name="T4" fmla="*/ 2 w 43"/>
                  <a:gd name="T5" fmla="*/ 26 h 43"/>
                  <a:gd name="T6" fmla="*/ 17 w 43"/>
                  <a:gd name="T7" fmla="*/ 3 h 43"/>
                  <a:gd name="T8" fmla="*/ 40 w 43"/>
                  <a:gd name="T9" fmla="*/ 18 h 43"/>
                </a:gdLst>
                <a:ahLst/>
                <a:cxnLst>
                  <a:cxn ang="0">
                    <a:pos x="T0" y="T1"/>
                  </a:cxn>
                  <a:cxn ang="0">
                    <a:pos x="T2" y="T3"/>
                  </a:cxn>
                  <a:cxn ang="0">
                    <a:pos x="T4" y="T5"/>
                  </a:cxn>
                  <a:cxn ang="0">
                    <a:pos x="T6" y="T7"/>
                  </a:cxn>
                  <a:cxn ang="0">
                    <a:pos x="T8" y="T9"/>
                  </a:cxn>
                </a:cxnLst>
                <a:rect l="0" t="0" r="r" b="b"/>
                <a:pathLst>
                  <a:path w="43" h="43">
                    <a:moveTo>
                      <a:pt x="40" y="18"/>
                    </a:moveTo>
                    <a:cubicBezTo>
                      <a:pt x="43" y="29"/>
                      <a:pt x="36" y="39"/>
                      <a:pt x="25" y="41"/>
                    </a:cubicBezTo>
                    <a:cubicBezTo>
                      <a:pt x="14" y="43"/>
                      <a:pt x="4" y="37"/>
                      <a:pt x="2" y="26"/>
                    </a:cubicBezTo>
                    <a:cubicBezTo>
                      <a:pt x="0" y="15"/>
                      <a:pt x="6" y="5"/>
                      <a:pt x="17" y="3"/>
                    </a:cubicBezTo>
                    <a:cubicBezTo>
                      <a:pt x="28" y="0"/>
                      <a:pt x="38" y="7"/>
                      <a:pt x="40" y="18"/>
                    </a:cubicBezTo>
                    <a:close/>
                  </a:path>
                </a:pathLst>
              </a:custGeom>
              <a:solidFill>
                <a:srgbClr val="FC51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0" name="Freeform 39"/>
              <p:cNvSpPr/>
              <p:nvPr/>
            </p:nvSpPr>
            <p:spPr bwMode="auto">
              <a:xfrm>
                <a:off x="2200" y="2386"/>
                <a:ext cx="39" cy="38"/>
              </a:xfrm>
              <a:custGeom>
                <a:avLst/>
                <a:gdLst>
                  <a:gd name="T0" fmla="*/ 41 w 43"/>
                  <a:gd name="T1" fmla="*/ 18 h 43"/>
                  <a:gd name="T2" fmla="*/ 25 w 43"/>
                  <a:gd name="T3" fmla="*/ 41 h 43"/>
                  <a:gd name="T4" fmla="*/ 2 w 43"/>
                  <a:gd name="T5" fmla="*/ 26 h 43"/>
                  <a:gd name="T6" fmla="*/ 18 w 43"/>
                  <a:gd name="T7" fmla="*/ 2 h 43"/>
                  <a:gd name="T8" fmla="*/ 41 w 43"/>
                  <a:gd name="T9" fmla="*/ 18 h 43"/>
                </a:gdLst>
                <a:ahLst/>
                <a:cxnLst>
                  <a:cxn ang="0">
                    <a:pos x="T0" y="T1"/>
                  </a:cxn>
                  <a:cxn ang="0">
                    <a:pos x="T2" y="T3"/>
                  </a:cxn>
                  <a:cxn ang="0">
                    <a:pos x="T4" y="T5"/>
                  </a:cxn>
                  <a:cxn ang="0">
                    <a:pos x="T6" y="T7"/>
                  </a:cxn>
                  <a:cxn ang="0">
                    <a:pos x="T8" y="T9"/>
                  </a:cxn>
                </a:cxnLst>
                <a:rect l="0" t="0" r="r" b="b"/>
                <a:pathLst>
                  <a:path w="43" h="43">
                    <a:moveTo>
                      <a:pt x="41" y="18"/>
                    </a:moveTo>
                    <a:cubicBezTo>
                      <a:pt x="43" y="28"/>
                      <a:pt x="36" y="39"/>
                      <a:pt x="25" y="41"/>
                    </a:cubicBezTo>
                    <a:cubicBezTo>
                      <a:pt x="15" y="43"/>
                      <a:pt x="4" y="36"/>
                      <a:pt x="2" y="26"/>
                    </a:cubicBezTo>
                    <a:cubicBezTo>
                      <a:pt x="0" y="15"/>
                      <a:pt x="7" y="4"/>
                      <a:pt x="18" y="2"/>
                    </a:cubicBezTo>
                    <a:cubicBezTo>
                      <a:pt x="28" y="0"/>
                      <a:pt x="39" y="7"/>
                      <a:pt x="41" y="18"/>
                    </a:cubicBezTo>
                    <a:close/>
                  </a:path>
                </a:pathLst>
              </a:custGeom>
              <a:solidFill>
                <a:srgbClr val="FC51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1" name="Freeform 40"/>
              <p:cNvSpPr/>
              <p:nvPr/>
            </p:nvSpPr>
            <p:spPr bwMode="auto">
              <a:xfrm>
                <a:off x="2117" y="2267"/>
                <a:ext cx="38" cy="39"/>
              </a:xfrm>
              <a:custGeom>
                <a:avLst/>
                <a:gdLst>
                  <a:gd name="T0" fmla="*/ 41 w 43"/>
                  <a:gd name="T1" fmla="*/ 17 h 43"/>
                  <a:gd name="T2" fmla="*/ 26 w 43"/>
                  <a:gd name="T3" fmla="*/ 41 h 43"/>
                  <a:gd name="T4" fmla="*/ 2 w 43"/>
                  <a:gd name="T5" fmla="*/ 25 h 43"/>
                  <a:gd name="T6" fmla="*/ 18 w 43"/>
                  <a:gd name="T7" fmla="*/ 2 h 43"/>
                  <a:gd name="T8" fmla="*/ 41 w 43"/>
                  <a:gd name="T9" fmla="*/ 17 h 43"/>
                </a:gdLst>
                <a:ahLst/>
                <a:cxnLst>
                  <a:cxn ang="0">
                    <a:pos x="T0" y="T1"/>
                  </a:cxn>
                  <a:cxn ang="0">
                    <a:pos x="T2" y="T3"/>
                  </a:cxn>
                  <a:cxn ang="0">
                    <a:pos x="T4" y="T5"/>
                  </a:cxn>
                  <a:cxn ang="0">
                    <a:pos x="T6" y="T7"/>
                  </a:cxn>
                  <a:cxn ang="0">
                    <a:pos x="T8" y="T9"/>
                  </a:cxn>
                </a:cxnLst>
                <a:rect l="0" t="0" r="r" b="b"/>
                <a:pathLst>
                  <a:path w="43" h="43">
                    <a:moveTo>
                      <a:pt x="41" y="17"/>
                    </a:moveTo>
                    <a:cubicBezTo>
                      <a:pt x="43" y="28"/>
                      <a:pt x="36" y="39"/>
                      <a:pt x="26" y="41"/>
                    </a:cubicBezTo>
                    <a:cubicBezTo>
                      <a:pt x="15" y="43"/>
                      <a:pt x="4" y="36"/>
                      <a:pt x="2" y="25"/>
                    </a:cubicBezTo>
                    <a:cubicBezTo>
                      <a:pt x="0" y="15"/>
                      <a:pt x="7" y="4"/>
                      <a:pt x="18" y="2"/>
                    </a:cubicBezTo>
                    <a:cubicBezTo>
                      <a:pt x="28" y="0"/>
                      <a:pt x="39" y="7"/>
                      <a:pt x="41" y="17"/>
                    </a:cubicBezTo>
                    <a:close/>
                  </a:path>
                </a:pathLst>
              </a:custGeom>
              <a:solidFill>
                <a:srgbClr val="FC51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2" name="Freeform 41"/>
              <p:cNvSpPr/>
              <p:nvPr/>
            </p:nvSpPr>
            <p:spPr bwMode="auto">
              <a:xfrm>
                <a:off x="1608" y="1971"/>
                <a:ext cx="340" cy="536"/>
              </a:xfrm>
              <a:custGeom>
                <a:avLst/>
                <a:gdLst>
                  <a:gd name="T0" fmla="*/ 381 w 382"/>
                  <a:gd name="T1" fmla="*/ 599 h 601"/>
                  <a:gd name="T2" fmla="*/ 230 w 382"/>
                  <a:gd name="T3" fmla="*/ 453 h 601"/>
                  <a:gd name="T4" fmla="*/ 162 w 382"/>
                  <a:gd name="T5" fmla="*/ 277 h 601"/>
                  <a:gd name="T6" fmla="*/ 112 w 382"/>
                  <a:gd name="T7" fmla="*/ 133 h 601"/>
                  <a:gd name="T8" fmla="*/ 3 w 382"/>
                  <a:gd name="T9" fmla="*/ 1 h 601"/>
                  <a:gd name="T10" fmla="*/ 2 w 382"/>
                  <a:gd name="T11" fmla="*/ 3 h 601"/>
                  <a:gd name="T12" fmla="*/ 112 w 382"/>
                  <a:gd name="T13" fmla="*/ 144 h 601"/>
                  <a:gd name="T14" fmla="*/ 165 w 382"/>
                  <a:gd name="T15" fmla="*/ 304 h 601"/>
                  <a:gd name="T16" fmla="*/ 237 w 382"/>
                  <a:gd name="T17" fmla="*/ 471 h 601"/>
                  <a:gd name="T18" fmla="*/ 380 w 382"/>
                  <a:gd name="T19" fmla="*/ 601 h 601"/>
                  <a:gd name="T20" fmla="*/ 381 w 382"/>
                  <a:gd name="T21" fmla="*/ 599 h 6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82" h="601">
                    <a:moveTo>
                      <a:pt x="381" y="599"/>
                    </a:moveTo>
                    <a:cubicBezTo>
                      <a:pt x="319" y="565"/>
                      <a:pt x="268" y="513"/>
                      <a:pt x="230" y="453"/>
                    </a:cubicBezTo>
                    <a:cubicBezTo>
                      <a:pt x="197" y="399"/>
                      <a:pt x="180" y="337"/>
                      <a:pt x="162" y="277"/>
                    </a:cubicBezTo>
                    <a:cubicBezTo>
                      <a:pt x="149" y="228"/>
                      <a:pt x="135" y="179"/>
                      <a:pt x="112" y="133"/>
                    </a:cubicBezTo>
                    <a:cubicBezTo>
                      <a:pt x="87" y="81"/>
                      <a:pt x="49" y="36"/>
                      <a:pt x="3" y="1"/>
                    </a:cubicBezTo>
                    <a:cubicBezTo>
                      <a:pt x="2" y="0"/>
                      <a:pt x="0" y="2"/>
                      <a:pt x="2" y="3"/>
                    </a:cubicBezTo>
                    <a:cubicBezTo>
                      <a:pt x="47" y="44"/>
                      <a:pt x="86" y="89"/>
                      <a:pt x="112" y="144"/>
                    </a:cubicBezTo>
                    <a:cubicBezTo>
                      <a:pt x="136" y="195"/>
                      <a:pt x="149" y="250"/>
                      <a:pt x="165" y="304"/>
                    </a:cubicBezTo>
                    <a:cubicBezTo>
                      <a:pt x="182" y="363"/>
                      <a:pt x="202" y="420"/>
                      <a:pt x="237" y="471"/>
                    </a:cubicBezTo>
                    <a:cubicBezTo>
                      <a:pt x="273" y="525"/>
                      <a:pt x="321" y="573"/>
                      <a:pt x="380" y="601"/>
                    </a:cubicBezTo>
                    <a:cubicBezTo>
                      <a:pt x="381" y="601"/>
                      <a:pt x="382" y="600"/>
                      <a:pt x="381" y="599"/>
                    </a:cubicBezTo>
                    <a:close/>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3" name="Freeform 42"/>
              <p:cNvSpPr/>
              <p:nvPr/>
            </p:nvSpPr>
            <p:spPr bwMode="auto">
              <a:xfrm>
                <a:off x="1523" y="1898"/>
                <a:ext cx="98" cy="89"/>
              </a:xfrm>
              <a:custGeom>
                <a:avLst/>
                <a:gdLst>
                  <a:gd name="T0" fmla="*/ 108 w 110"/>
                  <a:gd name="T1" fmla="*/ 93 h 100"/>
                  <a:gd name="T2" fmla="*/ 40 w 110"/>
                  <a:gd name="T3" fmla="*/ 62 h 100"/>
                  <a:gd name="T4" fmla="*/ 108 w 110"/>
                  <a:gd name="T5" fmla="*/ 93 h 100"/>
                </a:gdLst>
                <a:ahLst/>
                <a:cxnLst>
                  <a:cxn ang="0">
                    <a:pos x="T0" y="T1"/>
                  </a:cxn>
                  <a:cxn ang="0">
                    <a:pos x="T2" y="T3"/>
                  </a:cxn>
                  <a:cxn ang="0">
                    <a:pos x="T4" y="T5"/>
                  </a:cxn>
                </a:cxnLst>
                <a:rect l="0" t="0" r="r" b="b"/>
                <a:pathLst>
                  <a:path w="110" h="100">
                    <a:moveTo>
                      <a:pt x="108" y="93"/>
                    </a:moveTo>
                    <a:cubicBezTo>
                      <a:pt x="90" y="89"/>
                      <a:pt x="64" y="100"/>
                      <a:pt x="40" y="62"/>
                    </a:cubicBezTo>
                    <a:cubicBezTo>
                      <a:pt x="0" y="0"/>
                      <a:pt x="110" y="21"/>
                      <a:pt x="108" y="93"/>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4" name="Freeform 43"/>
              <p:cNvSpPr/>
              <p:nvPr/>
            </p:nvSpPr>
            <p:spPr bwMode="auto">
              <a:xfrm>
                <a:off x="1530" y="1988"/>
                <a:ext cx="106" cy="60"/>
              </a:xfrm>
              <a:custGeom>
                <a:avLst/>
                <a:gdLst>
                  <a:gd name="T0" fmla="*/ 119 w 119"/>
                  <a:gd name="T1" fmla="*/ 7 h 67"/>
                  <a:gd name="T2" fmla="*/ 50 w 119"/>
                  <a:gd name="T3" fmla="*/ 22 h 67"/>
                  <a:gd name="T4" fmla="*/ 119 w 119"/>
                  <a:gd name="T5" fmla="*/ 7 h 67"/>
                </a:gdLst>
                <a:ahLst/>
                <a:cxnLst>
                  <a:cxn ang="0">
                    <a:pos x="T0" y="T1"/>
                  </a:cxn>
                  <a:cxn ang="0">
                    <a:pos x="T2" y="T3"/>
                  </a:cxn>
                  <a:cxn ang="0">
                    <a:pos x="T4" y="T5"/>
                  </a:cxn>
                </a:cxnLst>
                <a:rect l="0" t="0" r="r" b="b"/>
                <a:pathLst>
                  <a:path w="119" h="67">
                    <a:moveTo>
                      <a:pt x="119" y="7"/>
                    </a:moveTo>
                    <a:cubicBezTo>
                      <a:pt x="105" y="5"/>
                      <a:pt x="74" y="0"/>
                      <a:pt x="50" y="22"/>
                    </a:cubicBezTo>
                    <a:cubicBezTo>
                      <a:pt x="0" y="67"/>
                      <a:pt x="110" y="62"/>
                      <a:pt x="119" y="7"/>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5" name="Freeform 44"/>
              <p:cNvSpPr/>
              <p:nvPr/>
            </p:nvSpPr>
            <p:spPr bwMode="auto">
              <a:xfrm>
                <a:off x="1608" y="1882"/>
                <a:ext cx="66" cy="114"/>
              </a:xfrm>
              <a:custGeom>
                <a:avLst/>
                <a:gdLst>
                  <a:gd name="T0" fmla="*/ 33 w 74"/>
                  <a:gd name="T1" fmla="*/ 127 h 127"/>
                  <a:gd name="T2" fmla="*/ 71 w 74"/>
                  <a:gd name="T3" fmla="*/ 67 h 127"/>
                  <a:gd name="T4" fmla="*/ 33 w 74"/>
                  <a:gd name="T5" fmla="*/ 127 h 127"/>
                </a:gdLst>
                <a:ahLst/>
                <a:cxnLst>
                  <a:cxn ang="0">
                    <a:pos x="T0" y="T1"/>
                  </a:cxn>
                  <a:cxn ang="0">
                    <a:pos x="T2" y="T3"/>
                  </a:cxn>
                  <a:cxn ang="0">
                    <a:pos x="T4" y="T5"/>
                  </a:cxn>
                </a:cxnLst>
                <a:rect l="0" t="0" r="r" b="b"/>
                <a:pathLst>
                  <a:path w="74" h="127">
                    <a:moveTo>
                      <a:pt x="33" y="127"/>
                    </a:moveTo>
                    <a:cubicBezTo>
                      <a:pt x="44" y="118"/>
                      <a:pt x="70" y="100"/>
                      <a:pt x="71" y="67"/>
                    </a:cubicBezTo>
                    <a:cubicBezTo>
                      <a:pt x="74" y="0"/>
                      <a:pt x="0" y="82"/>
                      <a:pt x="33" y="127"/>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6" name="Freeform 45"/>
              <p:cNvSpPr/>
              <p:nvPr/>
            </p:nvSpPr>
            <p:spPr bwMode="auto">
              <a:xfrm>
                <a:off x="1570" y="2036"/>
                <a:ext cx="110" cy="58"/>
              </a:xfrm>
              <a:custGeom>
                <a:avLst/>
                <a:gdLst>
                  <a:gd name="T0" fmla="*/ 124 w 124"/>
                  <a:gd name="T1" fmla="*/ 11 h 65"/>
                  <a:gd name="T2" fmla="*/ 53 w 124"/>
                  <a:gd name="T3" fmla="*/ 21 h 65"/>
                  <a:gd name="T4" fmla="*/ 124 w 124"/>
                  <a:gd name="T5" fmla="*/ 11 h 65"/>
                </a:gdLst>
                <a:ahLst/>
                <a:cxnLst>
                  <a:cxn ang="0">
                    <a:pos x="T0" y="T1"/>
                  </a:cxn>
                  <a:cxn ang="0">
                    <a:pos x="T2" y="T3"/>
                  </a:cxn>
                  <a:cxn ang="0">
                    <a:pos x="T4" y="T5"/>
                  </a:cxn>
                </a:cxnLst>
                <a:rect l="0" t="0" r="r" b="b"/>
                <a:pathLst>
                  <a:path w="124" h="65">
                    <a:moveTo>
                      <a:pt x="124" y="11"/>
                    </a:moveTo>
                    <a:cubicBezTo>
                      <a:pt x="109" y="8"/>
                      <a:pt x="79" y="0"/>
                      <a:pt x="53" y="21"/>
                    </a:cubicBezTo>
                    <a:cubicBezTo>
                      <a:pt x="0" y="62"/>
                      <a:pt x="110" y="65"/>
                      <a:pt x="124" y="11"/>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7" name="Freeform 46"/>
              <p:cNvSpPr/>
              <p:nvPr/>
            </p:nvSpPr>
            <p:spPr bwMode="auto">
              <a:xfrm>
                <a:off x="1655" y="1938"/>
                <a:ext cx="72" cy="109"/>
              </a:xfrm>
              <a:custGeom>
                <a:avLst/>
                <a:gdLst>
                  <a:gd name="T0" fmla="*/ 29 w 80"/>
                  <a:gd name="T1" fmla="*/ 123 h 123"/>
                  <a:gd name="T2" fmla="*/ 72 w 80"/>
                  <a:gd name="T3" fmla="*/ 66 h 123"/>
                  <a:gd name="T4" fmla="*/ 29 w 80"/>
                  <a:gd name="T5" fmla="*/ 123 h 123"/>
                </a:gdLst>
                <a:ahLst/>
                <a:cxnLst>
                  <a:cxn ang="0">
                    <a:pos x="T0" y="T1"/>
                  </a:cxn>
                  <a:cxn ang="0">
                    <a:pos x="T2" y="T3"/>
                  </a:cxn>
                  <a:cxn ang="0">
                    <a:pos x="T4" y="T5"/>
                  </a:cxn>
                </a:cxnLst>
                <a:rect l="0" t="0" r="r" b="b"/>
                <a:pathLst>
                  <a:path w="80" h="123">
                    <a:moveTo>
                      <a:pt x="29" y="123"/>
                    </a:moveTo>
                    <a:cubicBezTo>
                      <a:pt x="41" y="115"/>
                      <a:pt x="68" y="99"/>
                      <a:pt x="72" y="66"/>
                    </a:cubicBezTo>
                    <a:cubicBezTo>
                      <a:pt x="80" y="0"/>
                      <a:pt x="0" y="76"/>
                      <a:pt x="29" y="123"/>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8" name="Freeform 47"/>
              <p:cNvSpPr/>
              <p:nvPr/>
            </p:nvSpPr>
            <p:spPr bwMode="auto">
              <a:xfrm>
                <a:off x="1597" y="2085"/>
                <a:ext cx="112" cy="58"/>
              </a:xfrm>
              <a:custGeom>
                <a:avLst/>
                <a:gdLst>
                  <a:gd name="T0" fmla="*/ 125 w 125"/>
                  <a:gd name="T1" fmla="*/ 12 h 65"/>
                  <a:gd name="T2" fmla="*/ 54 w 125"/>
                  <a:gd name="T3" fmla="*/ 19 h 65"/>
                  <a:gd name="T4" fmla="*/ 125 w 125"/>
                  <a:gd name="T5" fmla="*/ 12 h 65"/>
                </a:gdLst>
                <a:ahLst/>
                <a:cxnLst>
                  <a:cxn ang="0">
                    <a:pos x="T0" y="T1"/>
                  </a:cxn>
                  <a:cxn ang="0">
                    <a:pos x="T2" y="T3"/>
                  </a:cxn>
                  <a:cxn ang="0">
                    <a:pos x="T4" y="T5"/>
                  </a:cxn>
                </a:cxnLst>
                <a:rect l="0" t="0" r="r" b="b"/>
                <a:pathLst>
                  <a:path w="125" h="65">
                    <a:moveTo>
                      <a:pt x="125" y="12"/>
                    </a:moveTo>
                    <a:cubicBezTo>
                      <a:pt x="111" y="9"/>
                      <a:pt x="81" y="0"/>
                      <a:pt x="54" y="19"/>
                    </a:cubicBezTo>
                    <a:cubicBezTo>
                      <a:pt x="0" y="60"/>
                      <a:pt x="110" y="65"/>
                      <a:pt x="125" y="12"/>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9" name="Freeform 48"/>
              <p:cNvSpPr/>
              <p:nvPr/>
            </p:nvSpPr>
            <p:spPr bwMode="auto">
              <a:xfrm>
                <a:off x="1685" y="1987"/>
                <a:ext cx="74" cy="110"/>
              </a:xfrm>
              <a:custGeom>
                <a:avLst/>
                <a:gdLst>
                  <a:gd name="T0" fmla="*/ 28 w 83"/>
                  <a:gd name="T1" fmla="*/ 123 h 123"/>
                  <a:gd name="T2" fmla="*/ 73 w 83"/>
                  <a:gd name="T3" fmla="*/ 67 h 123"/>
                  <a:gd name="T4" fmla="*/ 28 w 83"/>
                  <a:gd name="T5" fmla="*/ 123 h 123"/>
                </a:gdLst>
                <a:ahLst/>
                <a:cxnLst>
                  <a:cxn ang="0">
                    <a:pos x="T0" y="T1"/>
                  </a:cxn>
                  <a:cxn ang="0">
                    <a:pos x="T2" y="T3"/>
                  </a:cxn>
                  <a:cxn ang="0">
                    <a:pos x="T4" y="T5"/>
                  </a:cxn>
                </a:cxnLst>
                <a:rect l="0" t="0" r="r" b="b"/>
                <a:pathLst>
                  <a:path w="83" h="123">
                    <a:moveTo>
                      <a:pt x="28" y="123"/>
                    </a:moveTo>
                    <a:cubicBezTo>
                      <a:pt x="40" y="115"/>
                      <a:pt x="68" y="100"/>
                      <a:pt x="73" y="67"/>
                    </a:cubicBezTo>
                    <a:cubicBezTo>
                      <a:pt x="83" y="0"/>
                      <a:pt x="0" y="74"/>
                      <a:pt x="28" y="123"/>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0" name="Freeform 49"/>
              <p:cNvSpPr/>
              <p:nvPr/>
            </p:nvSpPr>
            <p:spPr bwMode="auto">
              <a:xfrm>
                <a:off x="1620" y="2143"/>
                <a:ext cx="114" cy="60"/>
              </a:xfrm>
              <a:custGeom>
                <a:avLst/>
                <a:gdLst>
                  <a:gd name="T0" fmla="*/ 128 w 128"/>
                  <a:gd name="T1" fmla="*/ 15 h 67"/>
                  <a:gd name="T2" fmla="*/ 57 w 128"/>
                  <a:gd name="T3" fmla="*/ 18 h 67"/>
                  <a:gd name="T4" fmla="*/ 128 w 128"/>
                  <a:gd name="T5" fmla="*/ 15 h 67"/>
                </a:gdLst>
                <a:ahLst/>
                <a:cxnLst>
                  <a:cxn ang="0">
                    <a:pos x="T0" y="T1"/>
                  </a:cxn>
                  <a:cxn ang="0">
                    <a:pos x="T2" y="T3"/>
                  </a:cxn>
                  <a:cxn ang="0">
                    <a:pos x="T4" y="T5"/>
                  </a:cxn>
                </a:cxnLst>
                <a:rect l="0" t="0" r="r" b="b"/>
                <a:pathLst>
                  <a:path w="128" h="67">
                    <a:moveTo>
                      <a:pt x="128" y="15"/>
                    </a:moveTo>
                    <a:cubicBezTo>
                      <a:pt x="114" y="11"/>
                      <a:pt x="85" y="0"/>
                      <a:pt x="57" y="18"/>
                    </a:cubicBezTo>
                    <a:cubicBezTo>
                      <a:pt x="0" y="54"/>
                      <a:pt x="110" y="67"/>
                      <a:pt x="128" y="15"/>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1" name="Freeform 50"/>
              <p:cNvSpPr/>
              <p:nvPr/>
            </p:nvSpPr>
            <p:spPr bwMode="auto">
              <a:xfrm>
                <a:off x="1713" y="2053"/>
                <a:ext cx="78" cy="105"/>
              </a:xfrm>
              <a:custGeom>
                <a:avLst/>
                <a:gdLst>
                  <a:gd name="T0" fmla="*/ 24 w 87"/>
                  <a:gd name="T1" fmla="*/ 118 h 118"/>
                  <a:gd name="T2" fmla="*/ 73 w 87"/>
                  <a:gd name="T3" fmla="*/ 66 h 118"/>
                  <a:gd name="T4" fmla="*/ 24 w 87"/>
                  <a:gd name="T5" fmla="*/ 118 h 118"/>
                </a:gdLst>
                <a:ahLst/>
                <a:cxnLst>
                  <a:cxn ang="0">
                    <a:pos x="T0" y="T1"/>
                  </a:cxn>
                  <a:cxn ang="0">
                    <a:pos x="T2" y="T3"/>
                  </a:cxn>
                  <a:cxn ang="0">
                    <a:pos x="T4" y="T5"/>
                  </a:cxn>
                </a:cxnLst>
                <a:rect l="0" t="0" r="r" b="b"/>
                <a:pathLst>
                  <a:path w="87" h="118">
                    <a:moveTo>
                      <a:pt x="24" y="118"/>
                    </a:moveTo>
                    <a:cubicBezTo>
                      <a:pt x="37" y="111"/>
                      <a:pt x="65" y="98"/>
                      <a:pt x="73" y="66"/>
                    </a:cubicBezTo>
                    <a:cubicBezTo>
                      <a:pt x="87" y="0"/>
                      <a:pt x="0" y="68"/>
                      <a:pt x="24" y="118"/>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2" name="Freeform 51"/>
              <p:cNvSpPr/>
              <p:nvPr/>
            </p:nvSpPr>
            <p:spPr bwMode="auto">
              <a:xfrm>
                <a:off x="1635" y="2197"/>
                <a:ext cx="116" cy="60"/>
              </a:xfrm>
              <a:custGeom>
                <a:avLst/>
                <a:gdLst>
                  <a:gd name="T0" fmla="*/ 130 w 130"/>
                  <a:gd name="T1" fmla="*/ 17 h 68"/>
                  <a:gd name="T2" fmla="*/ 58 w 130"/>
                  <a:gd name="T3" fmla="*/ 16 h 68"/>
                  <a:gd name="T4" fmla="*/ 130 w 130"/>
                  <a:gd name="T5" fmla="*/ 17 h 68"/>
                </a:gdLst>
                <a:ahLst/>
                <a:cxnLst>
                  <a:cxn ang="0">
                    <a:pos x="T0" y="T1"/>
                  </a:cxn>
                  <a:cxn ang="0">
                    <a:pos x="T2" y="T3"/>
                  </a:cxn>
                  <a:cxn ang="0">
                    <a:pos x="T4" y="T5"/>
                  </a:cxn>
                </a:cxnLst>
                <a:rect l="0" t="0" r="r" b="b"/>
                <a:pathLst>
                  <a:path w="130" h="68">
                    <a:moveTo>
                      <a:pt x="130" y="17"/>
                    </a:moveTo>
                    <a:cubicBezTo>
                      <a:pt x="116" y="12"/>
                      <a:pt x="87" y="0"/>
                      <a:pt x="58" y="16"/>
                    </a:cubicBezTo>
                    <a:cubicBezTo>
                      <a:pt x="0" y="49"/>
                      <a:pt x="109" y="68"/>
                      <a:pt x="130" y="17"/>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3" name="Freeform 52"/>
              <p:cNvSpPr/>
              <p:nvPr/>
            </p:nvSpPr>
            <p:spPr bwMode="auto">
              <a:xfrm>
                <a:off x="1732" y="2110"/>
                <a:ext cx="80" cy="103"/>
              </a:xfrm>
              <a:custGeom>
                <a:avLst/>
                <a:gdLst>
                  <a:gd name="T0" fmla="*/ 22 w 90"/>
                  <a:gd name="T1" fmla="*/ 115 h 115"/>
                  <a:gd name="T2" fmla="*/ 73 w 90"/>
                  <a:gd name="T3" fmla="*/ 65 h 115"/>
                  <a:gd name="T4" fmla="*/ 22 w 90"/>
                  <a:gd name="T5" fmla="*/ 115 h 115"/>
                </a:gdLst>
                <a:ahLst/>
                <a:cxnLst>
                  <a:cxn ang="0">
                    <a:pos x="T0" y="T1"/>
                  </a:cxn>
                  <a:cxn ang="0">
                    <a:pos x="T2" y="T3"/>
                  </a:cxn>
                  <a:cxn ang="0">
                    <a:pos x="T4" y="T5"/>
                  </a:cxn>
                </a:cxnLst>
                <a:rect l="0" t="0" r="r" b="b"/>
                <a:pathLst>
                  <a:path w="90" h="115">
                    <a:moveTo>
                      <a:pt x="22" y="115"/>
                    </a:moveTo>
                    <a:cubicBezTo>
                      <a:pt x="35" y="108"/>
                      <a:pt x="64" y="97"/>
                      <a:pt x="73" y="65"/>
                    </a:cubicBezTo>
                    <a:cubicBezTo>
                      <a:pt x="90" y="0"/>
                      <a:pt x="0" y="64"/>
                      <a:pt x="22" y="115"/>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4" name="Freeform 53"/>
              <p:cNvSpPr/>
              <p:nvPr/>
            </p:nvSpPr>
            <p:spPr bwMode="auto">
              <a:xfrm>
                <a:off x="1651" y="2262"/>
                <a:ext cx="116" cy="60"/>
              </a:xfrm>
              <a:custGeom>
                <a:avLst/>
                <a:gdLst>
                  <a:gd name="T0" fmla="*/ 130 w 130"/>
                  <a:gd name="T1" fmla="*/ 17 h 68"/>
                  <a:gd name="T2" fmla="*/ 59 w 130"/>
                  <a:gd name="T3" fmla="*/ 16 h 68"/>
                  <a:gd name="T4" fmla="*/ 130 w 130"/>
                  <a:gd name="T5" fmla="*/ 17 h 68"/>
                </a:gdLst>
                <a:ahLst/>
                <a:cxnLst>
                  <a:cxn ang="0">
                    <a:pos x="T0" y="T1"/>
                  </a:cxn>
                  <a:cxn ang="0">
                    <a:pos x="T2" y="T3"/>
                  </a:cxn>
                  <a:cxn ang="0">
                    <a:pos x="T4" y="T5"/>
                  </a:cxn>
                </a:cxnLst>
                <a:rect l="0" t="0" r="r" b="b"/>
                <a:pathLst>
                  <a:path w="130" h="68">
                    <a:moveTo>
                      <a:pt x="130" y="17"/>
                    </a:moveTo>
                    <a:cubicBezTo>
                      <a:pt x="117" y="12"/>
                      <a:pt x="88" y="0"/>
                      <a:pt x="59" y="16"/>
                    </a:cubicBezTo>
                    <a:cubicBezTo>
                      <a:pt x="0" y="50"/>
                      <a:pt x="110" y="68"/>
                      <a:pt x="130" y="17"/>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5" name="Freeform 54"/>
              <p:cNvSpPr/>
              <p:nvPr/>
            </p:nvSpPr>
            <p:spPr bwMode="auto">
              <a:xfrm>
                <a:off x="1749" y="2175"/>
                <a:ext cx="80" cy="103"/>
              </a:xfrm>
              <a:custGeom>
                <a:avLst/>
                <a:gdLst>
                  <a:gd name="T0" fmla="*/ 21 w 90"/>
                  <a:gd name="T1" fmla="*/ 115 h 115"/>
                  <a:gd name="T2" fmla="*/ 72 w 90"/>
                  <a:gd name="T3" fmla="*/ 65 h 115"/>
                  <a:gd name="T4" fmla="*/ 21 w 90"/>
                  <a:gd name="T5" fmla="*/ 115 h 115"/>
                </a:gdLst>
                <a:ahLst/>
                <a:cxnLst>
                  <a:cxn ang="0">
                    <a:pos x="T0" y="T1"/>
                  </a:cxn>
                  <a:cxn ang="0">
                    <a:pos x="T2" y="T3"/>
                  </a:cxn>
                  <a:cxn ang="0">
                    <a:pos x="T4" y="T5"/>
                  </a:cxn>
                </a:cxnLst>
                <a:rect l="0" t="0" r="r" b="b"/>
                <a:pathLst>
                  <a:path w="90" h="115">
                    <a:moveTo>
                      <a:pt x="21" y="115"/>
                    </a:moveTo>
                    <a:cubicBezTo>
                      <a:pt x="34" y="109"/>
                      <a:pt x="63" y="97"/>
                      <a:pt x="72" y="65"/>
                    </a:cubicBezTo>
                    <a:cubicBezTo>
                      <a:pt x="90" y="0"/>
                      <a:pt x="0" y="64"/>
                      <a:pt x="21" y="115"/>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6" name="Freeform 55"/>
              <p:cNvSpPr/>
              <p:nvPr/>
            </p:nvSpPr>
            <p:spPr bwMode="auto">
              <a:xfrm>
                <a:off x="1677" y="2325"/>
                <a:ext cx="116" cy="62"/>
              </a:xfrm>
              <a:custGeom>
                <a:avLst/>
                <a:gdLst>
                  <a:gd name="T0" fmla="*/ 130 w 130"/>
                  <a:gd name="T1" fmla="*/ 17 h 69"/>
                  <a:gd name="T2" fmla="*/ 59 w 130"/>
                  <a:gd name="T3" fmla="*/ 17 h 69"/>
                  <a:gd name="T4" fmla="*/ 130 w 130"/>
                  <a:gd name="T5" fmla="*/ 17 h 69"/>
                </a:gdLst>
                <a:ahLst/>
                <a:cxnLst>
                  <a:cxn ang="0">
                    <a:pos x="T0" y="T1"/>
                  </a:cxn>
                  <a:cxn ang="0">
                    <a:pos x="T2" y="T3"/>
                  </a:cxn>
                  <a:cxn ang="0">
                    <a:pos x="T4" y="T5"/>
                  </a:cxn>
                </a:cxnLst>
                <a:rect l="0" t="0" r="r" b="b"/>
                <a:pathLst>
                  <a:path w="130" h="69">
                    <a:moveTo>
                      <a:pt x="130" y="17"/>
                    </a:moveTo>
                    <a:cubicBezTo>
                      <a:pt x="117" y="13"/>
                      <a:pt x="88" y="0"/>
                      <a:pt x="59" y="17"/>
                    </a:cubicBezTo>
                    <a:cubicBezTo>
                      <a:pt x="0" y="50"/>
                      <a:pt x="109" y="69"/>
                      <a:pt x="130" y="17"/>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7" name="Freeform 56"/>
              <p:cNvSpPr/>
              <p:nvPr/>
            </p:nvSpPr>
            <p:spPr bwMode="auto">
              <a:xfrm>
                <a:off x="1775" y="2240"/>
                <a:ext cx="80" cy="102"/>
              </a:xfrm>
              <a:custGeom>
                <a:avLst/>
                <a:gdLst>
                  <a:gd name="T0" fmla="*/ 21 w 90"/>
                  <a:gd name="T1" fmla="*/ 115 h 115"/>
                  <a:gd name="T2" fmla="*/ 72 w 90"/>
                  <a:gd name="T3" fmla="*/ 65 h 115"/>
                  <a:gd name="T4" fmla="*/ 21 w 90"/>
                  <a:gd name="T5" fmla="*/ 115 h 115"/>
                </a:gdLst>
                <a:ahLst/>
                <a:cxnLst>
                  <a:cxn ang="0">
                    <a:pos x="T0" y="T1"/>
                  </a:cxn>
                  <a:cxn ang="0">
                    <a:pos x="T2" y="T3"/>
                  </a:cxn>
                  <a:cxn ang="0">
                    <a:pos x="T4" y="T5"/>
                  </a:cxn>
                </a:cxnLst>
                <a:rect l="0" t="0" r="r" b="b"/>
                <a:pathLst>
                  <a:path w="90" h="115">
                    <a:moveTo>
                      <a:pt x="21" y="115"/>
                    </a:moveTo>
                    <a:cubicBezTo>
                      <a:pt x="34" y="108"/>
                      <a:pt x="63" y="96"/>
                      <a:pt x="72" y="65"/>
                    </a:cubicBezTo>
                    <a:cubicBezTo>
                      <a:pt x="90" y="0"/>
                      <a:pt x="0" y="63"/>
                      <a:pt x="21" y="115"/>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8" name="Freeform 57"/>
              <p:cNvSpPr/>
              <p:nvPr/>
            </p:nvSpPr>
            <p:spPr bwMode="auto">
              <a:xfrm>
                <a:off x="1666" y="2518"/>
                <a:ext cx="477" cy="231"/>
              </a:xfrm>
              <a:custGeom>
                <a:avLst/>
                <a:gdLst>
                  <a:gd name="T0" fmla="*/ 0 w 535"/>
                  <a:gd name="T1" fmla="*/ 77 h 260"/>
                  <a:gd name="T2" fmla="*/ 35 w 535"/>
                  <a:gd name="T3" fmla="*/ 103 h 260"/>
                  <a:gd name="T4" fmla="*/ 535 w 535"/>
                  <a:gd name="T5" fmla="*/ 133 h 260"/>
                  <a:gd name="T6" fmla="*/ 0 w 535"/>
                  <a:gd name="T7" fmla="*/ 77 h 260"/>
                </a:gdLst>
                <a:ahLst/>
                <a:cxnLst>
                  <a:cxn ang="0">
                    <a:pos x="T0" y="T1"/>
                  </a:cxn>
                  <a:cxn ang="0">
                    <a:pos x="T2" y="T3"/>
                  </a:cxn>
                  <a:cxn ang="0">
                    <a:pos x="T4" y="T5"/>
                  </a:cxn>
                  <a:cxn ang="0">
                    <a:pos x="T6" y="T7"/>
                  </a:cxn>
                </a:cxnLst>
                <a:rect l="0" t="0" r="r" b="b"/>
                <a:pathLst>
                  <a:path w="535" h="260">
                    <a:moveTo>
                      <a:pt x="0" y="77"/>
                    </a:moveTo>
                    <a:cubicBezTo>
                      <a:pt x="35" y="103"/>
                      <a:pt x="35" y="103"/>
                      <a:pt x="35" y="103"/>
                    </a:cubicBezTo>
                    <a:cubicBezTo>
                      <a:pt x="155" y="200"/>
                      <a:pt x="345" y="260"/>
                      <a:pt x="535" y="133"/>
                    </a:cubicBezTo>
                    <a:cubicBezTo>
                      <a:pt x="347" y="127"/>
                      <a:pt x="191" y="0"/>
                      <a:pt x="0" y="77"/>
                    </a:cubicBezTo>
                    <a:close/>
                  </a:path>
                </a:pathLst>
              </a:custGeom>
              <a:solidFill>
                <a:srgbClr val="C6E03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9" name="Freeform 58"/>
              <p:cNvSpPr/>
              <p:nvPr/>
            </p:nvSpPr>
            <p:spPr bwMode="auto">
              <a:xfrm>
                <a:off x="1716" y="2588"/>
                <a:ext cx="377" cy="72"/>
              </a:xfrm>
              <a:custGeom>
                <a:avLst/>
                <a:gdLst>
                  <a:gd name="T0" fmla="*/ 1 w 423"/>
                  <a:gd name="T1" fmla="*/ 2 h 81"/>
                  <a:gd name="T2" fmla="*/ 238 w 423"/>
                  <a:gd name="T3" fmla="*/ 54 h 81"/>
                  <a:gd name="T4" fmla="*/ 335 w 423"/>
                  <a:gd name="T5" fmla="*/ 76 h 81"/>
                  <a:gd name="T6" fmla="*/ 420 w 423"/>
                  <a:gd name="T7" fmla="*/ 69 h 81"/>
                  <a:gd name="T8" fmla="*/ 420 w 423"/>
                  <a:gd name="T9" fmla="*/ 63 h 81"/>
                  <a:gd name="T10" fmla="*/ 335 w 423"/>
                  <a:gd name="T11" fmla="*/ 64 h 81"/>
                  <a:gd name="T12" fmla="*/ 228 w 423"/>
                  <a:gd name="T13" fmla="*/ 41 h 81"/>
                  <a:gd name="T14" fmla="*/ 1 w 423"/>
                  <a:gd name="T15" fmla="*/ 0 h 81"/>
                  <a:gd name="T16" fmla="*/ 1 w 423"/>
                  <a:gd name="T17" fmla="*/ 2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2" h="81">
                    <a:moveTo>
                      <a:pt x="1" y="2"/>
                    </a:moveTo>
                    <a:cubicBezTo>
                      <a:pt x="82" y="12"/>
                      <a:pt x="161" y="30"/>
                      <a:pt x="238" y="54"/>
                    </a:cubicBezTo>
                    <a:cubicBezTo>
                      <a:pt x="270" y="63"/>
                      <a:pt x="302" y="72"/>
                      <a:pt x="335" y="76"/>
                    </a:cubicBezTo>
                    <a:cubicBezTo>
                      <a:pt x="362" y="79"/>
                      <a:pt x="395" y="81"/>
                      <a:pt x="420" y="69"/>
                    </a:cubicBezTo>
                    <a:cubicBezTo>
                      <a:pt x="423" y="68"/>
                      <a:pt x="422" y="63"/>
                      <a:pt x="420" y="63"/>
                    </a:cubicBezTo>
                    <a:cubicBezTo>
                      <a:pt x="392" y="59"/>
                      <a:pt x="363" y="66"/>
                      <a:pt x="335" y="64"/>
                    </a:cubicBezTo>
                    <a:cubicBezTo>
                      <a:pt x="299" y="61"/>
                      <a:pt x="263" y="51"/>
                      <a:pt x="228" y="41"/>
                    </a:cubicBezTo>
                    <a:cubicBezTo>
                      <a:pt x="154" y="22"/>
                      <a:pt x="77" y="7"/>
                      <a:pt x="1" y="0"/>
                    </a:cubicBezTo>
                    <a:cubicBezTo>
                      <a:pt x="0" y="0"/>
                      <a:pt x="0" y="2"/>
                      <a:pt x="1" y="2"/>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0" name="Freeform 59"/>
              <p:cNvSpPr/>
              <p:nvPr/>
            </p:nvSpPr>
            <p:spPr bwMode="auto">
              <a:xfrm>
                <a:off x="3530" y="1041"/>
                <a:ext cx="340" cy="214"/>
              </a:xfrm>
              <a:custGeom>
                <a:avLst/>
                <a:gdLst>
                  <a:gd name="T0" fmla="*/ 381 w 381"/>
                  <a:gd name="T1" fmla="*/ 241 h 241"/>
                  <a:gd name="T2" fmla="*/ 344 w 381"/>
                  <a:gd name="T3" fmla="*/ 240 h 241"/>
                  <a:gd name="T4" fmla="*/ 0 w 381"/>
                  <a:gd name="T5" fmla="*/ 0 h 241"/>
                  <a:gd name="T6" fmla="*/ 381 w 381"/>
                  <a:gd name="T7" fmla="*/ 241 h 241"/>
                </a:gdLst>
                <a:ahLst/>
                <a:cxnLst>
                  <a:cxn ang="0">
                    <a:pos x="T0" y="T1"/>
                  </a:cxn>
                  <a:cxn ang="0">
                    <a:pos x="T2" y="T3"/>
                  </a:cxn>
                  <a:cxn ang="0">
                    <a:pos x="T4" y="T5"/>
                  </a:cxn>
                  <a:cxn ang="0">
                    <a:pos x="T6" y="T7"/>
                  </a:cxn>
                </a:cxnLst>
                <a:rect l="0" t="0" r="r" b="b"/>
                <a:pathLst>
                  <a:path w="381" h="241">
                    <a:moveTo>
                      <a:pt x="381" y="241"/>
                    </a:moveTo>
                    <a:cubicBezTo>
                      <a:pt x="344" y="240"/>
                      <a:pt x="344" y="240"/>
                      <a:pt x="344" y="240"/>
                    </a:cubicBezTo>
                    <a:cubicBezTo>
                      <a:pt x="215" y="241"/>
                      <a:pt x="59" y="182"/>
                      <a:pt x="0" y="0"/>
                    </a:cubicBezTo>
                    <a:cubicBezTo>
                      <a:pt x="126" y="93"/>
                      <a:pt x="295" y="91"/>
                      <a:pt x="381" y="241"/>
                    </a:cubicBezTo>
                    <a:close/>
                  </a:path>
                </a:pathLst>
              </a:custGeom>
              <a:solidFill>
                <a:srgbClr val="C6E03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1" name="Freeform 60"/>
              <p:cNvSpPr/>
              <p:nvPr/>
            </p:nvSpPr>
            <p:spPr bwMode="auto">
              <a:xfrm>
                <a:off x="3557" y="1072"/>
                <a:ext cx="279" cy="159"/>
              </a:xfrm>
              <a:custGeom>
                <a:avLst/>
                <a:gdLst>
                  <a:gd name="T0" fmla="*/ 312 w 313"/>
                  <a:gd name="T1" fmla="*/ 178 h 179"/>
                  <a:gd name="T2" fmla="*/ 138 w 313"/>
                  <a:gd name="T3" fmla="*/ 85 h 179"/>
                  <a:gd name="T4" fmla="*/ 61 w 313"/>
                  <a:gd name="T5" fmla="*/ 47 h 179"/>
                  <a:gd name="T6" fmla="*/ 4 w 313"/>
                  <a:gd name="T7" fmla="*/ 2 h 179"/>
                  <a:gd name="T8" fmla="*/ 1 w 313"/>
                  <a:gd name="T9" fmla="*/ 6 h 179"/>
                  <a:gd name="T10" fmla="*/ 122 w 313"/>
                  <a:gd name="T11" fmla="*/ 87 h 179"/>
                  <a:gd name="T12" fmla="*/ 311 w 313"/>
                  <a:gd name="T13" fmla="*/ 179 h 179"/>
                  <a:gd name="T14" fmla="*/ 312 w 313"/>
                  <a:gd name="T15" fmla="*/ 178 h 1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3" h="179">
                    <a:moveTo>
                      <a:pt x="312" y="178"/>
                    </a:moveTo>
                    <a:cubicBezTo>
                      <a:pt x="257" y="141"/>
                      <a:pt x="198" y="112"/>
                      <a:pt x="138" y="85"/>
                    </a:cubicBezTo>
                    <a:cubicBezTo>
                      <a:pt x="111" y="74"/>
                      <a:pt x="85" y="62"/>
                      <a:pt x="61" y="47"/>
                    </a:cubicBezTo>
                    <a:cubicBezTo>
                      <a:pt x="40" y="34"/>
                      <a:pt x="25" y="14"/>
                      <a:pt x="4" y="2"/>
                    </a:cubicBezTo>
                    <a:cubicBezTo>
                      <a:pt x="2" y="0"/>
                      <a:pt x="0" y="3"/>
                      <a:pt x="1" y="6"/>
                    </a:cubicBezTo>
                    <a:cubicBezTo>
                      <a:pt x="21" y="48"/>
                      <a:pt x="81" y="71"/>
                      <a:pt x="122" y="87"/>
                    </a:cubicBezTo>
                    <a:cubicBezTo>
                      <a:pt x="187" y="114"/>
                      <a:pt x="251" y="142"/>
                      <a:pt x="311" y="179"/>
                    </a:cubicBezTo>
                    <a:cubicBezTo>
                      <a:pt x="312" y="179"/>
                      <a:pt x="313" y="178"/>
                      <a:pt x="312" y="178"/>
                    </a:cubicBezTo>
                    <a:close/>
                  </a:path>
                </a:pathLst>
              </a:custGeom>
              <a:solidFill>
                <a:srgbClr val="84AB2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2" name="Freeform 61"/>
              <p:cNvSpPr/>
              <p:nvPr/>
            </p:nvSpPr>
            <p:spPr bwMode="auto">
              <a:xfrm>
                <a:off x="3946" y="861"/>
                <a:ext cx="65" cy="262"/>
              </a:xfrm>
              <a:custGeom>
                <a:avLst/>
                <a:gdLst>
                  <a:gd name="T0" fmla="*/ 4 w 73"/>
                  <a:gd name="T1" fmla="*/ 292 h 294"/>
                  <a:gd name="T2" fmla="*/ 57 w 73"/>
                  <a:gd name="T3" fmla="*/ 3 h 294"/>
                  <a:gd name="T4" fmla="*/ 53 w 73"/>
                  <a:gd name="T5" fmla="*/ 3 h 294"/>
                  <a:gd name="T6" fmla="*/ 43 w 73"/>
                  <a:gd name="T7" fmla="*/ 149 h 294"/>
                  <a:gd name="T8" fmla="*/ 0 w 73"/>
                  <a:gd name="T9" fmla="*/ 290 h 294"/>
                  <a:gd name="T10" fmla="*/ 4 w 73"/>
                  <a:gd name="T11" fmla="*/ 292 h 294"/>
                </a:gdLst>
                <a:ahLst/>
                <a:cxnLst>
                  <a:cxn ang="0">
                    <a:pos x="T0" y="T1"/>
                  </a:cxn>
                  <a:cxn ang="0">
                    <a:pos x="T2" y="T3"/>
                  </a:cxn>
                  <a:cxn ang="0">
                    <a:pos x="T4" y="T5"/>
                  </a:cxn>
                  <a:cxn ang="0">
                    <a:pos x="T6" y="T7"/>
                  </a:cxn>
                  <a:cxn ang="0">
                    <a:pos x="T8" y="T9"/>
                  </a:cxn>
                  <a:cxn ang="0">
                    <a:pos x="T10" y="T11"/>
                  </a:cxn>
                </a:cxnLst>
                <a:rect l="0" t="0" r="r" b="b"/>
                <a:pathLst>
                  <a:path w="73" h="294">
                    <a:moveTo>
                      <a:pt x="4" y="292"/>
                    </a:moveTo>
                    <a:cubicBezTo>
                      <a:pt x="45" y="203"/>
                      <a:pt x="73" y="101"/>
                      <a:pt x="57" y="3"/>
                    </a:cubicBezTo>
                    <a:cubicBezTo>
                      <a:pt x="57" y="0"/>
                      <a:pt x="53" y="1"/>
                      <a:pt x="53" y="3"/>
                    </a:cubicBezTo>
                    <a:cubicBezTo>
                      <a:pt x="53" y="53"/>
                      <a:pt x="52" y="101"/>
                      <a:pt x="43" y="149"/>
                    </a:cubicBezTo>
                    <a:cubicBezTo>
                      <a:pt x="34" y="198"/>
                      <a:pt x="17" y="244"/>
                      <a:pt x="0" y="290"/>
                    </a:cubicBezTo>
                    <a:cubicBezTo>
                      <a:pt x="0" y="293"/>
                      <a:pt x="3" y="294"/>
                      <a:pt x="4" y="292"/>
                    </a:cubicBezTo>
                    <a:close/>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3" name="Freeform 62"/>
              <p:cNvSpPr/>
              <p:nvPr/>
            </p:nvSpPr>
            <p:spPr bwMode="auto">
              <a:xfrm>
                <a:off x="3975" y="798"/>
                <a:ext cx="43" cy="71"/>
              </a:xfrm>
              <a:custGeom>
                <a:avLst/>
                <a:gdLst>
                  <a:gd name="T0" fmla="*/ 21 w 48"/>
                  <a:gd name="T1" fmla="*/ 79 h 79"/>
                  <a:gd name="T2" fmla="*/ 23 w 48"/>
                  <a:gd name="T3" fmla="*/ 0 h 79"/>
                  <a:gd name="T4" fmla="*/ 23 w 48"/>
                  <a:gd name="T5" fmla="*/ 79 h 79"/>
                </a:gdLst>
                <a:ahLst/>
                <a:cxnLst>
                  <a:cxn ang="0">
                    <a:pos x="T0" y="T1"/>
                  </a:cxn>
                  <a:cxn ang="0">
                    <a:pos x="T2" y="T3"/>
                  </a:cxn>
                  <a:cxn ang="0">
                    <a:pos x="T4" y="T5"/>
                  </a:cxn>
                </a:cxnLst>
                <a:rect l="0" t="0" r="r" b="b"/>
                <a:pathLst>
                  <a:path w="48" h="79">
                    <a:moveTo>
                      <a:pt x="21" y="79"/>
                    </a:moveTo>
                    <a:cubicBezTo>
                      <a:pt x="0" y="50"/>
                      <a:pt x="7" y="23"/>
                      <a:pt x="23" y="0"/>
                    </a:cubicBezTo>
                    <a:cubicBezTo>
                      <a:pt x="36" y="28"/>
                      <a:pt x="48" y="54"/>
                      <a:pt x="23" y="79"/>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4" name="Freeform 63"/>
              <p:cNvSpPr/>
              <p:nvPr/>
            </p:nvSpPr>
            <p:spPr bwMode="auto">
              <a:xfrm>
                <a:off x="3937" y="877"/>
                <a:ext cx="62" cy="50"/>
              </a:xfrm>
              <a:custGeom>
                <a:avLst/>
                <a:gdLst>
                  <a:gd name="T0" fmla="*/ 61 w 70"/>
                  <a:gd name="T1" fmla="*/ 36 h 56"/>
                  <a:gd name="T2" fmla="*/ 0 w 70"/>
                  <a:gd name="T3" fmla="*/ 7 h 56"/>
                  <a:gd name="T4" fmla="*/ 70 w 70"/>
                  <a:gd name="T5" fmla="*/ 38 h 56"/>
                </a:gdLst>
                <a:ahLst/>
                <a:cxnLst>
                  <a:cxn ang="0">
                    <a:pos x="T0" y="T1"/>
                  </a:cxn>
                  <a:cxn ang="0">
                    <a:pos x="T2" y="T3"/>
                  </a:cxn>
                  <a:cxn ang="0">
                    <a:pos x="T4" y="T5"/>
                  </a:cxn>
                </a:cxnLst>
                <a:rect l="0" t="0" r="r" b="b"/>
                <a:pathLst>
                  <a:path w="70" h="56">
                    <a:moveTo>
                      <a:pt x="61" y="36"/>
                    </a:moveTo>
                    <a:cubicBezTo>
                      <a:pt x="44" y="23"/>
                      <a:pt x="26" y="0"/>
                      <a:pt x="0" y="7"/>
                    </a:cubicBezTo>
                    <a:cubicBezTo>
                      <a:pt x="9" y="32"/>
                      <a:pt x="47" y="56"/>
                      <a:pt x="70" y="38"/>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5" name="Freeform 64"/>
              <p:cNvSpPr/>
              <p:nvPr/>
            </p:nvSpPr>
            <p:spPr bwMode="auto">
              <a:xfrm>
                <a:off x="3996" y="878"/>
                <a:ext cx="50" cy="38"/>
              </a:xfrm>
              <a:custGeom>
                <a:avLst/>
                <a:gdLst>
                  <a:gd name="T0" fmla="*/ 0 w 56"/>
                  <a:gd name="T1" fmla="*/ 42 h 42"/>
                  <a:gd name="T2" fmla="*/ 56 w 56"/>
                  <a:gd name="T3" fmla="*/ 1 h 42"/>
                  <a:gd name="T4" fmla="*/ 0 w 56"/>
                  <a:gd name="T5" fmla="*/ 42 h 42"/>
                </a:gdLst>
                <a:ahLst/>
                <a:cxnLst>
                  <a:cxn ang="0">
                    <a:pos x="T0" y="T1"/>
                  </a:cxn>
                  <a:cxn ang="0">
                    <a:pos x="T2" y="T3"/>
                  </a:cxn>
                  <a:cxn ang="0">
                    <a:pos x="T4" y="T5"/>
                  </a:cxn>
                </a:cxnLst>
                <a:rect l="0" t="0" r="r" b="b"/>
                <a:pathLst>
                  <a:path w="56" h="42">
                    <a:moveTo>
                      <a:pt x="0" y="42"/>
                    </a:moveTo>
                    <a:cubicBezTo>
                      <a:pt x="9" y="21"/>
                      <a:pt x="29" y="0"/>
                      <a:pt x="56" y="1"/>
                    </a:cubicBezTo>
                    <a:cubicBezTo>
                      <a:pt x="56" y="1"/>
                      <a:pt x="52" y="36"/>
                      <a:pt x="0" y="42"/>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6" name="Freeform 65"/>
              <p:cNvSpPr/>
              <p:nvPr/>
            </p:nvSpPr>
            <p:spPr bwMode="auto">
              <a:xfrm>
                <a:off x="3931" y="932"/>
                <a:ext cx="62" cy="52"/>
              </a:xfrm>
              <a:custGeom>
                <a:avLst/>
                <a:gdLst>
                  <a:gd name="T0" fmla="*/ 69 w 69"/>
                  <a:gd name="T1" fmla="*/ 58 h 58"/>
                  <a:gd name="T2" fmla="*/ 0 w 69"/>
                  <a:gd name="T3" fmla="*/ 0 h 58"/>
                  <a:gd name="T4" fmla="*/ 65 w 69"/>
                  <a:gd name="T5" fmla="*/ 54 h 58"/>
                </a:gdLst>
                <a:ahLst/>
                <a:cxnLst>
                  <a:cxn ang="0">
                    <a:pos x="T0" y="T1"/>
                  </a:cxn>
                  <a:cxn ang="0">
                    <a:pos x="T2" y="T3"/>
                  </a:cxn>
                  <a:cxn ang="0">
                    <a:pos x="T4" y="T5"/>
                  </a:cxn>
                </a:cxnLst>
                <a:rect l="0" t="0" r="r" b="b"/>
                <a:pathLst>
                  <a:path w="69" h="57">
                    <a:moveTo>
                      <a:pt x="69" y="58"/>
                    </a:moveTo>
                    <a:cubicBezTo>
                      <a:pt x="58" y="29"/>
                      <a:pt x="29" y="5"/>
                      <a:pt x="0" y="0"/>
                    </a:cubicBezTo>
                    <a:cubicBezTo>
                      <a:pt x="4" y="31"/>
                      <a:pt x="34" y="55"/>
                      <a:pt x="65" y="54"/>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7" name="Freeform 66"/>
              <p:cNvSpPr/>
              <p:nvPr/>
            </p:nvSpPr>
            <p:spPr bwMode="auto">
              <a:xfrm>
                <a:off x="3989" y="943"/>
                <a:ext cx="66" cy="49"/>
              </a:xfrm>
              <a:custGeom>
                <a:avLst/>
                <a:gdLst>
                  <a:gd name="T0" fmla="*/ 1 w 74"/>
                  <a:gd name="T1" fmla="*/ 39 h 55"/>
                  <a:gd name="T2" fmla="*/ 74 w 74"/>
                  <a:gd name="T3" fmla="*/ 13 h 55"/>
                  <a:gd name="T4" fmla="*/ 74 w 74"/>
                  <a:gd name="T5" fmla="*/ 13 h 55"/>
                  <a:gd name="T6" fmla="*/ 0 w 74"/>
                  <a:gd name="T7" fmla="*/ 42 h 55"/>
                </a:gdLst>
                <a:ahLst/>
                <a:cxnLst>
                  <a:cxn ang="0">
                    <a:pos x="T0" y="T1"/>
                  </a:cxn>
                  <a:cxn ang="0">
                    <a:pos x="T2" y="T3"/>
                  </a:cxn>
                  <a:cxn ang="0">
                    <a:pos x="T4" y="T5"/>
                  </a:cxn>
                  <a:cxn ang="0">
                    <a:pos x="T6" y="T7"/>
                  </a:cxn>
                </a:cxnLst>
                <a:rect l="0" t="0" r="r" b="b"/>
                <a:pathLst>
                  <a:path w="74" h="55">
                    <a:moveTo>
                      <a:pt x="1" y="39"/>
                    </a:moveTo>
                    <a:cubicBezTo>
                      <a:pt x="18" y="18"/>
                      <a:pt x="46" y="0"/>
                      <a:pt x="74" y="13"/>
                    </a:cubicBezTo>
                    <a:cubicBezTo>
                      <a:pt x="74" y="13"/>
                      <a:pt x="74" y="13"/>
                      <a:pt x="74" y="13"/>
                    </a:cubicBezTo>
                    <a:cubicBezTo>
                      <a:pt x="58" y="47"/>
                      <a:pt x="35" y="55"/>
                      <a:pt x="0" y="42"/>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8" name="Freeform 67"/>
              <p:cNvSpPr/>
              <p:nvPr/>
            </p:nvSpPr>
            <p:spPr bwMode="auto">
              <a:xfrm>
                <a:off x="3920" y="994"/>
                <a:ext cx="59" cy="55"/>
              </a:xfrm>
              <a:custGeom>
                <a:avLst/>
                <a:gdLst>
                  <a:gd name="T0" fmla="*/ 66 w 66"/>
                  <a:gd name="T1" fmla="*/ 61 h 61"/>
                  <a:gd name="T2" fmla="*/ 0 w 66"/>
                  <a:gd name="T3" fmla="*/ 0 h 61"/>
                  <a:gd name="T4" fmla="*/ 63 w 66"/>
                  <a:gd name="T5" fmla="*/ 57 h 61"/>
                </a:gdLst>
                <a:ahLst/>
                <a:cxnLst>
                  <a:cxn ang="0">
                    <a:pos x="T0" y="T1"/>
                  </a:cxn>
                  <a:cxn ang="0">
                    <a:pos x="T2" y="T3"/>
                  </a:cxn>
                  <a:cxn ang="0">
                    <a:pos x="T4" y="T5"/>
                  </a:cxn>
                </a:cxnLst>
                <a:rect l="0" t="0" r="r" b="b"/>
                <a:pathLst>
                  <a:path w="66" h="61">
                    <a:moveTo>
                      <a:pt x="66" y="61"/>
                    </a:moveTo>
                    <a:cubicBezTo>
                      <a:pt x="57" y="31"/>
                      <a:pt x="28" y="7"/>
                      <a:pt x="0" y="0"/>
                    </a:cubicBezTo>
                    <a:cubicBezTo>
                      <a:pt x="2" y="30"/>
                      <a:pt x="32" y="57"/>
                      <a:pt x="63" y="57"/>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9" name="Freeform 68"/>
              <p:cNvSpPr/>
              <p:nvPr/>
            </p:nvSpPr>
            <p:spPr bwMode="auto">
              <a:xfrm>
                <a:off x="3977" y="1009"/>
                <a:ext cx="66" cy="48"/>
              </a:xfrm>
              <a:custGeom>
                <a:avLst/>
                <a:gdLst>
                  <a:gd name="T0" fmla="*/ 1 w 74"/>
                  <a:gd name="T1" fmla="*/ 37 h 54"/>
                  <a:gd name="T2" fmla="*/ 74 w 74"/>
                  <a:gd name="T3" fmla="*/ 14 h 54"/>
                  <a:gd name="T4" fmla="*/ 74 w 74"/>
                  <a:gd name="T5" fmla="*/ 14 h 54"/>
                  <a:gd name="T6" fmla="*/ 0 w 74"/>
                  <a:gd name="T7" fmla="*/ 40 h 54"/>
                </a:gdLst>
                <a:ahLst/>
                <a:cxnLst>
                  <a:cxn ang="0">
                    <a:pos x="T0" y="T1"/>
                  </a:cxn>
                  <a:cxn ang="0">
                    <a:pos x="T2" y="T3"/>
                  </a:cxn>
                  <a:cxn ang="0">
                    <a:pos x="T4" y="T5"/>
                  </a:cxn>
                  <a:cxn ang="0">
                    <a:pos x="T6" y="T7"/>
                  </a:cxn>
                </a:cxnLst>
                <a:rect l="0" t="0" r="r" b="b"/>
                <a:pathLst>
                  <a:path w="74" h="54">
                    <a:moveTo>
                      <a:pt x="1" y="37"/>
                    </a:moveTo>
                    <a:cubicBezTo>
                      <a:pt x="18" y="17"/>
                      <a:pt x="47" y="0"/>
                      <a:pt x="74" y="14"/>
                    </a:cubicBezTo>
                    <a:cubicBezTo>
                      <a:pt x="74" y="14"/>
                      <a:pt x="74" y="14"/>
                      <a:pt x="74" y="14"/>
                    </a:cubicBezTo>
                    <a:cubicBezTo>
                      <a:pt x="57" y="48"/>
                      <a:pt x="34" y="54"/>
                      <a:pt x="0" y="40"/>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0" name="Freeform 69"/>
              <p:cNvSpPr/>
              <p:nvPr/>
            </p:nvSpPr>
            <p:spPr bwMode="auto">
              <a:xfrm>
                <a:off x="3682" y="971"/>
                <a:ext cx="109" cy="51"/>
              </a:xfrm>
              <a:custGeom>
                <a:avLst/>
                <a:gdLst>
                  <a:gd name="T0" fmla="*/ 3 w 123"/>
                  <a:gd name="T1" fmla="*/ 8 h 57"/>
                  <a:gd name="T2" fmla="*/ 59 w 123"/>
                  <a:gd name="T3" fmla="*/ 36 h 57"/>
                  <a:gd name="T4" fmla="*/ 119 w 123"/>
                  <a:gd name="T5" fmla="*/ 57 h 57"/>
                  <a:gd name="T6" fmla="*/ 121 w 123"/>
                  <a:gd name="T7" fmla="*/ 52 h 57"/>
                  <a:gd name="T8" fmla="*/ 68 w 123"/>
                  <a:gd name="T9" fmla="*/ 28 h 57"/>
                  <a:gd name="T10" fmla="*/ 6 w 123"/>
                  <a:gd name="T11" fmla="*/ 2 h 57"/>
                  <a:gd name="T12" fmla="*/ 3 w 123"/>
                  <a:gd name="T13" fmla="*/ 8 h 57"/>
                </a:gdLst>
                <a:ahLst/>
                <a:cxnLst>
                  <a:cxn ang="0">
                    <a:pos x="T0" y="T1"/>
                  </a:cxn>
                  <a:cxn ang="0">
                    <a:pos x="T2" y="T3"/>
                  </a:cxn>
                  <a:cxn ang="0">
                    <a:pos x="T4" y="T5"/>
                  </a:cxn>
                  <a:cxn ang="0">
                    <a:pos x="T6" y="T7"/>
                  </a:cxn>
                  <a:cxn ang="0">
                    <a:pos x="T8" y="T9"/>
                  </a:cxn>
                  <a:cxn ang="0">
                    <a:pos x="T10" y="T11"/>
                  </a:cxn>
                  <a:cxn ang="0">
                    <a:pos x="T12" y="T13"/>
                  </a:cxn>
                </a:cxnLst>
                <a:rect l="0" t="0" r="r" b="b"/>
                <a:pathLst>
                  <a:path w="123" h="57">
                    <a:moveTo>
                      <a:pt x="3" y="8"/>
                    </a:moveTo>
                    <a:cubicBezTo>
                      <a:pt x="20" y="20"/>
                      <a:pt x="40" y="28"/>
                      <a:pt x="59" y="36"/>
                    </a:cubicBezTo>
                    <a:cubicBezTo>
                      <a:pt x="78" y="43"/>
                      <a:pt x="99" y="55"/>
                      <a:pt x="119" y="57"/>
                    </a:cubicBezTo>
                    <a:cubicBezTo>
                      <a:pt x="122" y="57"/>
                      <a:pt x="123" y="54"/>
                      <a:pt x="121" y="52"/>
                    </a:cubicBezTo>
                    <a:cubicBezTo>
                      <a:pt x="107" y="40"/>
                      <a:pt x="86" y="35"/>
                      <a:pt x="68" y="28"/>
                    </a:cubicBezTo>
                    <a:cubicBezTo>
                      <a:pt x="47" y="19"/>
                      <a:pt x="27" y="10"/>
                      <a:pt x="6" y="2"/>
                    </a:cubicBezTo>
                    <a:cubicBezTo>
                      <a:pt x="2" y="0"/>
                      <a:pt x="0" y="6"/>
                      <a:pt x="3" y="8"/>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1" name="Freeform 70"/>
              <p:cNvSpPr/>
              <p:nvPr/>
            </p:nvSpPr>
            <p:spPr bwMode="auto">
              <a:xfrm>
                <a:off x="3730" y="901"/>
                <a:ext cx="166" cy="359"/>
              </a:xfrm>
              <a:custGeom>
                <a:avLst/>
                <a:gdLst>
                  <a:gd name="T0" fmla="*/ 184 w 186"/>
                  <a:gd name="T1" fmla="*/ 395 h 403"/>
                  <a:gd name="T2" fmla="*/ 99 w 186"/>
                  <a:gd name="T3" fmla="*/ 200 h 403"/>
                  <a:gd name="T4" fmla="*/ 42 w 186"/>
                  <a:gd name="T5" fmla="*/ 74 h 403"/>
                  <a:gd name="T6" fmla="*/ 4 w 186"/>
                  <a:gd name="T7" fmla="*/ 2 h 403"/>
                  <a:gd name="T8" fmla="*/ 1 w 186"/>
                  <a:gd name="T9" fmla="*/ 4 h 403"/>
                  <a:gd name="T10" fmla="*/ 88 w 186"/>
                  <a:gd name="T11" fmla="*/ 201 h 403"/>
                  <a:gd name="T12" fmla="*/ 177 w 186"/>
                  <a:gd name="T13" fmla="*/ 398 h 403"/>
                  <a:gd name="T14" fmla="*/ 184 w 186"/>
                  <a:gd name="T15" fmla="*/ 395 h 40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6" h="402">
                    <a:moveTo>
                      <a:pt x="184" y="395"/>
                    </a:moveTo>
                    <a:cubicBezTo>
                      <a:pt x="156" y="329"/>
                      <a:pt x="127" y="264"/>
                      <a:pt x="99" y="200"/>
                    </a:cubicBezTo>
                    <a:cubicBezTo>
                      <a:pt x="80" y="158"/>
                      <a:pt x="61" y="116"/>
                      <a:pt x="42" y="74"/>
                    </a:cubicBezTo>
                    <a:cubicBezTo>
                      <a:pt x="31" y="49"/>
                      <a:pt x="20" y="24"/>
                      <a:pt x="4" y="2"/>
                    </a:cubicBezTo>
                    <a:cubicBezTo>
                      <a:pt x="3" y="0"/>
                      <a:pt x="0" y="1"/>
                      <a:pt x="1" y="4"/>
                    </a:cubicBezTo>
                    <a:cubicBezTo>
                      <a:pt x="29" y="70"/>
                      <a:pt x="59" y="135"/>
                      <a:pt x="88" y="201"/>
                    </a:cubicBezTo>
                    <a:cubicBezTo>
                      <a:pt x="118" y="267"/>
                      <a:pt x="145" y="334"/>
                      <a:pt x="177" y="398"/>
                    </a:cubicBezTo>
                    <a:cubicBezTo>
                      <a:pt x="179" y="403"/>
                      <a:pt x="186" y="399"/>
                      <a:pt x="184" y="395"/>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2" name="Freeform 71"/>
              <p:cNvSpPr/>
              <p:nvPr/>
            </p:nvSpPr>
            <p:spPr bwMode="auto">
              <a:xfrm>
                <a:off x="3780" y="911"/>
                <a:ext cx="74" cy="108"/>
              </a:xfrm>
              <a:custGeom>
                <a:avLst/>
                <a:gdLst>
                  <a:gd name="T0" fmla="*/ 9 w 83"/>
                  <a:gd name="T1" fmla="*/ 117 h 121"/>
                  <a:gd name="T2" fmla="*/ 47 w 83"/>
                  <a:gd name="T3" fmla="*/ 56 h 121"/>
                  <a:gd name="T4" fmla="*/ 82 w 83"/>
                  <a:gd name="T5" fmla="*/ 5 h 121"/>
                  <a:gd name="T6" fmla="*/ 78 w 83"/>
                  <a:gd name="T7" fmla="*/ 2 h 121"/>
                  <a:gd name="T8" fmla="*/ 41 w 83"/>
                  <a:gd name="T9" fmla="*/ 46 h 121"/>
                  <a:gd name="T10" fmla="*/ 2 w 83"/>
                  <a:gd name="T11" fmla="*/ 113 h 121"/>
                  <a:gd name="T12" fmla="*/ 9 w 83"/>
                  <a:gd name="T13" fmla="*/ 117 h 121"/>
                </a:gdLst>
                <a:ahLst/>
                <a:cxnLst>
                  <a:cxn ang="0">
                    <a:pos x="T0" y="T1"/>
                  </a:cxn>
                  <a:cxn ang="0">
                    <a:pos x="T2" y="T3"/>
                  </a:cxn>
                  <a:cxn ang="0">
                    <a:pos x="T4" y="T5"/>
                  </a:cxn>
                  <a:cxn ang="0">
                    <a:pos x="T6" y="T7"/>
                  </a:cxn>
                  <a:cxn ang="0">
                    <a:pos x="T8" y="T9"/>
                  </a:cxn>
                  <a:cxn ang="0">
                    <a:pos x="T10" y="T11"/>
                  </a:cxn>
                  <a:cxn ang="0">
                    <a:pos x="T12" y="T13"/>
                  </a:cxn>
                </a:cxnLst>
                <a:rect l="0" t="0" r="r" b="b"/>
                <a:pathLst>
                  <a:path w="83" h="120">
                    <a:moveTo>
                      <a:pt x="9" y="117"/>
                    </a:moveTo>
                    <a:cubicBezTo>
                      <a:pt x="22" y="97"/>
                      <a:pt x="34" y="76"/>
                      <a:pt x="47" y="56"/>
                    </a:cubicBezTo>
                    <a:cubicBezTo>
                      <a:pt x="58" y="39"/>
                      <a:pt x="75" y="23"/>
                      <a:pt x="82" y="5"/>
                    </a:cubicBezTo>
                    <a:cubicBezTo>
                      <a:pt x="83" y="2"/>
                      <a:pt x="80" y="0"/>
                      <a:pt x="78" y="2"/>
                    </a:cubicBezTo>
                    <a:cubicBezTo>
                      <a:pt x="63" y="11"/>
                      <a:pt x="51" y="31"/>
                      <a:pt x="41" y="46"/>
                    </a:cubicBezTo>
                    <a:cubicBezTo>
                      <a:pt x="26" y="67"/>
                      <a:pt x="13" y="89"/>
                      <a:pt x="2" y="113"/>
                    </a:cubicBezTo>
                    <a:cubicBezTo>
                      <a:pt x="0" y="118"/>
                      <a:pt x="6" y="121"/>
                      <a:pt x="9" y="117"/>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3" name="Freeform 72"/>
              <p:cNvSpPr/>
              <p:nvPr/>
            </p:nvSpPr>
            <p:spPr bwMode="auto">
              <a:xfrm>
                <a:off x="3822" y="821"/>
                <a:ext cx="99" cy="118"/>
              </a:xfrm>
              <a:custGeom>
                <a:avLst/>
                <a:gdLst>
                  <a:gd name="T0" fmla="*/ 19 w 111"/>
                  <a:gd name="T1" fmla="*/ 112 h 132"/>
                  <a:gd name="T2" fmla="*/ 4 w 111"/>
                  <a:gd name="T3" fmla="*/ 67 h 132"/>
                  <a:gd name="T4" fmla="*/ 43 w 111"/>
                  <a:gd name="T5" fmla="*/ 52 h 132"/>
                  <a:gd name="T6" fmla="*/ 66 w 111"/>
                  <a:gd name="T7" fmla="*/ 66 h 132"/>
                  <a:gd name="T8" fmla="*/ 83 w 111"/>
                  <a:gd name="T9" fmla="*/ 105 h 132"/>
                  <a:gd name="T10" fmla="*/ 19 w 111"/>
                  <a:gd name="T11" fmla="*/ 112 h 132"/>
                </a:gdLst>
                <a:ahLst/>
                <a:cxnLst>
                  <a:cxn ang="0">
                    <a:pos x="T0" y="T1"/>
                  </a:cxn>
                  <a:cxn ang="0">
                    <a:pos x="T2" y="T3"/>
                  </a:cxn>
                  <a:cxn ang="0">
                    <a:pos x="T4" y="T5"/>
                  </a:cxn>
                  <a:cxn ang="0">
                    <a:pos x="T6" y="T7"/>
                  </a:cxn>
                  <a:cxn ang="0">
                    <a:pos x="T8" y="T9"/>
                  </a:cxn>
                  <a:cxn ang="0">
                    <a:pos x="T10" y="T11"/>
                  </a:cxn>
                </a:cxnLst>
                <a:rect l="0" t="0" r="r" b="b"/>
                <a:pathLst>
                  <a:path w="110" h="132">
                    <a:moveTo>
                      <a:pt x="19" y="112"/>
                    </a:moveTo>
                    <a:cubicBezTo>
                      <a:pt x="4" y="103"/>
                      <a:pt x="0" y="87"/>
                      <a:pt x="4" y="67"/>
                    </a:cubicBezTo>
                    <a:cubicBezTo>
                      <a:pt x="11" y="39"/>
                      <a:pt x="59" y="0"/>
                      <a:pt x="43" y="52"/>
                    </a:cubicBezTo>
                    <a:cubicBezTo>
                      <a:pt x="64" y="23"/>
                      <a:pt x="90" y="41"/>
                      <a:pt x="66" y="66"/>
                    </a:cubicBezTo>
                    <a:cubicBezTo>
                      <a:pt x="97" y="42"/>
                      <a:pt x="111" y="81"/>
                      <a:pt x="83" y="105"/>
                    </a:cubicBezTo>
                    <a:cubicBezTo>
                      <a:pt x="57" y="127"/>
                      <a:pt x="47" y="132"/>
                      <a:pt x="19" y="112"/>
                    </a:cubicBezTo>
                  </a:path>
                </a:pathLst>
              </a:custGeom>
              <a:solidFill>
                <a:srgbClr val="FFD5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4" name="Freeform 73"/>
              <p:cNvSpPr/>
              <p:nvPr/>
            </p:nvSpPr>
            <p:spPr bwMode="auto">
              <a:xfrm>
                <a:off x="3670" y="831"/>
                <a:ext cx="96" cy="106"/>
              </a:xfrm>
              <a:custGeom>
                <a:avLst/>
                <a:gdLst>
                  <a:gd name="T0" fmla="*/ 84 w 108"/>
                  <a:gd name="T1" fmla="*/ 104 h 119"/>
                  <a:gd name="T2" fmla="*/ 36 w 108"/>
                  <a:gd name="T3" fmla="*/ 98 h 119"/>
                  <a:gd name="T4" fmla="*/ 42 w 108"/>
                  <a:gd name="T5" fmla="*/ 49 h 119"/>
                  <a:gd name="T6" fmla="*/ 75 w 108"/>
                  <a:gd name="T7" fmla="*/ 39 h 119"/>
                  <a:gd name="T8" fmla="*/ 105 w 108"/>
                  <a:gd name="T9" fmla="*/ 44 h 119"/>
                  <a:gd name="T10" fmla="*/ 84 w 108"/>
                  <a:gd name="T11" fmla="*/ 104 h 119"/>
                </a:gdLst>
                <a:ahLst/>
                <a:cxnLst>
                  <a:cxn ang="0">
                    <a:pos x="T0" y="T1"/>
                  </a:cxn>
                  <a:cxn ang="0">
                    <a:pos x="T2" y="T3"/>
                  </a:cxn>
                  <a:cxn ang="0">
                    <a:pos x="T4" y="T5"/>
                  </a:cxn>
                  <a:cxn ang="0">
                    <a:pos x="T6" y="T7"/>
                  </a:cxn>
                  <a:cxn ang="0">
                    <a:pos x="T8" y="T9"/>
                  </a:cxn>
                  <a:cxn ang="0">
                    <a:pos x="T10" y="T11"/>
                  </a:cxn>
                </a:cxnLst>
                <a:rect l="0" t="0" r="r" b="b"/>
                <a:pathLst>
                  <a:path w="108" h="119">
                    <a:moveTo>
                      <a:pt x="84" y="104"/>
                    </a:moveTo>
                    <a:cubicBezTo>
                      <a:pt x="67" y="110"/>
                      <a:pt x="55" y="119"/>
                      <a:pt x="36" y="98"/>
                    </a:cubicBezTo>
                    <a:cubicBezTo>
                      <a:pt x="14" y="72"/>
                      <a:pt x="0" y="13"/>
                      <a:pt x="42" y="49"/>
                    </a:cubicBezTo>
                    <a:cubicBezTo>
                      <a:pt x="29" y="19"/>
                      <a:pt x="63" y="5"/>
                      <a:pt x="75" y="39"/>
                    </a:cubicBezTo>
                    <a:cubicBezTo>
                      <a:pt x="64" y="0"/>
                      <a:pt x="100" y="7"/>
                      <a:pt x="105" y="44"/>
                    </a:cubicBezTo>
                    <a:cubicBezTo>
                      <a:pt x="108" y="70"/>
                      <a:pt x="104" y="91"/>
                      <a:pt x="84" y="104"/>
                    </a:cubicBezTo>
                  </a:path>
                </a:pathLst>
              </a:custGeom>
              <a:solidFill>
                <a:srgbClr val="FFD5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5" name="Freeform 74"/>
              <p:cNvSpPr/>
              <p:nvPr/>
            </p:nvSpPr>
            <p:spPr bwMode="auto">
              <a:xfrm>
                <a:off x="3578" y="910"/>
                <a:ext cx="130" cy="104"/>
              </a:xfrm>
              <a:custGeom>
                <a:avLst/>
                <a:gdLst>
                  <a:gd name="T0" fmla="*/ 81 w 146"/>
                  <a:gd name="T1" fmla="*/ 0 h 116"/>
                  <a:gd name="T2" fmla="*/ 88 w 146"/>
                  <a:gd name="T3" fmla="*/ 32 h 116"/>
                  <a:gd name="T4" fmla="*/ 47 w 146"/>
                  <a:gd name="T5" fmla="*/ 36 h 116"/>
                  <a:gd name="T6" fmla="*/ 68 w 146"/>
                  <a:gd name="T7" fmla="*/ 66 h 116"/>
                  <a:gd name="T8" fmla="*/ 97 w 146"/>
                  <a:gd name="T9" fmla="*/ 110 h 116"/>
                  <a:gd name="T10" fmla="*/ 106 w 146"/>
                  <a:gd name="T11" fmla="*/ 108 h 116"/>
                  <a:gd name="T12" fmla="*/ 144 w 146"/>
                  <a:gd name="T13" fmla="*/ 62 h 116"/>
                  <a:gd name="T14" fmla="*/ 81 w 146"/>
                  <a:gd name="T15" fmla="*/ 0 h 1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6" h="115">
                    <a:moveTo>
                      <a:pt x="81" y="0"/>
                    </a:moveTo>
                    <a:cubicBezTo>
                      <a:pt x="55" y="7"/>
                      <a:pt x="82" y="25"/>
                      <a:pt x="88" y="32"/>
                    </a:cubicBezTo>
                    <a:cubicBezTo>
                      <a:pt x="78" y="31"/>
                      <a:pt x="60" y="16"/>
                      <a:pt x="47" y="36"/>
                    </a:cubicBezTo>
                    <a:cubicBezTo>
                      <a:pt x="40" y="48"/>
                      <a:pt x="58" y="64"/>
                      <a:pt x="68" y="66"/>
                    </a:cubicBezTo>
                    <a:cubicBezTo>
                      <a:pt x="0" y="71"/>
                      <a:pt x="61" y="116"/>
                      <a:pt x="97" y="110"/>
                    </a:cubicBezTo>
                    <a:cubicBezTo>
                      <a:pt x="106" y="108"/>
                      <a:pt x="106" y="108"/>
                      <a:pt x="106" y="108"/>
                    </a:cubicBezTo>
                    <a:cubicBezTo>
                      <a:pt x="134" y="100"/>
                      <a:pt x="142" y="85"/>
                      <a:pt x="144" y="62"/>
                    </a:cubicBezTo>
                    <a:cubicBezTo>
                      <a:pt x="146" y="37"/>
                      <a:pt x="103" y="1"/>
                      <a:pt x="81" y="0"/>
                    </a:cubicBezTo>
                    <a:close/>
                  </a:path>
                </a:pathLst>
              </a:custGeom>
              <a:solidFill>
                <a:srgbClr val="FFD5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6" name="Freeform 75"/>
              <p:cNvSpPr/>
              <p:nvPr/>
            </p:nvSpPr>
            <p:spPr bwMode="auto">
              <a:xfrm>
                <a:off x="3705" y="886"/>
                <a:ext cx="59" cy="49"/>
              </a:xfrm>
              <a:custGeom>
                <a:avLst/>
                <a:gdLst>
                  <a:gd name="T0" fmla="*/ 46 w 66"/>
                  <a:gd name="T1" fmla="*/ 25 h 55"/>
                  <a:gd name="T2" fmla="*/ 34 w 66"/>
                  <a:gd name="T3" fmla="*/ 29 h 55"/>
                  <a:gd name="T4" fmla="*/ 19 w 66"/>
                  <a:gd name="T5" fmla="*/ 32 h 55"/>
                  <a:gd name="T6" fmla="*/ 20 w 66"/>
                  <a:gd name="T7" fmla="*/ 38 h 55"/>
                  <a:gd name="T8" fmla="*/ 12 w 66"/>
                  <a:gd name="T9" fmla="*/ 36 h 55"/>
                  <a:gd name="T10" fmla="*/ 6 w 66"/>
                  <a:gd name="T11" fmla="*/ 44 h 55"/>
                  <a:gd name="T12" fmla="*/ 11 w 66"/>
                  <a:gd name="T13" fmla="*/ 48 h 55"/>
                  <a:gd name="T14" fmla="*/ 54 w 66"/>
                  <a:gd name="T15" fmla="*/ 37 h 55"/>
                  <a:gd name="T16" fmla="*/ 64 w 66"/>
                  <a:gd name="T17" fmla="*/ 15 h 55"/>
                  <a:gd name="T18" fmla="*/ 46 w 66"/>
                  <a:gd name="T19" fmla="*/ 25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6" h="55">
                    <a:moveTo>
                      <a:pt x="46" y="25"/>
                    </a:moveTo>
                    <a:cubicBezTo>
                      <a:pt x="41" y="14"/>
                      <a:pt x="33" y="19"/>
                      <a:pt x="34" y="29"/>
                    </a:cubicBezTo>
                    <a:cubicBezTo>
                      <a:pt x="26" y="22"/>
                      <a:pt x="20" y="24"/>
                      <a:pt x="19" y="32"/>
                    </a:cubicBezTo>
                    <a:cubicBezTo>
                      <a:pt x="19" y="35"/>
                      <a:pt x="20" y="38"/>
                      <a:pt x="20" y="38"/>
                    </a:cubicBezTo>
                    <a:cubicBezTo>
                      <a:pt x="20" y="38"/>
                      <a:pt x="17" y="37"/>
                      <a:pt x="12" y="36"/>
                    </a:cubicBezTo>
                    <a:cubicBezTo>
                      <a:pt x="9" y="36"/>
                      <a:pt x="0" y="38"/>
                      <a:pt x="6" y="44"/>
                    </a:cubicBezTo>
                    <a:cubicBezTo>
                      <a:pt x="11" y="48"/>
                      <a:pt x="11" y="48"/>
                      <a:pt x="11" y="48"/>
                    </a:cubicBezTo>
                    <a:cubicBezTo>
                      <a:pt x="29" y="55"/>
                      <a:pt x="46" y="44"/>
                      <a:pt x="54" y="37"/>
                    </a:cubicBezTo>
                    <a:cubicBezTo>
                      <a:pt x="61" y="31"/>
                      <a:pt x="66" y="19"/>
                      <a:pt x="64" y="15"/>
                    </a:cubicBezTo>
                    <a:cubicBezTo>
                      <a:pt x="60" y="0"/>
                      <a:pt x="47" y="18"/>
                      <a:pt x="46" y="25"/>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7" name="Freeform 76"/>
              <p:cNvSpPr/>
              <p:nvPr/>
            </p:nvSpPr>
            <p:spPr bwMode="auto">
              <a:xfrm>
                <a:off x="3825" y="887"/>
                <a:ext cx="61" cy="47"/>
              </a:xfrm>
              <a:custGeom>
                <a:avLst/>
                <a:gdLst>
                  <a:gd name="T0" fmla="*/ 39 w 68"/>
                  <a:gd name="T1" fmla="*/ 36 h 52"/>
                  <a:gd name="T2" fmla="*/ 30 w 68"/>
                  <a:gd name="T3" fmla="*/ 29 h 52"/>
                  <a:gd name="T4" fmla="*/ 19 w 68"/>
                  <a:gd name="T5" fmla="*/ 18 h 52"/>
                  <a:gd name="T6" fmla="*/ 14 w 68"/>
                  <a:gd name="T7" fmla="*/ 22 h 52"/>
                  <a:gd name="T8" fmla="*/ 12 w 68"/>
                  <a:gd name="T9" fmla="*/ 15 h 52"/>
                  <a:gd name="T10" fmla="*/ 0 w 68"/>
                  <a:gd name="T11" fmla="*/ 14 h 52"/>
                  <a:gd name="T12" fmla="*/ 2 w 68"/>
                  <a:gd name="T13" fmla="*/ 20 h 52"/>
                  <a:gd name="T14" fmla="*/ 34 w 68"/>
                  <a:gd name="T15" fmla="*/ 50 h 52"/>
                  <a:gd name="T16" fmla="*/ 59 w 68"/>
                  <a:gd name="T17" fmla="*/ 46 h 52"/>
                  <a:gd name="T18" fmla="*/ 39 w 68"/>
                  <a:gd name="T19" fmla="*/ 36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 h="52">
                    <a:moveTo>
                      <a:pt x="39" y="36"/>
                    </a:moveTo>
                    <a:cubicBezTo>
                      <a:pt x="46" y="26"/>
                      <a:pt x="38" y="22"/>
                      <a:pt x="30" y="29"/>
                    </a:cubicBezTo>
                    <a:cubicBezTo>
                      <a:pt x="31" y="18"/>
                      <a:pt x="27" y="14"/>
                      <a:pt x="19" y="18"/>
                    </a:cubicBezTo>
                    <a:cubicBezTo>
                      <a:pt x="16" y="19"/>
                      <a:pt x="14" y="22"/>
                      <a:pt x="14" y="22"/>
                    </a:cubicBezTo>
                    <a:cubicBezTo>
                      <a:pt x="14" y="22"/>
                      <a:pt x="14" y="18"/>
                      <a:pt x="12" y="15"/>
                    </a:cubicBezTo>
                    <a:cubicBezTo>
                      <a:pt x="4" y="0"/>
                      <a:pt x="0" y="12"/>
                      <a:pt x="0" y="14"/>
                    </a:cubicBezTo>
                    <a:cubicBezTo>
                      <a:pt x="0" y="16"/>
                      <a:pt x="2" y="20"/>
                      <a:pt x="2" y="20"/>
                    </a:cubicBezTo>
                    <a:cubicBezTo>
                      <a:pt x="6" y="39"/>
                      <a:pt x="24" y="47"/>
                      <a:pt x="34" y="50"/>
                    </a:cubicBezTo>
                    <a:cubicBezTo>
                      <a:pt x="43" y="52"/>
                      <a:pt x="56" y="49"/>
                      <a:pt x="59" y="46"/>
                    </a:cubicBezTo>
                    <a:cubicBezTo>
                      <a:pt x="68" y="35"/>
                      <a:pt x="47" y="33"/>
                      <a:pt x="39" y="36"/>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8" name="Freeform 77"/>
              <p:cNvSpPr/>
              <p:nvPr/>
            </p:nvSpPr>
            <p:spPr bwMode="auto">
              <a:xfrm>
                <a:off x="3668" y="943"/>
                <a:ext cx="40" cy="61"/>
              </a:xfrm>
              <a:custGeom>
                <a:avLst/>
                <a:gdLst>
                  <a:gd name="T0" fmla="*/ 28 w 45"/>
                  <a:gd name="T1" fmla="*/ 29 h 68"/>
                  <a:gd name="T2" fmla="*/ 21 w 45"/>
                  <a:gd name="T3" fmla="*/ 39 h 68"/>
                  <a:gd name="T4" fmla="*/ 12 w 45"/>
                  <a:gd name="T5" fmla="*/ 50 h 68"/>
                  <a:gd name="T6" fmla="*/ 16 w 45"/>
                  <a:gd name="T7" fmla="*/ 55 h 68"/>
                  <a:gd name="T8" fmla="*/ 8 w 45"/>
                  <a:gd name="T9" fmla="*/ 58 h 68"/>
                  <a:gd name="T10" fmla="*/ 9 w 45"/>
                  <a:gd name="T11" fmla="*/ 68 h 68"/>
                  <a:gd name="T12" fmla="*/ 15 w 45"/>
                  <a:gd name="T13" fmla="*/ 67 h 68"/>
                  <a:gd name="T14" fmla="*/ 43 w 45"/>
                  <a:gd name="T15" fmla="*/ 34 h 68"/>
                  <a:gd name="T16" fmla="*/ 37 w 45"/>
                  <a:gd name="T17" fmla="*/ 9 h 68"/>
                  <a:gd name="T18" fmla="*/ 28 w 45"/>
                  <a:gd name="T19" fmla="*/ 29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5" h="68">
                    <a:moveTo>
                      <a:pt x="28" y="29"/>
                    </a:moveTo>
                    <a:cubicBezTo>
                      <a:pt x="17" y="22"/>
                      <a:pt x="14" y="31"/>
                      <a:pt x="21" y="39"/>
                    </a:cubicBezTo>
                    <a:cubicBezTo>
                      <a:pt x="11" y="38"/>
                      <a:pt x="7" y="43"/>
                      <a:pt x="12" y="50"/>
                    </a:cubicBezTo>
                    <a:cubicBezTo>
                      <a:pt x="13" y="53"/>
                      <a:pt x="16" y="55"/>
                      <a:pt x="16" y="55"/>
                    </a:cubicBezTo>
                    <a:cubicBezTo>
                      <a:pt x="16" y="55"/>
                      <a:pt x="12" y="55"/>
                      <a:pt x="8" y="58"/>
                    </a:cubicBezTo>
                    <a:cubicBezTo>
                      <a:pt x="6" y="60"/>
                      <a:pt x="0" y="67"/>
                      <a:pt x="9" y="68"/>
                    </a:cubicBezTo>
                    <a:cubicBezTo>
                      <a:pt x="15" y="67"/>
                      <a:pt x="15" y="67"/>
                      <a:pt x="15" y="67"/>
                    </a:cubicBezTo>
                    <a:cubicBezTo>
                      <a:pt x="34" y="62"/>
                      <a:pt x="41" y="43"/>
                      <a:pt x="43" y="34"/>
                    </a:cubicBezTo>
                    <a:cubicBezTo>
                      <a:pt x="45" y="24"/>
                      <a:pt x="41" y="12"/>
                      <a:pt x="37" y="9"/>
                    </a:cubicBezTo>
                    <a:cubicBezTo>
                      <a:pt x="24" y="0"/>
                      <a:pt x="25" y="22"/>
                      <a:pt x="28" y="29"/>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9" name="Freeform 78"/>
              <p:cNvSpPr/>
              <p:nvPr/>
            </p:nvSpPr>
            <p:spPr bwMode="auto">
              <a:xfrm>
                <a:off x="3133" y="2663"/>
                <a:ext cx="119" cy="16"/>
              </a:xfrm>
              <a:custGeom>
                <a:avLst/>
                <a:gdLst>
                  <a:gd name="T0" fmla="*/ 4 w 133"/>
                  <a:gd name="T1" fmla="*/ 7 h 18"/>
                  <a:gd name="T2" fmla="*/ 66 w 133"/>
                  <a:gd name="T3" fmla="*/ 14 h 18"/>
                  <a:gd name="T4" fmla="*/ 130 w 133"/>
                  <a:gd name="T5" fmla="*/ 13 h 18"/>
                  <a:gd name="T6" fmla="*/ 130 w 133"/>
                  <a:gd name="T7" fmla="*/ 8 h 18"/>
                  <a:gd name="T8" fmla="*/ 73 w 133"/>
                  <a:gd name="T9" fmla="*/ 3 h 18"/>
                  <a:gd name="T10" fmla="*/ 5 w 133"/>
                  <a:gd name="T11" fmla="*/ 0 h 18"/>
                  <a:gd name="T12" fmla="*/ 4 w 133"/>
                  <a:gd name="T13" fmla="*/ 7 h 18"/>
                </a:gdLst>
                <a:ahLst/>
                <a:cxnLst>
                  <a:cxn ang="0">
                    <a:pos x="T0" y="T1"/>
                  </a:cxn>
                  <a:cxn ang="0">
                    <a:pos x="T2" y="T3"/>
                  </a:cxn>
                  <a:cxn ang="0">
                    <a:pos x="T4" y="T5"/>
                  </a:cxn>
                  <a:cxn ang="0">
                    <a:pos x="T6" y="T7"/>
                  </a:cxn>
                  <a:cxn ang="0">
                    <a:pos x="T8" y="T9"/>
                  </a:cxn>
                  <a:cxn ang="0">
                    <a:pos x="T10" y="T11"/>
                  </a:cxn>
                  <a:cxn ang="0">
                    <a:pos x="T12" y="T13"/>
                  </a:cxn>
                </a:cxnLst>
                <a:rect l="0" t="0" r="r" b="b"/>
                <a:pathLst>
                  <a:path w="133" h="18">
                    <a:moveTo>
                      <a:pt x="4" y="7"/>
                    </a:moveTo>
                    <a:cubicBezTo>
                      <a:pt x="24" y="12"/>
                      <a:pt x="46" y="13"/>
                      <a:pt x="66" y="14"/>
                    </a:cubicBezTo>
                    <a:cubicBezTo>
                      <a:pt x="87" y="15"/>
                      <a:pt x="110" y="18"/>
                      <a:pt x="130" y="13"/>
                    </a:cubicBezTo>
                    <a:cubicBezTo>
                      <a:pt x="133" y="13"/>
                      <a:pt x="133" y="9"/>
                      <a:pt x="130" y="8"/>
                    </a:cubicBezTo>
                    <a:cubicBezTo>
                      <a:pt x="113" y="2"/>
                      <a:pt x="92" y="4"/>
                      <a:pt x="73" y="3"/>
                    </a:cubicBezTo>
                    <a:cubicBezTo>
                      <a:pt x="50" y="2"/>
                      <a:pt x="28" y="1"/>
                      <a:pt x="5" y="0"/>
                    </a:cubicBezTo>
                    <a:cubicBezTo>
                      <a:pt x="1" y="0"/>
                      <a:pt x="0" y="6"/>
                      <a:pt x="4" y="7"/>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0" name="Freeform 79"/>
              <p:cNvSpPr/>
              <p:nvPr/>
            </p:nvSpPr>
            <p:spPr bwMode="auto">
              <a:xfrm>
                <a:off x="3154" y="2579"/>
                <a:ext cx="276" cy="284"/>
              </a:xfrm>
              <a:custGeom>
                <a:avLst/>
                <a:gdLst>
                  <a:gd name="T0" fmla="*/ 307 w 310"/>
                  <a:gd name="T1" fmla="*/ 310 h 319"/>
                  <a:gd name="T2" fmla="*/ 158 w 310"/>
                  <a:gd name="T3" fmla="*/ 153 h 319"/>
                  <a:gd name="T4" fmla="*/ 62 w 310"/>
                  <a:gd name="T5" fmla="*/ 55 h 319"/>
                  <a:gd name="T6" fmla="*/ 4 w 310"/>
                  <a:gd name="T7" fmla="*/ 2 h 319"/>
                  <a:gd name="T8" fmla="*/ 1 w 310"/>
                  <a:gd name="T9" fmla="*/ 5 h 319"/>
                  <a:gd name="T10" fmla="*/ 151 w 310"/>
                  <a:gd name="T11" fmla="*/ 160 h 319"/>
                  <a:gd name="T12" fmla="*/ 302 w 310"/>
                  <a:gd name="T13" fmla="*/ 315 h 319"/>
                  <a:gd name="T14" fmla="*/ 307 w 310"/>
                  <a:gd name="T15" fmla="*/ 310 h 3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0" h="319">
                    <a:moveTo>
                      <a:pt x="307" y="310"/>
                    </a:moveTo>
                    <a:cubicBezTo>
                      <a:pt x="258" y="257"/>
                      <a:pt x="208" y="205"/>
                      <a:pt x="158" y="153"/>
                    </a:cubicBezTo>
                    <a:cubicBezTo>
                      <a:pt x="126" y="120"/>
                      <a:pt x="94" y="87"/>
                      <a:pt x="62" y="55"/>
                    </a:cubicBezTo>
                    <a:cubicBezTo>
                      <a:pt x="44" y="36"/>
                      <a:pt x="26" y="17"/>
                      <a:pt x="4" y="2"/>
                    </a:cubicBezTo>
                    <a:cubicBezTo>
                      <a:pt x="2" y="0"/>
                      <a:pt x="0" y="3"/>
                      <a:pt x="1" y="5"/>
                    </a:cubicBezTo>
                    <a:cubicBezTo>
                      <a:pt x="51" y="57"/>
                      <a:pt x="101" y="108"/>
                      <a:pt x="151" y="160"/>
                    </a:cubicBezTo>
                    <a:cubicBezTo>
                      <a:pt x="201" y="212"/>
                      <a:pt x="250" y="266"/>
                      <a:pt x="302" y="315"/>
                    </a:cubicBezTo>
                    <a:cubicBezTo>
                      <a:pt x="305" y="319"/>
                      <a:pt x="310" y="314"/>
                      <a:pt x="307" y="310"/>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1" name="Freeform 80"/>
              <p:cNvSpPr/>
              <p:nvPr/>
            </p:nvSpPr>
            <p:spPr bwMode="auto">
              <a:xfrm>
                <a:off x="3239" y="2550"/>
                <a:ext cx="35" cy="123"/>
              </a:xfrm>
              <a:custGeom>
                <a:avLst/>
                <a:gdLst>
                  <a:gd name="T0" fmla="*/ 9 w 39"/>
                  <a:gd name="T1" fmla="*/ 134 h 138"/>
                  <a:gd name="T2" fmla="*/ 23 w 39"/>
                  <a:gd name="T3" fmla="*/ 64 h 138"/>
                  <a:gd name="T4" fmla="*/ 39 w 39"/>
                  <a:gd name="T5" fmla="*/ 3 h 138"/>
                  <a:gd name="T6" fmla="*/ 35 w 39"/>
                  <a:gd name="T7" fmla="*/ 2 h 138"/>
                  <a:gd name="T8" fmla="*/ 14 w 39"/>
                  <a:gd name="T9" fmla="*/ 55 h 138"/>
                  <a:gd name="T10" fmla="*/ 1 w 39"/>
                  <a:gd name="T11" fmla="*/ 133 h 138"/>
                  <a:gd name="T12" fmla="*/ 9 w 39"/>
                  <a:gd name="T13" fmla="*/ 134 h 138"/>
                </a:gdLst>
                <a:ahLst/>
                <a:cxnLst>
                  <a:cxn ang="0">
                    <a:pos x="T0" y="T1"/>
                  </a:cxn>
                  <a:cxn ang="0">
                    <a:pos x="T2" y="T3"/>
                  </a:cxn>
                  <a:cxn ang="0">
                    <a:pos x="T4" y="T5"/>
                  </a:cxn>
                  <a:cxn ang="0">
                    <a:pos x="T6" y="T7"/>
                  </a:cxn>
                  <a:cxn ang="0">
                    <a:pos x="T8" y="T9"/>
                  </a:cxn>
                  <a:cxn ang="0">
                    <a:pos x="T10" y="T11"/>
                  </a:cxn>
                  <a:cxn ang="0">
                    <a:pos x="T12" y="T13"/>
                  </a:cxn>
                </a:cxnLst>
                <a:rect l="0" t="0" r="r" b="b"/>
                <a:pathLst>
                  <a:path w="39" h="138">
                    <a:moveTo>
                      <a:pt x="9" y="134"/>
                    </a:moveTo>
                    <a:cubicBezTo>
                      <a:pt x="14" y="111"/>
                      <a:pt x="18" y="87"/>
                      <a:pt x="23" y="64"/>
                    </a:cubicBezTo>
                    <a:cubicBezTo>
                      <a:pt x="28" y="44"/>
                      <a:pt x="39" y="24"/>
                      <a:pt x="39" y="3"/>
                    </a:cubicBezTo>
                    <a:cubicBezTo>
                      <a:pt x="39" y="1"/>
                      <a:pt x="36" y="0"/>
                      <a:pt x="35" y="2"/>
                    </a:cubicBezTo>
                    <a:cubicBezTo>
                      <a:pt x="23" y="16"/>
                      <a:pt x="19" y="38"/>
                      <a:pt x="14" y="55"/>
                    </a:cubicBezTo>
                    <a:cubicBezTo>
                      <a:pt x="8" y="81"/>
                      <a:pt x="3" y="107"/>
                      <a:pt x="1" y="133"/>
                    </a:cubicBezTo>
                    <a:cubicBezTo>
                      <a:pt x="0" y="138"/>
                      <a:pt x="8" y="138"/>
                      <a:pt x="9" y="134"/>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2" name="Freeform 81"/>
              <p:cNvSpPr/>
              <p:nvPr/>
            </p:nvSpPr>
            <p:spPr bwMode="auto">
              <a:xfrm>
                <a:off x="3234" y="2456"/>
                <a:ext cx="97" cy="115"/>
              </a:xfrm>
              <a:custGeom>
                <a:avLst/>
                <a:gdLst>
                  <a:gd name="T0" fmla="*/ 33 w 109"/>
                  <a:gd name="T1" fmla="*/ 120 h 129"/>
                  <a:gd name="T2" fmla="*/ 4 w 109"/>
                  <a:gd name="T3" fmla="*/ 82 h 129"/>
                  <a:gd name="T4" fmla="*/ 36 w 109"/>
                  <a:gd name="T5" fmla="*/ 55 h 129"/>
                  <a:gd name="T6" fmla="*/ 62 w 109"/>
                  <a:gd name="T7" fmla="*/ 60 h 129"/>
                  <a:gd name="T8" fmla="*/ 90 w 109"/>
                  <a:gd name="T9" fmla="*/ 91 h 129"/>
                  <a:gd name="T10" fmla="*/ 33 w 109"/>
                  <a:gd name="T11" fmla="*/ 120 h 129"/>
                </a:gdLst>
                <a:ahLst/>
                <a:cxnLst>
                  <a:cxn ang="0">
                    <a:pos x="T0" y="T1"/>
                  </a:cxn>
                  <a:cxn ang="0">
                    <a:pos x="T2" y="T3"/>
                  </a:cxn>
                  <a:cxn ang="0">
                    <a:pos x="T4" y="T5"/>
                  </a:cxn>
                  <a:cxn ang="0">
                    <a:pos x="T6" y="T7"/>
                  </a:cxn>
                  <a:cxn ang="0">
                    <a:pos x="T8" y="T9"/>
                  </a:cxn>
                  <a:cxn ang="0">
                    <a:pos x="T10" y="T11"/>
                  </a:cxn>
                </a:cxnLst>
                <a:rect l="0" t="0" r="r" b="b"/>
                <a:pathLst>
                  <a:path w="109" h="129">
                    <a:moveTo>
                      <a:pt x="33" y="120"/>
                    </a:moveTo>
                    <a:cubicBezTo>
                      <a:pt x="16" y="116"/>
                      <a:pt x="7" y="102"/>
                      <a:pt x="4" y="82"/>
                    </a:cubicBezTo>
                    <a:cubicBezTo>
                      <a:pt x="0" y="53"/>
                      <a:pt x="32" y="0"/>
                      <a:pt x="36" y="55"/>
                    </a:cubicBezTo>
                    <a:cubicBezTo>
                      <a:pt x="45" y="20"/>
                      <a:pt x="76" y="29"/>
                      <a:pt x="62" y="60"/>
                    </a:cubicBezTo>
                    <a:cubicBezTo>
                      <a:pt x="83" y="26"/>
                      <a:pt x="109" y="59"/>
                      <a:pt x="90" y="91"/>
                    </a:cubicBezTo>
                    <a:cubicBezTo>
                      <a:pt x="74" y="120"/>
                      <a:pt x="67" y="129"/>
                      <a:pt x="33" y="120"/>
                    </a:cubicBezTo>
                  </a:path>
                </a:pathLst>
              </a:custGeom>
              <a:solidFill>
                <a:srgbClr val="FFD5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3" name="Freeform 82"/>
              <p:cNvSpPr/>
              <p:nvPr/>
            </p:nvSpPr>
            <p:spPr bwMode="auto">
              <a:xfrm>
                <a:off x="3078" y="2511"/>
                <a:ext cx="109" cy="107"/>
              </a:xfrm>
              <a:custGeom>
                <a:avLst/>
                <a:gdLst>
                  <a:gd name="T0" fmla="*/ 110 w 123"/>
                  <a:gd name="T1" fmla="*/ 96 h 120"/>
                  <a:gd name="T2" fmla="*/ 63 w 123"/>
                  <a:gd name="T3" fmla="*/ 107 h 120"/>
                  <a:gd name="T4" fmla="*/ 51 w 123"/>
                  <a:gd name="T5" fmla="*/ 59 h 120"/>
                  <a:gd name="T6" fmla="*/ 79 w 123"/>
                  <a:gd name="T7" fmla="*/ 38 h 120"/>
                  <a:gd name="T8" fmla="*/ 108 w 123"/>
                  <a:gd name="T9" fmla="*/ 33 h 120"/>
                  <a:gd name="T10" fmla="*/ 110 w 123"/>
                  <a:gd name="T11" fmla="*/ 96 h 120"/>
                </a:gdLst>
                <a:ahLst/>
                <a:cxnLst>
                  <a:cxn ang="0">
                    <a:pos x="T0" y="T1"/>
                  </a:cxn>
                  <a:cxn ang="0">
                    <a:pos x="T2" y="T3"/>
                  </a:cxn>
                  <a:cxn ang="0">
                    <a:pos x="T4" y="T5"/>
                  </a:cxn>
                  <a:cxn ang="0">
                    <a:pos x="T6" y="T7"/>
                  </a:cxn>
                  <a:cxn ang="0">
                    <a:pos x="T8" y="T9"/>
                  </a:cxn>
                  <a:cxn ang="0">
                    <a:pos x="T10" y="T11"/>
                  </a:cxn>
                </a:cxnLst>
                <a:rect l="0" t="0" r="r" b="b"/>
                <a:pathLst>
                  <a:path w="123" h="120">
                    <a:moveTo>
                      <a:pt x="110" y="96"/>
                    </a:moveTo>
                    <a:cubicBezTo>
                      <a:pt x="96" y="107"/>
                      <a:pt x="87" y="120"/>
                      <a:pt x="63" y="107"/>
                    </a:cubicBezTo>
                    <a:cubicBezTo>
                      <a:pt x="32" y="91"/>
                      <a:pt x="0" y="40"/>
                      <a:pt x="51" y="59"/>
                    </a:cubicBezTo>
                    <a:cubicBezTo>
                      <a:pt x="29" y="35"/>
                      <a:pt x="56" y="11"/>
                      <a:pt x="79" y="38"/>
                    </a:cubicBezTo>
                    <a:cubicBezTo>
                      <a:pt x="55" y="5"/>
                      <a:pt x="91" y="0"/>
                      <a:pt x="108" y="33"/>
                    </a:cubicBezTo>
                    <a:cubicBezTo>
                      <a:pt x="120" y="56"/>
                      <a:pt x="123" y="78"/>
                      <a:pt x="110" y="96"/>
                    </a:cubicBezTo>
                  </a:path>
                </a:pathLst>
              </a:custGeom>
              <a:solidFill>
                <a:srgbClr val="FFD5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4" name="Freeform 83"/>
              <p:cNvSpPr/>
              <p:nvPr/>
            </p:nvSpPr>
            <p:spPr bwMode="auto">
              <a:xfrm>
                <a:off x="3035" y="2611"/>
                <a:ext cx="124" cy="110"/>
              </a:xfrm>
              <a:custGeom>
                <a:avLst/>
                <a:gdLst>
                  <a:gd name="T0" fmla="*/ 52 w 139"/>
                  <a:gd name="T1" fmla="*/ 7 h 123"/>
                  <a:gd name="T2" fmla="*/ 69 w 139"/>
                  <a:gd name="T3" fmla="*/ 34 h 123"/>
                  <a:gd name="T4" fmla="*/ 32 w 139"/>
                  <a:gd name="T5" fmla="*/ 52 h 123"/>
                  <a:gd name="T6" fmla="*/ 62 w 139"/>
                  <a:gd name="T7" fmla="*/ 73 h 123"/>
                  <a:gd name="T8" fmla="*/ 104 w 139"/>
                  <a:gd name="T9" fmla="*/ 105 h 123"/>
                  <a:gd name="T10" fmla="*/ 112 w 139"/>
                  <a:gd name="T11" fmla="*/ 100 h 123"/>
                  <a:gd name="T12" fmla="*/ 132 w 139"/>
                  <a:gd name="T13" fmla="*/ 44 h 123"/>
                  <a:gd name="T14" fmla="*/ 52 w 139"/>
                  <a:gd name="T15" fmla="*/ 7 h 12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9" h="123">
                    <a:moveTo>
                      <a:pt x="52" y="7"/>
                    </a:moveTo>
                    <a:cubicBezTo>
                      <a:pt x="29" y="22"/>
                      <a:pt x="61" y="30"/>
                      <a:pt x="69" y="34"/>
                    </a:cubicBezTo>
                    <a:cubicBezTo>
                      <a:pt x="60" y="37"/>
                      <a:pt x="38" y="29"/>
                      <a:pt x="32" y="52"/>
                    </a:cubicBezTo>
                    <a:cubicBezTo>
                      <a:pt x="30" y="65"/>
                      <a:pt x="52" y="75"/>
                      <a:pt x="62" y="73"/>
                    </a:cubicBezTo>
                    <a:cubicBezTo>
                      <a:pt x="0" y="101"/>
                      <a:pt x="72" y="123"/>
                      <a:pt x="104" y="105"/>
                    </a:cubicBezTo>
                    <a:cubicBezTo>
                      <a:pt x="112" y="100"/>
                      <a:pt x="112" y="100"/>
                      <a:pt x="112" y="100"/>
                    </a:cubicBezTo>
                    <a:cubicBezTo>
                      <a:pt x="136" y="83"/>
                      <a:pt x="139" y="66"/>
                      <a:pt x="132" y="44"/>
                    </a:cubicBezTo>
                    <a:cubicBezTo>
                      <a:pt x="125" y="19"/>
                      <a:pt x="73" y="0"/>
                      <a:pt x="52" y="7"/>
                    </a:cubicBezTo>
                    <a:close/>
                  </a:path>
                </a:pathLst>
              </a:custGeom>
              <a:solidFill>
                <a:srgbClr val="FFD5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5" name="Freeform 84"/>
              <p:cNvSpPr/>
              <p:nvPr/>
            </p:nvSpPr>
            <p:spPr bwMode="auto">
              <a:xfrm>
                <a:off x="3136" y="2557"/>
                <a:ext cx="50" cy="55"/>
              </a:xfrm>
              <a:custGeom>
                <a:avLst/>
                <a:gdLst>
                  <a:gd name="T0" fmla="*/ 39 w 56"/>
                  <a:gd name="T1" fmla="*/ 29 h 62"/>
                  <a:gd name="T2" fmla="*/ 29 w 56"/>
                  <a:gd name="T3" fmla="*/ 36 h 62"/>
                  <a:gd name="T4" fmla="*/ 17 w 56"/>
                  <a:gd name="T5" fmla="*/ 44 h 62"/>
                  <a:gd name="T6" fmla="*/ 19 w 56"/>
                  <a:gd name="T7" fmla="*/ 50 h 62"/>
                  <a:gd name="T8" fmla="*/ 11 w 56"/>
                  <a:gd name="T9" fmla="*/ 50 h 62"/>
                  <a:gd name="T10" fmla="*/ 8 w 56"/>
                  <a:gd name="T11" fmla="*/ 60 h 62"/>
                  <a:gd name="T12" fmla="*/ 14 w 56"/>
                  <a:gd name="T13" fmla="*/ 61 h 62"/>
                  <a:gd name="T14" fmla="*/ 51 w 56"/>
                  <a:gd name="T15" fmla="*/ 37 h 62"/>
                  <a:gd name="T16" fmla="*/ 53 w 56"/>
                  <a:gd name="T17" fmla="*/ 12 h 62"/>
                  <a:gd name="T18" fmla="*/ 39 w 56"/>
                  <a:gd name="T19" fmla="*/ 29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6" h="62">
                    <a:moveTo>
                      <a:pt x="39" y="29"/>
                    </a:moveTo>
                    <a:cubicBezTo>
                      <a:pt x="31" y="19"/>
                      <a:pt x="25" y="27"/>
                      <a:pt x="29" y="36"/>
                    </a:cubicBezTo>
                    <a:cubicBezTo>
                      <a:pt x="20" y="32"/>
                      <a:pt x="15" y="36"/>
                      <a:pt x="17" y="44"/>
                    </a:cubicBezTo>
                    <a:cubicBezTo>
                      <a:pt x="17" y="47"/>
                      <a:pt x="19" y="50"/>
                      <a:pt x="19" y="50"/>
                    </a:cubicBezTo>
                    <a:cubicBezTo>
                      <a:pt x="19" y="50"/>
                      <a:pt x="16" y="49"/>
                      <a:pt x="11" y="50"/>
                    </a:cubicBezTo>
                    <a:cubicBezTo>
                      <a:pt x="8" y="51"/>
                      <a:pt x="0" y="56"/>
                      <a:pt x="8" y="60"/>
                    </a:cubicBezTo>
                    <a:cubicBezTo>
                      <a:pt x="14" y="61"/>
                      <a:pt x="14" y="61"/>
                      <a:pt x="14" y="61"/>
                    </a:cubicBezTo>
                    <a:cubicBezTo>
                      <a:pt x="33" y="62"/>
                      <a:pt x="46" y="46"/>
                      <a:pt x="51" y="37"/>
                    </a:cubicBezTo>
                    <a:cubicBezTo>
                      <a:pt x="55" y="29"/>
                      <a:pt x="56" y="16"/>
                      <a:pt x="53" y="12"/>
                    </a:cubicBezTo>
                    <a:cubicBezTo>
                      <a:pt x="44" y="0"/>
                      <a:pt x="38" y="21"/>
                      <a:pt x="39" y="29"/>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6" name="Freeform 85"/>
              <p:cNvSpPr/>
              <p:nvPr/>
            </p:nvSpPr>
            <p:spPr bwMode="auto">
              <a:xfrm>
                <a:off x="3242" y="2534"/>
                <a:ext cx="64" cy="33"/>
              </a:xfrm>
              <a:custGeom>
                <a:avLst/>
                <a:gdLst>
                  <a:gd name="T0" fmla="*/ 45 w 72"/>
                  <a:gd name="T1" fmla="*/ 22 h 37"/>
                  <a:gd name="T2" fmla="*/ 34 w 72"/>
                  <a:gd name="T3" fmla="*/ 18 h 37"/>
                  <a:gd name="T4" fmla="*/ 20 w 72"/>
                  <a:gd name="T5" fmla="*/ 12 h 37"/>
                  <a:gd name="T6" fmla="*/ 17 w 72"/>
                  <a:gd name="T7" fmla="*/ 17 h 37"/>
                  <a:gd name="T8" fmla="*/ 12 w 72"/>
                  <a:gd name="T9" fmla="*/ 11 h 37"/>
                  <a:gd name="T10" fmla="*/ 1 w 72"/>
                  <a:gd name="T11" fmla="*/ 14 h 37"/>
                  <a:gd name="T12" fmla="*/ 5 w 72"/>
                  <a:gd name="T13" fmla="*/ 20 h 37"/>
                  <a:gd name="T14" fmla="*/ 45 w 72"/>
                  <a:gd name="T15" fmla="*/ 36 h 37"/>
                  <a:gd name="T16" fmla="*/ 67 w 72"/>
                  <a:gd name="T17" fmla="*/ 24 h 37"/>
                  <a:gd name="T18" fmla="*/ 45 w 72"/>
                  <a:gd name="T19" fmla="*/ 22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2" h="37">
                    <a:moveTo>
                      <a:pt x="45" y="22"/>
                    </a:moveTo>
                    <a:cubicBezTo>
                      <a:pt x="49" y="10"/>
                      <a:pt x="39" y="9"/>
                      <a:pt x="34" y="18"/>
                    </a:cubicBezTo>
                    <a:cubicBezTo>
                      <a:pt x="32" y="8"/>
                      <a:pt x="26" y="6"/>
                      <a:pt x="20" y="12"/>
                    </a:cubicBezTo>
                    <a:cubicBezTo>
                      <a:pt x="18" y="14"/>
                      <a:pt x="17" y="17"/>
                      <a:pt x="17" y="17"/>
                    </a:cubicBezTo>
                    <a:cubicBezTo>
                      <a:pt x="17" y="17"/>
                      <a:pt x="15" y="14"/>
                      <a:pt x="12" y="11"/>
                    </a:cubicBezTo>
                    <a:cubicBezTo>
                      <a:pt x="0" y="0"/>
                      <a:pt x="0" y="12"/>
                      <a:pt x="1" y="14"/>
                    </a:cubicBezTo>
                    <a:cubicBezTo>
                      <a:pt x="2" y="16"/>
                      <a:pt x="5" y="20"/>
                      <a:pt x="5" y="20"/>
                    </a:cubicBezTo>
                    <a:cubicBezTo>
                      <a:pt x="15" y="36"/>
                      <a:pt x="35" y="37"/>
                      <a:pt x="45" y="36"/>
                    </a:cubicBezTo>
                    <a:cubicBezTo>
                      <a:pt x="54" y="36"/>
                      <a:pt x="65" y="29"/>
                      <a:pt x="67" y="24"/>
                    </a:cubicBezTo>
                    <a:cubicBezTo>
                      <a:pt x="72" y="10"/>
                      <a:pt x="51" y="17"/>
                      <a:pt x="45" y="22"/>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7" name="Freeform 86"/>
              <p:cNvSpPr/>
              <p:nvPr/>
            </p:nvSpPr>
            <p:spPr bwMode="auto">
              <a:xfrm>
                <a:off x="3129" y="2634"/>
                <a:ext cx="28" cy="63"/>
              </a:xfrm>
              <a:custGeom>
                <a:avLst/>
                <a:gdLst>
                  <a:gd name="T0" fmla="*/ 16 w 32"/>
                  <a:gd name="T1" fmla="*/ 26 h 71"/>
                  <a:gd name="T2" fmla="*/ 12 w 32"/>
                  <a:gd name="T3" fmla="*/ 38 h 71"/>
                  <a:gd name="T4" fmla="*/ 7 w 32"/>
                  <a:gd name="T5" fmla="*/ 52 h 71"/>
                  <a:gd name="T6" fmla="*/ 13 w 32"/>
                  <a:gd name="T7" fmla="*/ 54 h 71"/>
                  <a:gd name="T8" fmla="*/ 7 w 32"/>
                  <a:gd name="T9" fmla="*/ 60 h 71"/>
                  <a:gd name="T10" fmla="*/ 10 w 32"/>
                  <a:gd name="T11" fmla="*/ 70 h 71"/>
                  <a:gd name="T12" fmla="*/ 16 w 32"/>
                  <a:gd name="T13" fmla="*/ 67 h 71"/>
                  <a:gd name="T14" fmla="*/ 31 w 32"/>
                  <a:gd name="T15" fmla="*/ 25 h 71"/>
                  <a:gd name="T16" fmla="*/ 17 w 32"/>
                  <a:gd name="T17" fmla="*/ 4 h 71"/>
                  <a:gd name="T18" fmla="*/ 16 w 32"/>
                  <a:gd name="T19" fmla="*/ 26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 h="71">
                    <a:moveTo>
                      <a:pt x="16" y="26"/>
                    </a:moveTo>
                    <a:cubicBezTo>
                      <a:pt x="3" y="24"/>
                      <a:pt x="3" y="33"/>
                      <a:pt x="12" y="38"/>
                    </a:cubicBezTo>
                    <a:cubicBezTo>
                      <a:pt x="2" y="40"/>
                      <a:pt x="0" y="46"/>
                      <a:pt x="7" y="52"/>
                    </a:cubicBezTo>
                    <a:cubicBezTo>
                      <a:pt x="9" y="54"/>
                      <a:pt x="13" y="54"/>
                      <a:pt x="13" y="54"/>
                    </a:cubicBezTo>
                    <a:cubicBezTo>
                      <a:pt x="13" y="54"/>
                      <a:pt x="10" y="56"/>
                      <a:pt x="7" y="60"/>
                    </a:cubicBezTo>
                    <a:cubicBezTo>
                      <a:pt x="5" y="62"/>
                      <a:pt x="1" y="71"/>
                      <a:pt x="10" y="70"/>
                    </a:cubicBezTo>
                    <a:cubicBezTo>
                      <a:pt x="16" y="67"/>
                      <a:pt x="16" y="67"/>
                      <a:pt x="16" y="67"/>
                    </a:cubicBezTo>
                    <a:cubicBezTo>
                      <a:pt x="32" y="56"/>
                      <a:pt x="32" y="35"/>
                      <a:pt x="31" y="25"/>
                    </a:cubicBezTo>
                    <a:cubicBezTo>
                      <a:pt x="29" y="16"/>
                      <a:pt x="21" y="6"/>
                      <a:pt x="17" y="4"/>
                    </a:cubicBezTo>
                    <a:cubicBezTo>
                      <a:pt x="2" y="0"/>
                      <a:pt x="10" y="20"/>
                      <a:pt x="16" y="26"/>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8" name="Freeform 87"/>
              <p:cNvSpPr/>
              <p:nvPr/>
            </p:nvSpPr>
            <p:spPr bwMode="auto">
              <a:xfrm>
                <a:off x="2185" y="494"/>
                <a:ext cx="588" cy="237"/>
              </a:xfrm>
              <a:custGeom>
                <a:avLst/>
                <a:gdLst>
                  <a:gd name="T0" fmla="*/ 2 w 660"/>
                  <a:gd name="T1" fmla="*/ 267 h 267"/>
                  <a:gd name="T2" fmla="*/ 159 w 660"/>
                  <a:gd name="T3" fmla="*/ 150 h 267"/>
                  <a:gd name="T4" fmla="*/ 352 w 660"/>
                  <a:gd name="T5" fmla="*/ 110 h 267"/>
                  <a:gd name="T6" fmla="*/ 508 w 660"/>
                  <a:gd name="T7" fmla="*/ 86 h 267"/>
                  <a:gd name="T8" fmla="*/ 658 w 660"/>
                  <a:gd name="T9" fmla="*/ 3 h 267"/>
                  <a:gd name="T10" fmla="*/ 657 w 660"/>
                  <a:gd name="T11" fmla="*/ 1 h 267"/>
                  <a:gd name="T12" fmla="*/ 492 w 660"/>
                  <a:gd name="T13" fmla="*/ 86 h 267"/>
                  <a:gd name="T14" fmla="*/ 318 w 660"/>
                  <a:gd name="T15" fmla="*/ 109 h 267"/>
                  <a:gd name="T16" fmla="*/ 145 w 660"/>
                  <a:gd name="T17" fmla="*/ 152 h 267"/>
                  <a:gd name="T18" fmla="*/ 0 w 660"/>
                  <a:gd name="T19" fmla="*/ 266 h 267"/>
                  <a:gd name="T20" fmla="*/ 2 w 660"/>
                  <a:gd name="T21" fmla="*/ 267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60" h="267">
                    <a:moveTo>
                      <a:pt x="2" y="267"/>
                    </a:moveTo>
                    <a:cubicBezTo>
                      <a:pt x="43" y="215"/>
                      <a:pt x="99" y="177"/>
                      <a:pt x="159" y="150"/>
                    </a:cubicBezTo>
                    <a:cubicBezTo>
                      <a:pt x="220" y="124"/>
                      <a:pt x="286" y="117"/>
                      <a:pt x="352" y="110"/>
                    </a:cubicBezTo>
                    <a:cubicBezTo>
                      <a:pt x="404" y="105"/>
                      <a:pt x="457" y="101"/>
                      <a:pt x="508" y="86"/>
                    </a:cubicBezTo>
                    <a:cubicBezTo>
                      <a:pt x="564" y="71"/>
                      <a:pt x="616" y="42"/>
                      <a:pt x="658" y="3"/>
                    </a:cubicBezTo>
                    <a:cubicBezTo>
                      <a:pt x="660" y="2"/>
                      <a:pt x="658" y="0"/>
                      <a:pt x="657" y="1"/>
                    </a:cubicBezTo>
                    <a:cubicBezTo>
                      <a:pt x="606" y="39"/>
                      <a:pt x="554" y="70"/>
                      <a:pt x="492" y="86"/>
                    </a:cubicBezTo>
                    <a:cubicBezTo>
                      <a:pt x="435" y="100"/>
                      <a:pt x="376" y="102"/>
                      <a:pt x="318" y="109"/>
                    </a:cubicBezTo>
                    <a:cubicBezTo>
                      <a:pt x="258" y="115"/>
                      <a:pt x="200" y="126"/>
                      <a:pt x="145" y="152"/>
                    </a:cubicBezTo>
                    <a:cubicBezTo>
                      <a:pt x="89" y="177"/>
                      <a:pt x="36" y="215"/>
                      <a:pt x="0" y="266"/>
                    </a:cubicBezTo>
                    <a:cubicBezTo>
                      <a:pt x="0" y="266"/>
                      <a:pt x="1" y="267"/>
                      <a:pt x="2" y="267"/>
                    </a:cubicBezTo>
                    <a:close/>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9" name="Freeform 88"/>
              <p:cNvSpPr/>
              <p:nvPr/>
            </p:nvSpPr>
            <p:spPr bwMode="auto">
              <a:xfrm>
                <a:off x="2763" y="422"/>
                <a:ext cx="98" cy="93"/>
              </a:xfrm>
              <a:custGeom>
                <a:avLst/>
                <a:gdLst>
                  <a:gd name="T0" fmla="*/ 0 w 111"/>
                  <a:gd name="T1" fmla="*/ 90 h 104"/>
                  <a:gd name="T2" fmla="*/ 43 w 111"/>
                  <a:gd name="T3" fmla="*/ 28 h 104"/>
                  <a:gd name="T4" fmla="*/ 0 w 111"/>
                  <a:gd name="T5" fmla="*/ 90 h 104"/>
                </a:gdLst>
                <a:ahLst/>
                <a:cxnLst>
                  <a:cxn ang="0">
                    <a:pos x="T0" y="T1"/>
                  </a:cxn>
                  <a:cxn ang="0">
                    <a:pos x="T2" y="T3"/>
                  </a:cxn>
                  <a:cxn ang="0">
                    <a:pos x="T4" y="T5"/>
                  </a:cxn>
                </a:cxnLst>
                <a:rect l="0" t="0" r="r" b="b"/>
                <a:pathLst>
                  <a:path w="110" h="104">
                    <a:moveTo>
                      <a:pt x="0" y="90"/>
                    </a:moveTo>
                    <a:cubicBezTo>
                      <a:pt x="7" y="73"/>
                      <a:pt x="0" y="45"/>
                      <a:pt x="43" y="28"/>
                    </a:cubicBezTo>
                    <a:cubicBezTo>
                      <a:pt x="111" y="0"/>
                      <a:pt x="70" y="104"/>
                      <a:pt x="0" y="90"/>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0" name="Freeform 89"/>
              <p:cNvSpPr/>
              <p:nvPr/>
            </p:nvSpPr>
            <p:spPr bwMode="auto">
              <a:xfrm>
                <a:off x="2698" y="402"/>
                <a:ext cx="61" cy="115"/>
              </a:xfrm>
              <a:custGeom>
                <a:avLst/>
                <a:gdLst>
                  <a:gd name="T0" fmla="*/ 53 w 68"/>
                  <a:gd name="T1" fmla="*/ 129 h 129"/>
                  <a:gd name="T2" fmla="*/ 50 w 68"/>
                  <a:gd name="T3" fmla="*/ 58 h 129"/>
                  <a:gd name="T4" fmla="*/ 53 w 68"/>
                  <a:gd name="T5" fmla="*/ 129 h 129"/>
                </a:gdLst>
                <a:ahLst/>
                <a:cxnLst>
                  <a:cxn ang="0">
                    <a:pos x="T0" y="T1"/>
                  </a:cxn>
                  <a:cxn ang="0">
                    <a:pos x="T2" y="T3"/>
                  </a:cxn>
                  <a:cxn ang="0">
                    <a:pos x="T4" y="T5"/>
                  </a:cxn>
                </a:cxnLst>
                <a:rect l="0" t="0" r="r" b="b"/>
                <a:pathLst>
                  <a:path w="68" h="129">
                    <a:moveTo>
                      <a:pt x="53" y="129"/>
                    </a:moveTo>
                    <a:cubicBezTo>
                      <a:pt x="57" y="115"/>
                      <a:pt x="68" y="86"/>
                      <a:pt x="50" y="58"/>
                    </a:cubicBezTo>
                    <a:cubicBezTo>
                      <a:pt x="15" y="0"/>
                      <a:pt x="0" y="110"/>
                      <a:pt x="53" y="129"/>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1" name="Freeform 90"/>
              <p:cNvSpPr/>
              <p:nvPr/>
            </p:nvSpPr>
            <p:spPr bwMode="auto">
              <a:xfrm>
                <a:off x="2744" y="496"/>
                <a:ext cx="105" cy="79"/>
              </a:xfrm>
              <a:custGeom>
                <a:avLst/>
                <a:gdLst>
                  <a:gd name="T0" fmla="*/ 0 w 118"/>
                  <a:gd name="T1" fmla="*/ 24 h 88"/>
                  <a:gd name="T2" fmla="*/ 53 w 118"/>
                  <a:gd name="T3" fmla="*/ 73 h 88"/>
                  <a:gd name="T4" fmla="*/ 0 w 118"/>
                  <a:gd name="T5" fmla="*/ 24 h 88"/>
                </a:gdLst>
                <a:ahLst/>
                <a:cxnLst>
                  <a:cxn ang="0">
                    <a:pos x="T0" y="T1"/>
                  </a:cxn>
                  <a:cxn ang="0">
                    <a:pos x="T2" y="T3"/>
                  </a:cxn>
                  <a:cxn ang="0">
                    <a:pos x="T4" y="T5"/>
                  </a:cxn>
                </a:cxnLst>
                <a:rect l="0" t="0" r="r" b="b"/>
                <a:pathLst>
                  <a:path w="118" h="88">
                    <a:moveTo>
                      <a:pt x="0" y="24"/>
                    </a:moveTo>
                    <a:cubicBezTo>
                      <a:pt x="7" y="37"/>
                      <a:pt x="20" y="65"/>
                      <a:pt x="53" y="73"/>
                    </a:cubicBezTo>
                    <a:cubicBezTo>
                      <a:pt x="118" y="88"/>
                      <a:pt x="51" y="0"/>
                      <a:pt x="0" y="24"/>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2" name="Freeform 91"/>
              <p:cNvSpPr/>
              <p:nvPr/>
            </p:nvSpPr>
            <p:spPr bwMode="auto">
              <a:xfrm>
                <a:off x="2588" y="453"/>
                <a:ext cx="62" cy="117"/>
              </a:xfrm>
              <a:custGeom>
                <a:avLst/>
                <a:gdLst>
                  <a:gd name="T0" fmla="*/ 50 w 70"/>
                  <a:gd name="T1" fmla="*/ 132 h 132"/>
                  <a:gd name="T2" fmla="*/ 55 w 70"/>
                  <a:gd name="T3" fmla="*/ 60 h 132"/>
                  <a:gd name="T4" fmla="*/ 50 w 70"/>
                  <a:gd name="T5" fmla="*/ 132 h 132"/>
                </a:gdLst>
                <a:ahLst/>
                <a:cxnLst>
                  <a:cxn ang="0">
                    <a:pos x="T0" y="T1"/>
                  </a:cxn>
                  <a:cxn ang="0">
                    <a:pos x="T2" y="T3"/>
                  </a:cxn>
                  <a:cxn ang="0">
                    <a:pos x="T4" y="T5"/>
                  </a:cxn>
                </a:cxnLst>
                <a:rect l="0" t="0" r="r" b="b"/>
                <a:pathLst>
                  <a:path w="70" h="132">
                    <a:moveTo>
                      <a:pt x="50" y="132"/>
                    </a:moveTo>
                    <a:cubicBezTo>
                      <a:pt x="56" y="118"/>
                      <a:pt x="70" y="90"/>
                      <a:pt x="55" y="60"/>
                    </a:cubicBezTo>
                    <a:cubicBezTo>
                      <a:pt x="26" y="0"/>
                      <a:pt x="0" y="108"/>
                      <a:pt x="50" y="132"/>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3" name="Freeform 92"/>
              <p:cNvSpPr/>
              <p:nvPr/>
            </p:nvSpPr>
            <p:spPr bwMode="auto">
              <a:xfrm>
                <a:off x="2632" y="554"/>
                <a:ext cx="98" cy="84"/>
              </a:xfrm>
              <a:custGeom>
                <a:avLst/>
                <a:gdLst>
                  <a:gd name="T0" fmla="*/ 0 w 110"/>
                  <a:gd name="T1" fmla="*/ 19 h 94"/>
                  <a:gd name="T2" fmla="*/ 47 w 110"/>
                  <a:gd name="T3" fmla="*/ 72 h 94"/>
                  <a:gd name="T4" fmla="*/ 0 w 110"/>
                  <a:gd name="T5" fmla="*/ 19 h 94"/>
                </a:gdLst>
                <a:ahLst/>
                <a:cxnLst>
                  <a:cxn ang="0">
                    <a:pos x="T0" y="T1"/>
                  </a:cxn>
                  <a:cxn ang="0">
                    <a:pos x="T2" y="T3"/>
                  </a:cxn>
                  <a:cxn ang="0">
                    <a:pos x="T4" y="T5"/>
                  </a:cxn>
                </a:cxnLst>
                <a:rect l="0" t="0" r="r" b="b"/>
                <a:pathLst>
                  <a:path w="110" h="94">
                    <a:moveTo>
                      <a:pt x="0" y="19"/>
                    </a:moveTo>
                    <a:cubicBezTo>
                      <a:pt x="5" y="32"/>
                      <a:pt x="16" y="62"/>
                      <a:pt x="47" y="72"/>
                    </a:cubicBezTo>
                    <a:cubicBezTo>
                      <a:pt x="110" y="94"/>
                      <a:pt x="52" y="0"/>
                      <a:pt x="0" y="19"/>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4" name="Freeform 93"/>
              <p:cNvSpPr/>
              <p:nvPr/>
            </p:nvSpPr>
            <p:spPr bwMode="auto">
              <a:xfrm>
                <a:off x="2469" y="471"/>
                <a:ext cx="64" cy="119"/>
              </a:xfrm>
              <a:custGeom>
                <a:avLst/>
                <a:gdLst>
                  <a:gd name="T0" fmla="*/ 47 w 71"/>
                  <a:gd name="T1" fmla="*/ 133 h 133"/>
                  <a:gd name="T2" fmla="*/ 60 w 71"/>
                  <a:gd name="T3" fmla="*/ 63 h 133"/>
                  <a:gd name="T4" fmla="*/ 47 w 71"/>
                  <a:gd name="T5" fmla="*/ 133 h 133"/>
                </a:gdLst>
                <a:ahLst/>
                <a:cxnLst>
                  <a:cxn ang="0">
                    <a:pos x="T0" y="T1"/>
                  </a:cxn>
                  <a:cxn ang="0">
                    <a:pos x="T2" y="T3"/>
                  </a:cxn>
                  <a:cxn ang="0">
                    <a:pos x="T4" y="T5"/>
                  </a:cxn>
                </a:cxnLst>
                <a:rect l="0" t="0" r="r" b="b"/>
                <a:pathLst>
                  <a:path w="71" h="133">
                    <a:moveTo>
                      <a:pt x="47" y="133"/>
                    </a:moveTo>
                    <a:cubicBezTo>
                      <a:pt x="54" y="121"/>
                      <a:pt x="71" y="94"/>
                      <a:pt x="60" y="63"/>
                    </a:cubicBezTo>
                    <a:cubicBezTo>
                      <a:pt x="38" y="0"/>
                      <a:pt x="0" y="103"/>
                      <a:pt x="47" y="133"/>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5" name="Freeform 94"/>
              <p:cNvSpPr/>
              <p:nvPr/>
            </p:nvSpPr>
            <p:spPr bwMode="auto">
              <a:xfrm>
                <a:off x="2510" y="580"/>
                <a:ext cx="90" cy="89"/>
              </a:xfrm>
              <a:custGeom>
                <a:avLst/>
                <a:gdLst>
                  <a:gd name="T0" fmla="*/ 0 w 101"/>
                  <a:gd name="T1" fmla="*/ 12 h 100"/>
                  <a:gd name="T2" fmla="*/ 40 w 101"/>
                  <a:gd name="T3" fmla="*/ 71 h 100"/>
                  <a:gd name="T4" fmla="*/ 0 w 101"/>
                  <a:gd name="T5" fmla="*/ 12 h 100"/>
                </a:gdLst>
                <a:ahLst/>
                <a:cxnLst>
                  <a:cxn ang="0">
                    <a:pos x="T0" y="T1"/>
                  </a:cxn>
                  <a:cxn ang="0">
                    <a:pos x="T2" y="T3"/>
                  </a:cxn>
                  <a:cxn ang="0">
                    <a:pos x="T4" y="T5"/>
                  </a:cxn>
                </a:cxnLst>
                <a:rect l="0" t="0" r="r" b="b"/>
                <a:pathLst>
                  <a:path w="100" h="100">
                    <a:moveTo>
                      <a:pt x="0" y="12"/>
                    </a:moveTo>
                    <a:cubicBezTo>
                      <a:pt x="4" y="26"/>
                      <a:pt x="11" y="57"/>
                      <a:pt x="40" y="71"/>
                    </a:cubicBezTo>
                    <a:cubicBezTo>
                      <a:pt x="101" y="100"/>
                      <a:pt x="55" y="0"/>
                      <a:pt x="0" y="12"/>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6" name="Freeform 95"/>
              <p:cNvSpPr/>
              <p:nvPr/>
            </p:nvSpPr>
            <p:spPr bwMode="auto">
              <a:xfrm>
                <a:off x="2335" y="489"/>
                <a:ext cx="63" cy="119"/>
              </a:xfrm>
              <a:custGeom>
                <a:avLst/>
                <a:gdLst>
                  <a:gd name="T0" fmla="*/ 47 w 71"/>
                  <a:gd name="T1" fmla="*/ 134 h 134"/>
                  <a:gd name="T2" fmla="*/ 61 w 71"/>
                  <a:gd name="T3" fmla="*/ 64 h 134"/>
                  <a:gd name="T4" fmla="*/ 47 w 71"/>
                  <a:gd name="T5" fmla="*/ 134 h 134"/>
                </a:gdLst>
                <a:ahLst/>
                <a:cxnLst>
                  <a:cxn ang="0">
                    <a:pos x="T0" y="T1"/>
                  </a:cxn>
                  <a:cxn ang="0">
                    <a:pos x="T2" y="T3"/>
                  </a:cxn>
                  <a:cxn ang="0">
                    <a:pos x="T4" y="T5"/>
                  </a:cxn>
                </a:cxnLst>
                <a:rect l="0" t="0" r="r" b="b"/>
                <a:pathLst>
                  <a:path w="71" h="134">
                    <a:moveTo>
                      <a:pt x="47" y="134"/>
                    </a:moveTo>
                    <a:cubicBezTo>
                      <a:pt x="54" y="121"/>
                      <a:pt x="71" y="95"/>
                      <a:pt x="61" y="64"/>
                    </a:cubicBezTo>
                    <a:cubicBezTo>
                      <a:pt x="38" y="0"/>
                      <a:pt x="0" y="104"/>
                      <a:pt x="47" y="134"/>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7" name="Freeform 96"/>
              <p:cNvSpPr/>
              <p:nvPr/>
            </p:nvSpPr>
            <p:spPr bwMode="auto">
              <a:xfrm>
                <a:off x="2376" y="598"/>
                <a:ext cx="89" cy="90"/>
              </a:xfrm>
              <a:custGeom>
                <a:avLst/>
                <a:gdLst>
                  <a:gd name="T0" fmla="*/ 0 w 100"/>
                  <a:gd name="T1" fmla="*/ 13 h 101"/>
                  <a:gd name="T2" fmla="*/ 40 w 100"/>
                  <a:gd name="T3" fmla="*/ 72 h 101"/>
                  <a:gd name="T4" fmla="*/ 0 w 100"/>
                  <a:gd name="T5" fmla="*/ 13 h 101"/>
                </a:gdLst>
                <a:ahLst/>
                <a:cxnLst>
                  <a:cxn ang="0">
                    <a:pos x="T0" y="T1"/>
                  </a:cxn>
                  <a:cxn ang="0">
                    <a:pos x="T2" y="T3"/>
                  </a:cxn>
                  <a:cxn ang="0">
                    <a:pos x="T4" y="T5"/>
                  </a:cxn>
                </a:cxnLst>
                <a:rect l="0" t="0" r="r" b="b"/>
                <a:pathLst>
                  <a:path w="100" h="100">
                    <a:moveTo>
                      <a:pt x="0" y="13"/>
                    </a:moveTo>
                    <a:cubicBezTo>
                      <a:pt x="4" y="26"/>
                      <a:pt x="10" y="57"/>
                      <a:pt x="40" y="72"/>
                    </a:cubicBezTo>
                    <a:cubicBezTo>
                      <a:pt x="100" y="101"/>
                      <a:pt x="54" y="0"/>
                      <a:pt x="0" y="13"/>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8" name="Freeform 97"/>
              <p:cNvSpPr/>
              <p:nvPr/>
            </p:nvSpPr>
            <p:spPr bwMode="auto">
              <a:xfrm>
                <a:off x="2036" y="2647"/>
                <a:ext cx="578" cy="267"/>
              </a:xfrm>
              <a:custGeom>
                <a:avLst/>
                <a:gdLst>
                  <a:gd name="T0" fmla="*/ 1 w 649"/>
                  <a:gd name="T1" fmla="*/ 11 h 300"/>
                  <a:gd name="T2" fmla="*/ 203 w 649"/>
                  <a:gd name="T3" fmla="*/ 48 h 300"/>
                  <a:gd name="T4" fmla="*/ 360 w 649"/>
                  <a:gd name="T5" fmla="*/ 157 h 300"/>
                  <a:gd name="T6" fmla="*/ 484 w 649"/>
                  <a:gd name="T7" fmla="*/ 251 h 300"/>
                  <a:gd name="T8" fmla="*/ 647 w 649"/>
                  <a:gd name="T9" fmla="*/ 300 h 300"/>
                  <a:gd name="T10" fmla="*/ 648 w 649"/>
                  <a:gd name="T11" fmla="*/ 297 h 300"/>
                  <a:gd name="T12" fmla="*/ 474 w 649"/>
                  <a:gd name="T13" fmla="*/ 239 h 300"/>
                  <a:gd name="T14" fmla="*/ 338 w 649"/>
                  <a:gd name="T15" fmla="*/ 132 h 300"/>
                  <a:gd name="T16" fmla="*/ 187 w 649"/>
                  <a:gd name="T17" fmla="*/ 36 h 300"/>
                  <a:gd name="T18" fmla="*/ 1 w 649"/>
                  <a:gd name="T19" fmla="*/ 10 h 300"/>
                  <a:gd name="T20" fmla="*/ 1 w 649"/>
                  <a:gd name="T21" fmla="*/ 11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49" h="300">
                    <a:moveTo>
                      <a:pt x="1" y="11"/>
                    </a:moveTo>
                    <a:cubicBezTo>
                      <a:pt x="70" y="5"/>
                      <a:pt x="140" y="20"/>
                      <a:pt x="203" y="48"/>
                    </a:cubicBezTo>
                    <a:cubicBezTo>
                      <a:pt x="262" y="73"/>
                      <a:pt x="311" y="116"/>
                      <a:pt x="360" y="157"/>
                    </a:cubicBezTo>
                    <a:cubicBezTo>
                      <a:pt x="399" y="191"/>
                      <a:pt x="439" y="225"/>
                      <a:pt x="484" y="251"/>
                    </a:cubicBezTo>
                    <a:cubicBezTo>
                      <a:pt x="534" y="280"/>
                      <a:pt x="590" y="296"/>
                      <a:pt x="647" y="300"/>
                    </a:cubicBezTo>
                    <a:cubicBezTo>
                      <a:pt x="649" y="300"/>
                      <a:pt x="649" y="297"/>
                      <a:pt x="648" y="297"/>
                    </a:cubicBezTo>
                    <a:cubicBezTo>
                      <a:pt x="586" y="288"/>
                      <a:pt x="528" y="272"/>
                      <a:pt x="474" y="239"/>
                    </a:cubicBezTo>
                    <a:cubicBezTo>
                      <a:pt x="424" y="209"/>
                      <a:pt x="382" y="168"/>
                      <a:pt x="338" y="132"/>
                    </a:cubicBezTo>
                    <a:cubicBezTo>
                      <a:pt x="291" y="93"/>
                      <a:pt x="244" y="59"/>
                      <a:pt x="187" y="36"/>
                    </a:cubicBezTo>
                    <a:cubicBezTo>
                      <a:pt x="129" y="13"/>
                      <a:pt x="63" y="0"/>
                      <a:pt x="1" y="10"/>
                    </a:cubicBezTo>
                    <a:cubicBezTo>
                      <a:pt x="0" y="10"/>
                      <a:pt x="0" y="12"/>
                      <a:pt x="1" y="11"/>
                    </a:cubicBezTo>
                    <a:close/>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9" name="Freeform 98"/>
              <p:cNvSpPr/>
              <p:nvPr/>
            </p:nvSpPr>
            <p:spPr bwMode="auto">
              <a:xfrm>
                <a:off x="2601" y="2884"/>
                <a:ext cx="126" cy="81"/>
              </a:xfrm>
              <a:custGeom>
                <a:avLst/>
                <a:gdLst>
                  <a:gd name="T0" fmla="*/ 0 w 141"/>
                  <a:gd name="T1" fmla="*/ 31 h 91"/>
                  <a:gd name="T2" fmla="*/ 74 w 141"/>
                  <a:gd name="T3" fmla="*/ 19 h 91"/>
                  <a:gd name="T4" fmla="*/ 0 w 141"/>
                  <a:gd name="T5" fmla="*/ 31 h 91"/>
                </a:gdLst>
                <a:ahLst/>
                <a:cxnLst>
                  <a:cxn ang="0">
                    <a:pos x="T0" y="T1"/>
                  </a:cxn>
                  <a:cxn ang="0">
                    <a:pos x="T2" y="T3"/>
                  </a:cxn>
                  <a:cxn ang="0">
                    <a:pos x="T4" y="T5"/>
                  </a:cxn>
                </a:cxnLst>
                <a:rect l="0" t="0" r="r" b="b"/>
                <a:pathLst>
                  <a:path w="141" h="91">
                    <a:moveTo>
                      <a:pt x="0" y="31"/>
                    </a:moveTo>
                    <a:cubicBezTo>
                      <a:pt x="17" y="25"/>
                      <a:pt x="32" y="0"/>
                      <a:pt x="74" y="19"/>
                    </a:cubicBezTo>
                    <a:cubicBezTo>
                      <a:pt x="141" y="48"/>
                      <a:pt x="38" y="91"/>
                      <a:pt x="0" y="31"/>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0" name="Freeform 99"/>
              <p:cNvSpPr/>
              <p:nvPr/>
            </p:nvSpPr>
            <p:spPr bwMode="auto">
              <a:xfrm>
                <a:off x="2559" y="2805"/>
                <a:ext cx="79" cy="105"/>
              </a:xfrm>
              <a:custGeom>
                <a:avLst/>
                <a:gdLst>
                  <a:gd name="T0" fmla="*/ 23 w 89"/>
                  <a:gd name="T1" fmla="*/ 117 h 117"/>
                  <a:gd name="T2" fmla="*/ 73 w 89"/>
                  <a:gd name="T3" fmla="*/ 65 h 117"/>
                  <a:gd name="T4" fmla="*/ 23 w 89"/>
                  <a:gd name="T5" fmla="*/ 117 h 117"/>
                </a:gdLst>
                <a:ahLst/>
                <a:cxnLst>
                  <a:cxn ang="0">
                    <a:pos x="T0" y="T1"/>
                  </a:cxn>
                  <a:cxn ang="0">
                    <a:pos x="T2" y="T3"/>
                  </a:cxn>
                  <a:cxn ang="0">
                    <a:pos x="T4" y="T5"/>
                  </a:cxn>
                </a:cxnLst>
                <a:rect l="0" t="0" r="r" b="b"/>
                <a:pathLst>
                  <a:path w="89" h="117">
                    <a:moveTo>
                      <a:pt x="23" y="117"/>
                    </a:moveTo>
                    <a:cubicBezTo>
                      <a:pt x="36" y="110"/>
                      <a:pt x="65" y="97"/>
                      <a:pt x="73" y="65"/>
                    </a:cubicBezTo>
                    <a:cubicBezTo>
                      <a:pt x="89" y="0"/>
                      <a:pt x="0" y="66"/>
                      <a:pt x="23" y="117"/>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1" name="Freeform 100"/>
              <p:cNvSpPr/>
              <p:nvPr/>
            </p:nvSpPr>
            <p:spPr bwMode="auto">
              <a:xfrm>
                <a:off x="2564" y="2909"/>
                <a:ext cx="60" cy="115"/>
              </a:xfrm>
              <a:custGeom>
                <a:avLst/>
                <a:gdLst>
                  <a:gd name="T0" fmla="*/ 15 w 67"/>
                  <a:gd name="T1" fmla="*/ 0 h 129"/>
                  <a:gd name="T2" fmla="*/ 17 w 67"/>
                  <a:gd name="T3" fmla="*/ 72 h 129"/>
                  <a:gd name="T4" fmla="*/ 15 w 67"/>
                  <a:gd name="T5" fmla="*/ 0 h 129"/>
                </a:gdLst>
                <a:ahLst/>
                <a:cxnLst>
                  <a:cxn ang="0">
                    <a:pos x="T0" y="T1"/>
                  </a:cxn>
                  <a:cxn ang="0">
                    <a:pos x="T2" y="T3"/>
                  </a:cxn>
                  <a:cxn ang="0">
                    <a:pos x="T4" y="T5"/>
                  </a:cxn>
                </a:cxnLst>
                <a:rect l="0" t="0" r="r" b="b"/>
                <a:pathLst>
                  <a:path w="67" h="129">
                    <a:moveTo>
                      <a:pt x="15" y="0"/>
                    </a:moveTo>
                    <a:cubicBezTo>
                      <a:pt x="11" y="14"/>
                      <a:pt x="0" y="43"/>
                      <a:pt x="17" y="72"/>
                    </a:cubicBezTo>
                    <a:cubicBezTo>
                      <a:pt x="51" y="129"/>
                      <a:pt x="67" y="20"/>
                      <a:pt x="15" y="0"/>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2" name="Freeform 101"/>
              <p:cNvSpPr/>
              <p:nvPr/>
            </p:nvSpPr>
            <p:spPr bwMode="auto">
              <a:xfrm>
                <a:off x="2446" y="2768"/>
                <a:ext cx="86" cy="97"/>
              </a:xfrm>
              <a:custGeom>
                <a:avLst/>
                <a:gdLst>
                  <a:gd name="T0" fmla="*/ 18 w 96"/>
                  <a:gd name="T1" fmla="*/ 109 h 109"/>
                  <a:gd name="T2" fmla="*/ 73 w 96"/>
                  <a:gd name="T3" fmla="*/ 63 h 109"/>
                  <a:gd name="T4" fmla="*/ 18 w 96"/>
                  <a:gd name="T5" fmla="*/ 109 h 109"/>
                </a:gdLst>
                <a:ahLst/>
                <a:cxnLst>
                  <a:cxn ang="0">
                    <a:pos x="T0" y="T1"/>
                  </a:cxn>
                  <a:cxn ang="0">
                    <a:pos x="T2" y="T3"/>
                  </a:cxn>
                  <a:cxn ang="0">
                    <a:pos x="T4" y="T5"/>
                  </a:cxn>
                </a:cxnLst>
                <a:rect l="0" t="0" r="r" b="b"/>
                <a:pathLst>
                  <a:path w="96" h="109">
                    <a:moveTo>
                      <a:pt x="18" y="109"/>
                    </a:moveTo>
                    <a:cubicBezTo>
                      <a:pt x="32" y="104"/>
                      <a:pt x="61" y="94"/>
                      <a:pt x="73" y="63"/>
                    </a:cubicBezTo>
                    <a:cubicBezTo>
                      <a:pt x="96" y="0"/>
                      <a:pt x="0" y="56"/>
                      <a:pt x="18" y="109"/>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3" name="Freeform 102"/>
              <p:cNvSpPr/>
              <p:nvPr/>
            </p:nvSpPr>
            <p:spPr bwMode="auto">
              <a:xfrm>
                <a:off x="2443" y="2865"/>
                <a:ext cx="62" cy="118"/>
              </a:xfrm>
              <a:custGeom>
                <a:avLst/>
                <a:gdLst>
                  <a:gd name="T0" fmla="*/ 20 w 70"/>
                  <a:gd name="T1" fmla="*/ 0 h 132"/>
                  <a:gd name="T2" fmla="*/ 14 w 70"/>
                  <a:gd name="T3" fmla="*/ 71 h 132"/>
                  <a:gd name="T4" fmla="*/ 20 w 70"/>
                  <a:gd name="T5" fmla="*/ 0 h 132"/>
                </a:gdLst>
                <a:ahLst/>
                <a:cxnLst>
                  <a:cxn ang="0">
                    <a:pos x="T0" y="T1"/>
                  </a:cxn>
                  <a:cxn ang="0">
                    <a:pos x="T2" y="T3"/>
                  </a:cxn>
                  <a:cxn ang="0">
                    <a:pos x="T4" y="T5"/>
                  </a:cxn>
                </a:cxnLst>
                <a:rect l="0" t="0" r="r" b="b"/>
                <a:pathLst>
                  <a:path w="70" h="132">
                    <a:moveTo>
                      <a:pt x="20" y="0"/>
                    </a:moveTo>
                    <a:cubicBezTo>
                      <a:pt x="15" y="13"/>
                      <a:pt x="0" y="41"/>
                      <a:pt x="14" y="71"/>
                    </a:cubicBezTo>
                    <a:cubicBezTo>
                      <a:pt x="43" y="132"/>
                      <a:pt x="70" y="25"/>
                      <a:pt x="20" y="0"/>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4" name="Freeform 103"/>
              <p:cNvSpPr/>
              <p:nvPr/>
            </p:nvSpPr>
            <p:spPr bwMode="auto">
              <a:xfrm>
                <a:off x="2354" y="2704"/>
                <a:ext cx="90" cy="88"/>
              </a:xfrm>
              <a:custGeom>
                <a:avLst/>
                <a:gdLst>
                  <a:gd name="T0" fmla="*/ 11 w 101"/>
                  <a:gd name="T1" fmla="*/ 99 h 99"/>
                  <a:gd name="T2" fmla="*/ 71 w 101"/>
                  <a:gd name="T3" fmla="*/ 60 h 99"/>
                  <a:gd name="T4" fmla="*/ 11 w 101"/>
                  <a:gd name="T5" fmla="*/ 99 h 99"/>
                </a:gdLst>
                <a:ahLst/>
                <a:cxnLst>
                  <a:cxn ang="0">
                    <a:pos x="T0" y="T1"/>
                  </a:cxn>
                  <a:cxn ang="0">
                    <a:pos x="T2" y="T3"/>
                  </a:cxn>
                  <a:cxn ang="0">
                    <a:pos x="T4" y="T5"/>
                  </a:cxn>
                </a:cxnLst>
                <a:rect l="0" t="0" r="r" b="b"/>
                <a:pathLst>
                  <a:path w="100" h="99">
                    <a:moveTo>
                      <a:pt x="11" y="99"/>
                    </a:moveTo>
                    <a:cubicBezTo>
                      <a:pt x="25" y="95"/>
                      <a:pt x="56" y="89"/>
                      <a:pt x="71" y="60"/>
                    </a:cubicBezTo>
                    <a:cubicBezTo>
                      <a:pt x="101" y="0"/>
                      <a:pt x="0" y="45"/>
                      <a:pt x="11" y="99"/>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5" name="Freeform 104"/>
              <p:cNvSpPr/>
              <p:nvPr/>
            </p:nvSpPr>
            <p:spPr bwMode="auto">
              <a:xfrm>
                <a:off x="2340" y="2791"/>
                <a:ext cx="64" cy="119"/>
              </a:xfrm>
              <a:custGeom>
                <a:avLst/>
                <a:gdLst>
                  <a:gd name="T0" fmla="*/ 24 w 71"/>
                  <a:gd name="T1" fmla="*/ 0 h 134"/>
                  <a:gd name="T2" fmla="*/ 10 w 71"/>
                  <a:gd name="T3" fmla="*/ 70 h 134"/>
                  <a:gd name="T4" fmla="*/ 24 w 71"/>
                  <a:gd name="T5" fmla="*/ 0 h 134"/>
                </a:gdLst>
                <a:ahLst/>
                <a:cxnLst>
                  <a:cxn ang="0">
                    <a:pos x="T0" y="T1"/>
                  </a:cxn>
                  <a:cxn ang="0">
                    <a:pos x="T2" y="T3"/>
                  </a:cxn>
                  <a:cxn ang="0">
                    <a:pos x="T4" y="T5"/>
                  </a:cxn>
                </a:cxnLst>
                <a:rect l="0" t="0" r="r" b="b"/>
                <a:pathLst>
                  <a:path w="71" h="134">
                    <a:moveTo>
                      <a:pt x="24" y="0"/>
                    </a:moveTo>
                    <a:cubicBezTo>
                      <a:pt x="17" y="13"/>
                      <a:pt x="0" y="39"/>
                      <a:pt x="10" y="70"/>
                    </a:cubicBezTo>
                    <a:cubicBezTo>
                      <a:pt x="31" y="134"/>
                      <a:pt x="71" y="31"/>
                      <a:pt x="24" y="0"/>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6" name="Freeform 105"/>
              <p:cNvSpPr/>
              <p:nvPr/>
            </p:nvSpPr>
            <p:spPr bwMode="auto">
              <a:xfrm>
                <a:off x="2247" y="2620"/>
                <a:ext cx="90" cy="88"/>
              </a:xfrm>
              <a:custGeom>
                <a:avLst/>
                <a:gdLst>
                  <a:gd name="T0" fmla="*/ 11 w 101"/>
                  <a:gd name="T1" fmla="*/ 99 h 99"/>
                  <a:gd name="T2" fmla="*/ 71 w 101"/>
                  <a:gd name="T3" fmla="*/ 60 h 99"/>
                  <a:gd name="T4" fmla="*/ 11 w 101"/>
                  <a:gd name="T5" fmla="*/ 99 h 99"/>
                </a:gdLst>
                <a:ahLst/>
                <a:cxnLst>
                  <a:cxn ang="0">
                    <a:pos x="T0" y="T1"/>
                  </a:cxn>
                  <a:cxn ang="0">
                    <a:pos x="T2" y="T3"/>
                  </a:cxn>
                  <a:cxn ang="0">
                    <a:pos x="T4" y="T5"/>
                  </a:cxn>
                </a:cxnLst>
                <a:rect l="0" t="0" r="r" b="b"/>
                <a:pathLst>
                  <a:path w="100" h="99">
                    <a:moveTo>
                      <a:pt x="11" y="99"/>
                    </a:moveTo>
                    <a:cubicBezTo>
                      <a:pt x="25" y="95"/>
                      <a:pt x="56" y="89"/>
                      <a:pt x="71" y="60"/>
                    </a:cubicBezTo>
                    <a:cubicBezTo>
                      <a:pt x="101" y="0"/>
                      <a:pt x="0" y="45"/>
                      <a:pt x="11" y="99"/>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7" name="Freeform 106"/>
              <p:cNvSpPr/>
              <p:nvPr/>
            </p:nvSpPr>
            <p:spPr bwMode="auto">
              <a:xfrm>
                <a:off x="2233" y="2707"/>
                <a:ext cx="64" cy="120"/>
              </a:xfrm>
              <a:custGeom>
                <a:avLst/>
                <a:gdLst>
                  <a:gd name="T0" fmla="*/ 25 w 71"/>
                  <a:gd name="T1" fmla="*/ 0 h 134"/>
                  <a:gd name="T2" fmla="*/ 10 w 71"/>
                  <a:gd name="T3" fmla="*/ 70 h 134"/>
                  <a:gd name="T4" fmla="*/ 25 w 71"/>
                  <a:gd name="T5" fmla="*/ 0 h 134"/>
                </a:gdLst>
                <a:ahLst/>
                <a:cxnLst>
                  <a:cxn ang="0">
                    <a:pos x="T0" y="T1"/>
                  </a:cxn>
                  <a:cxn ang="0">
                    <a:pos x="T2" y="T3"/>
                  </a:cxn>
                  <a:cxn ang="0">
                    <a:pos x="T4" y="T5"/>
                  </a:cxn>
                </a:cxnLst>
                <a:rect l="0" t="0" r="r" b="b"/>
                <a:pathLst>
                  <a:path w="71" h="134">
                    <a:moveTo>
                      <a:pt x="25" y="0"/>
                    </a:moveTo>
                    <a:cubicBezTo>
                      <a:pt x="18" y="13"/>
                      <a:pt x="0" y="39"/>
                      <a:pt x="10" y="70"/>
                    </a:cubicBezTo>
                    <a:cubicBezTo>
                      <a:pt x="31" y="134"/>
                      <a:pt x="71" y="31"/>
                      <a:pt x="25" y="0"/>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8" name="Freeform 107"/>
              <p:cNvSpPr/>
              <p:nvPr/>
            </p:nvSpPr>
            <p:spPr bwMode="auto">
              <a:xfrm>
                <a:off x="1848" y="2009"/>
                <a:ext cx="53" cy="496"/>
              </a:xfrm>
              <a:custGeom>
                <a:avLst/>
                <a:gdLst>
                  <a:gd name="T0" fmla="*/ 59 w 60"/>
                  <a:gd name="T1" fmla="*/ 555 h 557"/>
                  <a:gd name="T2" fmla="*/ 13 w 60"/>
                  <a:gd name="T3" fmla="*/ 415 h 557"/>
                  <a:gd name="T4" fmla="*/ 29 w 60"/>
                  <a:gd name="T5" fmla="*/ 263 h 557"/>
                  <a:gd name="T6" fmla="*/ 51 w 60"/>
                  <a:gd name="T7" fmla="*/ 136 h 557"/>
                  <a:gd name="T8" fmla="*/ 27 w 60"/>
                  <a:gd name="T9" fmla="*/ 1 h 557"/>
                  <a:gd name="T10" fmla="*/ 25 w 60"/>
                  <a:gd name="T11" fmla="*/ 2 h 557"/>
                  <a:gd name="T12" fmla="*/ 46 w 60"/>
                  <a:gd name="T13" fmla="*/ 153 h 557"/>
                  <a:gd name="T14" fmla="*/ 18 w 60"/>
                  <a:gd name="T15" fmla="*/ 293 h 557"/>
                  <a:gd name="T16" fmla="*/ 58 w 60"/>
                  <a:gd name="T17" fmla="*/ 556 h 557"/>
                  <a:gd name="T18" fmla="*/ 59 w 60"/>
                  <a:gd name="T19" fmla="*/ 555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0" h="557">
                    <a:moveTo>
                      <a:pt x="59" y="555"/>
                    </a:moveTo>
                    <a:cubicBezTo>
                      <a:pt x="32" y="513"/>
                      <a:pt x="18" y="465"/>
                      <a:pt x="13" y="415"/>
                    </a:cubicBezTo>
                    <a:cubicBezTo>
                      <a:pt x="7" y="364"/>
                      <a:pt x="17" y="313"/>
                      <a:pt x="29" y="263"/>
                    </a:cubicBezTo>
                    <a:cubicBezTo>
                      <a:pt x="38" y="221"/>
                      <a:pt x="49" y="179"/>
                      <a:pt x="51" y="136"/>
                    </a:cubicBezTo>
                    <a:cubicBezTo>
                      <a:pt x="54" y="90"/>
                      <a:pt x="45" y="43"/>
                      <a:pt x="27" y="1"/>
                    </a:cubicBezTo>
                    <a:cubicBezTo>
                      <a:pt x="26" y="0"/>
                      <a:pt x="24" y="0"/>
                      <a:pt x="25" y="2"/>
                    </a:cubicBezTo>
                    <a:cubicBezTo>
                      <a:pt x="42" y="51"/>
                      <a:pt x="51" y="100"/>
                      <a:pt x="46" y="153"/>
                    </a:cubicBezTo>
                    <a:cubicBezTo>
                      <a:pt x="42" y="200"/>
                      <a:pt x="28" y="247"/>
                      <a:pt x="18" y="293"/>
                    </a:cubicBezTo>
                    <a:cubicBezTo>
                      <a:pt x="0" y="382"/>
                      <a:pt x="3" y="480"/>
                      <a:pt x="58" y="556"/>
                    </a:cubicBezTo>
                    <a:cubicBezTo>
                      <a:pt x="58" y="557"/>
                      <a:pt x="60" y="556"/>
                      <a:pt x="59" y="555"/>
                    </a:cubicBezTo>
                    <a:close/>
                  </a:path>
                </a:pathLst>
              </a:custGeom>
              <a:solidFill>
                <a:srgbClr val="90C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9" name="Freeform 108"/>
              <p:cNvSpPr/>
              <p:nvPr/>
            </p:nvSpPr>
            <p:spPr bwMode="auto">
              <a:xfrm>
                <a:off x="1839" y="1925"/>
                <a:ext cx="60" cy="93"/>
              </a:xfrm>
              <a:custGeom>
                <a:avLst/>
                <a:gdLst>
                  <a:gd name="T0" fmla="*/ 39 w 68"/>
                  <a:gd name="T1" fmla="*/ 104 h 104"/>
                  <a:gd name="T2" fmla="*/ 4 w 68"/>
                  <a:gd name="T3" fmla="*/ 57 h 104"/>
                  <a:gd name="T4" fmla="*/ 39 w 68"/>
                  <a:gd name="T5" fmla="*/ 104 h 104"/>
                </a:gdLst>
                <a:ahLst/>
                <a:cxnLst>
                  <a:cxn ang="0">
                    <a:pos x="T0" y="T1"/>
                  </a:cxn>
                  <a:cxn ang="0">
                    <a:pos x="T2" y="T3"/>
                  </a:cxn>
                  <a:cxn ang="0">
                    <a:pos x="T4" y="T5"/>
                  </a:cxn>
                </a:cxnLst>
                <a:rect l="0" t="0" r="r" b="b"/>
                <a:pathLst>
                  <a:path w="68" h="104">
                    <a:moveTo>
                      <a:pt x="39" y="104"/>
                    </a:moveTo>
                    <a:cubicBezTo>
                      <a:pt x="29" y="95"/>
                      <a:pt x="6" y="93"/>
                      <a:pt x="4" y="57"/>
                    </a:cubicBezTo>
                    <a:cubicBezTo>
                      <a:pt x="0" y="0"/>
                      <a:pt x="68" y="56"/>
                      <a:pt x="39" y="104"/>
                    </a:cubicBezTo>
                  </a:path>
                </a:pathLst>
              </a:custGeom>
              <a:solidFill>
                <a:srgbClr val="90C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0" name="Freeform 109"/>
              <p:cNvSpPr/>
              <p:nvPr/>
            </p:nvSpPr>
            <p:spPr bwMode="auto">
              <a:xfrm>
                <a:off x="1787" y="2015"/>
                <a:ext cx="94" cy="50"/>
              </a:xfrm>
              <a:custGeom>
                <a:avLst/>
                <a:gdLst>
                  <a:gd name="T0" fmla="*/ 105 w 105"/>
                  <a:gd name="T1" fmla="*/ 22 h 56"/>
                  <a:gd name="T2" fmla="*/ 51 w 105"/>
                  <a:gd name="T3" fmla="*/ 6 h 56"/>
                  <a:gd name="T4" fmla="*/ 105 w 105"/>
                  <a:gd name="T5" fmla="*/ 22 h 56"/>
                </a:gdLst>
                <a:ahLst/>
                <a:cxnLst>
                  <a:cxn ang="0">
                    <a:pos x="T0" y="T1"/>
                  </a:cxn>
                  <a:cxn ang="0">
                    <a:pos x="T2" y="T3"/>
                  </a:cxn>
                  <a:cxn ang="0">
                    <a:pos x="T4" y="T5"/>
                  </a:cxn>
                </a:cxnLst>
                <a:rect l="0" t="0" r="r" b="b"/>
                <a:pathLst>
                  <a:path w="105" h="56">
                    <a:moveTo>
                      <a:pt x="105" y="22"/>
                    </a:moveTo>
                    <a:cubicBezTo>
                      <a:pt x="95" y="15"/>
                      <a:pt x="76" y="0"/>
                      <a:pt x="51" y="6"/>
                    </a:cubicBezTo>
                    <a:cubicBezTo>
                      <a:pt x="0" y="18"/>
                      <a:pt x="78" y="56"/>
                      <a:pt x="105" y="22"/>
                    </a:cubicBezTo>
                  </a:path>
                </a:pathLst>
              </a:custGeom>
              <a:solidFill>
                <a:srgbClr val="90C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1" name="Freeform 110"/>
              <p:cNvSpPr/>
              <p:nvPr/>
            </p:nvSpPr>
            <p:spPr bwMode="auto">
              <a:xfrm>
                <a:off x="1876" y="1971"/>
                <a:ext cx="73" cy="65"/>
              </a:xfrm>
              <a:custGeom>
                <a:avLst/>
                <a:gdLst>
                  <a:gd name="T0" fmla="*/ 5 w 82"/>
                  <a:gd name="T1" fmla="*/ 72 h 72"/>
                  <a:gd name="T2" fmla="*/ 54 w 82"/>
                  <a:gd name="T3" fmla="*/ 45 h 72"/>
                  <a:gd name="T4" fmla="*/ 5 w 82"/>
                  <a:gd name="T5" fmla="*/ 72 h 72"/>
                </a:gdLst>
                <a:ahLst/>
                <a:cxnLst>
                  <a:cxn ang="0">
                    <a:pos x="T0" y="T1"/>
                  </a:cxn>
                  <a:cxn ang="0">
                    <a:pos x="T2" y="T3"/>
                  </a:cxn>
                  <a:cxn ang="0">
                    <a:pos x="T4" y="T5"/>
                  </a:cxn>
                </a:cxnLst>
                <a:rect l="0" t="0" r="r" b="b"/>
                <a:pathLst>
                  <a:path w="82" h="72">
                    <a:moveTo>
                      <a:pt x="5" y="72"/>
                    </a:moveTo>
                    <a:cubicBezTo>
                      <a:pt x="16" y="70"/>
                      <a:pt x="41" y="67"/>
                      <a:pt x="54" y="45"/>
                    </a:cubicBezTo>
                    <a:cubicBezTo>
                      <a:pt x="82" y="0"/>
                      <a:pt x="0" y="28"/>
                      <a:pt x="5" y="72"/>
                    </a:cubicBezTo>
                  </a:path>
                </a:pathLst>
              </a:custGeom>
              <a:solidFill>
                <a:srgbClr val="90C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2" name="Freeform 111"/>
              <p:cNvSpPr/>
              <p:nvPr/>
            </p:nvSpPr>
            <p:spPr bwMode="auto">
              <a:xfrm>
                <a:off x="1799" y="2110"/>
                <a:ext cx="92" cy="49"/>
              </a:xfrm>
              <a:custGeom>
                <a:avLst/>
                <a:gdLst>
                  <a:gd name="T0" fmla="*/ 104 w 104"/>
                  <a:gd name="T1" fmla="*/ 25 h 56"/>
                  <a:gd name="T2" fmla="*/ 53 w 104"/>
                  <a:gd name="T3" fmla="*/ 3 h 56"/>
                  <a:gd name="T4" fmla="*/ 104 w 104"/>
                  <a:gd name="T5" fmla="*/ 25 h 56"/>
                </a:gdLst>
                <a:ahLst/>
                <a:cxnLst>
                  <a:cxn ang="0">
                    <a:pos x="T0" y="T1"/>
                  </a:cxn>
                  <a:cxn ang="0">
                    <a:pos x="T2" y="T3"/>
                  </a:cxn>
                  <a:cxn ang="0">
                    <a:pos x="T4" y="T5"/>
                  </a:cxn>
                </a:cxnLst>
                <a:rect l="0" t="0" r="r" b="b"/>
                <a:pathLst>
                  <a:path w="104" h="56">
                    <a:moveTo>
                      <a:pt x="104" y="25"/>
                    </a:moveTo>
                    <a:cubicBezTo>
                      <a:pt x="96" y="17"/>
                      <a:pt x="78" y="0"/>
                      <a:pt x="53" y="3"/>
                    </a:cubicBezTo>
                    <a:cubicBezTo>
                      <a:pt x="0" y="10"/>
                      <a:pt x="74" y="56"/>
                      <a:pt x="104" y="25"/>
                    </a:cubicBezTo>
                  </a:path>
                </a:pathLst>
              </a:custGeom>
              <a:solidFill>
                <a:srgbClr val="90C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3" name="Freeform 112"/>
              <p:cNvSpPr/>
              <p:nvPr/>
            </p:nvSpPr>
            <p:spPr bwMode="auto">
              <a:xfrm>
                <a:off x="1891" y="2077"/>
                <a:ext cx="76" cy="56"/>
              </a:xfrm>
              <a:custGeom>
                <a:avLst/>
                <a:gdLst>
                  <a:gd name="T0" fmla="*/ 1 w 85"/>
                  <a:gd name="T1" fmla="*/ 63 h 63"/>
                  <a:gd name="T2" fmla="*/ 52 w 85"/>
                  <a:gd name="T3" fmla="*/ 41 h 63"/>
                  <a:gd name="T4" fmla="*/ 1 w 85"/>
                  <a:gd name="T5" fmla="*/ 63 h 63"/>
                </a:gdLst>
                <a:ahLst/>
                <a:cxnLst>
                  <a:cxn ang="0">
                    <a:pos x="T0" y="T1"/>
                  </a:cxn>
                  <a:cxn ang="0">
                    <a:pos x="T2" y="T3"/>
                  </a:cxn>
                  <a:cxn ang="0">
                    <a:pos x="T4" y="T5"/>
                  </a:cxn>
                </a:cxnLst>
                <a:rect l="0" t="0" r="r" b="b"/>
                <a:pathLst>
                  <a:path w="85" h="62">
                    <a:moveTo>
                      <a:pt x="1" y="63"/>
                    </a:moveTo>
                    <a:cubicBezTo>
                      <a:pt x="12" y="62"/>
                      <a:pt x="37" y="62"/>
                      <a:pt x="52" y="41"/>
                    </a:cubicBezTo>
                    <a:cubicBezTo>
                      <a:pt x="85" y="0"/>
                      <a:pt x="0" y="19"/>
                      <a:pt x="1" y="63"/>
                    </a:cubicBezTo>
                  </a:path>
                </a:pathLst>
              </a:custGeom>
              <a:solidFill>
                <a:srgbClr val="90C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4" name="Freeform 113"/>
              <p:cNvSpPr/>
              <p:nvPr/>
            </p:nvSpPr>
            <p:spPr bwMode="auto">
              <a:xfrm>
                <a:off x="1786" y="2202"/>
                <a:ext cx="90" cy="49"/>
              </a:xfrm>
              <a:custGeom>
                <a:avLst/>
                <a:gdLst>
                  <a:gd name="T0" fmla="*/ 101 w 101"/>
                  <a:gd name="T1" fmla="*/ 28 h 55"/>
                  <a:gd name="T2" fmla="*/ 52 w 101"/>
                  <a:gd name="T3" fmla="*/ 0 h 55"/>
                  <a:gd name="T4" fmla="*/ 101 w 101"/>
                  <a:gd name="T5" fmla="*/ 28 h 55"/>
                </a:gdLst>
                <a:ahLst/>
                <a:cxnLst>
                  <a:cxn ang="0">
                    <a:pos x="T0" y="T1"/>
                  </a:cxn>
                  <a:cxn ang="0">
                    <a:pos x="T2" y="T3"/>
                  </a:cxn>
                  <a:cxn ang="0">
                    <a:pos x="T4" y="T5"/>
                  </a:cxn>
                </a:cxnLst>
                <a:rect l="0" t="0" r="r" b="b"/>
                <a:pathLst>
                  <a:path w="100" h="55">
                    <a:moveTo>
                      <a:pt x="101" y="28"/>
                    </a:moveTo>
                    <a:cubicBezTo>
                      <a:pt x="94" y="19"/>
                      <a:pt x="78" y="0"/>
                      <a:pt x="52" y="0"/>
                    </a:cubicBezTo>
                    <a:cubicBezTo>
                      <a:pt x="0" y="1"/>
                      <a:pt x="67" y="55"/>
                      <a:pt x="101" y="28"/>
                    </a:cubicBezTo>
                  </a:path>
                </a:pathLst>
              </a:custGeom>
              <a:solidFill>
                <a:srgbClr val="90C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5" name="Freeform 114"/>
              <p:cNvSpPr/>
              <p:nvPr/>
            </p:nvSpPr>
            <p:spPr bwMode="auto">
              <a:xfrm>
                <a:off x="1876" y="2181"/>
                <a:ext cx="81" cy="50"/>
              </a:xfrm>
              <a:custGeom>
                <a:avLst/>
                <a:gdLst>
                  <a:gd name="T0" fmla="*/ 0 w 91"/>
                  <a:gd name="T1" fmla="*/ 53 h 56"/>
                  <a:gd name="T2" fmla="*/ 54 w 91"/>
                  <a:gd name="T3" fmla="*/ 38 h 56"/>
                  <a:gd name="T4" fmla="*/ 0 w 91"/>
                  <a:gd name="T5" fmla="*/ 53 h 56"/>
                </a:gdLst>
                <a:ahLst/>
                <a:cxnLst>
                  <a:cxn ang="0">
                    <a:pos x="T0" y="T1"/>
                  </a:cxn>
                  <a:cxn ang="0">
                    <a:pos x="T2" y="T3"/>
                  </a:cxn>
                  <a:cxn ang="0">
                    <a:pos x="T4" y="T5"/>
                  </a:cxn>
                </a:cxnLst>
                <a:rect l="0" t="0" r="r" b="b"/>
                <a:pathLst>
                  <a:path w="91" h="56">
                    <a:moveTo>
                      <a:pt x="0" y="53"/>
                    </a:moveTo>
                    <a:cubicBezTo>
                      <a:pt x="12" y="54"/>
                      <a:pt x="36" y="56"/>
                      <a:pt x="54" y="38"/>
                    </a:cubicBezTo>
                    <a:cubicBezTo>
                      <a:pt x="91" y="0"/>
                      <a:pt x="5" y="10"/>
                      <a:pt x="0" y="53"/>
                    </a:cubicBezTo>
                  </a:path>
                </a:pathLst>
              </a:custGeom>
              <a:solidFill>
                <a:srgbClr val="90C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6" name="Freeform 115"/>
              <p:cNvSpPr/>
              <p:nvPr/>
            </p:nvSpPr>
            <p:spPr bwMode="auto">
              <a:xfrm>
                <a:off x="1766" y="2306"/>
                <a:ext cx="91" cy="50"/>
              </a:xfrm>
              <a:custGeom>
                <a:avLst/>
                <a:gdLst>
                  <a:gd name="T0" fmla="*/ 102 w 102"/>
                  <a:gd name="T1" fmla="*/ 28 h 56"/>
                  <a:gd name="T2" fmla="*/ 53 w 102"/>
                  <a:gd name="T3" fmla="*/ 1 h 56"/>
                  <a:gd name="T4" fmla="*/ 102 w 102"/>
                  <a:gd name="T5" fmla="*/ 28 h 56"/>
                </a:gdLst>
                <a:ahLst/>
                <a:cxnLst>
                  <a:cxn ang="0">
                    <a:pos x="T0" y="T1"/>
                  </a:cxn>
                  <a:cxn ang="0">
                    <a:pos x="T2" y="T3"/>
                  </a:cxn>
                  <a:cxn ang="0">
                    <a:pos x="T4" y="T5"/>
                  </a:cxn>
                </a:cxnLst>
                <a:rect l="0" t="0" r="r" b="b"/>
                <a:pathLst>
                  <a:path w="102" h="56">
                    <a:moveTo>
                      <a:pt x="102" y="28"/>
                    </a:moveTo>
                    <a:cubicBezTo>
                      <a:pt x="94" y="20"/>
                      <a:pt x="79" y="0"/>
                      <a:pt x="53" y="1"/>
                    </a:cubicBezTo>
                    <a:cubicBezTo>
                      <a:pt x="0" y="1"/>
                      <a:pt x="68" y="56"/>
                      <a:pt x="102" y="28"/>
                    </a:cubicBezTo>
                  </a:path>
                </a:pathLst>
              </a:custGeom>
              <a:solidFill>
                <a:srgbClr val="90C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7" name="Freeform 116"/>
              <p:cNvSpPr/>
              <p:nvPr/>
            </p:nvSpPr>
            <p:spPr bwMode="auto">
              <a:xfrm>
                <a:off x="1857" y="2286"/>
                <a:ext cx="81" cy="50"/>
              </a:xfrm>
              <a:custGeom>
                <a:avLst/>
                <a:gdLst>
                  <a:gd name="T0" fmla="*/ 0 w 91"/>
                  <a:gd name="T1" fmla="*/ 52 h 56"/>
                  <a:gd name="T2" fmla="*/ 54 w 91"/>
                  <a:gd name="T3" fmla="*/ 37 h 56"/>
                  <a:gd name="T4" fmla="*/ 0 w 91"/>
                  <a:gd name="T5" fmla="*/ 52 h 56"/>
                </a:gdLst>
                <a:ahLst/>
                <a:cxnLst>
                  <a:cxn ang="0">
                    <a:pos x="T0" y="T1"/>
                  </a:cxn>
                  <a:cxn ang="0">
                    <a:pos x="T2" y="T3"/>
                  </a:cxn>
                  <a:cxn ang="0">
                    <a:pos x="T4" y="T5"/>
                  </a:cxn>
                </a:cxnLst>
                <a:rect l="0" t="0" r="r" b="b"/>
                <a:pathLst>
                  <a:path w="91" h="56">
                    <a:moveTo>
                      <a:pt x="0" y="52"/>
                    </a:moveTo>
                    <a:cubicBezTo>
                      <a:pt x="11" y="53"/>
                      <a:pt x="36" y="56"/>
                      <a:pt x="54" y="37"/>
                    </a:cubicBezTo>
                    <a:cubicBezTo>
                      <a:pt x="91" y="0"/>
                      <a:pt x="5" y="9"/>
                      <a:pt x="0" y="52"/>
                    </a:cubicBezTo>
                  </a:path>
                </a:pathLst>
              </a:custGeom>
              <a:solidFill>
                <a:srgbClr val="90C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8" name="Freeform 117"/>
              <p:cNvSpPr/>
              <p:nvPr/>
            </p:nvSpPr>
            <p:spPr bwMode="auto">
              <a:xfrm>
                <a:off x="1804" y="675"/>
                <a:ext cx="324" cy="535"/>
              </a:xfrm>
              <a:custGeom>
                <a:avLst/>
                <a:gdLst>
                  <a:gd name="T0" fmla="*/ 355 w 364"/>
                  <a:gd name="T1" fmla="*/ 1 h 600"/>
                  <a:gd name="T2" fmla="*/ 297 w 364"/>
                  <a:gd name="T3" fmla="*/ 186 h 600"/>
                  <a:gd name="T4" fmla="*/ 169 w 364"/>
                  <a:gd name="T5" fmla="*/ 326 h 600"/>
                  <a:gd name="T6" fmla="*/ 66 w 364"/>
                  <a:gd name="T7" fmla="*/ 438 h 600"/>
                  <a:gd name="T8" fmla="*/ 0 w 364"/>
                  <a:gd name="T9" fmla="*/ 597 h 600"/>
                  <a:gd name="T10" fmla="*/ 3 w 364"/>
                  <a:gd name="T11" fmla="*/ 598 h 600"/>
                  <a:gd name="T12" fmla="*/ 76 w 364"/>
                  <a:gd name="T13" fmla="*/ 433 h 600"/>
                  <a:gd name="T14" fmla="*/ 188 w 364"/>
                  <a:gd name="T15" fmla="*/ 315 h 600"/>
                  <a:gd name="T16" fmla="*/ 357 w 364"/>
                  <a:gd name="T17" fmla="*/ 1 h 600"/>
                  <a:gd name="T18" fmla="*/ 355 w 364"/>
                  <a:gd name="T19" fmla="*/ 1 h 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4" h="600">
                    <a:moveTo>
                      <a:pt x="355" y="1"/>
                    </a:moveTo>
                    <a:cubicBezTo>
                      <a:pt x="354" y="69"/>
                      <a:pt x="334" y="130"/>
                      <a:pt x="297" y="186"/>
                    </a:cubicBezTo>
                    <a:cubicBezTo>
                      <a:pt x="262" y="239"/>
                      <a:pt x="215" y="283"/>
                      <a:pt x="169" y="326"/>
                    </a:cubicBezTo>
                    <a:cubicBezTo>
                      <a:pt x="132" y="361"/>
                      <a:pt x="96" y="397"/>
                      <a:pt x="66" y="438"/>
                    </a:cubicBezTo>
                    <a:cubicBezTo>
                      <a:pt x="32" y="485"/>
                      <a:pt x="10" y="541"/>
                      <a:pt x="0" y="597"/>
                    </a:cubicBezTo>
                    <a:cubicBezTo>
                      <a:pt x="0" y="599"/>
                      <a:pt x="2" y="600"/>
                      <a:pt x="3" y="598"/>
                    </a:cubicBezTo>
                    <a:cubicBezTo>
                      <a:pt x="19" y="538"/>
                      <a:pt x="39" y="483"/>
                      <a:pt x="76" y="433"/>
                    </a:cubicBezTo>
                    <a:cubicBezTo>
                      <a:pt x="108" y="389"/>
                      <a:pt x="149" y="353"/>
                      <a:pt x="188" y="315"/>
                    </a:cubicBezTo>
                    <a:cubicBezTo>
                      <a:pt x="277" y="230"/>
                      <a:pt x="364" y="132"/>
                      <a:pt x="357" y="1"/>
                    </a:cubicBezTo>
                    <a:cubicBezTo>
                      <a:pt x="357" y="0"/>
                      <a:pt x="355" y="0"/>
                      <a:pt x="355" y="1"/>
                    </a:cubicBezTo>
                    <a:close/>
                  </a:path>
                </a:pathLst>
              </a:custGeom>
              <a:solidFill>
                <a:srgbClr val="31B78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9" name="Freeform 118"/>
              <p:cNvSpPr/>
              <p:nvPr/>
            </p:nvSpPr>
            <p:spPr bwMode="auto">
              <a:xfrm>
                <a:off x="1749" y="1197"/>
                <a:ext cx="84" cy="127"/>
              </a:xfrm>
              <a:custGeom>
                <a:avLst/>
                <a:gdLst>
                  <a:gd name="T0" fmla="*/ 66 w 94"/>
                  <a:gd name="T1" fmla="*/ 0 h 142"/>
                  <a:gd name="T2" fmla="*/ 71 w 94"/>
                  <a:gd name="T3" fmla="*/ 76 h 142"/>
                  <a:gd name="T4" fmla="*/ 66 w 94"/>
                  <a:gd name="T5" fmla="*/ 0 h 142"/>
                </a:gdLst>
                <a:ahLst/>
                <a:cxnLst>
                  <a:cxn ang="0">
                    <a:pos x="T0" y="T1"/>
                  </a:cxn>
                  <a:cxn ang="0">
                    <a:pos x="T2" y="T3"/>
                  </a:cxn>
                  <a:cxn ang="0">
                    <a:pos x="T4" y="T5"/>
                  </a:cxn>
                </a:cxnLst>
                <a:rect l="0" t="0" r="r" b="b"/>
                <a:pathLst>
                  <a:path w="94" h="142">
                    <a:moveTo>
                      <a:pt x="66" y="0"/>
                    </a:moveTo>
                    <a:cubicBezTo>
                      <a:pt x="71" y="17"/>
                      <a:pt x="94" y="36"/>
                      <a:pt x="71" y="76"/>
                    </a:cubicBezTo>
                    <a:cubicBezTo>
                      <a:pt x="34" y="142"/>
                      <a:pt x="0" y="32"/>
                      <a:pt x="66" y="0"/>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0" name="Freeform 119"/>
              <p:cNvSpPr/>
              <p:nvPr/>
            </p:nvSpPr>
            <p:spPr bwMode="auto">
              <a:xfrm>
                <a:off x="1812" y="1158"/>
                <a:ext cx="101" cy="87"/>
              </a:xfrm>
              <a:custGeom>
                <a:avLst/>
                <a:gdLst>
                  <a:gd name="T0" fmla="*/ 0 w 113"/>
                  <a:gd name="T1" fmla="*/ 18 h 98"/>
                  <a:gd name="T2" fmla="*/ 48 w 113"/>
                  <a:gd name="T3" fmla="*/ 74 h 98"/>
                  <a:gd name="T4" fmla="*/ 0 w 113"/>
                  <a:gd name="T5" fmla="*/ 18 h 98"/>
                </a:gdLst>
                <a:ahLst/>
                <a:cxnLst>
                  <a:cxn ang="0">
                    <a:pos x="T0" y="T1"/>
                  </a:cxn>
                  <a:cxn ang="0">
                    <a:pos x="T2" y="T3"/>
                  </a:cxn>
                  <a:cxn ang="0">
                    <a:pos x="T4" y="T5"/>
                  </a:cxn>
                </a:cxnLst>
                <a:rect l="0" t="0" r="r" b="b"/>
                <a:pathLst>
                  <a:path w="113" h="98">
                    <a:moveTo>
                      <a:pt x="0" y="18"/>
                    </a:moveTo>
                    <a:cubicBezTo>
                      <a:pt x="6" y="32"/>
                      <a:pt x="16" y="63"/>
                      <a:pt x="48" y="74"/>
                    </a:cubicBezTo>
                    <a:cubicBezTo>
                      <a:pt x="113" y="98"/>
                      <a:pt x="55" y="0"/>
                      <a:pt x="0" y="18"/>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1" name="Freeform 120"/>
              <p:cNvSpPr/>
              <p:nvPr/>
            </p:nvSpPr>
            <p:spPr bwMode="auto">
              <a:xfrm>
                <a:off x="1692" y="1155"/>
                <a:ext cx="121" cy="63"/>
              </a:xfrm>
              <a:custGeom>
                <a:avLst/>
                <a:gdLst>
                  <a:gd name="T0" fmla="*/ 136 w 136"/>
                  <a:gd name="T1" fmla="*/ 20 h 71"/>
                  <a:gd name="T2" fmla="*/ 63 w 136"/>
                  <a:gd name="T3" fmla="*/ 14 h 71"/>
                  <a:gd name="T4" fmla="*/ 136 w 136"/>
                  <a:gd name="T5" fmla="*/ 20 h 71"/>
                </a:gdLst>
                <a:ahLst/>
                <a:cxnLst>
                  <a:cxn ang="0">
                    <a:pos x="T0" y="T1"/>
                  </a:cxn>
                  <a:cxn ang="0">
                    <a:pos x="T2" y="T3"/>
                  </a:cxn>
                  <a:cxn ang="0">
                    <a:pos x="T4" y="T5"/>
                  </a:cxn>
                </a:cxnLst>
                <a:rect l="0" t="0" r="r" b="b"/>
                <a:pathLst>
                  <a:path w="136" h="71">
                    <a:moveTo>
                      <a:pt x="136" y="20"/>
                    </a:moveTo>
                    <a:cubicBezTo>
                      <a:pt x="122" y="15"/>
                      <a:pt x="93" y="0"/>
                      <a:pt x="63" y="14"/>
                    </a:cubicBezTo>
                    <a:cubicBezTo>
                      <a:pt x="0" y="43"/>
                      <a:pt x="110" y="71"/>
                      <a:pt x="136" y="20"/>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2" name="Freeform 121"/>
              <p:cNvSpPr/>
              <p:nvPr/>
            </p:nvSpPr>
            <p:spPr bwMode="auto">
              <a:xfrm>
                <a:off x="1839" y="1098"/>
                <a:ext cx="93" cy="90"/>
              </a:xfrm>
              <a:custGeom>
                <a:avLst/>
                <a:gdLst>
                  <a:gd name="T0" fmla="*/ 0 w 105"/>
                  <a:gd name="T1" fmla="*/ 14 h 102"/>
                  <a:gd name="T2" fmla="*/ 42 w 105"/>
                  <a:gd name="T3" fmla="*/ 73 h 102"/>
                  <a:gd name="T4" fmla="*/ 0 w 105"/>
                  <a:gd name="T5" fmla="*/ 14 h 102"/>
                </a:gdLst>
                <a:ahLst/>
                <a:cxnLst>
                  <a:cxn ang="0">
                    <a:pos x="T0" y="T1"/>
                  </a:cxn>
                  <a:cxn ang="0">
                    <a:pos x="T2" y="T3"/>
                  </a:cxn>
                  <a:cxn ang="0">
                    <a:pos x="T4" y="T5"/>
                  </a:cxn>
                </a:cxnLst>
                <a:rect l="0" t="0" r="r" b="b"/>
                <a:pathLst>
                  <a:path w="105" h="102">
                    <a:moveTo>
                      <a:pt x="0" y="14"/>
                    </a:moveTo>
                    <a:cubicBezTo>
                      <a:pt x="4" y="28"/>
                      <a:pt x="12" y="59"/>
                      <a:pt x="42" y="73"/>
                    </a:cubicBezTo>
                    <a:cubicBezTo>
                      <a:pt x="105" y="102"/>
                      <a:pt x="55" y="0"/>
                      <a:pt x="0" y="14"/>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3" name="Freeform 122"/>
              <p:cNvSpPr/>
              <p:nvPr/>
            </p:nvSpPr>
            <p:spPr bwMode="auto">
              <a:xfrm>
                <a:off x="1717" y="1087"/>
                <a:ext cx="122" cy="65"/>
              </a:xfrm>
              <a:custGeom>
                <a:avLst/>
                <a:gdLst>
                  <a:gd name="T0" fmla="*/ 137 w 137"/>
                  <a:gd name="T1" fmla="*/ 24 h 73"/>
                  <a:gd name="T2" fmla="*/ 65 w 137"/>
                  <a:gd name="T3" fmla="*/ 12 h 73"/>
                  <a:gd name="T4" fmla="*/ 137 w 137"/>
                  <a:gd name="T5" fmla="*/ 24 h 73"/>
                </a:gdLst>
                <a:ahLst/>
                <a:cxnLst>
                  <a:cxn ang="0">
                    <a:pos x="T0" y="T1"/>
                  </a:cxn>
                  <a:cxn ang="0">
                    <a:pos x="T2" y="T3"/>
                  </a:cxn>
                  <a:cxn ang="0">
                    <a:pos x="T4" y="T5"/>
                  </a:cxn>
                </a:cxnLst>
                <a:rect l="0" t="0" r="r" b="b"/>
                <a:pathLst>
                  <a:path w="137" h="73">
                    <a:moveTo>
                      <a:pt x="137" y="24"/>
                    </a:moveTo>
                    <a:cubicBezTo>
                      <a:pt x="124" y="17"/>
                      <a:pt x="97" y="0"/>
                      <a:pt x="65" y="12"/>
                    </a:cubicBezTo>
                    <a:cubicBezTo>
                      <a:pt x="0" y="36"/>
                      <a:pt x="108" y="73"/>
                      <a:pt x="137" y="24"/>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4" name="Freeform 123"/>
              <p:cNvSpPr/>
              <p:nvPr/>
            </p:nvSpPr>
            <p:spPr bwMode="auto">
              <a:xfrm>
                <a:off x="1870" y="1049"/>
                <a:ext cx="92" cy="91"/>
              </a:xfrm>
              <a:custGeom>
                <a:avLst/>
                <a:gdLst>
                  <a:gd name="T0" fmla="*/ 0 w 103"/>
                  <a:gd name="T1" fmla="*/ 13 h 103"/>
                  <a:gd name="T2" fmla="*/ 41 w 103"/>
                  <a:gd name="T3" fmla="*/ 73 h 103"/>
                  <a:gd name="T4" fmla="*/ 0 w 103"/>
                  <a:gd name="T5" fmla="*/ 13 h 103"/>
                </a:gdLst>
                <a:ahLst/>
                <a:cxnLst>
                  <a:cxn ang="0">
                    <a:pos x="T0" y="T1"/>
                  </a:cxn>
                  <a:cxn ang="0">
                    <a:pos x="T2" y="T3"/>
                  </a:cxn>
                  <a:cxn ang="0">
                    <a:pos x="T4" y="T5"/>
                  </a:cxn>
                </a:cxnLst>
                <a:rect l="0" t="0" r="r" b="b"/>
                <a:pathLst>
                  <a:path w="103" h="103">
                    <a:moveTo>
                      <a:pt x="0" y="13"/>
                    </a:moveTo>
                    <a:cubicBezTo>
                      <a:pt x="4" y="27"/>
                      <a:pt x="11" y="58"/>
                      <a:pt x="41" y="73"/>
                    </a:cubicBezTo>
                    <a:cubicBezTo>
                      <a:pt x="103" y="103"/>
                      <a:pt x="56" y="0"/>
                      <a:pt x="0" y="13"/>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5" name="Freeform 124"/>
              <p:cNvSpPr/>
              <p:nvPr/>
            </p:nvSpPr>
            <p:spPr bwMode="auto">
              <a:xfrm>
                <a:off x="1748" y="1036"/>
                <a:ext cx="122" cy="65"/>
              </a:xfrm>
              <a:custGeom>
                <a:avLst/>
                <a:gdLst>
                  <a:gd name="T0" fmla="*/ 137 w 137"/>
                  <a:gd name="T1" fmla="*/ 25 h 73"/>
                  <a:gd name="T2" fmla="*/ 65 w 137"/>
                  <a:gd name="T3" fmla="*/ 11 h 73"/>
                  <a:gd name="T4" fmla="*/ 137 w 137"/>
                  <a:gd name="T5" fmla="*/ 25 h 73"/>
                </a:gdLst>
                <a:ahLst/>
                <a:cxnLst>
                  <a:cxn ang="0">
                    <a:pos x="T0" y="T1"/>
                  </a:cxn>
                  <a:cxn ang="0">
                    <a:pos x="T2" y="T3"/>
                  </a:cxn>
                  <a:cxn ang="0">
                    <a:pos x="T4" y="T5"/>
                  </a:cxn>
                </a:cxnLst>
                <a:rect l="0" t="0" r="r" b="b"/>
                <a:pathLst>
                  <a:path w="137" h="73">
                    <a:moveTo>
                      <a:pt x="137" y="25"/>
                    </a:moveTo>
                    <a:cubicBezTo>
                      <a:pt x="124" y="18"/>
                      <a:pt x="97" y="0"/>
                      <a:pt x="65" y="11"/>
                    </a:cubicBezTo>
                    <a:cubicBezTo>
                      <a:pt x="0" y="34"/>
                      <a:pt x="107" y="73"/>
                      <a:pt x="137" y="25"/>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6" name="Freeform 125"/>
              <p:cNvSpPr/>
              <p:nvPr/>
            </p:nvSpPr>
            <p:spPr bwMode="auto">
              <a:xfrm>
                <a:off x="1914" y="1000"/>
                <a:ext cx="85" cy="95"/>
              </a:xfrm>
              <a:custGeom>
                <a:avLst/>
                <a:gdLst>
                  <a:gd name="T0" fmla="*/ 0 w 96"/>
                  <a:gd name="T1" fmla="*/ 8 h 106"/>
                  <a:gd name="T2" fmla="*/ 36 w 96"/>
                  <a:gd name="T3" fmla="*/ 71 h 106"/>
                  <a:gd name="T4" fmla="*/ 0 w 96"/>
                  <a:gd name="T5" fmla="*/ 8 h 106"/>
                </a:gdLst>
                <a:ahLst/>
                <a:cxnLst>
                  <a:cxn ang="0">
                    <a:pos x="T0" y="T1"/>
                  </a:cxn>
                  <a:cxn ang="0">
                    <a:pos x="T2" y="T3"/>
                  </a:cxn>
                  <a:cxn ang="0">
                    <a:pos x="T4" y="T5"/>
                  </a:cxn>
                </a:cxnLst>
                <a:rect l="0" t="0" r="r" b="b"/>
                <a:pathLst>
                  <a:path w="96" h="105">
                    <a:moveTo>
                      <a:pt x="0" y="8"/>
                    </a:moveTo>
                    <a:cubicBezTo>
                      <a:pt x="3" y="23"/>
                      <a:pt x="7" y="55"/>
                      <a:pt x="36" y="71"/>
                    </a:cubicBezTo>
                    <a:cubicBezTo>
                      <a:pt x="96" y="106"/>
                      <a:pt x="56" y="0"/>
                      <a:pt x="0" y="8"/>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7" name="Freeform 126"/>
              <p:cNvSpPr/>
              <p:nvPr/>
            </p:nvSpPr>
            <p:spPr bwMode="auto">
              <a:xfrm>
                <a:off x="1791" y="982"/>
                <a:ext cx="123" cy="65"/>
              </a:xfrm>
              <a:custGeom>
                <a:avLst/>
                <a:gdLst>
                  <a:gd name="T0" fmla="*/ 138 w 138"/>
                  <a:gd name="T1" fmla="*/ 27 h 73"/>
                  <a:gd name="T2" fmla="*/ 67 w 138"/>
                  <a:gd name="T3" fmla="*/ 9 h 73"/>
                  <a:gd name="T4" fmla="*/ 138 w 138"/>
                  <a:gd name="T5" fmla="*/ 27 h 73"/>
                </a:gdLst>
                <a:ahLst/>
                <a:cxnLst>
                  <a:cxn ang="0">
                    <a:pos x="T0" y="T1"/>
                  </a:cxn>
                  <a:cxn ang="0">
                    <a:pos x="T2" y="T3"/>
                  </a:cxn>
                  <a:cxn ang="0">
                    <a:pos x="T4" y="T5"/>
                  </a:cxn>
                </a:cxnLst>
                <a:rect l="0" t="0" r="r" b="b"/>
                <a:pathLst>
                  <a:path w="138" h="73">
                    <a:moveTo>
                      <a:pt x="138" y="27"/>
                    </a:moveTo>
                    <a:cubicBezTo>
                      <a:pt x="126" y="19"/>
                      <a:pt x="100" y="0"/>
                      <a:pt x="67" y="9"/>
                    </a:cubicBezTo>
                    <a:cubicBezTo>
                      <a:pt x="0" y="27"/>
                      <a:pt x="104" y="73"/>
                      <a:pt x="138" y="27"/>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8" name="Freeform 127"/>
              <p:cNvSpPr/>
              <p:nvPr/>
            </p:nvSpPr>
            <p:spPr bwMode="auto">
              <a:xfrm>
                <a:off x="1956" y="961"/>
                <a:ext cx="81" cy="96"/>
              </a:xfrm>
              <a:custGeom>
                <a:avLst/>
                <a:gdLst>
                  <a:gd name="T0" fmla="*/ 0 w 92"/>
                  <a:gd name="T1" fmla="*/ 6 h 108"/>
                  <a:gd name="T2" fmla="*/ 33 w 92"/>
                  <a:gd name="T3" fmla="*/ 71 h 108"/>
                  <a:gd name="T4" fmla="*/ 0 w 92"/>
                  <a:gd name="T5" fmla="*/ 6 h 108"/>
                </a:gdLst>
                <a:ahLst/>
                <a:cxnLst>
                  <a:cxn ang="0">
                    <a:pos x="T0" y="T1"/>
                  </a:cxn>
                  <a:cxn ang="0">
                    <a:pos x="T2" y="T3"/>
                  </a:cxn>
                  <a:cxn ang="0">
                    <a:pos x="T4" y="T5"/>
                  </a:cxn>
                </a:cxnLst>
                <a:rect l="0" t="0" r="r" b="b"/>
                <a:pathLst>
                  <a:path w="92" h="108">
                    <a:moveTo>
                      <a:pt x="0" y="6"/>
                    </a:moveTo>
                    <a:cubicBezTo>
                      <a:pt x="2" y="20"/>
                      <a:pt x="5" y="53"/>
                      <a:pt x="33" y="71"/>
                    </a:cubicBezTo>
                    <a:cubicBezTo>
                      <a:pt x="92" y="108"/>
                      <a:pt x="57" y="0"/>
                      <a:pt x="0" y="6"/>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9" name="Freeform 128"/>
              <p:cNvSpPr/>
              <p:nvPr/>
            </p:nvSpPr>
            <p:spPr bwMode="auto">
              <a:xfrm>
                <a:off x="1834" y="939"/>
                <a:ext cx="122" cy="65"/>
              </a:xfrm>
              <a:custGeom>
                <a:avLst/>
                <a:gdLst>
                  <a:gd name="T0" fmla="*/ 137 w 137"/>
                  <a:gd name="T1" fmla="*/ 29 h 73"/>
                  <a:gd name="T2" fmla="*/ 68 w 137"/>
                  <a:gd name="T3" fmla="*/ 7 h 73"/>
                  <a:gd name="T4" fmla="*/ 137 w 137"/>
                  <a:gd name="T5" fmla="*/ 29 h 73"/>
                </a:gdLst>
                <a:ahLst/>
                <a:cxnLst>
                  <a:cxn ang="0">
                    <a:pos x="T0" y="T1"/>
                  </a:cxn>
                  <a:cxn ang="0">
                    <a:pos x="T2" y="T3"/>
                  </a:cxn>
                  <a:cxn ang="0">
                    <a:pos x="T4" y="T5"/>
                  </a:cxn>
                </a:cxnLst>
                <a:rect l="0" t="0" r="r" b="b"/>
                <a:pathLst>
                  <a:path w="137" h="73">
                    <a:moveTo>
                      <a:pt x="137" y="29"/>
                    </a:moveTo>
                    <a:cubicBezTo>
                      <a:pt x="125" y="21"/>
                      <a:pt x="101" y="0"/>
                      <a:pt x="68" y="7"/>
                    </a:cubicBezTo>
                    <a:cubicBezTo>
                      <a:pt x="0" y="22"/>
                      <a:pt x="101" y="73"/>
                      <a:pt x="137" y="29"/>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0" name="Freeform 129"/>
              <p:cNvSpPr/>
              <p:nvPr/>
            </p:nvSpPr>
            <p:spPr bwMode="auto">
              <a:xfrm>
                <a:off x="2007" y="915"/>
                <a:ext cx="81" cy="96"/>
              </a:xfrm>
              <a:custGeom>
                <a:avLst/>
                <a:gdLst>
                  <a:gd name="T0" fmla="*/ 0 w 91"/>
                  <a:gd name="T1" fmla="*/ 6 h 108"/>
                  <a:gd name="T2" fmla="*/ 33 w 91"/>
                  <a:gd name="T3" fmla="*/ 71 h 108"/>
                  <a:gd name="T4" fmla="*/ 0 w 91"/>
                  <a:gd name="T5" fmla="*/ 6 h 108"/>
                </a:gdLst>
                <a:ahLst/>
                <a:cxnLst>
                  <a:cxn ang="0">
                    <a:pos x="T0" y="T1"/>
                  </a:cxn>
                  <a:cxn ang="0">
                    <a:pos x="T2" y="T3"/>
                  </a:cxn>
                  <a:cxn ang="0">
                    <a:pos x="T4" y="T5"/>
                  </a:cxn>
                </a:cxnLst>
                <a:rect l="0" t="0" r="r" b="b"/>
                <a:pathLst>
                  <a:path w="91" h="108">
                    <a:moveTo>
                      <a:pt x="0" y="6"/>
                    </a:moveTo>
                    <a:cubicBezTo>
                      <a:pt x="2" y="20"/>
                      <a:pt x="5" y="53"/>
                      <a:pt x="33" y="71"/>
                    </a:cubicBezTo>
                    <a:cubicBezTo>
                      <a:pt x="91" y="108"/>
                      <a:pt x="56" y="0"/>
                      <a:pt x="0" y="6"/>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1" name="Freeform 130"/>
              <p:cNvSpPr/>
              <p:nvPr/>
            </p:nvSpPr>
            <p:spPr bwMode="auto">
              <a:xfrm>
                <a:off x="1885" y="893"/>
                <a:ext cx="122" cy="65"/>
              </a:xfrm>
              <a:custGeom>
                <a:avLst/>
                <a:gdLst>
                  <a:gd name="T0" fmla="*/ 137 w 137"/>
                  <a:gd name="T1" fmla="*/ 29 h 73"/>
                  <a:gd name="T2" fmla="*/ 68 w 137"/>
                  <a:gd name="T3" fmla="*/ 7 h 73"/>
                  <a:gd name="T4" fmla="*/ 137 w 137"/>
                  <a:gd name="T5" fmla="*/ 29 h 73"/>
                </a:gdLst>
                <a:ahLst/>
                <a:cxnLst>
                  <a:cxn ang="0">
                    <a:pos x="T0" y="T1"/>
                  </a:cxn>
                  <a:cxn ang="0">
                    <a:pos x="T2" y="T3"/>
                  </a:cxn>
                  <a:cxn ang="0">
                    <a:pos x="T4" y="T5"/>
                  </a:cxn>
                </a:cxnLst>
                <a:rect l="0" t="0" r="r" b="b"/>
                <a:pathLst>
                  <a:path w="137" h="73">
                    <a:moveTo>
                      <a:pt x="137" y="29"/>
                    </a:moveTo>
                    <a:cubicBezTo>
                      <a:pt x="125" y="20"/>
                      <a:pt x="101" y="0"/>
                      <a:pt x="68" y="7"/>
                    </a:cubicBezTo>
                    <a:cubicBezTo>
                      <a:pt x="0" y="22"/>
                      <a:pt x="101" y="73"/>
                      <a:pt x="137" y="29"/>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2" name="Freeform 131"/>
              <p:cNvSpPr/>
              <p:nvPr/>
            </p:nvSpPr>
            <p:spPr bwMode="auto">
              <a:xfrm>
                <a:off x="2053" y="861"/>
                <a:ext cx="81" cy="97"/>
              </a:xfrm>
              <a:custGeom>
                <a:avLst/>
                <a:gdLst>
                  <a:gd name="T0" fmla="*/ 0 w 91"/>
                  <a:gd name="T1" fmla="*/ 5 h 108"/>
                  <a:gd name="T2" fmla="*/ 33 w 91"/>
                  <a:gd name="T3" fmla="*/ 71 h 108"/>
                  <a:gd name="T4" fmla="*/ 0 w 91"/>
                  <a:gd name="T5" fmla="*/ 5 h 108"/>
                </a:gdLst>
                <a:ahLst/>
                <a:cxnLst>
                  <a:cxn ang="0">
                    <a:pos x="T0" y="T1"/>
                  </a:cxn>
                  <a:cxn ang="0">
                    <a:pos x="T2" y="T3"/>
                  </a:cxn>
                  <a:cxn ang="0">
                    <a:pos x="T4" y="T5"/>
                  </a:cxn>
                </a:cxnLst>
                <a:rect l="0" t="0" r="r" b="b"/>
                <a:pathLst>
                  <a:path w="91" h="108">
                    <a:moveTo>
                      <a:pt x="0" y="5"/>
                    </a:moveTo>
                    <a:cubicBezTo>
                      <a:pt x="2" y="20"/>
                      <a:pt x="5" y="52"/>
                      <a:pt x="33" y="71"/>
                    </a:cubicBezTo>
                    <a:cubicBezTo>
                      <a:pt x="91" y="108"/>
                      <a:pt x="56" y="0"/>
                      <a:pt x="0" y="5"/>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3" name="Freeform 132"/>
              <p:cNvSpPr/>
              <p:nvPr/>
            </p:nvSpPr>
            <p:spPr bwMode="auto">
              <a:xfrm>
                <a:off x="1931" y="838"/>
                <a:ext cx="122" cy="66"/>
              </a:xfrm>
              <a:custGeom>
                <a:avLst/>
                <a:gdLst>
                  <a:gd name="T0" fmla="*/ 137 w 137"/>
                  <a:gd name="T1" fmla="*/ 30 h 74"/>
                  <a:gd name="T2" fmla="*/ 68 w 137"/>
                  <a:gd name="T3" fmla="*/ 8 h 74"/>
                  <a:gd name="T4" fmla="*/ 137 w 137"/>
                  <a:gd name="T5" fmla="*/ 30 h 74"/>
                </a:gdLst>
                <a:ahLst/>
                <a:cxnLst>
                  <a:cxn ang="0">
                    <a:pos x="T0" y="T1"/>
                  </a:cxn>
                  <a:cxn ang="0">
                    <a:pos x="T2" y="T3"/>
                  </a:cxn>
                  <a:cxn ang="0">
                    <a:pos x="T4" y="T5"/>
                  </a:cxn>
                </a:cxnLst>
                <a:rect l="0" t="0" r="r" b="b"/>
                <a:pathLst>
                  <a:path w="137" h="74">
                    <a:moveTo>
                      <a:pt x="137" y="30"/>
                    </a:moveTo>
                    <a:cubicBezTo>
                      <a:pt x="125" y="21"/>
                      <a:pt x="101" y="0"/>
                      <a:pt x="68" y="8"/>
                    </a:cubicBezTo>
                    <a:cubicBezTo>
                      <a:pt x="0" y="22"/>
                      <a:pt x="101" y="74"/>
                      <a:pt x="137" y="30"/>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4" name="Freeform 133"/>
              <p:cNvSpPr/>
              <p:nvPr/>
            </p:nvSpPr>
            <p:spPr bwMode="auto">
              <a:xfrm>
                <a:off x="3595" y="2228"/>
                <a:ext cx="352" cy="513"/>
              </a:xfrm>
              <a:custGeom>
                <a:avLst/>
                <a:gdLst>
                  <a:gd name="T0" fmla="*/ 2 w 395"/>
                  <a:gd name="T1" fmla="*/ 575 h 576"/>
                  <a:gd name="T2" fmla="*/ 77 w 395"/>
                  <a:gd name="T3" fmla="*/ 388 h 576"/>
                  <a:gd name="T4" fmla="*/ 208 w 395"/>
                  <a:gd name="T5" fmla="*/ 263 h 576"/>
                  <a:gd name="T6" fmla="*/ 320 w 395"/>
                  <a:gd name="T7" fmla="*/ 156 h 576"/>
                  <a:gd name="T8" fmla="*/ 395 w 395"/>
                  <a:gd name="T9" fmla="*/ 3 h 576"/>
                  <a:gd name="T10" fmla="*/ 392 w 395"/>
                  <a:gd name="T11" fmla="*/ 2 h 576"/>
                  <a:gd name="T12" fmla="*/ 307 w 395"/>
                  <a:gd name="T13" fmla="*/ 164 h 576"/>
                  <a:gd name="T14" fmla="*/ 188 w 395"/>
                  <a:gd name="T15" fmla="*/ 273 h 576"/>
                  <a:gd name="T16" fmla="*/ 0 w 395"/>
                  <a:gd name="T17" fmla="*/ 575 h 576"/>
                  <a:gd name="T18" fmla="*/ 2 w 395"/>
                  <a:gd name="T19" fmla="*/ 575 h 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95" h="576">
                    <a:moveTo>
                      <a:pt x="2" y="575"/>
                    </a:moveTo>
                    <a:cubicBezTo>
                      <a:pt x="8" y="505"/>
                      <a:pt x="33" y="443"/>
                      <a:pt x="77" y="388"/>
                    </a:cubicBezTo>
                    <a:cubicBezTo>
                      <a:pt x="114" y="340"/>
                      <a:pt x="161" y="301"/>
                      <a:pt x="208" y="263"/>
                    </a:cubicBezTo>
                    <a:cubicBezTo>
                      <a:pt x="247" y="230"/>
                      <a:pt x="287" y="196"/>
                      <a:pt x="320" y="156"/>
                    </a:cubicBezTo>
                    <a:cubicBezTo>
                      <a:pt x="356" y="112"/>
                      <a:pt x="382" y="58"/>
                      <a:pt x="395" y="3"/>
                    </a:cubicBezTo>
                    <a:cubicBezTo>
                      <a:pt x="395" y="1"/>
                      <a:pt x="393" y="0"/>
                      <a:pt x="392" y="2"/>
                    </a:cubicBezTo>
                    <a:cubicBezTo>
                      <a:pt x="372" y="61"/>
                      <a:pt x="348" y="116"/>
                      <a:pt x="307" y="164"/>
                    </a:cubicBezTo>
                    <a:cubicBezTo>
                      <a:pt x="272" y="205"/>
                      <a:pt x="229" y="238"/>
                      <a:pt x="188" y="273"/>
                    </a:cubicBezTo>
                    <a:cubicBezTo>
                      <a:pt x="94" y="352"/>
                      <a:pt x="2" y="444"/>
                      <a:pt x="0" y="575"/>
                    </a:cubicBezTo>
                    <a:cubicBezTo>
                      <a:pt x="0" y="576"/>
                      <a:pt x="2" y="576"/>
                      <a:pt x="2" y="575"/>
                    </a:cubicBezTo>
                    <a:close/>
                  </a:path>
                </a:pathLst>
              </a:custGeom>
              <a:solidFill>
                <a:srgbClr val="31B78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5" name="Freeform 134"/>
              <p:cNvSpPr/>
              <p:nvPr/>
            </p:nvSpPr>
            <p:spPr bwMode="auto">
              <a:xfrm>
                <a:off x="3920" y="2116"/>
                <a:ext cx="83" cy="124"/>
              </a:xfrm>
              <a:custGeom>
                <a:avLst/>
                <a:gdLst>
                  <a:gd name="T0" fmla="*/ 25 w 93"/>
                  <a:gd name="T1" fmla="*/ 140 h 140"/>
                  <a:gd name="T2" fmla="*/ 25 w 93"/>
                  <a:gd name="T3" fmla="*/ 63 h 140"/>
                  <a:gd name="T4" fmla="*/ 25 w 93"/>
                  <a:gd name="T5" fmla="*/ 140 h 140"/>
                </a:gdLst>
                <a:ahLst/>
                <a:cxnLst>
                  <a:cxn ang="0">
                    <a:pos x="T0" y="T1"/>
                  </a:cxn>
                  <a:cxn ang="0">
                    <a:pos x="T2" y="T3"/>
                  </a:cxn>
                  <a:cxn ang="0">
                    <a:pos x="T4" y="T5"/>
                  </a:cxn>
                </a:cxnLst>
                <a:rect l="0" t="0" r="r" b="b"/>
                <a:pathLst>
                  <a:path w="93" h="140">
                    <a:moveTo>
                      <a:pt x="25" y="140"/>
                    </a:moveTo>
                    <a:cubicBezTo>
                      <a:pt x="22" y="122"/>
                      <a:pt x="0" y="102"/>
                      <a:pt x="25" y="63"/>
                    </a:cubicBezTo>
                    <a:cubicBezTo>
                      <a:pt x="67" y="0"/>
                      <a:pt x="93" y="112"/>
                      <a:pt x="25" y="140"/>
                    </a:cubicBezTo>
                    <a:close/>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6" name="Freeform 135"/>
              <p:cNvSpPr/>
              <p:nvPr/>
            </p:nvSpPr>
            <p:spPr bwMode="auto">
              <a:xfrm>
                <a:off x="3842" y="2186"/>
                <a:ext cx="95" cy="90"/>
              </a:xfrm>
              <a:custGeom>
                <a:avLst/>
                <a:gdLst>
                  <a:gd name="T0" fmla="*/ 106 w 106"/>
                  <a:gd name="T1" fmla="*/ 86 h 101"/>
                  <a:gd name="T2" fmla="*/ 63 w 106"/>
                  <a:gd name="T3" fmla="*/ 27 h 101"/>
                  <a:gd name="T4" fmla="*/ 106 w 106"/>
                  <a:gd name="T5" fmla="*/ 86 h 101"/>
                </a:gdLst>
                <a:ahLst/>
                <a:cxnLst>
                  <a:cxn ang="0">
                    <a:pos x="T0" y="T1"/>
                  </a:cxn>
                  <a:cxn ang="0">
                    <a:pos x="T2" y="T3"/>
                  </a:cxn>
                  <a:cxn ang="0">
                    <a:pos x="T4" y="T5"/>
                  </a:cxn>
                </a:cxnLst>
                <a:rect l="0" t="0" r="r" b="b"/>
                <a:pathLst>
                  <a:path w="105" h="100">
                    <a:moveTo>
                      <a:pt x="106" y="86"/>
                    </a:moveTo>
                    <a:cubicBezTo>
                      <a:pt x="102" y="72"/>
                      <a:pt x="94" y="41"/>
                      <a:pt x="63" y="27"/>
                    </a:cubicBezTo>
                    <a:cubicBezTo>
                      <a:pt x="0" y="0"/>
                      <a:pt x="51" y="101"/>
                      <a:pt x="106" y="86"/>
                    </a:cubicBezTo>
                    <a:close/>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7" name="Freeform 136"/>
              <p:cNvSpPr/>
              <p:nvPr/>
            </p:nvSpPr>
            <p:spPr bwMode="auto">
              <a:xfrm>
                <a:off x="3937" y="2221"/>
                <a:ext cx="122" cy="64"/>
              </a:xfrm>
              <a:custGeom>
                <a:avLst/>
                <a:gdLst>
                  <a:gd name="T0" fmla="*/ 0 w 137"/>
                  <a:gd name="T1" fmla="*/ 49 h 72"/>
                  <a:gd name="T2" fmla="*/ 72 w 137"/>
                  <a:gd name="T3" fmla="*/ 60 h 72"/>
                  <a:gd name="T4" fmla="*/ 0 w 137"/>
                  <a:gd name="T5" fmla="*/ 49 h 72"/>
                </a:gdLst>
                <a:ahLst/>
                <a:cxnLst>
                  <a:cxn ang="0">
                    <a:pos x="T0" y="T1"/>
                  </a:cxn>
                  <a:cxn ang="0">
                    <a:pos x="T2" y="T3"/>
                  </a:cxn>
                  <a:cxn ang="0">
                    <a:pos x="T4" y="T5"/>
                  </a:cxn>
                </a:cxnLst>
                <a:rect l="0" t="0" r="r" b="b"/>
                <a:pathLst>
                  <a:path w="137" h="72">
                    <a:moveTo>
                      <a:pt x="0" y="49"/>
                    </a:moveTo>
                    <a:cubicBezTo>
                      <a:pt x="13" y="56"/>
                      <a:pt x="41" y="72"/>
                      <a:pt x="72" y="60"/>
                    </a:cubicBezTo>
                    <a:cubicBezTo>
                      <a:pt x="137" y="35"/>
                      <a:pt x="29" y="0"/>
                      <a:pt x="0" y="49"/>
                    </a:cubicBezTo>
                    <a:close/>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8" name="Freeform 137"/>
              <p:cNvSpPr/>
              <p:nvPr/>
            </p:nvSpPr>
            <p:spPr bwMode="auto">
              <a:xfrm>
                <a:off x="3818" y="2241"/>
                <a:ext cx="88" cy="94"/>
              </a:xfrm>
              <a:custGeom>
                <a:avLst/>
                <a:gdLst>
                  <a:gd name="T0" fmla="*/ 99 w 99"/>
                  <a:gd name="T1" fmla="*/ 95 h 105"/>
                  <a:gd name="T2" fmla="*/ 61 w 99"/>
                  <a:gd name="T3" fmla="*/ 33 h 105"/>
                  <a:gd name="T4" fmla="*/ 99 w 99"/>
                  <a:gd name="T5" fmla="*/ 95 h 105"/>
                </a:gdLst>
                <a:ahLst/>
                <a:cxnLst>
                  <a:cxn ang="0">
                    <a:pos x="T0" y="T1"/>
                  </a:cxn>
                  <a:cxn ang="0">
                    <a:pos x="T2" y="T3"/>
                  </a:cxn>
                  <a:cxn ang="0">
                    <a:pos x="T4" y="T5"/>
                  </a:cxn>
                </a:cxnLst>
                <a:rect l="0" t="0" r="r" b="b"/>
                <a:pathLst>
                  <a:path w="99" h="105">
                    <a:moveTo>
                      <a:pt x="99" y="95"/>
                    </a:moveTo>
                    <a:cubicBezTo>
                      <a:pt x="96" y="80"/>
                      <a:pt x="90" y="49"/>
                      <a:pt x="61" y="33"/>
                    </a:cubicBezTo>
                    <a:cubicBezTo>
                      <a:pt x="0" y="0"/>
                      <a:pt x="43" y="105"/>
                      <a:pt x="99" y="95"/>
                    </a:cubicBezTo>
                    <a:close/>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9" name="Freeform 138"/>
              <p:cNvSpPr/>
              <p:nvPr/>
            </p:nvSpPr>
            <p:spPr bwMode="auto">
              <a:xfrm>
                <a:off x="3906" y="2286"/>
                <a:ext cx="122" cy="65"/>
              </a:xfrm>
              <a:custGeom>
                <a:avLst/>
                <a:gdLst>
                  <a:gd name="T0" fmla="*/ 0 w 137"/>
                  <a:gd name="T1" fmla="*/ 46 h 73"/>
                  <a:gd name="T2" fmla="*/ 71 w 137"/>
                  <a:gd name="T3" fmla="*/ 63 h 73"/>
                  <a:gd name="T4" fmla="*/ 0 w 137"/>
                  <a:gd name="T5" fmla="*/ 46 h 73"/>
                </a:gdLst>
                <a:ahLst/>
                <a:cxnLst>
                  <a:cxn ang="0">
                    <a:pos x="T0" y="T1"/>
                  </a:cxn>
                  <a:cxn ang="0">
                    <a:pos x="T2" y="T3"/>
                  </a:cxn>
                  <a:cxn ang="0">
                    <a:pos x="T4" y="T5"/>
                  </a:cxn>
                </a:cxnLst>
                <a:rect l="0" t="0" r="r" b="b"/>
                <a:pathLst>
                  <a:path w="137" h="73">
                    <a:moveTo>
                      <a:pt x="0" y="46"/>
                    </a:moveTo>
                    <a:cubicBezTo>
                      <a:pt x="12" y="54"/>
                      <a:pt x="39" y="73"/>
                      <a:pt x="71" y="63"/>
                    </a:cubicBezTo>
                    <a:cubicBezTo>
                      <a:pt x="137" y="43"/>
                      <a:pt x="32" y="0"/>
                      <a:pt x="0" y="46"/>
                    </a:cubicBezTo>
                    <a:close/>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0" name="Freeform 139"/>
              <p:cNvSpPr/>
              <p:nvPr/>
            </p:nvSpPr>
            <p:spPr bwMode="auto">
              <a:xfrm>
                <a:off x="3785" y="2287"/>
                <a:ext cx="87" cy="94"/>
              </a:xfrm>
              <a:custGeom>
                <a:avLst/>
                <a:gdLst>
                  <a:gd name="T0" fmla="*/ 98 w 98"/>
                  <a:gd name="T1" fmla="*/ 97 h 106"/>
                  <a:gd name="T2" fmla="*/ 61 w 98"/>
                  <a:gd name="T3" fmla="*/ 34 h 106"/>
                  <a:gd name="T4" fmla="*/ 98 w 98"/>
                  <a:gd name="T5" fmla="*/ 97 h 106"/>
                </a:gdLst>
                <a:ahLst/>
                <a:cxnLst>
                  <a:cxn ang="0">
                    <a:pos x="T0" y="T1"/>
                  </a:cxn>
                  <a:cxn ang="0">
                    <a:pos x="T2" y="T3"/>
                  </a:cxn>
                  <a:cxn ang="0">
                    <a:pos x="T4" y="T5"/>
                  </a:cxn>
                </a:cxnLst>
                <a:rect l="0" t="0" r="r" b="b"/>
                <a:pathLst>
                  <a:path w="98" h="105">
                    <a:moveTo>
                      <a:pt x="98" y="97"/>
                    </a:moveTo>
                    <a:cubicBezTo>
                      <a:pt x="94" y="83"/>
                      <a:pt x="90" y="51"/>
                      <a:pt x="61" y="34"/>
                    </a:cubicBezTo>
                    <a:cubicBezTo>
                      <a:pt x="0" y="0"/>
                      <a:pt x="41" y="106"/>
                      <a:pt x="98" y="97"/>
                    </a:cubicBezTo>
                    <a:close/>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1" name="Freeform 140"/>
              <p:cNvSpPr/>
              <p:nvPr/>
            </p:nvSpPr>
            <p:spPr bwMode="auto">
              <a:xfrm>
                <a:off x="3871" y="2334"/>
                <a:ext cx="123" cy="65"/>
              </a:xfrm>
              <a:custGeom>
                <a:avLst/>
                <a:gdLst>
                  <a:gd name="T0" fmla="*/ 0 w 138"/>
                  <a:gd name="T1" fmla="*/ 46 h 73"/>
                  <a:gd name="T2" fmla="*/ 71 w 138"/>
                  <a:gd name="T3" fmla="*/ 64 h 73"/>
                  <a:gd name="T4" fmla="*/ 0 w 138"/>
                  <a:gd name="T5" fmla="*/ 46 h 73"/>
                </a:gdLst>
                <a:ahLst/>
                <a:cxnLst>
                  <a:cxn ang="0">
                    <a:pos x="T0" y="T1"/>
                  </a:cxn>
                  <a:cxn ang="0">
                    <a:pos x="T2" y="T3"/>
                  </a:cxn>
                  <a:cxn ang="0">
                    <a:pos x="T4" y="T5"/>
                  </a:cxn>
                </a:cxnLst>
                <a:rect l="0" t="0" r="r" b="b"/>
                <a:pathLst>
                  <a:path w="138" h="73">
                    <a:moveTo>
                      <a:pt x="0" y="46"/>
                    </a:moveTo>
                    <a:cubicBezTo>
                      <a:pt x="12" y="54"/>
                      <a:pt x="38" y="73"/>
                      <a:pt x="71" y="64"/>
                    </a:cubicBezTo>
                    <a:cubicBezTo>
                      <a:pt x="138" y="46"/>
                      <a:pt x="34" y="0"/>
                      <a:pt x="0" y="46"/>
                    </a:cubicBezTo>
                    <a:close/>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2" name="Freeform 141"/>
              <p:cNvSpPr/>
              <p:nvPr/>
            </p:nvSpPr>
            <p:spPr bwMode="auto">
              <a:xfrm>
                <a:off x="3745" y="2330"/>
                <a:ext cx="80" cy="97"/>
              </a:xfrm>
              <a:custGeom>
                <a:avLst/>
                <a:gdLst>
                  <a:gd name="T0" fmla="*/ 90 w 90"/>
                  <a:gd name="T1" fmla="*/ 104 h 108"/>
                  <a:gd name="T2" fmla="*/ 58 w 90"/>
                  <a:gd name="T3" fmla="*/ 38 h 108"/>
                  <a:gd name="T4" fmla="*/ 90 w 90"/>
                  <a:gd name="T5" fmla="*/ 104 h 108"/>
                </a:gdLst>
                <a:ahLst/>
                <a:cxnLst>
                  <a:cxn ang="0">
                    <a:pos x="T0" y="T1"/>
                  </a:cxn>
                  <a:cxn ang="0">
                    <a:pos x="T2" y="T3"/>
                  </a:cxn>
                  <a:cxn ang="0">
                    <a:pos x="T4" y="T5"/>
                  </a:cxn>
                </a:cxnLst>
                <a:rect l="0" t="0" r="r" b="b"/>
                <a:pathLst>
                  <a:path w="90" h="108">
                    <a:moveTo>
                      <a:pt x="90" y="104"/>
                    </a:moveTo>
                    <a:cubicBezTo>
                      <a:pt x="88" y="89"/>
                      <a:pt x="86" y="57"/>
                      <a:pt x="58" y="38"/>
                    </a:cubicBezTo>
                    <a:cubicBezTo>
                      <a:pt x="0" y="0"/>
                      <a:pt x="33" y="108"/>
                      <a:pt x="90" y="104"/>
                    </a:cubicBezTo>
                    <a:close/>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3" name="Freeform 142"/>
              <p:cNvSpPr/>
              <p:nvPr/>
            </p:nvSpPr>
            <p:spPr bwMode="auto">
              <a:xfrm>
                <a:off x="3825" y="2385"/>
                <a:ext cx="122" cy="66"/>
              </a:xfrm>
              <a:custGeom>
                <a:avLst/>
                <a:gdLst>
                  <a:gd name="T0" fmla="*/ 0 w 137"/>
                  <a:gd name="T1" fmla="*/ 44 h 74"/>
                  <a:gd name="T2" fmla="*/ 69 w 137"/>
                  <a:gd name="T3" fmla="*/ 67 h 74"/>
                  <a:gd name="T4" fmla="*/ 0 w 137"/>
                  <a:gd name="T5" fmla="*/ 44 h 74"/>
                </a:gdLst>
                <a:ahLst/>
                <a:cxnLst>
                  <a:cxn ang="0">
                    <a:pos x="T0" y="T1"/>
                  </a:cxn>
                  <a:cxn ang="0">
                    <a:pos x="T2" y="T3"/>
                  </a:cxn>
                  <a:cxn ang="0">
                    <a:pos x="T4" y="T5"/>
                  </a:cxn>
                </a:cxnLst>
                <a:rect l="0" t="0" r="r" b="b"/>
                <a:pathLst>
                  <a:path w="137" h="74">
                    <a:moveTo>
                      <a:pt x="0" y="44"/>
                    </a:moveTo>
                    <a:cubicBezTo>
                      <a:pt x="11" y="53"/>
                      <a:pt x="36" y="74"/>
                      <a:pt x="69" y="67"/>
                    </a:cubicBezTo>
                    <a:cubicBezTo>
                      <a:pt x="137" y="54"/>
                      <a:pt x="36" y="0"/>
                      <a:pt x="0" y="44"/>
                    </a:cubicBezTo>
                    <a:close/>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4" name="Freeform 143"/>
              <p:cNvSpPr/>
              <p:nvPr/>
            </p:nvSpPr>
            <p:spPr bwMode="auto">
              <a:xfrm>
                <a:off x="3705" y="2364"/>
                <a:ext cx="76" cy="99"/>
              </a:xfrm>
              <a:custGeom>
                <a:avLst/>
                <a:gdLst>
                  <a:gd name="T0" fmla="*/ 85 w 85"/>
                  <a:gd name="T1" fmla="*/ 109 h 111"/>
                  <a:gd name="T2" fmla="*/ 56 w 85"/>
                  <a:gd name="T3" fmla="*/ 42 h 111"/>
                  <a:gd name="T4" fmla="*/ 85 w 85"/>
                  <a:gd name="T5" fmla="*/ 109 h 111"/>
                </a:gdLst>
                <a:ahLst/>
                <a:cxnLst>
                  <a:cxn ang="0">
                    <a:pos x="T0" y="T1"/>
                  </a:cxn>
                  <a:cxn ang="0">
                    <a:pos x="T2" y="T3"/>
                  </a:cxn>
                  <a:cxn ang="0">
                    <a:pos x="T4" y="T5"/>
                  </a:cxn>
                </a:cxnLst>
                <a:rect l="0" t="0" r="r" b="b"/>
                <a:pathLst>
                  <a:path w="85" h="110">
                    <a:moveTo>
                      <a:pt x="85" y="109"/>
                    </a:moveTo>
                    <a:cubicBezTo>
                      <a:pt x="84" y="94"/>
                      <a:pt x="83" y="62"/>
                      <a:pt x="56" y="42"/>
                    </a:cubicBezTo>
                    <a:cubicBezTo>
                      <a:pt x="0" y="0"/>
                      <a:pt x="28" y="111"/>
                      <a:pt x="85" y="109"/>
                    </a:cubicBezTo>
                    <a:close/>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5" name="Freeform 144"/>
              <p:cNvSpPr/>
              <p:nvPr/>
            </p:nvSpPr>
            <p:spPr bwMode="auto">
              <a:xfrm>
                <a:off x="3780" y="2425"/>
                <a:ext cx="122" cy="66"/>
              </a:xfrm>
              <a:custGeom>
                <a:avLst/>
                <a:gdLst>
                  <a:gd name="T0" fmla="*/ 0 w 137"/>
                  <a:gd name="T1" fmla="*/ 42 h 74"/>
                  <a:gd name="T2" fmla="*/ 68 w 137"/>
                  <a:gd name="T3" fmla="*/ 69 h 74"/>
                  <a:gd name="T4" fmla="*/ 0 w 137"/>
                  <a:gd name="T5" fmla="*/ 42 h 74"/>
                </a:gdLst>
                <a:ahLst/>
                <a:cxnLst>
                  <a:cxn ang="0">
                    <a:pos x="T0" y="T1"/>
                  </a:cxn>
                  <a:cxn ang="0">
                    <a:pos x="T2" y="T3"/>
                  </a:cxn>
                  <a:cxn ang="0">
                    <a:pos x="T4" y="T5"/>
                  </a:cxn>
                </a:cxnLst>
                <a:rect l="0" t="0" r="r" b="b"/>
                <a:pathLst>
                  <a:path w="137" h="74">
                    <a:moveTo>
                      <a:pt x="0" y="42"/>
                    </a:moveTo>
                    <a:cubicBezTo>
                      <a:pt x="12" y="52"/>
                      <a:pt x="35" y="74"/>
                      <a:pt x="68" y="69"/>
                    </a:cubicBezTo>
                    <a:cubicBezTo>
                      <a:pt x="137" y="59"/>
                      <a:pt x="39" y="0"/>
                      <a:pt x="0" y="42"/>
                    </a:cubicBezTo>
                    <a:close/>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6" name="Freeform 145"/>
              <p:cNvSpPr/>
              <p:nvPr/>
            </p:nvSpPr>
            <p:spPr bwMode="auto">
              <a:xfrm>
                <a:off x="3651" y="2408"/>
                <a:ext cx="75" cy="98"/>
              </a:xfrm>
              <a:custGeom>
                <a:avLst/>
                <a:gdLst>
                  <a:gd name="T0" fmla="*/ 85 w 85"/>
                  <a:gd name="T1" fmla="*/ 108 h 110"/>
                  <a:gd name="T2" fmla="*/ 56 w 85"/>
                  <a:gd name="T3" fmla="*/ 41 h 110"/>
                  <a:gd name="T4" fmla="*/ 85 w 85"/>
                  <a:gd name="T5" fmla="*/ 108 h 110"/>
                </a:gdLst>
                <a:ahLst/>
                <a:cxnLst>
                  <a:cxn ang="0">
                    <a:pos x="T0" y="T1"/>
                  </a:cxn>
                  <a:cxn ang="0">
                    <a:pos x="T2" y="T3"/>
                  </a:cxn>
                  <a:cxn ang="0">
                    <a:pos x="T4" y="T5"/>
                  </a:cxn>
                </a:cxnLst>
                <a:rect l="0" t="0" r="r" b="b"/>
                <a:pathLst>
                  <a:path w="85" h="110">
                    <a:moveTo>
                      <a:pt x="85" y="108"/>
                    </a:moveTo>
                    <a:cubicBezTo>
                      <a:pt x="84" y="93"/>
                      <a:pt x="83" y="61"/>
                      <a:pt x="56" y="41"/>
                    </a:cubicBezTo>
                    <a:cubicBezTo>
                      <a:pt x="0" y="0"/>
                      <a:pt x="28" y="110"/>
                      <a:pt x="85" y="108"/>
                    </a:cubicBezTo>
                    <a:close/>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7" name="Freeform 146"/>
              <p:cNvSpPr/>
              <p:nvPr/>
            </p:nvSpPr>
            <p:spPr bwMode="auto">
              <a:xfrm>
                <a:off x="3725" y="2469"/>
                <a:ext cx="122" cy="65"/>
              </a:xfrm>
              <a:custGeom>
                <a:avLst/>
                <a:gdLst>
                  <a:gd name="T0" fmla="*/ 0 w 137"/>
                  <a:gd name="T1" fmla="*/ 41 h 73"/>
                  <a:gd name="T2" fmla="*/ 68 w 137"/>
                  <a:gd name="T3" fmla="*/ 68 h 73"/>
                  <a:gd name="T4" fmla="*/ 0 w 137"/>
                  <a:gd name="T5" fmla="*/ 41 h 73"/>
                </a:gdLst>
                <a:ahLst/>
                <a:cxnLst>
                  <a:cxn ang="0">
                    <a:pos x="T0" y="T1"/>
                  </a:cxn>
                  <a:cxn ang="0">
                    <a:pos x="T2" y="T3"/>
                  </a:cxn>
                  <a:cxn ang="0">
                    <a:pos x="T4" y="T5"/>
                  </a:cxn>
                </a:cxnLst>
                <a:rect l="0" t="0" r="r" b="b"/>
                <a:pathLst>
                  <a:path w="137" h="73">
                    <a:moveTo>
                      <a:pt x="0" y="41"/>
                    </a:moveTo>
                    <a:cubicBezTo>
                      <a:pt x="12" y="51"/>
                      <a:pt x="35" y="73"/>
                      <a:pt x="68" y="68"/>
                    </a:cubicBezTo>
                    <a:cubicBezTo>
                      <a:pt x="137" y="58"/>
                      <a:pt x="39" y="0"/>
                      <a:pt x="0" y="41"/>
                    </a:cubicBezTo>
                    <a:close/>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8" name="Freeform 147"/>
              <p:cNvSpPr/>
              <p:nvPr/>
            </p:nvSpPr>
            <p:spPr bwMode="auto">
              <a:xfrm>
                <a:off x="3602" y="2458"/>
                <a:ext cx="75" cy="99"/>
              </a:xfrm>
              <a:custGeom>
                <a:avLst/>
                <a:gdLst>
                  <a:gd name="T0" fmla="*/ 85 w 85"/>
                  <a:gd name="T1" fmla="*/ 109 h 111"/>
                  <a:gd name="T2" fmla="*/ 56 w 85"/>
                  <a:gd name="T3" fmla="*/ 42 h 111"/>
                  <a:gd name="T4" fmla="*/ 85 w 85"/>
                  <a:gd name="T5" fmla="*/ 109 h 111"/>
                </a:gdLst>
                <a:ahLst/>
                <a:cxnLst>
                  <a:cxn ang="0">
                    <a:pos x="T0" y="T1"/>
                  </a:cxn>
                  <a:cxn ang="0">
                    <a:pos x="T2" y="T3"/>
                  </a:cxn>
                  <a:cxn ang="0">
                    <a:pos x="T4" y="T5"/>
                  </a:cxn>
                </a:cxnLst>
                <a:rect l="0" t="0" r="r" b="b"/>
                <a:pathLst>
                  <a:path w="85" h="110">
                    <a:moveTo>
                      <a:pt x="85" y="109"/>
                    </a:moveTo>
                    <a:cubicBezTo>
                      <a:pt x="84" y="94"/>
                      <a:pt x="83" y="62"/>
                      <a:pt x="56" y="42"/>
                    </a:cubicBezTo>
                    <a:cubicBezTo>
                      <a:pt x="0" y="0"/>
                      <a:pt x="28" y="111"/>
                      <a:pt x="85" y="109"/>
                    </a:cubicBezTo>
                    <a:close/>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9" name="Freeform 148"/>
              <p:cNvSpPr/>
              <p:nvPr/>
            </p:nvSpPr>
            <p:spPr bwMode="auto">
              <a:xfrm>
                <a:off x="3676" y="2518"/>
                <a:ext cx="122" cy="66"/>
              </a:xfrm>
              <a:custGeom>
                <a:avLst/>
                <a:gdLst>
                  <a:gd name="T0" fmla="*/ 0 w 137"/>
                  <a:gd name="T1" fmla="*/ 42 h 74"/>
                  <a:gd name="T2" fmla="*/ 69 w 137"/>
                  <a:gd name="T3" fmla="*/ 69 h 74"/>
                  <a:gd name="T4" fmla="*/ 0 w 137"/>
                  <a:gd name="T5" fmla="*/ 42 h 74"/>
                </a:gdLst>
                <a:ahLst/>
                <a:cxnLst>
                  <a:cxn ang="0">
                    <a:pos x="T0" y="T1"/>
                  </a:cxn>
                  <a:cxn ang="0">
                    <a:pos x="T2" y="T3"/>
                  </a:cxn>
                  <a:cxn ang="0">
                    <a:pos x="T4" y="T5"/>
                  </a:cxn>
                </a:cxnLst>
                <a:rect l="0" t="0" r="r" b="b"/>
                <a:pathLst>
                  <a:path w="137" h="74">
                    <a:moveTo>
                      <a:pt x="0" y="42"/>
                    </a:moveTo>
                    <a:cubicBezTo>
                      <a:pt x="12" y="52"/>
                      <a:pt x="35" y="74"/>
                      <a:pt x="69" y="69"/>
                    </a:cubicBezTo>
                    <a:cubicBezTo>
                      <a:pt x="137" y="59"/>
                      <a:pt x="39" y="0"/>
                      <a:pt x="0" y="42"/>
                    </a:cubicBezTo>
                    <a:close/>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0" name="Freeform 149"/>
              <p:cNvSpPr/>
              <p:nvPr/>
            </p:nvSpPr>
            <p:spPr bwMode="auto">
              <a:xfrm>
                <a:off x="4018" y="1033"/>
                <a:ext cx="179" cy="238"/>
              </a:xfrm>
              <a:custGeom>
                <a:avLst/>
                <a:gdLst>
                  <a:gd name="T0" fmla="*/ 5 w 202"/>
                  <a:gd name="T1" fmla="*/ 267 h 268"/>
                  <a:gd name="T2" fmla="*/ 118 w 202"/>
                  <a:gd name="T3" fmla="*/ 151 h 268"/>
                  <a:gd name="T4" fmla="*/ 161 w 202"/>
                  <a:gd name="T5" fmla="*/ 79 h 268"/>
                  <a:gd name="T6" fmla="*/ 201 w 202"/>
                  <a:gd name="T7" fmla="*/ 5 h 268"/>
                  <a:gd name="T8" fmla="*/ 197 w 202"/>
                  <a:gd name="T9" fmla="*/ 2 h 268"/>
                  <a:gd name="T10" fmla="*/ 158 w 202"/>
                  <a:gd name="T11" fmla="*/ 63 h 268"/>
                  <a:gd name="T12" fmla="*/ 116 w 202"/>
                  <a:gd name="T13" fmla="*/ 136 h 268"/>
                  <a:gd name="T14" fmla="*/ 2 w 202"/>
                  <a:gd name="T15" fmla="*/ 262 h 268"/>
                  <a:gd name="T16" fmla="*/ 5 w 202"/>
                  <a:gd name="T17" fmla="*/ 267 h 2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1" h="268">
                    <a:moveTo>
                      <a:pt x="5" y="267"/>
                    </a:moveTo>
                    <a:cubicBezTo>
                      <a:pt x="52" y="237"/>
                      <a:pt x="88" y="197"/>
                      <a:pt x="118" y="151"/>
                    </a:cubicBezTo>
                    <a:cubicBezTo>
                      <a:pt x="134" y="128"/>
                      <a:pt x="147" y="103"/>
                      <a:pt x="161" y="79"/>
                    </a:cubicBezTo>
                    <a:cubicBezTo>
                      <a:pt x="174" y="55"/>
                      <a:pt x="193" y="31"/>
                      <a:pt x="201" y="5"/>
                    </a:cubicBezTo>
                    <a:cubicBezTo>
                      <a:pt x="202" y="2"/>
                      <a:pt x="198" y="0"/>
                      <a:pt x="197" y="2"/>
                    </a:cubicBezTo>
                    <a:cubicBezTo>
                      <a:pt x="179" y="18"/>
                      <a:pt x="169" y="43"/>
                      <a:pt x="158" y="63"/>
                    </a:cubicBezTo>
                    <a:cubicBezTo>
                      <a:pt x="144" y="88"/>
                      <a:pt x="131" y="112"/>
                      <a:pt x="116" y="136"/>
                    </a:cubicBezTo>
                    <a:cubicBezTo>
                      <a:pt x="87" y="185"/>
                      <a:pt x="51" y="231"/>
                      <a:pt x="2" y="262"/>
                    </a:cubicBezTo>
                    <a:cubicBezTo>
                      <a:pt x="0" y="264"/>
                      <a:pt x="2" y="268"/>
                      <a:pt x="5" y="267"/>
                    </a:cubicBezTo>
                    <a:close/>
                  </a:path>
                </a:pathLst>
              </a:custGeom>
              <a:solidFill>
                <a:srgbClr val="55846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1" name="Freeform 150"/>
              <p:cNvSpPr/>
              <p:nvPr/>
            </p:nvSpPr>
            <p:spPr bwMode="auto">
              <a:xfrm>
                <a:off x="4138" y="1097"/>
                <a:ext cx="85" cy="48"/>
              </a:xfrm>
              <a:custGeom>
                <a:avLst/>
                <a:gdLst>
                  <a:gd name="T0" fmla="*/ 4 w 96"/>
                  <a:gd name="T1" fmla="*/ 49 h 54"/>
                  <a:gd name="T2" fmla="*/ 96 w 96"/>
                  <a:gd name="T3" fmla="*/ 4 h 54"/>
                  <a:gd name="T4" fmla="*/ 92 w 96"/>
                  <a:gd name="T5" fmla="*/ 1 h 54"/>
                  <a:gd name="T6" fmla="*/ 56 w 96"/>
                  <a:gd name="T7" fmla="*/ 31 h 54"/>
                  <a:gd name="T8" fmla="*/ 5 w 96"/>
                  <a:gd name="T9" fmla="*/ 43 h 54"/>
                  <a:gd name="T10" fmla="*/ 4 w 96"/>
                  <a:gd name="T11" fmla="*/ 49 h 54"/>
                </a:gdLst>
                <a:ahLst/>
                <a:cxnLst>
                  <a:cxn ang="0">
                    <a:pos x="T0" y="T1"/>
                  </a:cxn>
                  <a:cxn ang="0">
                    <a:pos x="T2" y="T3"/>
                  </a:cxn>
                  <a:cxn ang="0">
                    <a:pos x="T4" y="T5"/>
                  </a:cxn>
                  <a:cxn ang="0">
                    <a:pos x="T6" y="T7"/>
                  </a:cxn>
                  <a:cxn ang="0">
                    <a:pos x="T8" y="T9"/>
                  </a:cxn>
                  <a:cxn ang="0">
                    <a:pos x="T10" y="T11"/>
                  </a:cxn>
                </a:cxnLst>
                <a:rect l="0" t="0" r="r" b="b"/>
                <a:pathLst>
                  <a:path w="96" h="54">
                    <a:moveTo>
                      <a:pt x="4" y="49"/>
                    </a:moveTo>
                    <a:cubicBezTo>
                      <a:pt x="36" y="54"/>
                      <a:pt x="83" y="37"/>
                      <a:pt x="96" y="4"/>
                    </a:cubicBezTo>
                    <a:cubicBezTo>
                      <a:pt x="96" y="2"/>
                      <a:pt x="94" y="0"/>
                      <a:pt x="92" y="1"/>
                    </a:cubicBezTo>
                    <a:cubicBezTo>
                      <a:pt x="80" y="11"/>
                      <a:pt x="70" y="22"/>
                      <a:pt x="56" y="31"/>
                    </a:cubicBezTo>
                    <a:cubicBezTo>
                      <a:pt x="41" y="40"/>
                      <a:pt x="22" y="44"/>
                      <a:pt x="5" y="43"/>
                    </a:cubicBezTo>
                    <a:cubicBezTo>
                      <a:pt x="1" y="43"/>
                      <a:pt x="0" y="49"/>
                      <a:pt x="4" y="49"/>
                    </a:cubicBezTo>
                    <a:close/>
                  </a:path>
                </a:pathLst>
              </a:custGeom>
              <a:solidFill>
                <a:srgbClr val="55846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2" name="Freeform 151"/>
              <p:cNvSpPr/>
              <p:nvPr/>
            </p:nvSpPr>
            <p:spPr bwMode="auto">
              <a:xfrm>
                <a:off x="4137" y="1000"/>
                <a:ext cx="28" cy="99"/>
              </a:xfrm>
              <a:custGeom>
                <a:avLst/>
                <a:gdLst>
                  <a:gd name="T0" fmla="*/ 30 w 32"/>
                  <a:gd name="T1" fmla="*/ 103 h 112"/>
                  <a:gd name="T2" fmla="*/ 25 w 32"/>
                  <a:gd name="T3" fmla="*/ 4 h 112"/>
                  <a:gd name="T4" fmla="*/ 21 w 32"/>
                  <a:gd name="T5" fmla="*/ 2 h 112"/>
                  <a:gd name="T6" fmla="*/ 23 w 32"/>
                  <a:gd name="T7" fmla="*/ 107 h 112"/>
                  <a:gd name="T8" fmla="*/ 30 w 32"/>
                  <a:gd name="T9" fmla="*/ 103 h 112"/>
                </a:gdLst>
                <a:ahLst/>
                <a:cxnLst>
                  <a:cxn ang="0">
                    <a:pos x="T0" y="T1"/>
                  </a:cxn>
                  <a:cxn ang="0">
                    <a:pos x="T2" y="T3"/>
                  </a:cxn>
                  <a:cxn ang="0">
                    <a:pos x="T4" y="T5"/>
                  </a:cxn>
                  <a:cxn ang="0">
                    <a:pos x="T6" y="T7"/>
                  </a:cxn>
                  <a:cxn ang="0">
                    <a:pos x="T8" y="T9"/>
                  </a:cxn>
                </a:cxnLst>
                <a:rect l="0" t="0" r="r" b="b"/>
                <a:pathLst>
                  <a:path w="32" h="112">
                    <a:moveTo>
                      <a:pt x="30" y="103"/>
                    </a:moveTo>
                    <a:cubicBezTo>
                      <a:pt x="14" y="70"/>
                      <a:pt x="14" y="38"/>
                      <a:pt x="25" y="4"/>
                    </a:cubicBezTo>
                    <a:cubicBezTo>
                      <a:pt x="26" y="1"/>
                      <a:pt x="22" y="0"/>
                      <a:pt x="21" y="2"/>
                    </a:cubicBezTo>
                    <a:cubicBezTo>
                      <a:pt x="0" y="35"/>
                      <a:pt x="3" y="73"/>
                      <a:pt x="23" y="107"/>
                    </a:cubicBezTo>
                    <a:cubicBezTo>
                      <a:pt x="25" y="112"/>
                      <a:pt x="32" y="107"/>
                      <a:pt x="30" y="103"/>
                    </a:cubicBezTo>
                    <a:close/>
                  </a:path>
                </a:pathLst>
              </a:custGeom>
              <a:solidFill>
                <a:srgbClr val="55846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3" name="Freeform 152"/>
              <p:cNvSpPr/>
              <p:nvPr/>
            </p:nvSpPr>
            <p:spPr bwMode="auto">
              <a:xfrm>
                <a:off x="4100" y="1190"/>
                <a:ext cx="96" cy="27"/>
              </a:xfrm>
              <a:custGeom>
                <a:avLst/>
                <a:gdLst>
                  <a:gd name="T0" fmla="*/ 1 w 107"/>
                  <a:gd name="T1" fmla="*/ 5 h 30"/>
                  <a:gd name="T2" fmla="*/ 105 w 107"/>
                  <a:gd name="T3" fmla="*/ 5 h 30"/>
                  <a:gd name="T4" fmla="*/ 103 w 107"/>
                  <a:gd name="T5" fmla="*/ 1 h 30"/>
                  <a:gd name="T6" fmla="*/ 55 w 107"/>
                  <a:gd name="T7" fmla="*/ 13 h 30"/>
                  <a:gd name="T8" fmla="*/ 4 w 107"/>
                  <a:gd name="T9" fmla="*/ 1 h 30"/>
                  <a:gd name="T10" fmla="*/ 1 w 107"/>
                  <a:gd name="T11" fmla="*/ 5 h 30"/>
                </a:gdLst>
                <a:ahLst/>
                <a:cxnLst>
                  <a:cxn ang="0">
                    <a:pos x="T0" y="T1"/>
                  </a:cxn>
                  <a:cxn ang="0">
                    <a:pos x="T2" y="T3"/>
                  </a:cxn>
                  <a:cxn ang="0">
                    <a:pos x="T4" y="T5"/>
                  </a:cxn>
                  <a:cxn ang="0">
                    <a:pos x="T6" y="T7"/>
                  </a:cxn>
                  <a:cxn ang="0">
                    <a:pos x="T8" y="T9"/>
                  </a:cxn>
                  <a:cxn ang="0">
                    <a:pos x="T10" y="T11"/>
                  </a:cxn>
                </a:cxnLst>
                <a:rect l="0" t="0" r="r" b="b"/>
                <a:pathLst>
                  <a:path w="107" h="30">
                    <a:moveTo>
                      <a:pt x="1" y="5"/>
                    </a:moveTo>
                    <a:cubicBezTo>
                      <a:pt x="24" y="30"/>
                      <a:pt x="81" y="29"/>
                      <a:pt x="105" y="5"/>
                    </a:cubicBezTo>
                    <a:cubicBezTo>
                      <a:pt x="107" y="3"/>
                      <a:pt x="105" y="0"/>
                      <a:pt x="103" y="1"/>
                    </a:cubicBezTo>
                    <a:cubicBezTo>
                      <a:pt x="86" y="4"/>
                      <a:pt x="72" y="12"/>
                      <a:pt x="55" y="13"/>
                    </a:cubicBezTo>
                    <a:cubicBezTo>
                      <a:pt x="37" y="15"/>
                      <a:pt x="19" y="12"/>
                      <a:pt x="4" y="1"/>
                    </a:cubicBezTo>
                    <a:cubicBezTo>
                      <a:pt x="2" y="0"/>
                      <a:pt x="0" y="3"/>
                      <a:pt x="1" y="5"/>
                    </a:cubicBezTo>
                    <a:close/>
                  </a:path>
                </a:pathLst>
              </a:custGeom>
              <a:solidFill>
                <a:srgbClr val="55846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4" name="Freeform 153"/>
              <p:cNvSpPr/>
              <p:nvPr/>
            </p:nvSpPr>
            <p:spPr bwMode="auto">
              <a:xfrm>
                <a:off x="4062" y="1132"/>
                <a:ext cx="29" cy="84"/>
              </a:xfrm>
              <a:custGeom>
                <a:avLst/>
                <a:gdLst>
                  <a:gd name="T0" fmla="*/ 24 w 33"/>
                  <a:gd name="T1" fmla="*/ 85 h 94"/>
                  <a:gd name="T2" fmla="*/ 32 w 33"/>
                  <a:gd name="T3" fmla="*/ 4 h 94"/>
                  <a:gd name="T4" fmla="*/ 29 w 33"/>
                  <a:gd name="T5" fmla="*/ 2 h 94"/>
                  <a:gd name="T6" fmla="*/ 17 w 33"/>
                  <a:gd name="T7" fmla="*/ 89 h 94"/>
                  <a:gd name="T8" fmla="*/ 24 w 33"/>
                  <a:gd name="T9" fmla="*/ 85 h 94"/>
                </a:gdLst>
                <a:ahLst/>
                <a:cxnLst>
                  <a:cxn ang="0">
                    <a:pos x="T0" y="T1"/>
                  </a:cxn>
                  <a:cxn ang="0">
                    <a:pos x="T2" y="T3"/>
                  </a:cxn>
                  <a:cxn ang="0">
                    <a:pos x="T4" y="T5"/>
                  </a:cxn>
                  <a:cxn ang="0">
                    <a:pos x="T6" y="T7"/>
                  </a:cxn>
                  <a:cxn ang="0">
                    <a:pos x="T8" y="T9"/>
                  </a:cxn>
                </a:cxnLst>
                <a:rect l="0" t="0" r="r" b="b"/>
                <a:pathLst>
                  <a:path w="33" h="94">
                    <a:moveTo>
                      <a:pt x="24" y="85"/>
                    </a:moveTo>
                    <a:cubicBezTo>
                      <a:pt x="9" y="57"/>
                      <a:pt x="19" y="30"/>
                      <a:pt x="32" y="4"/>
                    </a:cubicBezTo>
                    <a:cubicBezTo>
                      <a:pt x="33" y="2"/>
                      <a:pt x="31" y="0"/>
                      <a:pt x="29" y="2"/>
                    </a:cubicBezTo>
                    <a:cubicBezTo>
                      <a:pt x="7" y="26"/>
                      <a:pt x="0" y="60"/>
                      <a:pt x="17" y="89"/>
                    </a:cubicBezTo>
                    <a:cubicBezTo>
                      <a:pt x="20" y="94"/>
                      <a:pt x="27" y="90"/>
                      <a:pt x="24" y="85"/>
                    </a:cubicBezTo>
                    <a:close/>
                  </a:path>
                </a:pathLst>
              </a:custGeom>
              <a:solidFill>
                <a:srgbClr val="55846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5" name="Freeform 154"/>
              <p:cNvSpPr/>
              <p:nvPr/>
            </p:nvSpPr>
            <p:spPr bwMode="auto">
              <a:xfrm>
                <a:off x="4181" y="1173"/>
                <a:ext cx="36" cy="35"/>
              </a:xfrm>
              <a:custGeom>
                <a:avLst/>
                <a:gdLst>
                  <a:gd name="T0" fmla="*/ 14 w 40"/>
                  <a:gd name="T1" fmla="*/ 3 h 39"/>
                  <a:gd name="T2" fmla="*/ 3 w 40"/>
                  <a:gd name="T3" fmla="*/ 25 h 39"/>
                  <a:gd name="T4" fmla="*/ 25 w 40"/>
                  <a:gd name="T5" fmla="*/ 36 h 39"/>
                  <a:gd name="T6" fmla="*/ 37 w 40"/>
                  <a:gd name="T7" fmla="*/ 14 h 39"/>
                  <a:gd name="T8" fmla="*/ 14 w 40"/>
                  <a:gd name="T9" fmla="*/ 3 h 39"/>
                </a:gdLst>
                <a:ahLst/>
                <a:cxnLst>
                  <a:cxn ang="0">
                    <a:pos x="T0" y="T1"/>
                  </a:cxn>
                  <a:cxn ang="0">
                    <a:pos x="T2" y="T3"/>
                  </a:cxn>
                  <a:cxn ang="0">
                    <a:pos x="T4" y="T5"/>
                  </a:cxn>
                  <a:cxn ang="0">
                    <a:pos x="T6" y="T7"/>
                  </a:cxn>
                  <a:cxn ang="0">
                    <a:pos x="T8" y="T9"/>
                  </a:cxn>
                </a:cxnLst>
                <a:rect l="0" t="0" r="r" b="b"/>
                <a:pathLst>
                  <a:path w="40" h="39">
                    <a:moveTo>
                      <a:pt x="14" y="3"/>
                    </a:moveTo>
                    <a:cubicBezTo>
                      <a:pt x="5" y="6"/>
                      <a:pt x="0" y="16"/>
                      <a:pt x="3" y="25"/>
                    </a:cubicBezTo>
                    <a:cubicBezTo>
                      <a:pt x="6" y="34"/>
                      <a:pt x="16" y="39"/>
                      <a:pt x="25" y="36"/>
                    </a:cubicBezTo>
                    <a:cubicBezTo>
                      <a:pt x="34" y="33"/>
                      <a:pt x="40" y="23"/>
                      <a:pt x="37" y="14"/>
                    </a:cubicBezTo>
                    <a:cubicBezTo>
                      <a:pt x="34" y="5"/>
                      <a:pt x="24" y="0"/>
                      <a:pt x="14" y="3"/>
                    </a:cubicBezTo>
                    <a:close/>
                  </a:path>
                </a:pathLst>
              </a:custGeom>
              <a:solidFill>
                <a:srgbClr val="FFD5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6" name="Freeform 155"/>
              <p:cNvSpPr/>
              <p:nvPr/>
            </p:nvSpPr>
            <p:spPr bwMode="auto">
              <a:xfrm>
                <a:off x="4208" y="1077"/>
                <a:ext cx="36" cy="36"/>
              </a:xfrm>
              <a:custGeom>
                <a:avLst/>
                <a:gdLst>
                  <a:gd name="T0" fmla="*/ 15 w 40"/>
                  <a:gd name="T1" fmla="*/ 3 h 40"/>
                  <a:gd name="T2" fmla="*/ 3 w 40"/>
                  <a:gd name="T3" fmla="*/ 26 h 40"/>
                  <a:gd name="T4" fmla="*/ 25 w 40"/>
                  <a:gd name="T5" fmla="*/ 37 h 40"/>
                  <a:gd name="T6" fmla="*/ 37 w 40"/>
                  <a:gd name="T7" fmla="*/ 15 h 40"/>
                  <a:gd name="T8" fmla="*/ 15 w 40"/>
                  <a:gd name="T9" fmla="*/ 3 h 40"/>
                </a:gdLst>
                <a:ahLst/>
                <a:cxnLst>
                  <a:cxn ang="0">
                    <a:pos x="T0" y="T1"/>
                  </a:cxn>
                  <a:cxn ang="0">
                    <a:pos x="T2" y="T3"/>
                  </a:cxn>
                  <a:cxn ang="0">
                    <a:pos x="T4" y="T5"/>
                  </a:cxn>
                  <a:cxn ang="0">
                    <a:pos x="T6" y="T7"/>
                  </a:cxn>
                  <a:cxn ang="0">
                    <a:pos x="T8" y="T9"/>
                  </a:cxn>
                </a:cxnLst>
                <a:rect l="0" t="0" r="r" b="b"/>
                <a:pathLst>
                  <a:path w="40" h="40">
                    <a:moveTo>
                      <a:pt x="15" y="3"/>
                    </a:moveTo>
                    <a:cubicBezTo>
                      <a:pt x="5" y="6"/>
                      <a:pt x="0" y="16"/>
                      <a:pt x="3" y="26"/>
                    </a:cubicBezTo>
                    <a:cubicBezTo>
                      <a:pt x="6" y="35"/>
                      <a:pt x="16" y="40"/>
                      <a:pt x="25" y="37"/>
                    </a:cubicBezTo>
                    <a:cubicBezTo>
                      <a:pt x="35" y="34"/>
                      <a:pt x="40" y="24"/>
                      <a:pt x="37" y="15"/>
                    </a:cubicBezTo>
                    <a:cubicBezTo>
                      <a:pt x="34" y="5"/>
                      <a:pt x="24" y="0"/>
                      <a:pt x="15" y="3"/>
                    </a:cubicBezTo>
                    <a:close/>
                  </a:path>
                </a:pathLst>
              </a:custGeom>
              <a:solidFill>
                <a:srgbClr val="FFD5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7" name="Freeform 156"/>
              <p:cNvSpPr/>
              <p:nvPr/>
            </p:nvSpPr>
            <p:spPr bwMode="auto">
              <a:xfrm>
                <a:off x="4143" y="979"/>
                <a:ext cx="36" cy="36"/>
              </a:xfrm>
              <a:custGeom>
                <a:avLst/>
                <a:gdLst>
                  <a:gd name="T0" fmla="*/ 14 w 40"/>
                  <a:gd name="T1" fmla="*/ 3 h 40"/>
                  <a:gd name="T2" fmla="*/ 3 w 40"/>
                  <a:gd name="T3" fmla="*/ 26 h 40"/>
                  <a:gd name="T4" fmla="*/ 25 w 40"/>
                  <a:gd name="T5" fmla="*/ 37 h 40"/>
                  <a:gd name="T6" fmla="*/ 37 w 40"/>
                  <a:gd name="T7" fmla="*/ 15 h 40"/>
                  <a:gd name="T8" fmla="*/ 14 w 40"/>
                  <a:gd name="T9" fmla="*/ 3 h 40"/>
                </a:gdLst>
                <a:ahLst/>
                <a:cxnLst>
                  <a:cxn ang="0">
                    <a:pos x="T0" y="T1"/>
                  </a:cxn>
                  <a:cxn ang="0">
                    <a:pos x="T2" y="T3"/>
                  </a:cxn>
                  <a:cxn ang="0">
                    <a:pos x="T4" y="T5"/>
                  </a:cxn>
                  <a:cxn ang="0">
                    <a:pos x="T6" y="T7"/>
                  </a:cxn>
                  <a:cxn ang="0">
                    <a:pos x="T8" y="T9"/>
                  </a:cxn>
                </a:cxnLst>
                <a:rect l="0" t="0" r="r" b="b"/>
                <a:pathLst>
                  <a:path w="40" h="40">
                    <a:moveTo>
                      <a:pt x="14" y="3"/>
                    </a:moveTo>
                    <a:cubicBezTo>
                      <a:pt x="5" y="6"/>
                      <a:pt x="0" y="16"/>
                      <a:pt x="3" y="26"/>
                    </a:cubicBezTo>
                    <a:cubicBezTo>
                      <a:pt x="6" y="35"/>
                      <a:pt x="16" y="40"/>
                      <a:pt x="25" y="37"/>
                    </a:cubicBezTo>
                    <a:cubicBezTo>
                      <a:pt x="35" y="34"/>
                      <a:pt x="40" y="24"/>
                      <a:pt x="37" y="15"/>
                    </a:cubicBezTo>
                    <a:cubicBezTo>
                      <a:pt x="34" y="5"/>
                      <a:pt x="24" y="0"/>
                      <a:pt x="14" y="3"/>
                    </a:cubicBezTo>
                    <a:close/>
                  </a:path>
                </a:pathLst>
              </a:custGeom>
              <a:solidFill>
                <a:srgbClr val="FFD5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8" name="Freeform 157"/>
              <p:cNvSpPr/>
              <p:nvPr/>
            </p:nvSpPr>
            <p:spPr bwMode="auto">
              <a:xfrm>
                <a:off x="4181" y="1013"/>
                <a:ext cx="36" cy="35"/>
              </a:xfrm>
              <a:custGeom>
                <a:avLst/>
                <a:gdLst>
                  <a:gd name="T0" fmla="*/ 14 w 40"/>
                  <a:gd name="T1" fmla="*/ 3 h 39"/>
                  <a:gd name="T2" fmla="*/ 3 w 40"/>
                  <a:gd name="T3" fmla="*/ 25 h 39"/>
                  <a:gd name="T4" fmla="*/ 25 w 40"/>
                  <a:gd name="T5" fmla="*/ 36 h 39"/>
                  <a:gd name="T6" fmla="*/ 37 w 40"/>
                  <a:gd name="T7" fmla="*/ 14 h 39"/>
                  <a:gd name="T8" fmla="*/ 14 w 40"/>
                  <a:gd name="T9" fmla="*/ 3 h 39"/>
                </a:gdLst>
                <a:ahLst/>
                <a:cxnLst>
                  <a:cxn ang="0">
                    <a:pos x="T0" y="T1"/>
                  </a:cxn>
                  <a:cxn ang="0">
                    <a:pos x="T2" y="T3"/>
                  </a:cxn>
                  <a:cxn ang="0">
                    <a:pos x="T4" y="T5"/>
                  </a:cxn>
                  <a:cxn ang="0">
                    <a:pos x="T6" y="T7"/>
                  </a:cxn>
                  <a:cxn ang="0">
                    <a:pos x="T8" y="T9"/>
                  </a:cxn>
                </a:cxnLst>
                <a:rect l="0" t="0" r="r" b="b"/>
                <a:pathLst>
                  <a:path w="40" h="39">
                    <a:moveTo>
                      <a:pt x="14" y="3"/>
                    </a:moveTo>
                    <a:cubicBezTo>
                      <a:pt x="5" y="6"/>
                      <a:pt x="0" y="16"/>
                      <a:pt x="3" y="25"/>
                    </a:cubicBezTo>
                    <a:cubicBezTo>
                      <a:pt x="6" y="34"/>
                      <a:pt x="16" y="39"/>
                      <a:pt x="25" y="36"/>
                    </a:cubicBezTo>
                    <a:cubicBezTo>
                      <a:pt x="34" y="33"/>
                      <a:pt x="40" y="23"/>
                      <a:pt x="37" y="14"/>
                    </a:cubicBezTo>
                    <a:cubicBezTo>
                      <a:pt x="34" y="5"/>
                      <a:pt x="24" y="0"/>
                      <a:pt x="14" y="3"/>
                    </a:cubicBezTo>
                    <a:close/>
                  </a:path>
                </a:pathLst>
              </a:custGeom>
              <a:solidFill>
                <a:srgbClr val="FFD5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9" name="Freeform 158"/>
              <p:cNvSpPr/>
              <p:nvPr/>
            </p:nvSpPr>
            <p:spPr bwMode="auto">
              <a:xfrm>
                <a:off x="4074" y="1114"/>
                <a:ext cx="35" cy="35"/>
              </a:xfrm>
              <a:custGeom>
                <a:avLst/>
                <a:gdLst>
                  <a:gd name="T0" fmla="*/ 14 w 40"/>
                  <a:gd name="T1" fmla="*/ 3 h 40"/>
                  <a:gd name="T2" fmla="*/ 3 w 40"/>
                  <a:gd name="T3" fmla="*/ 25 h 40"/>
                  <a:gd name="T4" fmla="*/ 25 w 40"/>
                  <a:gd name="T5" fmla="*/ 37 h 40"/>
                  <a:gd name="T6" fmla="*/ 37 w 40"/>
                  <a:gd name="T7" fmla="*/ 15 h 40"/>
                  <a:gd name="T8" fmla="*/ 14 w 40"/>
                  <a:gd name="T9" fmla="*/ 3 h 40"/>
                </a:gdLst>
                <a:ahLst/>
                <a:cxnLst>
                  <a:cxn ang="0">
                    <a:pos x="T0" y="T1"/>
                  </a:cxn>
                  <a:cxn ang="0">
                    <a:pos x="T2" y="T3"/>
                  </a:cxn>
                  <a:cxn ang="0">
                    <a:pos x="T4" y="T5"/>
                  </a:cxn>
                  <a:cxn ang="0">
                    <a:pos x="T6" y="T7"/>
                  </a:cxn>
                  <a:cxn ang="0">
                    <a:pos x="T8" y="T9"/>
                  </a:cxn>
                </a:cxnLst>
                <a:rect l="0" t="0" r="r" b="b"/>
                <a:pathLst>
                  <a:path w="40" h="40">
                    <a:moveTo>
                      <a:pt x="14" y="3"/>
                    </a:moveTo>
                    <a:cubicBezTo>
                      <a:pt x="5" y="6"/>
                      <a:pt x="0" y="16"/>
                      <a:pt x="3" y="25"/>
                    </a:cubicBezTo>
                    <a:cubicBezTo>
                      <a:pt x="6" y="35"/>
                      <a:pt x="16" y="40"/>
                      <a:pt x="25" y="37"/>
                    </a:cubicBezTo>
                    <a:cubicBezTo>
                      <a:pt x="35" y="34"/>
                      <a:pt x="40" y="24"/>
                      <a:pt x="37" y="15"/>
                    </a:cubicBezTo>
                    <a:cubicBezTo>
                      <a:pt x="34" y="5"/>
                      <a:pt x="24" y="0"/>
                      <a:pt x="14" y="3"/>
                    </a:cubicBezTo>
                    <a:close/>
                  </a:path>
                </a:pathLst>
              </a:custGeom>
              <a:solidFill>
                <a:srgbClr val="FFD5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0" name="Freeform 159"/>
              <p:cNvSpPr/>
              <p:nvPr/>
            </p:nvSpPr>
            <p:spPr bwMode="auto">
              <a:xfrm>
                <a:off x="2880" y="2792"/>
                <a:ext cx="310" cy="73"/>
              </a:xfrm>
              <a:custGeom>
                <a:avLst/>
                <a:gdLst>
                  <a:gd name="T0" fmla="*/ 344 w 348"/>
                  <a:gd name="T1" fmla="*/ 1 h 82"/>
                  <a:gd name="T2" fmla="*/ 179 w 348"/>
                  <a:gd name="T3" fmla="*/ 47 h 82"/>
                  <a:gd name="T4" fmla="*/ 4 w 348"/>
                  <a:gd name="T5" fmla="*/ 55 h 82"/>
                  <a:gd name="T6" fmla="*/ 3 w 348"/>
                  <a:gd name="T7" fmla="*/ 60 h 82"/>
                  <a:gd name="T8" fmla="*/ 346 w 348"/>
                  <a:gd name="T9" fmla="*/ 6 h 82"/>
                  <a:gd name="T10" fmla="*/ 344 w 348"/>
                  <a:gd name="T11" fmla="*/ 1 h 82"/>
                </a:gdLst>
                <a:ahLst/>
                <a:cxnLst>
                  <a:cxn ang="0">
                    <a:pos x="T0" y="T1"/>
                  </a:cxn>
                  <a:cxn ang="0">
                    <a:pos x="T2" y="T3"/>
                  </a:cxn>
                  <a:cxn ang="0">
                    <a:pos x="T4" y="T5"/>
                  </a:cxn>
                  <a:cxn ang="0">
                    <a:pos x="T6" y="T7"/>
                  </a:cxn>
                  <a:cxn ang="0">
                    <a:pos x="T8" y="T9"/>
                  </a:cxn>
                  <a:cxn ang="0">
                    <a:pos x="T10" y="T11"/>
                  </a:cxn>
                </a:cxnLst>
                <a:rect l="0" t="0" r="r" b="b"/>
                <a:pathLst>
                  <a:path w="348" h="82">
                    <a:moveTo>
                      <a:pt x="344" y="1"/>
                    </a:moveTo>
                    <a:cubicBezTo>
                      <a:pt x="290" y="20"/>
                      <a:pt x="236" y="36"/>
                      <a:pt x="179" y="47"/>
                    </a:cubicBezTo>
                    <a:cubicBezTo>
                      <a:pt x="121" y="57"/>
                      <a:pt x="63" y="57"/>
                      <a:pt x="4" y="55"/>
                    </a:cubicBezTo>
                    <a:cubicBezTo>
                      <a:pt x="1" y="55"/>
                      <a:pt x="0" y="60"/>
                      <a:pt x="3" y="60"/>
                    </a:cubicBezTo>
                    <a:cubicBezTo>
                      <a:pt x="119" y="82"/>
                      <a:pt x="240" y="52"/>
                      <a:pt x="346" y="6"/>
                    </a:cubicBezTo>
                    <a:cubicBezTo>
                      <a:pt x="348" y="5"/>
                      <a:pt x="346" y="0"/>
                      <a:pt x="344" y="1"/>
                    </a:cubicBezTo>
                    <a:close/>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1" name="Freeform 160"/>
              <p:cNvSpPr/>
              <p:nvPr/>
            </p:nvSpPr>
            <p:spPr bwMode="auto">
              <a:xfrm>
                <a:off x="2807" y="2819"/>
                <a:ext cx="82" cy="50"/>
              </a:xfrm>
              <a:custGeom>
                <a:avLst/>
                <a:gdLst>
                  <a:gd name="T0" fmla="*/ 92 w 92"/>
                  <a:gd name="T1" fmla="*/ 25 h 57"/>
                  <a:gd name="T2" fmla="*/ 0 w 92"/>
                  <a:gd name="T3" fmla="*/ 26 h 57"/>
                  <a:gd name="T4" fmla="*/ 92 w 92"/>
                  <a:gd name="T5" fmla="*/ 28 h 57"/>
                </a:gdLst>
                <a:ahLst/>
                <a:cxnLst>
                  <a:cxn ang="0">
                    <a:pos x="T0" y="T1"/>
                  </a:cxn>
                  <a:cxn ang="0">
                    <a:pos x="T2" y="T3"/>
                  </a:cxn>
                  <a:cxn ang="0">
                    <a:pos x="T4" y="T5"/>
                  </a:cxn>
                </a:cxnLst>
                <a:rect l="0" t="0" r="r" b="b"/>
                <a:pathLst>
                  <a:path w="92" h="57">
                    <a:moveTo>
                      <a:pt x="92" y="25"/>
                    </a:moveTo>
                    <a:cubicBezTo>
                      <a:pt x="60" y="0"/>
                      <a:pt x="27" y="7"/>
                      <a:pt x="0" y="26"/>
                    </a:cubicBezTo>
                    <a:cubicBezTo>
                      <a:pt x="32" y="42"/>
                      <a:pt x="62" y="57"/>
                      <a:pt x="92" y="28"/>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2" name="Freeform 161"/>
              <p:cNvSpPr/>
              <p:nvPr/>
            </p:nvSpPr>
            <p:spPr bwMode="auto">
              <a:xfrm>
                <a:off x="2900" y="2774"/>
                <a:ext cx="58" cy="74"/>
              </a:xfrm>
              <a:custGeom>
                <a:avLst/>
                <a:gdLst>
                  <a:gd name="T0" fmla="*/ 42 w 66"/>
                  <a:gd name="T1" fmla="*/ 73 h 83"/>
                  <a:gd name="T2" fmla="*/ 9 w 66"/>
                  <a:gd name="T3" fmla="*/ 0 h 83"/>
                  <a:gd name="T4" fmla="*/ 43 w 66"/>
                  <a:gd name="T5" fmla="*/ 83 h 83"/>
                </a:gdLst>
                <a:ahLst/>
                <a:cxnLst>
                  <a:cxn ang="0">
                    <a:pos x="T0" y="T1"/>
                  </a:cxn>
                  <a:cxn ang="0">
                    <a:pos x="T2" y="T3"/>
                  </a:cxn>
                  <a:cxn ang="0">
                    <a:pos x="T4" y="T5"/>
                  </a:cxn>
                </a:cxnLst>
                <a:rect l="0" t="0" r="r" b="b"/>
                <a:pathLst>
                  <a:path w="66" h="83">
                    <a:moveTo>
                      <a:pt x="42" y="73"/>
                    </a:moveTo>
                    <a:cubicBezTo>
                      <a:pt x="27" y="53"/>
                      <a:pt x="0" y="30"/>
                      <a:pt x="9" y="0"/>
                    </a:cubicBezTo>
                    <a:cubicBezTo>
                      <a:pt x="38" y="11"/>
                      <a:pt x="66" y="57"/>
                      <a:pt x="43" y="83"/>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3" name="Freeform 162"/>
              <p:cNvSpPr/>
              <p:nvPr/>
            </p:nvSpPr>
            <p:spPr bwMode="auto">
              <a:xfrm>
                <a:off x="2901" y="2846"/>
                <a:ext cx="44" cy="57"/>
              </a:xfrm>
              <a:custGeom>
                <a:avLst/>
                <a:gdLst>
                  <a:gd name="T0" fmla="*/ 50 w 50"/>
                  <a:gd name="T1" fmla="*/ 0 h 64"/>
                  <a:gd name="T2" fmla="*/ 0 w 50"/>
                  <a:gd name="T3" fmla="*/ 64 h 64"/>
                  <a:gd name="T4" fmla="*/ 50 w 50"/>
                  <a:gd name="T5" fmla="*/ 0 h 64"/>
                </a:gdLst>
                <a:ahLst/>
                <a:cxnLst>
                  <a:cxn ang="0">
                    <a:pos x="T0" y="T1"/>
                  </a:cxn>
                  <a:cxn ang="0">
                    <a:pos x="T2" y="T3"/>
                  </a:cxn>
                  <a:cxn ang="0">
                    <a:pos x="T4" y="T5"/>
                  </a:cxn>
                </a:cxnLst>
                <a:rect l="0" t="0" r="r" b="b"/>
                <a:pathLst>
                  <a:path w="50" h="64">
                    <a:moveTo>
                      <a:pt x="50" y="0"/>
                    </a:moveTo>
                    <a:cubicBezTo>
                      <a:pt x="25" y="10"/>
                      <a:pt x="0" y="32"/>
                      <a:pt x="0" y="64"/>
                    </a:cubicBezTo>
                    <a:cubicBezTo>
                      <a:pt x="0" y="64"/>
                      <a:pt x="41" y="61"/>
                      <a:pt x="50" y="0"/>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4" name="Freeform 163"/>
              <p:cNvSpPr/>
              <p:nvPr/>
            </p:nvSpPr>
            <p:spPr bwMode="auto">
              <a:xfrm>
                <a:off x="2967" y="2770"/>
                <a:ext cx="58" cy="74"/>
              </a:xfrm>
              <a:custGeom>
                <a:avLst/>
                <a:gdLst>
                  <a:gd name="T0" fmla="*/ 66 w 66"/>
                  <a:gd name="T1" fmla="*/ 83 h 83"/>
                  <a:gd name="T2" fmla="*/ 0 w 66"/>
                  <a:gd name="T3" fmla="*/ 0 h 83"/>
                  <a:gd name="T4" fmla="*/ 61 w 66"/>
                  <a:gd name="T5" fmla="*/ 78 h 83"/>
                </a:gdLst>
                <a:ahLst/>
                <a:cxnLst>
                  <a:cxn ang="0">
                    <a:pos x="T0" y="T1"/>
                  </a:cxn>
                  <a:cxn ang="0">
                    <a:pos x="T2" y="T3"/>
                  </a:cxn>
                  <a:cxn ang="0">
                    <a:pos x="T4" y="T5"/>
                  </a:cxn>
                </a:cxnLst>
                <a:rect l="0" t="0" r="r" b="b"/>
                <a:pathLst>
                  <a:path w="66" h="83">
                    <a:moveTo>
                      <a:pt x="66" y="83"/>
                    </a:moveTo>
                    <a:cubicBezTo>
                      <a:pt x="31" y="69"/>
                      <a:pt x="5" y="34"/>
                      <a:pt x="0" y="0"/>
                    </a:cubicBezTo>
                    <a:cubicBezTo>
                      <a:pt x="35" y="5"/>
                      <a:pt x="64" y="42"/>
                      <a:pt x="61" y="78"/>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5" name="Freeform 164"/>
              <p:cNvSpPr/>
              <p:nvPr/>
            </p:nvSpPr>
            <p:spPr bwMode="auto">
              <a:xfrm>
                <a:off x="2975" y="2839"/>
                <a:ext cx="58" cy="77"/>
              </a:xfrm>
              <a:custGeom>
                <a:avLst/>
                <a:gdLst>
                  <a:gd name="T0" fmla="*/ 48 w 65"/>
                  <a:gd name="T1" fmla="*/ 1 h 86"/>
                  <a:gd name="T2" fmla="*/ 15 w 65"/>
                  <a:gd name="T3" fmla="*/ 86 h 86"/>
                  <a:gd name="T4" fmla="*/ 15 w 65"/>
                  <a:gd name="T5" fmla="*/ 86 h 86"/>
                  <a:gd name="T6" fmla="*/ 51 w 65"/>
                  <a:gd name="T7" fmla="*/ 0 h 86"/>
                </a:gdLst>
                <a:ahLst/>
                <a:cxnLst>
                  <a:cxn ang="0">
                    <a:pos x="T0" y="T1"/>
                  </a:cxn>
                  <a:cxn ang="0">
                    <a:pos x="T2" y="T3"/>
                  </a:cxn>
                  <a:cxn ang="0">
                    <a:pos x="T4" y="T5"/>
                  </a:cxn>
                  <a:cxn ang="0">
                    <a:pos x="T6" y="T7"/>
                  </a:cxn>
                </a:cxnLst>
                <a:rect l="0" t="0" r="r" b="b"/>
                <a:pathLst>
                  <a:path w="65" h="86">
                    <a:moveTo>
                      <a:pt x="48" y="1"/>
                    </a:moveTo>
                    <a:cubicBezTo>
                      <a:pt x="23" y="20"/>
                      <a:pt x="0" y="53"/>
                      <a:pt x="15" y="86"/>
                    </a:cubicBezTo>
                    <a:cubicBezTo>
                      <a:pt x="15" y="86"/>
                      <a:pt x="15" y="86"/>
                      <a:pt x="15" y="86"/>
                    </a:cubicBezTo>
                    <a:cubicBezTo>
                      <a:pt x="56" y="68"/>
                      <a:pt x="65" y="42"/>
                      <a:pt x="51" y="0"/>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6" name="Freeform 165"/>
              <p:cNvSpPr/>
              <p:nvPr/>
            </p:nvSpPr>
            <p:spPr bwMode="auto">
              <a:xfrm>
                <a:off x="3040" y="2758"/>
                <a:ext cx="62" cy="72"/>
              </a:xfrm>
              <a:custGeom>
                <a:avLst/>
                <a:gdLst>
                  <a:gd name="T0" fmla="*/ 70 w 70"/>
                  <a:gd name="T1" fmla="*/ 81 h 81"/>
                  <a:gd name="T2" fmla="*/ 0 w 70"/>
                  <a:gd name="T3" fmla="*/ 0 h 81"/>
                  <a:gd name="T4" fmla="*/ 65 w 70"/>
                  <a:gd name="T5" fmla="*/ 76 h 81"/>
                </a:gdLst>
                <a:ahLst/>
                <a:cxnLst>
                  <a:cxn ang="0">
                    <a:pos x="T0" y="T1"/>
                  </a:cxn>
                  <a:cxn ang="0">
                    <a:pos x="T2" y="T3"/>
                  </a:cxn>
                  <a:cxn ang="0">
                    <a:pos x="T4" y="T5"/>
                  </a:cxn>
                </a:cxnLst>
                <a:rect l="0" t="0" r="r" b="b"/>
                <a:pathLst>
                  <a:path w="70" h="81">
                    <a:moveTo>
                      <a:pt x="70" y="81"/>
                    </a:moveTo>
                    <a:cubicBezTo>
                      <a:pt x="35" y="68"/>
                      <a:pt x="7" y="34"/>
                      <a:pt x="0" y="0"/>
                    </a:cubicBezTo>
                    <a:cubicBezTo>
                      <a:pt x="36" y="4"/>
                      <a:pt x="66" y="39"/>
                      <a:pt x="65" y="76"/>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7" name="Freeform 166"/>
              <p:cNvSpPr/>
              <p:nvPr/>
            </p:nvSpPr>
            <p:spPr bwMode="auto">
              <a:xfrm>
                <a:off x="3055" y="2826"/>
                <a:ext cx="57" cy="77"/>
              </a:xfrm>
              <a:custGeom>
                <a:avLst/>
                <a:gdLst>
                  <a:gd name="T0" fmla="*/ 45 w 64"/>
                  <a:gd name="T1" fmla="*/ 1 h 87"/>
                  <a:gd name="T2" fmla="*/ 16 w 64"/>
                  <a:gd name="T3" fmla="*/ 87 h 87"/>
                  <a:gd name="T4" fmla="*/ 16 w 64"/>
                  <a:gd name="T5" fmla="*/ 87 h 87"/>
                  <a:gd name="T6" fmla="*/ 48 w 64"/>
                  <a:gd name="T7" fmla="*/ 0 h 87"/>
                </a:gdLst>
                <a:ahLst/>
                <a:cxnLst>
                  <a:cxn ang="0">
                    <a:pos x="T0" y="T1"/>
                  </a:cxn>
                  <a:cxn ang="0">
                    <a:pos x="T2" y="T3"/>
                  </a:cxn>
                  <a:cxn ang="0">
                    <a:pos x="T4" y="T5"/>
                  </a:cxn>
                  <a:cxn ang="0">
                    <a:pos x="T6" y="T7"/>
                  </a:cxn>
                </a:cxnLst>
                <a:rect l="0" t="0" r="r" b="b"/>
                <a:pathLst>
                  <a:path w="64" h="87">
                    <a:moveTo>
                      <a:pt x="45" y="1"/>
                    </a:moveTo>
                    <a:cubicBezTo>
                      <a:pt x="21" y="21"/>
                      <a:pt x="0" y="55"/>
                      <a:pt x="16" y="87"/>
                    </a:cubicBezTo>
                    <a:cubicBezTo>
                      <a:pt x="16" y="87"/>
                      <a:pt x="16" y="87"/>
                      <a:pt x="16" y="87"/>
                    </a:cubicBezTo>
                    <a:cubicBezTo>
                      <a:pt x="56" y="68"/>
                      <a:pt x="64" y="41"/>
                      <a:pt x="48" y="0"/>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8" name="Freeform 167"/>
              <p:cNvSpPr/>
              <p:nvPr/>
            </p:nvSpPr>
            <p:spPr bwMode="auto">
              <a:xfrm>
                <a:off x="2647" y="2685"/>
                <a:ext cx="318" cy="308"/>
              </a:xfrm>
              <a:custGeom>
                <a:avLst/>
                <a:gdLst>
                  <a:gd name="T0" fmla="*/ 139 w 357"/>
                  <a:gd name="T1" fmla="*/ 216 h 346"/>
                  <a:gd name="T2" fmla="*/ 174 w 357"/>
                  <a:gd name="T3" fmla="*/ 308 h 346"/>
                  <a:gd name="T4" fmla="*/ 220 w 357"/>
                  <a:gd name="T5" fmla="*/ 223 h 346"/>
                  <a:gd name="T6" fmla="*/ 273 w 357"/>
                  <a:gd name="T7" fmla="*/ 181 h 346"/>
                  <a:gd name="T8" fmla="*/ 265 w 357"/>
                  <a:gd name="T9" fmla="*/ 173 h 346"/>
                  <a:gd name="T10" fmla="*/ 205 w 357"/>
                  <a:gd name="T11" fmla="*/ 103 h 346"/>
                  <a:gd name="T12" fmla="*/ 141 w 357"/>
                  <a:gd name="T13" fmla="*/ 151 h 346"/>
                  <a:gd name="T14" fmla="*/ 139 w 357"/>
                  <a:gd name="T15" fmla="*/ 216 h 34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7" h="346">
                    <a:moveTo>
                      <a:pt x="139" y="216"/>
                    </a:moveTo>
                    <a:cubicBezTo>
                      <a:pt x="140" y="250"/>
                      <a:pt x="131" y="307"/>
                      <a:pt x="174" y="308"/>
                    </a:cubicBezTo>
                    <a:cubicBezTo>
                      <a:pt x="211" y="309"/>
                      <a:pt x="224" y="255"/>
                      <a:pt x="220" y="223"/>
                    </a:cubicBezTo>
                    <a:cubicBezTo>
                      <a:pt x="292" y="346"/>
                      <a:pt x="357" y="246"/>
                      <a:pt x="273" y="181"/>
                    </a:cubicBezTo>
                    <a:cubicBezTo>
                      <a:pt x="265" y="173"/>
                      <a:pt x="265" y="173"/>
                      <a:pt x="265" y="173"/>
                    </a:cubicBezTo>
                    <a:cubicBezTo>
                      <a:pt x="350" y="134"/>
                      <a:pt x="291" y="34"/>
                      <a:pt x="205" y="103"/>
                    </a:cubicBezTo>
                    <a:cubicBezTo>
                      <a:pt x="182" y="0"/>
                      <a:pt x="44" y="76"/>
                      <a:pt x="141" y="151"/>
                    </a:cubicBezTo>
                    <a:cubicBezTo>
                      <a:pt x="0" y="131"/>
                      <a:pt x="62" y="267"/>
                      <a:pt x="139" y="216"/>
                    </a:cubicBezTo>
                    <a:close/>
                  </a:path>
                </a:pathLst>
              </a:custGeom>
              <a:solidFill>
                <a:srgbClr val="FF934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9" name="Freeform 168"/>
              <p:cNvSpPr/>
              <p:nvPr/>
            </p:nvSpPr>
            <p:spPr bwMode="auto">
              <a:xfrm>
                <a:off x="2844" y="2844"/>
                <a:ext cx="25" cy="18"/>
              </a:xfrm>
              <a:custGeom>
                <a:avLst/>
                <a:gdLst>
                  <a:gd name="T0" fmla="*/ 27 w 28"/>
                  <a:gd name="T1" fmla="*/ 17 h 20"/>
                  <a:gd name="T2" fmla="*/ 15 w 28"/>
                  <a:gd name="T3" fmla="*/ 6 h 20"/>
                  <a:gd name="T4" fmla="*/ 1 w 28"/>
                  <a:gd name="T5" fmla="*/ 1 h 20"/>
                  <a:gd name="T6" fmla="*/ 0 w 28"/>
                  <a:gd name="T7" fmla="*/ 3 h 20"/>
                  <a:gd name="T8" fmla="*/ 10 w 28"/>
                  <a:gd name="T9" fmla="*/ 11 h 20"/>
                  <a:gd name="T10" fmla="*/ 25 w 28"/>
                  <a:gd name="T11" fmla="*/ 19 h 20"/>
                  <a:gd name="T12" fmla="*/ 27 w 28"/>
                  <a:gd name="T13" fmla="*/ 17 h 20"/>
                </a:gdLst>
                <a:ahLst/>
                <a:cxnLst>
                  <a:cxn ang="0">
                    <a:pos x="T0" y="T1"/>
                  </a:cxn>
                  <a:cxn ang="0">
                    <a:pos x="T2" y="T3"/>
                  </a:cxn>
                  <a:cxn ang="0">
                    <a:pos x="T4" y="T5"/>
                  </a:cxn>
                  <a:cxn ang="0">
                    <a:pos x="T6" y="T7"/>
                  </a:cxn>
                  <a:cxn ang="0">
                    <a:pos x="T8" y="T9"/>
                  </a:cxn>
                  <a:cxn ang="0">
                    <a:pos x="T10" y="T11"/>
                  </a:cxn>
                  <a:cxn ang="0">
                    <a:pos x="T12" y="T13"/>
                  </a:cxn>
                </a:cxnLst>
                <a:rect l="0" t="0" r="r" b="b"/>
                <a:pathLst>
                  <a:path w="28" h="20">
                    <a:moveTo>
                      <a:pt x="27" y="17"/>
                    </a:moveTo>
                    <a:cubicBezTo>
                      <a:pt x="24" y="13"/>
                      <a:pt x="19" y="9"/>
                      <a:pt x="15" y="6"/>
                    </a:cubicBezTo>
                    <a:cubicBezTo>
                      <a:pt x="11" y="4"/>
                      <a:pt x="6" y="0"/>
                      <a:pt x="1" y="1"/>
                    </a:cubicBezTo>
                    <a:cubicBezTo>
                      <a:pt x="0" y="1"/>
                      <a:pt x="0" y="2"/>
                      <a:pt x="0" y="3"/>
                    </a:cubicBezTo>
                    <a:cubicBezTo>
                      <a:pt x="2" y="7"/>
                      <a:pt x="7" y="9"/>
                      <a:pt x="10" y="11"/>
                    </a:cubicBezTo>
                    <a:cubicBezTo>
                      <a:pt x="15" y="13"/>
                      <a:pt x="20" y="17"/>
                      <a:pt x="25" y="19"/>
                    </a:cubicBezTo>
                    <a:cubicBezTo>
                      <a:pt x="26" y="20"/>
                      <a:pt x="28" y="19"/>
                      <a:pt x="27" y="1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0" name="Freeform 169"/>
              <p:cNvSpPr/>
              <p:nvPr/>
            </p:nvSpPr>
            <p:spPr bwMode="auto">
              <a:xfrm>
                <a:off x="2836" y="2853"/>
                <a:ext cx="24" cy="23"/>
              </a:xfrm>
              <a:custGeom>
                <a:avLst/>
                <a:gdLst>
                  <a:gd name="T0" fmla="*/ 27 w 27"/>
                  <a:gd name="T1" fmla="*/ 22 h 25"/>
                  <a:gd name="T2" fmla="*/ 15 w 27"/>
                  <a:gd name="T3" fmla="*/ 10 h 25"/>
                  <a:gd name="T4" fmla="*/ 1 w 27"/>
                  <a:gd name="T5" fmla="*/ 0 h 25"/>
                  <a:gd name="T6" fmla="*/ 0 w 27"/>
                  <a:gd name="T7" fmla="*/ 2 h 25"/>
                  <a:gd name="T8" fmla="*/ 10 w 27"/>
                  <a:gd name="T9" fmla="*/ 12 h 25"/>
                  <a:gd name="T10" fmla="*/ 25 w 27"/>
                  <a:gd name="T11" fmla="*/ 24 h 25"/>
                  <a:gd name="T12" fmla="*/ 27 w 27"/>
                  <a:gd name="T13" fmla="*/ 22 h 25"/>
                </a:gdLst>
                <a:ahLst/>
                <a:cxnLst>
                  <a:cxn ang="0">
                    <a:pos x="T0" y="T1"/>
                  </a:cxn>
                  <a:cxn ang="0">
                    <a:pos x="T2" y="T3"/>
                  </a:cxn>
                  <a:cxn ang="0">
                    <a:pos x="T4" y="T5"/>
                  </a:cxn>
                  <a:cxn ang="0">
                    <a:pos x="T6" y="T7"/>
                  </a:cxn>
                  <a:cxn ang="0">
                    <a:pos x="T8" y="T9"/>
                  </a:cxn>
                  <a:cxn ang="0">
                    <a:pos x="T10" y="T11"/>
                  </a:cxn>
                  <a:cxn ang="0">
                    <a:pos x="T12" y="T13"/>
                  </a:cxn>
                </a:cxnLst>
                <a:rect l="0" t="0" r="r" b="b"/>
                <a:pathLst>
                  <a:path w="27" h="25">
                    <a:moveTo>
                      <a:pt x="27" y="22"/>
                    </a:moveTo>
                    <a:cubicBezTo>
                      <a:pt x="24" y="17"/>
                      <a:pt x="19" y="13"/>
                      <a:pt x="15" y="10"/>
                    </a:cubicBezTo>
                    <a:cubicBezTo>
                      <a:pt x="12" y="7"/>
                      <a:pt x="6" y="0"/>
                      <a:pt x="1" y="0"/>
                    </a:cubicBezTo>
                    <a:cubicBezTo>
                      <a:pt x="1" y="0"/>
                      <a:pt x="0" y="1"/>
                      <a:pt x="0" y="2"/>
                    </a:cubicBezTo>
                    <a:cubicBezTo>
                      <a:pt x="1" y="6"/>
                      <a:pt x="7" y="10"/>
                      <a:pt x="10" y="12"/>
                    </a:cubicBezTo>
                    <a:cubicBezTo>
                      <a:pt x="15" y="16"/>
                      <a:pt x="20" y="21"/>
                      <a:pt x="25" y="24"/>
                    </a:cubicBezTo>
                    <a:cubicBezTo>
                      <a:pt x="26" y="25"/>
                      <a:pt x="27" y="23"/>
                      <a:pt x="27" y="2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1" name="Freeform 170"/>
              <p:cNvSpPr/>
              <p:nvPr/>
            </p:nvSpPr>
            <p:spPr bwMode="auto">
              <a:xfrm>
                <a:off x="2812" y="2859"/>
                <a:ext cx="11" cy="42"/>
              </a:xfrm>
              <a:custGeom>
                <a:avLst/>
                <a:gdLst>
                  <a:gd name="T0" fmla="*/ 9 w 13"/>
                  <a:gd name="T1" fmla="*/ 2 h 48"/>
                  <a:gd name="T2" fmla="*/ 6 w 13"/>
                  <a:gd name="T3" fmla="*/ 47 h 48"/>
                  <a:gd name="T4" fmla="*/ 9 w 13"/>
                  <a:gd name="T5" fmla="*/ 47 h 48"/>
                  <a:gd name="T6" fmla="*/ 11 w 13"/>
                  <a:gd name="T7" fmla="*/ 25 h 48"/>
                  <a:gd name="T8" fmla="*/ 12 w 13"/>
                  <a:gd name="T9" fmla="*/ 3 h 48"/>
                  <a:gd name="T10" fmla="*/ 9 w 13"/>
                  <a:gd name="T11" fmla="*/ 2 h 48"/>
                </a:gdLst>
                <a:ahLst/>
                <a:cxnLst>
                  <a:cxn ang="0">
                    <a:pos x="T0" y="T1"/>
                  </a:cxn>
                  <a:cxn ang="0">
                    <a:pos x="T2" y="T3"/>
                  </a:cxn>
                  <a:cxn ang="0">
                    <a:pos x="T4" y="T5"/>
                  </a:cxn>
                  <a:cxn ang="0">
                    <a:pos x="T6" y="T7"/>
                  </a:cxn>
                  <a:cxn ang="0">
                    <a:pos x="T8" y="T9"/>
                  </a:cxn>
                  <a:cxn ang="0">
                    <a:pos x="T10" y="T11"/>
                  </a:cxn>
                </a:cxnLst>
                <a:rect l="0" t="0" r="r" b="b"/>
                <a:pathLst>
                  <a:path w="13" h="48">
                    <a:moveTo>
                      <a:pt x="9" y="2"/>
                    </a:moveTo>
                    <a:cubicBezTo>
                      <a:pt x="7" y="16"/>
                      <a:pt x="0" y="34"/>
                      <a:pt x="6" y="47"/>
                    </a:cubicBezTo>
                    <a:cubicBezTo>
                      <a:pt x="6" y="48"/>
                      <a:pt x="8" y="48"/>
                      <a:pt x="9" y="47"/>
                    </a:cubicBezTo>
                    <a:cubicBezTo>
                      <a:pt x="10" y="40"/>
                      <a:pt x="10" y="32"/>
                      <a:pt x="11" y="25"/>
                    </a:cubicBezTo>
                    <a:cubicBezTo>
                      <a:pt x="12" y="18"/>
                      <a:pt x="13" y="10"/>
                      <a:pt x="12" y="3"/>
                    </a:cubicBezTo>
                    <a:cubicBezTo>
                      <a:pt x="12" y="1"/>
                      <a:pt x="9" y="0"/>
                      <a:pt x="9"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2" name="Freeform 171"/>
              <p:cNvSpPr/>
              <p:nvPr/>
            </p:nvSpPr>
            <p:spPr bwMode="auto">
              <a:xfrm>
                <a:off x="2804" y="2864"/>
                <a:ext cx="9" cy="21"/>
              </a:xfrm>
              <a:custGeom>
                <a:avLst/>
                <a:gdLst>
                  <a:gd name="T0" fmla="*/ 6 w 10"/>
                  <a:gd name="T1" fmla="*/ 2 h 24"/>
                  <a:gd name="T2" fmla="*/ 3 w 10"/>
                  <a:gd name="T3" fmla="*/ 12 h 24"/>
                  <a:gd name="T4" fmla="*/ 1 w 10"/>
                  <a:gd name="T5" fmla="*/ 22 h 24"/>
                  <a:gd name="T6" fmla="*/ 3 w 10"/>
                  <a:gd name="T7" fmla="*/ 23 h 24"/>
                  <a:gd name="T8" fmla="*/ 8 w 10"/>
                  <a:gd name="T9" fmla="*/ 13 h 24"/>
                  <a:gd name="T10" fmla="*/ 9 w 10"/>
                  <a:gd name="T11" fmla="*/ 2 h 24"/>
                  <a:gd name="T12" fmla="*/ 6 w 10"/>
                  <a:gd name="T13" fmla="*/ 2 h 24"/>
                </a:gdLst>
                <a:ahLst/>
                <a:cxnLst>
                  <a:cxn ang="0">
                    <a:pos x="T0" y="T1"/>
                  </a:cxn>
                  <a:cxn ang="0">
                    <a:pos x="T2" y="T3"/>
                  </a:cxn>
                  <a:cxn ang="0">
                    <a:pos x="T4" y="T5"/>
                  </a:cxn>
                  <a:cxn ang="0">
                    <a:pos x="T6" y="T7"/>
                  </a:cxn>
                  <a:cxn ang="0">
                    <a:pos x="T8" y="T9"/>
                  </a:cxn>
                  <a:cxn ang="0">
                    <a:pos x="T10" y="T11"/>
                  </a:cxn>
                  <a:cxn ang="0">
                    <a:pos x="T12" y="T13"/>
                  </a:cxn>
                </a:cxnLst>
                <a:rect l="0" t="0" r="r" b="b"/>
                <a:pathLst>
                  <a:path w="10" h="24">
                    <a:moveTo>
                      <a:pt x="6" y="2"/>
                    </a:moveTo>
                    <a:cubicBezTo>
                      <a:pt x="4" y="5"/>
                      <a:pt x="4" y="9"/>
                      <a:pt x="3" y="12"/>
                    </a:cubicBezTo>
                    <a:cubicBezTo>
                      <a:pt x="2" y="16"/>
                      <a:pt x="0" y="19"/>
                      <a:pt x="1" y="22"/>
                    </a:cubicBezTo>
                    <a:cubicBezTo>
                      <a:pt x="1" y="23"/>
                      <a:pt x="3" y="24"/>
                      <a:pt x="3" y="23"/>
                    </a:cubicBezTo>
                    <a:cubicBezTo>
                      <a:pt x="6" y="20"/>
                      <a:pt x="6" y="17"/>
                      <a:pt x="8" y="13"/>
                    </a:cubicBezTo>
                    <a:cubicBezTo>
                      <a:pt x="9" y="10"/>
                      <a:pt x="10" y="6"/>
                      <a:pt x="9" y="2"/>
                    </a:cubicBezTo>
                    <a:cubicBezTo>
                      <a:pt x="8" y="0"/>
                      <a:pt x="6" y="0"/>
                      <a:pt x="6"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3" name="Freeform 172"/>
              <p:cNvSpPr/>
              <p:nvPr/>
            </p:nvSpPr>
            <p:spPr bwMode="auto">
              <a:xfrm>
                <a:off x="2788" y="2856"/>
                <a:ext cx="18" cy="28"/>
              </a:xfrm>
              <a:custGeom>
                <a:avLst/>
                <a:gdLst>
                  <a:gd name="T0" fmla="*/ 16 w 20"/>
                  <a:gd name="T1" fmla="*/ 2 h 31"/>
                  <a:gd name="T2" fmla="*/ 7 w 20"/>
                  <a:gd name="T3" fmla="*/ 14 h 31"/>
                  <a:gd name="T4" fmla="*/ 0 w 20"/>
                  <a:gd name="T5" fmla="*/ 29 h 31"/>
                  <a:gd name="T6" fmla="*/ 3 w 20"/>
                  <a:gd name="T7" fmla="*/ 30 h 31"/>
                  <a:gd name="T8" fmla="*/ 11 w 20"/>
                  <a:gd name="T9" fmla="*/ 20 h 31"/>
                  <a:gd name="T10" fmla="*/ 19 w 20"/>
                  <a:gd name="T11" fmla="*/ 5 h 31"/>
                  <a:gd name="T12" fmla="*/ 16 w 20"/>
                  <a:gd name="T13" fmla="*/ 2 h 31"/>
                </a:gdLst>
                <a:ahLst/>
                <a:cxnLst>
                  <a:cxn ang="0">
                    <a:pos x="T0" y="T1"/>
                  </a:cxn>
                  <a:cxn ang="0">
                    <a:pos x="T2" y="T3"/>
                  </a:cxn>
                  <a:cxn ang="0">
                    <a:pos x="T4" y="T5"/>
                  </a:cxn>
                  <a:cxn ang="0">
                    <a:pos x="T6" y="T7"/>
                  </a:cxn>
                  <a:cxn ang="0">
                    <a:pos x="T8" y="T9"/>
                  </a:cxn>
                  <a:cxn ang="0">
                    <a:pos x="T10" y="T11"/>
                  </a:cxn>
                  <a:cxn ang="0">
                    <a:pos x="T12" y="T13"/>
                  </a:cxn>
                </a:cxnLst>
                <a:rect l="0" t="0" r="r" b="b"/>
                <a:pathLst>
                  <a:path w="20" h="31">
                    <a:moveTo>
                      <a:pt x="16" y="2"/>
                    </a:moveTo>
                    <a:cubicBezTo>
                      <a:pt x="12" y="5"/>
                      <a:pt x="9" y="10"/>
                      <a:pt x="7" y="14"/>
                    </a:cubicBezTo>
                    <a:cubicBezTo>
                      <a:pt x="4" y="19"/>
                      <a:pt x="2" y="23"/>
                      <a:pt x="0" y="29"/>
                    </a:cubicBezTo>
                    <a:cubicBezTo>
                      <a:pt x="0" y="30"/>
                      <a:pt x="1" y="31"/>
                      <a:pt x="3" y="30"/>
                    </a:cubicBezTo>
                    <a:cubicBezTo>
                      <a:pt x="7" y="28"/>
                      <a:pt x="9" y="25"/>
                      <a:pt x="11" y="20"/>
                    </a:cubicBezTo>
                    <a:cubicBezTo>
                      <a:pt x="14" y="15"/>
                      <a:pt x="17" y="10"/>
                      <a:pt x="19" y="5"/>
                    </a:cubicBezTo>
                    <a:cubicBezTo>
                      <a:pt x="20" y="3"/>
                      <a:pt x="18" y="0"/>
                      <a:pt x="16"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4" name="Freeform 173"/>
              <p:cNvSpPr/>
              <p:nvPr/>
            </p:nvSpPr>
            <p:spPr bwMode="auto">
              <a:xfrm>
                <a:off x="2763" y="2847"/>
                <a:ext cx="26" cy="9"/>
              </a:xfrm>
              <a:custGeom>
                <a:avLst/>
                <a:gdLst>
                  <a:gd name="T0" fmla="*/ 27 w 30"/>
                  <a:gd name="T1" fmla="*/ 1 h 10"/>
                  <a:gd name="T2" fmla="*/ 1 w 30"/>
                  <a:gd name="T3" fmla="*/ 5 h 10"/>
                  <a:gd name="T4" fmla="*/ 1 w 30"/>
                  <a:gd name="T5" fmla="*/ 7 h 10"/>
                  <a:gd name="T6" fmla="*/ 27 w 30"/>
                  <a:gd name="T7" fmla="*/ 5 h 10"/>
                  <a:gd name="T8" fmla="*/ 27 w 30"/>
                  <a:gd name="T9" fmla="*/ 1 h 10"/>
                </a:gdLst>
                <a:ahLst/>
                <a:cxnLst>
                  <a:cxn ang="0">
                    <a:pos x="T0" y="T1"/>
                  </a:cxn>
                  <a:cxn ang="0">
                    <a:pos x="T2" y="T3"/>
                  </a:cxn>
                  <a:cxn ang="0">
                    <a:pos x="T4" y="T5"/>
                  </a:cxn>
                  <a:cxn ang="0">
                    <a:pos x="T6" y="T7"/>
                  </a:cxn>
                  <a:cxn ang="0">
                    <a:pos x="T8" y="T9"/>
                  </a:cxn>
                </a:cxnLst>
                <a:rect l="0" t="0" r="r" b="b"/>
                <a:pathLst>
                  <a:path w="30" h="10">
                    <a:moveTo>
                      <a:pt x="27" y="1"/>
                    </a:moveTo>
                    <a:cubicBezTo>
                      <a:pt x="19" y="0"/>
                      <a:pt x="8" y="0"/>
                      <a:pt x="1" y="5"/>
                    </a:cubicBezTo>
                    <a:cubicBezTo>
                      <a:pt x="0" y="5"/>
                      <a:pt x="0" y="7"/>
                      <a:pt x="1" y="7"/>
                    </a:cubicBezTo>
                    <a:cubicBezTo>
                      <a:pt x="9" y="10"/>
                      <a:pt x="19" y="5"/>
                      <a:pt x="27" y="5"/>
                    </a:cubicBezTo>
                    <a:cubicBezTo>
                      <a:pt x="30" y="5"/>
                      <a:pt x="30" y="1"/>
                      <a:pt x="27" y="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5" name="Freeform 174"/>
              <p:cNvSpPr/>
              <p:nvPr/>
            </p:nvSpPr>
            <p:spPr bwMode="auto">
              <a:xfrm>
                <a:off x="2766" y="2838"/>
                <a:ext cx="21" cy="8"/>
              </a:xfrm>
              <a:custGeom>
                <a:avLst/>
                <a:gdLst>
                  <a:gd name="T0" fmla="*/ 20 w 23"/>
                  <a:gd name="T1" fmla="*/ 3 h 9"/>
                  <a:gd name="T2" fmla="*/ 1 w 23"/>
                  <a:gd name="T3" fmla="*/ 3 h 9"/>
                  <a:gd name="T4" fmla="*/ 1 w 23"/>
                  <a:gd name="T5" fmla="*/ 6 h 9"/>
                  <a:gd name="T6" fmla="*/ 20 w 23"/>
                  <a:gd name="T7" fmla="*/ 7 h 9"/>
                  <a:gd name="T8" fmla="*/ 20 w 23"/>
                  <a:gd name="T9" fmla="*/ 3 h 9"/>
                </a:gdLst>
                <a:ahLst/>
                <a:cxnLst>
                  <a:cxn ang="0">
                    <a:pos x="T0" y="T1"/>
                  </a:cxn>
                  <a:cxn ang="0">
                    <a:pos x="T2" y="T3"/>
                  </a:cxn>
                  <a:cxn ang="0">
                    <a:pos x="T4" y="T5"/>
                  </a:cxn>
                  <a:cxn ang="0">
                    <a:pos x="T6" y="T7"/>
                  </a:cxn>
                  <a:cxn ang="0">
                    <a:pos x="T8" y="T9"/>
                  </a:cxn>
                </a:cxnLst>
                <a:rect l="0" t="0" r="r" b="b"/>
                <a:pathLst>
                  <a:path w="23" h="9">
                    <a:moveTo>
                      <a:pt x="20" y="3"/>
                    </a:moveTo>
                    <a:cubicBezTo>
                      <a:pt x="15" y="1"/>
                      <a:pt x="6" y="0"/>
                      <a:pt x="1" y="3"/>
                    </a:cubicBezTo>
                    <a:cubicBezTo>
                      <a:pt x="0" y="4"/>
                      <a:pt x="0" y="5"/>
                      <a:pt x="1" y="6"/>
                    </a:cubicBezTo>
                    <a:cubicBezTo>
                      <a:pt x="6" y="9"/>
                      <a:pt x="14" y="6"/>
                      <a:pt x="20" y="7"/>
                    </a:cubicBezTo>
                    <a:cubicBezTo>
                      <a:pt x="22" y="7"/>
                      <a:pt x="23" y="3"/>
                      <a:pt x="20" y="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6" name="Freeform 175"/>
              <p:cNvSpPr/>
              <p:nvPr/>
            </p:nvSpPr>
            <p:spPr bwMode="auto">
              <a:xfrm>
                <a:off x="2755" y="2827"/>
                <a:ext cx="35" cy="11"/>
              </a:xfrm>
              <a:custGeom>
                <a:avLst/>
                <a:gdLst>
                  <a:gd name="T0" fmla="*/ 37 w 40"/>
                  <a:gd name="T1" fmla="*/ 2 h 13"/>
                  <a:gd name="T2" fmla="*/ 1 w 40"/>
                  <a:gd name="T3" fmla="*/ 7 h 13"/>
                  <a:gd name="T4" fmla="*/ 1 w 40"/>
                  <a:gd name="T5" fmla="*/ 10 h 13"/>
                  <a:gd name="T6" fmla="*/ 37 w 40"/>
                  <a:gd name="T7" fmla="*/ 6 h 13"/>
                  <a:gd name="T8" fmla="*/ 37 w 40"/>
                  <a:gd name="T9" fmla="*/ 2 h 13"/>
                </a:gdLst>
                <a:ahLst/>
                <a:cxnLst>
                  <a:cxn ang="0">
                    <a:pos x="T0" y="T1"/>
                  </a:cxn>
                  <a:cxn ang="0">
                    <a:pos x="T2" y="T3"/>
                  </a:cxn>
                  <a:cxn ang="0">
                    <a:pos x="T4" y="T5"/>
                  </a:cxn>
                  <a:cxn ang="0">
                    <a:pos x="T6" y="T7"/>
                  </a:cxn>
                  <a:cxn ang="0">
                    <a:pos x="T8" y="T9"/>
                  </a:cxn>
                </a:cxnLst>
                <a:rect l="0" t="0" r="r" b="b"/>
                <a:pathLst>
                  <a:path w="40" h="13">
                    <a:moveTo>
                      <a:pt x="37" y="2"/>
                    </a:moveTo>
                    <a:cubicBezTo>
                      <a:pt x="26" y="0"/>
                      <a:pt x="11" y="1"/>
                      <a:pt x="1" y="7"/>
                    </a:cubicBezTo>
                    <a:cubicBezTo>
                      <a:pt x="0" y="8"/>
                      <a:pt x="0" y="10"/>
                      <a:pt x="1" y="10"/>
                    </a:cubicBezTo>
                    <a:cubicBezTo>
                      <a:pt x="13" y="13"/>
                      <a:pt x="25" y="6"/>
                      <a:pt x="37" y="6"/>
                    </a:cubicBezTo>
                    <a:cubicBezTo>
                      <a:pt x="39" y="6"/>
                      <a:pt x="40" y="2"/>
                      <a:pt x="37"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7" name="Freeform 176"/>
              <p:cNvSpPr/>
              <p:nvPr/>
            </p:nvSpPr>
            <p:spPr bwMode="auto">
              <a:xfrm>
                <a:off x="2802" y="2781"/>
                <a:ext cx="22" cy="30"/>
              </a:xfrm>
              <a:custGeom>
                <a:avLst/>
                <a:gdLst>
                  <a:gd name="T0" fmla="*/ 24 w 25"/>
                  <a:gd name="T1" fmla="*/ 28 h 33"/>
                  <a:gd name="T2" fmla="*/ 14 w 25"/>
                  <a:gd name="T3" fmla="*/ 11 h 33"/>
                  <a:gd name="T4" fmla="*/ 4 w 25"/>
                  <a:gd name="T5" fmla="*/ 2 h 33"/>
                  <a:gd name="T6" fmla="*/ 7 w 25"/>
                  <a:gd name="T7" fmla="*/ 12 h 33"/>
                  <a:gd name="T8" fmla="*/ 20 w 25"/>
                  <a:gd name="T9" fmla="*/ 31 h 33"/>
                  <a:gd name="T10" fmla="*/ 24 w 25"/>
                  <a:gd name="T11" fmla="*/ 28 h 33"/>
                </a:gdLst>
                <a:ahLst/>
                <a:cxnLst>
                  <a:cxn ang="0">
                    <a:pos x="T0" y="T1"/>
                  </a:cxn>
                  <a:cxn ang="0">
                    <a:pos x="T2" y="T3"/>
                  </a:cxn>
                  <a:cxn ang="0">
                    <a:pos x="T4" y="T5"/>
                  </a:cxn>
                  <a:cxn ang="0">
                    <a:pos x="T6" y="T7"/>
                  </a:cxn>
                  <a:cxn ang="0">
                    <a:pos x="T8" y="T9"/>
                  </a:cxn>
                  <a:cxn ang="0">
                    <a:pos x="T10" y="T11"/>
                  </a:cxn>
                </a:cxnLst>
                <a:rect l="0" t="0" r="r" b="b"/>
                <a:pathLst>
                  <a:path w="25" h="33">
                    <a:moveTo>
                      <a:pt x="24" y="28"/>
                    </a:moveTo>
                    <a:cubicBezTo>
                      <a:pt x="21" y="22"/>
                      <a:pt x="18" y="16"/>
                      <a:pt x="14" y="11"/>
                    </a:cubicBezTo>
                    <a:cubicBezTo>
                      <a:pt x="12" y="8"/>
                      <a:pt x="8" y="0"/>
                      <a:pt x="4" y="2"/>
                    </a:cubicBezTo>
                    <a:cubicBezTo>
                      <a:pt x="0" y="5"/>
                      <a:pt x="6" y="11"/>
                      <a:pt x="7" y="12"/>
                    </a:cubicBezTo>
                    <a:cubicBezTo>
                      <a:pt x="12" y="18"/>
                      <a:pt x="16" y="25"/>
                      <a:pt x="20" y="31"/>
                    </a:cubicBezTo>
                    <a:cubicBezTo>
                      <a:pt x="22" y="33"/>
                      <a:pt x="25" y="31"/>
                      <a:pt x="24" y="2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8" name="Freeform 177"/>
              <p:cNvSpPr/>
              <p:nvPr/>
            </p:nvSpPr>
            <p:spPr bwMode="auto">
              <a:xfrm>
                <a:off x="2801" y="2798"/>
                <a:ext cx="12" cy="16"/>
              </a:xfrm>
              <a:custGeom>
                <a:avLst/>
                <a:gdLst>
                  <a:gd name="T0" fmla="*/ 13 w 14"/>
                  <a:gd name="T1" fmla="*/ 13 h 18"/>
                  <a:gd name="T2" fmla="*/ 8 w 14"/>
                  <a:gd name="T3" fmla="*/ 5 h 18"/>
                  <a:gd name="T4" fmla="*/ 1 w 14"/>
                  <a:gd name="T5" fmla="*/ 0 h 18"/>
                  <a:gd name="T6" fmla="*/ 0 w 14"/>
                  <a:gd name="T7" fmla="*/ 1 h 18"/>
                  <a:gd name="T8" fmla="*/ 3 w 14"/>
                  <a:gd name="T9" fmla="*/ 8 h 18"/>
                  <a:gd name="T10" fmla="*/ 8 w 14"/>
                  <a:gd name="T11" fmla="*/ 16 h 18"/>
                  <a:gd name="T12" fmla="*/ 13 w 14"/>
                  <a:gd name="T13" fmla="*/ 13 h 18"/>
                </a:gdLst>
                <a:ahLst/>
                <a:cxnLst>
                  <a:cxn ang="0">
                    <a:pos x="T0" y="T1"/>
                  </a:cxn>
                  <a:cxn ang="0">
                    <a:pos x="T2" y="T3"/>
                  </a:cxn>
                  <a:cxn ang="0">
                    <a:pos x="T4" y="T5"/>
                  </a:cxn>
                  <a:cxn ang="0">
                    <a:pos x="T6" y="T7"/>
                  </a:cxn>
                  <a:cxn ang="0">
                    <a:pos x="T8" y="T9"/>
                  </a:cxn>
                  <a:cxn ang="0">
                    <a:pos x="T10" y="T11"/>
                  </a:cxn>
                  <a:cxn ang="0">
                    <a:pos x="T12" y="T13"/>
                  </a:cxn>
                </a:cxnLst>
                <a:rect l="0" t="0" r="r" b="b"/>
                <a:pathLst>
                  <a:path w="14" h="18">
                    <a:moveTo>
                      <a:pt x="13" y="13"/>
                    </a:moveTo>
                    <a:cubicBezTo>
                      <a:pt x="11" y="10"/>
                      <a:pt x="9" y="8"/>
                      <a:pt x="8" y="5"/>
                    </a:cubicBezTo>
                    <a:cubicBezTo>
                      <a:pt x="6" y="3"/>
                      <a:pt x="4" y="0"/>
                      <a:pt x="1" y="0"/>
                    </a:cubicBezTo>
                    <a:cubicBezTo>
                      <a:pt x="0" y="0"/>
                      <a:pt x="0" y="1"/>
                      <a:pt x="0" y="1"/>
                    </a:cubicBezTo>
                    <a:cubicBezTo>
                      <a:pt x="0" y="4"/>
                      <a:pt x="2" y="6"/>
                      <a:pt x="3" y="8"/>
                    </a:cubicBezTo>
                    <a:cubicBezTo>
                      <a:pt x="5" y="10"/>
                      <a:pt x="7" y="13"/>
                      <a:pt x="8" y="16"/>
                    </a:cubicBezTo>
                    <a:cubicBezTo>
                      <a:pt x="10" y="18"/>
                      <a:pt x="14" y="16"/>
                      <a:pt x="13" y="1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9" name="Freeform 178"/>
              <p:cNvSpPr/>
              <p:nvPr/>
            </p:nvSpPr>
            <p:spPr bwMode="auto">
              <a:xfrm>
                <a:off x="2780" y="2791"/>
                <a:ext cx="28" cy="31"/>
              </a:xfrm>
              <a:custGeom>
                <a:avLst/>
                <a:gdLst>
                  <a:gd name="T0" fmla="*/ 29 w 31"/>
                  <a:gd name="T1" fmla="*/ 30 h 35"/>
                  <a:gd name="T2" fmla="*/ 16 w 31"/>
                  <a:gd name="T3" fmla="*/ 15 h 35"/>
                  <a:gd name="T4" fmla="*/ 4 w 31"/>
                  <a:gd name="T5" fmla="*/ 0 h 35"/>
                  <a:gd name="T6" fmla="*/ 1 w 31"/>
                  <a:gd name="T7" fmla="*/ 2 h 35"/>
                  <a:gd name="T8" fmla="*/ 8 w 31"/>
                  <a:gd name="T9" fmla="*/ 17 h 35"/>
                  <a:gd name="T10" fmla="*/ 24 w 31"/>
                  <a:gd name="T11" fmla="*/ 33 h 35"/>
                  <a:gd name="T12" fmla="*/ 29 w 31"/>
                  <a:gd name="T13" fmla="*/ 30 h 35"/>
                </a:gdLst>
                <a:ahLst/>
                <a:cxnLst>
                  <a:cxn ang="0">
                    <a:pos x="T0" y="T1"/>
                  </a:cxn>
                  <a:cxn ang="0">
                    <a:pos x="T2" y="T3"/>
                  </a:cxn>
                  <a:cxn ang="0">
                    <a:pos x="T4" y="T5"/>
                  </a:cxn>
                  <a:cxn ang="0">
                    <a:pos x="T6" y="T7"/>
                  </a:cxn>
                  <a:cxn ang="0">
                    <a:pos x="T8" y="T9"/>
                  </a:cxn>
                  <a:cxn ang="0">
                    <a:pos x="T10" y="T11"/>
                  </a:cxn>
                  <a:cxn ang="0">
                    <a:pos x="T12" y="T13"/>
                  </a:cxn>
                </a:cxnLst>
                <a:rect l="0" t="0" r="r" b="b"/>
                <a:pathLst>
                  <a:path w="31" h="35">
                    <a:moveTo>
                      <a:pt x="29" y="30"/>
                    </a:moveTo>
                    <a:cubicBezTo>
                      <a:pt x="25" y="25"/>
                      <a:pt x="21" y="20"/>
                      <a:pt x="16" y="15"/>
                    </a:cubicBezTo>
                    <a:cubicBezTo>
                      <a:pt x="13" y="10"/>
                      <a:pt x="9" y="2"/>
                      <a:pt x="4" y="0"/>
                    </a:cubicBezTo>
                    <a:cubicBezTo>
                      <a:pt x="2" y="0"/>
                      <a:pt x="1" y="1"/>
                      <a:pt x="1" y="2"/>
                    </a:cubicBezTo>
                    <a:cubicBezTo>
                      <a:pt x="0" y="8"/>
                      <a:pt x="5" y="13"/>
                      <a:pt x="8" y="17"/>
                    </a:cubicBezTo>
                    <a:cubicBezTo>
                      <a:pt x="13" y="23"/>
                      <a:pt x="18" y="29"/>
                      <a:pt x="24" y="33"/>
                    </a:cubicBezTo>
                    <a:cubicBezTo>
                      <a:pt x="26" y="35"/>
                      <a:pt x="31" y="33"/>
                      <a:pt x="29" y="3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0" name="Freeform 179"/>
              <p:cNvSpPr/>
              <p:nvPr/>
            </p:nvSpPr>
            <p:spPr bwMode="auto">
              <a:xfrm>
                <a:off x="2851" y="2813"/>
                <a:ext cx="28" cy="15"/>
              </a:xfrm>
              <a:custGeom>
                <a:avLst/>
                <a:gdLst>
                  <a:gd name="T0" fmla="*/ 28 w 32"/>
                  <a:gd name="T1" fmla="*/ 1 h 17"/>
                  <a:gd name="T2" fmla="*/ 13 w 32"/>
                  <a:gd name="T3" fmla="*/ 7 h 17"/>
                  <a:gd name="T4" fmla="*/ 0 w 32"/>
                  <a:gd name="T5" fmla="*/ 15 h 17"/>
                  <a:gd name="T6" fmla="*/ 1 w 32"/>
                  <a:gd name="T7" fmla="*/ 17 h 17"/>
                  <a:gd name="T8" fmla="*/ 13 w 32"/>
                  <a:gd name="T9" fmla="*/ 12 h 17"/>
                  <a:gd name="T10" fmla="*/ 30 w 32"/>
                  <a:gd name="T11" fmla="*/ 5 h 17"/>
                  <a:gd name="T12" fmla="*/ 28 w 32"/>
                  <a:gd name="T13" fmla="*/ 1 h 17"/>
                </a:gdLst>
                <a:ahLst/>
                <a:cxnLst>
                  <a:cxn ang="0">
                    <a:pos x="T0" y="T1"/>
                  </a:cxn>
                  <a:cxn ang="0">
                    <a:pos x="T2" y="T3"/>
                  </a:cxn>
                  <a:cxn ang="0">
                    <a:pos x="T4" y="T5"/>
                  </a:cxn>
                  <a:cxn ang="0">
                    <a:pos x="T6" y="T7"/>
                  </a:cxn>
                  <a:cxn ang="0">
                    <a:pos x="T8" y="T9"/>
                  </a:cxn>
                  <a:cxn ang="0">
                    <a:pos x="T10" y="T11"/>
                  </a:cxn>
                  <a:cxn ang="0">
                    <a:pos x="T12" y="T13"/>
                  </a:cxn>
                </a:cxnLst>
                <a:rect l="0" t="0" r="r" b="b"/>
                <a:pathLst>
                  <a:path w="32" h="17">
                    <a:moveTo>
                      <a:pt x="28" y="1"/>
                    </a:moveTo>
                    <a:cubicBezTo>
                      <a:pt x="23" y="3"/>
                      <a:pt x="18" y="5"/>
                      <a:pt x="13" y="7"/>
                    </a:cubicBezTo>
                    <a:cubicBezTo>
                      <a:pt x="8" y="9"/>
                      <a:pt x="3" y="11"/>
                      <a:pt x="0" y="15"/>
                    </a:cubicBezTo>
                    <a:cubicBezTo>
                      <a:pt x="0" y="16"/>
                      <a:pt x="0" y="17"/>
                      <a:pt x="1" y="17"/>
                    </a:cubicBezTo>
                    <a:cubicBezTo>
                      <a:pt x="6" y="17"/>
                      <a:pt x="10" y="14"/>
                      <a:pt x="13" y="12"/>
                    </a:cubicBezTo>
                    <a:cubicBezTo>
                      <a:pt x="19" y="10"/>
                      <a:pt x="24" y="7"/>
                      <a:pt x="30" y="5"/>
                    </a:cubicBezTo>
                    <a:cubicBezTo>
                      <a:pt x="32" y="4"/>
                      <a:pt x="30" y="0"/>
                      <a:pt x="28" y="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1" name="Freeform 180"/>
              <p:cNvSpPr/>
              <p:nvPr/>
            </p:nvSpPr>
            <p:spPr bwMode="auto">
              <a:xfrm>
                <a:off x="2847" y="2808"/>
                <a:ext cx="17" cy="14"/>
              </a:xfrm>
              <a:custGeom>
                <a:avLst/>
                <a:gdLst>
                  <a:gd name="T0" fmla="*/ 18 w 19"/>
                  <a:gd name="T1" fmla="*/ 1 h 16"/>
                  <a:gd name="T2" fmla="*/ 8 w 19"/>
                  <a:gd name="T3" fmla="*/ 3 h 16"/>
                  <a:gd name="T4" fmla="*/ 0 w 19"/>
                  <a:gd name="T5" fmla="*/ 9 h 16"/>
                  <a:gd name="T6" fmla="*/ 18 w 19"/>
                  <a:gd name="T7" fmla="*/ 3 h 16"/>
                  <a:gd name="T8" fmla="*/ 18 w 19"/>
                  <a:gd name="T9" fmla="*/ 1 h 16"/>
                </a:gdLst>
                <a:ahLst/>
                <a:cxnLst>
                  <a:cxn ang="0">
                    <a:pos x="T0" y="T1"/>
                  </a:cxn>
                  <a:cxn ang="0">
                    <a:pos x="T2" y="T3"/>
                  </a:cxn>
                  <a:cxn ang="0">
                    <a:pos x="T4" y="T5"/>
                  </a:cxn>
                  <a:cxn ang="0">
                    <a:pos x="T6" y="T7"/>
                  </a:cxn>
                  <a:cxn ang="0">
                    <a:pos x="T8" y="T9"/>
                  </a:cxn>
                </a:cxnLst>
                <a:rect l="0" t="0" r="r" b="b"/>
                <a:pathLst>
                  <a:path w="19" h="16">
                    <a:moveTo>
                      <a:pt x="18" y="1"/>
                    </a:moveTo>
                    <a:cubicBezTo>
                      <a:pt x="14" y="0"/>
                      <a:pt x="11" y="1"/>
                      <a:pt x="8" y="3"/>
                    </a:cubicBezTo>
                    <a:cubicBezTo>
                      <a:pt x="6" y="4"/>
                      <a:pt x="0" y="6"/>
                      <a:pt x="0" y="9"/>
                    </a:cubicBezTo>
                    <a:cubicBezTo>
                      <a:pt x="2" y="16"/>
                      <a:pt x="16" y="5"/>
                      <a:pt x="18" y="3"/>
                    </a:cubicBezTo>
                    <a:cubicBezTo>
                      <a:pt x="19" y="2"/>
                      <a:pt x="19" y="1"/>
                      <a:pt x="18" y="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2" name="Freeform 181"/>
              <p:cNvSpPr/>
              <p:nvPr/>
            </p:nvSpPr>
            <p:spPr bwMode="auto">
              <a:xfrm>
                <a:off x="2836" y="2784"/>
                <a:ext cx="26" cy="30"/>
              </a:xfrm>
              <a:custGeom>
                <a:avLst/>
                <a:gdLst>
                  <a:gd name="T0" fmla="*/ 24 w 30"/>
                  <a:gd name="T1" fmla="*/ 3 h 34"/>
                  <a:gd name="T2" fmla="*/ 12 w 30"/>
                  <a:gd name="T3" fmla="*/ 16 h 34"/>
                  <a:gd name="T4" fmla="*/ 1 w 30"/>
                  <a:gd name="T5" fmla="*/ 31 h 34"/>
                  <a:gd name="T6" fmla="*/ 3 w 30"/>
                  <a:gd name="T7" fmla="*/ 33 h 34"/>
                  <a:gd name="T8" fmla="*/ 16 w 30"/>
                  <a:gd name="T9" fmla="*/ 22 h 34"/>
                  <a:gd name="T10" fmla="*/ 28 w 30"/>
                  <a:gd name="T11" fmla="*/ 7 h 34"/>
                  <a:gd name="T12" fmla="*/ 24 w 30"/>
                  <a:gd name="T13" fmla="*/ 3 h 34"/>
                </a:gdLst>
                <a:ahLst/>
                <a:cxnLst>
                  <a:cxn ang="0">
                    <a:pos x="T0" y="T1"/>
                  </a:cxn>
                  <a:cxn ang="0">
                    <a:pos x="T2" y="T3"/>
                  </a:cxn>
                  <a:cxn ang="0">
                    <a:pos x="T4" y="T5"/>
                  </a:cxn>
                  <a:cxn ang="0">
                    <a:pos x="T6" y="T7"/>
                  </a:cxn>
                  <a:cxn ang="0">
                    <a:pos x="T8" y="T9"/>
                  </a:cxn>
                  <a:cxn ang="0">
                    <a:pos x="T10" y="T11"/>
                  </a:cxn>
                  <a:cxn ang="0">
                    <a:pos x="T12" y="T13"/>
                  </a:cxn>
                </a:cxnLst>
                <a:rect l="0" t="0" r="r" b="b"/>
                <a:pathLst>
                  <a:path w="30" h="34">
                    <a:moveTo>
                      <a:pt x="24" y="3"/>
                    </a:moveTo>
                    <a:cubicBezTo>
                      <a:pt x="20" y="7"/>
                      <a:pt x="16" y="12"/>
                      <a:pt x="12" y="16"/>
                    </a:cubicBezTo>
                    <a:cubicBezTo>
                      <a:pt x="9" y="21"/>
                      <a:pt x="3" y="25"/>
                      <a:pt x="1" y="31"/>
                    </a:cubicBezTo>
                    <a:cubicBezTo>
                      <a:pt x="0" y="32"/>
                      <a:pt x="1" y="34"/>
                      <a:pt x="3" y="33"/>
                    </a:cubicBezTo>
                    <a:cubicBezTo>
                      <a:pt x="8" y="31"/>
                      <a:pt x="12" y="26"/>
                      <a:pt x="16" y="22"/>
                    </a:cubicBezTo>
                    <a:cubicBezTo>
                      <a:pt x="20" y="17"/>
                      <a:pt x="24" y="12"/>
                      <a:pt x="28" y="7"/>
                    </a:cubicBezTo>
                    <a:cubicBezTo>
                      <a:pt x="30" y="4"/>
                      <a:pt x="26" y="0"/>
                      <a:pt x="24" y="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3" name="Freeform 182"/>
              <p:cNvSpPr/>
              <p:nvPr/>
            </p:nvSpPr>
            <p:spPr bwMode="auto">
              <a:xfrm>
                <a:off x="2796" y="2814"/>
                <a:ext cx="45" cy="47"/>
              </a:xfrm>
              <a:custGeom>
                <a:avLst/>
                <a:gdLst>
                  <a:gd name="T0" fmla="*/ 26 w 50"/>
                  <a:gd name="T1" fmla="*/ 51 h 52"/>
                  <a:gd name="T2" fmla="*/ 34 w 50"/>
                  <a:gd name="T3" fmla="*/ 48 h 52"/>
                  <a:gd name="T4" fmla="*/ 38 w 50"/>
                  <a:gd name="T5" fmla="*/ 46 h 52"/>
                  <a:gd name="T6" fmla="*/ 48 w 50"/>
                  <a:gd name="T7" fmla="*/ 34 h 52"/>
                  <a:gd name="T8" fmla="*/ 50 w 50"/>
                  <a:gd name="T9" fmla="*/ 25 h 52"/>
                  <a:gd name="T10" fmla="*/ 25 w 50"/>
                  <a:gd name="T11" fmla="*/ 2 h 52"/>
                  <a:gd name="T12" fmla="*/ 8 w 50"/>
                  <a:gd name="T13" fmla="*/ 15 h 52"/>
                  <a:gd name="T14" fmla="*/ 26 w 50"/>
                  <a:gd name="T15" fmla="*/ 51 h 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0" h="52">
                    <a:moveTo>
                      <a:pt x="26" y="51"/>
                    </a:moveTo>
                    <a:cubicBezTo>
                      <a:pt x="28" y="50"/>
                      <a:pt x="30" y="50"/>
                      <a:pt x="34" y="48"/>
                    </a:cubicBezTo>
                    <a:cubicBezTo>
                      <a:pt x="38" y="46"/>
                      <a:pt x="38" y="46"/>
                      <a:pt x="38" y="46"/>
                    </a:cubicBezTo>
                    <a:cubicBezTo>
                      <a:pt x="42" y="43"/>
                      <a:pt x="45" y="40"/>
                      <a:pt x="48" y="34"/>
                    </a:cubicBezTo>
                    <a:cubicBezTo>
                      <a:pt x="49" y="31"/>
                      <a:pt x="50" y="28"/>
                      <a:pt x="50" y="25"/>
                    </a:cubicBezTo>
                    <a:cubicBezTo>
                      <a:pt x="50" y="12"/>
                      <a:pt x="38" y="0"/>
                      <a:pt x="25" y="2"/>
                    </a:cubicBezTo>
                    <a:cubicBezTo>
                      <a:pt x="15" y="4"/>
                      <a:pt x="10" y="9"/>
                      <a:pt x="8" y="15"/>
                    </a:cubicBezTo>
                    <a:cubicBezTo>
                      <a:pt x="0" y="30"/>
                      <a:pt x="4" y="52"/>
                      <a:pt x="26" y="5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4" name="Freeform 183"/>
              <p:cNvSpPr/>
              <p:nvPr/>
            </p:nvSpPr>
            <p:spPr bwMode="auto">
              <a:xfrm>
                <a:off x="3348" y="648"/>
                <a:ext cx="283" cy="140"/>
              </a:xfrm>
              <a:custGeom>
                <a:avLst/>
                <a:gdLst>
                  <a:gd name="T0" fmla="*/ 3 w 318"/>
                  <a:gd name="T1" fmla="*/ 5 h 157"/>
                  <a:gd name="T2" fmla="*/ 166 w 318"/>
                  <a:gd name="T3" fmla="*/ 63 h 157"/>
                  <a:gd name="T4" fmla="*/ 313 w 318"/>
                  <a:gd name="T5" fmla="*/ 155 h 157"/>
                  <a:gd name="T6" fmla="*/ 316 w 318"/>
                  <a:gd name="T7" fmla="*/ 151 h 157"/>
                  <a:gd name="T8" fmla="*/ 5 w 318"/>
                  <a:gd name="T9" fmla="*/ 0 h 157"/>
                  <a:gd name="T10" fmla="*/ 3 w 318"/>
                  <a:gd name="T11" fmla="*/ 5 h 157"/>
                </a:gdLst>
                <a:ahLst/>
                <a:cxnLst>
                  <a:cxn ang="0">
                    <a:pos x="T0" y="T1"/>
                  </a:cxn>
                  <a:cxn ang="0">
                    <a:pos x="T2" y="T3"/>
                  </a:cxn>
                  <a:cxn ang="0">
                    <a:pos x="T4" y="T5"/>
                  </a:cxn>
                  <a:cxn ang="0">
                    <a:pos x="T6" y="T7"/>
                  </a:cxn>
                  <a:cxn ang="0">
                    <a:pos x="T8" y="T9"/>
                  </a:cxn>
                  <a:cxn ang="0">
                    <a:pos x="T10" y="T11"/>
                  </a:cxn>
                </a:cxnLst>
                <a:rect l="0" t="0" r="r" b="b"/>
                <a:pathLst>
                  <a:path w="318" h="157">
                    <a:moveTo>
                      <a:pt x="3" y="5"/>
                    </a:moveTo>
                    <a:cubicBezTo>
                      <a:pt x="59" y="21"/>
                      <a:pt x="113" y="39"/>
                      <a:pt x="166" y="63"/>
                    </a:cubicBezTo>
                    <a:cubicBezTo>
                      <a:pt x="219" y="87"/>
                      <a:pt x="266" y="121"/>
                      <a:pt x="313" y="155"/>
                    </a:cubicBezTo>
                    <a:cubicBezTo>
                      <a:pt x="315" y="157"/>
                      <a:pt x="318" y="153"/>
                      <a:pt x="316" y="151"/>
                    </a:cubicBezTo>
                    <a:cubicBezTo>
                      <a:pt x="234" y="68"/>
                      <a:pt x="117" y="23"/>
                      <a:pt x="5" y="0"/>
                    </a:cubicBezTo>
                    <a:cubicBezTo>
                      <a:pt x="1" y="0"/>
                      <a:pt x="0" y="4"/>
                      <a:pt x="3" y="5"/>
                    </a:cubicBezTo>
                    <a:close/>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5" name="Freeform 184"/>
              <p:cNvSpPr/>
              <p:nvPr/>
            </p:nvSpPr>
            <p:spPr bwMode="auto">
              <a:xfrm>
                <a:off x="3623" y="775"/>
                <a:ext cx="67" cy="54"/>
              </a:xfrm>
              <a:custGeom>
                <a:avLst/>
                <a:gdLst>
                  <a:gd name="T0" fmla="*/ 0 w 75"/>
                  <a:gd name="T1" fmla="*/ 6 h 61"/>
                  <a:gd name="T2" fmla="*/ 75 w 75"/>
                  <a:gd name="T3" fmla="*/ 61 h 61"/>
                  <a:gd name="T4" fmla="*/ 0 w 75"/>
                  <a:gd name="T5" fmla="*/ 6 h 61"/>
                </a:gdLst>
                <a:ahLst/>
                <a:cxnLst>
                  <a:cxn ang="0">
                    <a:pos x="T0" y="T1"/>
                  </a:cxn>
                  <a:cxn ang="0">
                    <a:pos x="T2" y="T3"/>
                  </a:cxn>
                  <a:cxn ang="0">
                    <a:pos x="T4" y="T5"/>
                  </a:cxn>
                </a:cxnLst>
                <a:rect l="0" t="0" r="r" b="b"/>
                <a:pathLst>
                  <a:path w="75" h="61">
                    <a:moveTo>
                      <a:pt x="0" y="6"/>
                    </a:moveTo>
                    <a:cubicBezTo>
                      <a:pt x="12" y="46"/>
                      <a:pt x="41" y="61"/>
                      <a:pt x="75" y="61"/>
                    </a:cubicBezTo>
                    <a:cubicBezTo>
                      <a:pt x="57" y="29"/>
                      <a:pt x="41" y="0"/>
                      <a:pt x="0" y="6"/>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6" name="Freeform 185"/>
              <p:cNvSpPr/>
              <p:nvPr/>
            </p:nvSpPr>
            <p:spPr bwMode="auto">
              <a:xfrm>
                <a:off x="3553" y="748"/>
                <a:ext cx="37" cy="79"/>
              </a:xfrm>
              <a:custGeom>
                <a:avLst/>
                <a:gdLst>
                  <a:gd name="T0" fmla="*/ 37 w 42"/>
                  <a:gd name="T1" fmla="*/ 0 h 88"/>
                  <a:gd name="T2" fmla="*/ 17 w 42"/>
                  <a:gd name="T3" fmla="*/ 88 h 88"/>
                  <a:gd name="T4" fmla="*/ 37 w 42"/>
                  <a:gd name="T5" fmla="*/ 0 h 88"/>
                </a:gdLst>
                <a:ahLst/>
                <a:cxnLst>
                  <a:cxn ang="0">
                    <a:pos x="T0" y="T1"/>
                  </a:cxn>
                  <a:cxn ang="0">
                    <a:pos x="T2" y="T3"/>
                  </a:cxn>
                  <a:cxn ang="0">
                    <a:pos x="T4" y="T5"/>
                  </a:cxn>
                </a:cxnLst>
                <a:rect l="0" t="0" r="r" b="b"/>
                <a:pathLst>
                  <a:path w="42" h="88">
                    <a:moveTo>
                      <a:pt x="37" y="0"/>
                    </a:moveTo>
                    <a:cubicBezTo>
                      <a:pt x="38" y="26"/>
                      <a:pt x="42" y="69"/>
                      <a:pt x="17" y="88"/>
                    </a:cubicBezTo>
                    <a:cubicBezTo>
                      <a:pt x="0" y="62"/>
                      <a:pt x="3" y="9"/>
                      <a:pt x="37" y="0"/>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7" name="Freeform 186"/>
              <p:cNvSpPr/>
              <p:nvPr/>
            </p:nvSpPr>
            <p:spPr bwMode="auto">
              <a:xfrm>
                <a:off x="3578" y="706"/>
                <a:ext cx="70" cy="46"/>
              </a:xfrm>
              <a:custGeom>
                <a:avLst/>
                <a:gdLst>
                  <a:gd name="T0" fmla="*/ 0 w 78"/>
                  <a:gd name="T1" fmla="*/ 45 h 51"/>
                  <a:gd name="T2" fmla="*/ 78 w 78"/>
                  <a:gd name="T3" fmla="*/ 21 h 51"/>
                  <a:gd name="T4" fmla="*/ 0 w 78"/>
                  <a:gd name="T5" fmla="*/ 45 h 51"/>
                </a:gdLst>
                <a:ahLst/>
                <a:cxnLst>
                  <a:cxn ang="0">
                    <a:pos x="T0" y="T1"/>
                  </a:cxn>
                  <a:cxn ang="0">
                    <a:pos x="T2" y="T3"/>
                  </a:cxn>
                  <a:cxn ang="0">
                    <a:pos x="T4" y="T5"/>
                  </a:cxn>
                </a:cxnLst>
                <a:rect l="0" t="0" r="r" b="b"/>
                <a:pathLst>
                  <a:path w="78" h="51">
                    <a:moveTo>
                      <a:pt x="0" y="45"/>
                    </a:moveTo>
                    <a:cubicBezTo>
                      <a:pt x="27" y="51"/>
                      <a:pt x="60" y="47"/>
                      <a:pt x="78" y="21"/>
                    </a:cubicBezTo>
                    <a:cubicBezTo>
                      <a:pt x="78" y="21"/>
                      <a:pt x="42" y="0"/>
                      <a:pt x="0" y="45"/>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8" name="Freeform 187"/>
              <p:cNvSpPr/>
              <p:nvPr/>
            </p:nvSpPr>
            <p:spPr bwMode="auto">
              <a:xfrm>
                <a:off x="3492" y="709"/>
                <a:ext cx="39" cy="88"/>
              </a:xfrm>
              <a:custGeom>
                <a:avLst/>
                <a:gdLst>
                  <a:gd name="T0" fmla="*/ 23 w 44"/>
                  <a:gd name="T1" fmla="*/ 0 h 99"/>
                  <a:gd name="T2" fmla="*/ 28 w 44"/>
                  <a:gd name="T3" fmla="*/ 99 h 99"/>
                  <a:gd name="T4" fmla="*/ 23 w 44"/>
                  <a:gd name="T5" fmla="*/ 0 h 99"/>
                </a:gdLst>
                <a:ahLst/>
                <a:cxnLst>
                  <a:cxn ang="0">
                    <a:pos x="T0" y="T1"/>
                  </a:cxn>
                  <a:cxn ang="0">
                    <a:pos x="T2" y="T3"/>
                  </a:cxn>
                  <a:cxn ang="0">
                    <a:pos x="T4" y="T5"/>
                  </a:cxn>
                </a:cxnLst>
                <a:rect l="0" t="0" r="r" b="b"/>
                <a:pathLst>
                  <a:path w="44" h="99">
                    <a:moveTo>
                      <a:pt x="23" y="0"/>
                    </a:moveTo>
                    <a:cubicBezTo>
                      <a:pt x="43" y="30"/>
                      <a:pt x="44" y="68"/>
                      <a:pt x="28" y="99"/>
                    </a:cubicBezTo>
                    <a:cubicBezTo>
                      <a:pt x="2" y="75"/>
                      <a:pt x="0" y="28"/>
                      <a:pt x="23" y="0"/>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9" name="Freeform 188"/>
              <p:cNvSpPr/>
              <p:nvPr/>
            </p:nvSpPr>
            <p:spPr bwMode="auto">
              <a:xfrm>
                <a:off x="3513" y="657"/>
                <a:ext cx="69" cy="52"/>
              </a:xfrm>
              <a:custGeom>
                <a:avLst/>
                <a:gdLst>
                  <a:gd name="T0" fmla="*/ 0 w 78"/>
                  <a:gd name="T1" fmla="*/ 59 h 59"/>
                  <a:gd name="T2" fmla="*/ 78 w 78"/>
                  <a:gd name="T3" fmla="*/ 9 h 59"/>
                  <a:gd name="T4" fmla="*/ 78 w 78"/>
                  <a:gd name="T5" fmla="*/ 9 h 59"/>
                  <a:gd name="T6" fmla="*/ 0 w 78"/>
                  <a:gd name="T7" fmla="*/ 59 h 59"/>
                </a:gdLst>
                <a:ahLst/>
                <a:cxnLst>
                  <a:cxn ang="0">
                    <a:pos x="T0" y="T1"/>
                  </a:cxn>
                  <a:cxn ang="0">
                    <a:pos x="T2" y="T3"/>
                  </a:cxn>
                  <a:cxn ang="0">
                    <a:pos x="T4" y="T5"/>
                  </a:cxn>
                  <a:cxn ang="0">
                    <a:pos x="T6" y="T7"/>
                  </a:cxn>
                </a:cxnLst>
                <a:rect l="0" t="0" r="r" b="b"/>
                <a:pathLst>
                  <a:path w="78" h="59">
                    <a:moveTo>
                      <a:pt x="0" y="59"/>
                    </a:moveTo>
                    <a:cubicBezTo>
                      <a:pt x="31" y="57"/>
                      <a:pt x="72" y="44"/>
                      <a:pt x="78" y="9"/>
                    </a:cubicBezTo>
                    <a:cubicBezTo>
                      <a:pt x="78" y="9"/>
                      <a:pt x="78" y="9"/>
                      <a:pt x="78" y="9"/>
                    </a:cubicBezTo>
                    <a:cubicBezTo>
                      <a:pt x="35" y="0"/>
                      <a:pt x="12" y="16"/>
                      <a:pt x="0" y="59"/>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0" name="Freeform 189"/>
              <p:cNvSpPr/>
              <p:nvPr/>
            </p:nvSpPr>
            <p:spPr bwMode="auto">
              <a:xfrm>
                <a:off x="3423" y="676"/>
                <a:ext cx="40" cy="88"/>
              </a:xfrm>
              <a:custGeom>
                <a:avLst/>
                <a:gdLst>
                  <a:gd name="T0" fmla="*/ 21 w 45"/>
                  <a:gd name="T1" fmla="*/ 0 h 99"/>
                  <a:gd name="T2" fmla="*/ 32 w 45"/>
                  <a:gd name="T3" fmla="*/ 99 h 99"/>
                  <a:gd name="T4" fmla="*/ 21 w 45"/>
                  <a:gd name="T5" fmla="*/ 0 h 99"/>
                </a:gdLst>
                <a:ahLst/>
                <a:cxnLst>
                  <a:cxn ang="0">
                    <a:pos x="T0" y="T1"/>
                  </a:cxn>
                  <a:cxn ang="0">
                    <a:pos x="T2" y="T3"/>
                  </a:cxn>
                  <a:cxn ang="0">
                    <a:pos x="T4" y="T5"/>
                  </a:cxn>
                </a:cxnLst>
                <a:rect l="0" t="0" r="r" b="b"/>
                <a:pathLst>
                  <a:path w="45" h="99">
                    <a:moveTo>
                      <a:pt x="21" y="0"/>
                    </a:moveTo>
                    <a:cubicBezTo>
                      <a:pt x="43" y="30"/>
                      <a:pt x="45" y="67"/>
                      <a:pt x="32" y="99"/>
                    </a:cubicBezTo>
                    <a:cubicBezTo>
                      <a:pt x="4" y="76"/>
                      <a:pt x="0" y="29"/>
                      <a:pt x="21" y="0"/>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1" name="Freeform 190"/>
              <p:cNvSpPr/>
              <p:nvPr/>
            </p:nvSpPr>
            <p:spPr bwMode="auto">
              <a:xfrm>
                <a:off x="3441" y="623"/>
                <a:ext cx="69" cy="53"/>
              </a:xfrm>
              <a:custGeom>
                <a:avLst/>
                <a:gdLst>
                  <a:gd name="T0" fmla="*/ 0 w 77"/>
                  <a:gd name="T1" fmla="*/ 60 h 60"/>
                  <a:gd name="T2" fmla="*/ 77 w 77"/>
                  <a:gd name="T3" fmla="*/ 7 h 60"/>
                  <a:gd name="T4" fmla="*/ 77 w 77"/>
                  <a:gd name="T5" fmla="*/ 7 h 60"/>
                  <a:gd name="T6" fmla="*/ 0 w 77"/>
                  <a:gd name="T7" fmla="*/ 60 h 60"/>
                </a:gdLst>
                <a:ahLst/>
                <a:cxnLst>
                  <a:cxn ang="0">
                    <a:pos x="T0" y="T1"/>
                  </a:cxn>
                  <a:cxn ang="0">
                    <a:pos x="T2" y="T3"/>
                  </a:cxn>
                  <a:cxn ang="0">
                    <a:pos x="T4" y="T5"/>
                  </a:cxn>
                  <a:cxn ang="0">
                    <a:pos x="T6" y="T7"/>
                  </a:cxn>
                </a:cxnLst>
                <a:rect l="0" t="0" r="r" b="b"/>
                <a:pathLst>
                  <a:path w="77" h="60">
                    <a:moveTo>
                      <a:pt x="0" y="60"/>
                    </a:moveTo>
                    <a:cubicBezTo>
                      <a:pt x="32" y="57"/>
                      <a:pt x="72" y="42"/>
                      <a:pt x="77" y="7"/>
                    </a:cubicBezTo>
                    <a:cubicBezTo>
                      <a:pt x="77" y="7"/>
                      <a:pt x="77" y="7"/>
                      <a:pt x="77" y="7"/>
                    </a:cubicBezTo>
                    <a:cubicBezTo>
                      <a:pt x="33" y="0"/>
                      <a:pt x="11" y="17"/>
                      <a:pt x="0" y="60"/>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2" name="Freeform 191"/>
              <p:cNvSpPr/>
              <p:nvPr/>
            </p:nvSpPr>
            <p:spPr bwMode="auto">
              <a:xfrm>
                <a:off x="3227" y="533"/>
                <a:ext cx="294" cy="248"/>
              </a:xfrm>
              <a:custGeom>
                <a:avLst/>
                <a:gdLst>
                  <a:gd name="T0" fmla="*/ 144 w 330"/>
                  <a:gd name="T1" fmla="*/ 77 h 279"/>
                  <a:gd name="T2" fmla="*/ 205 w 330"/>
                  <a:gd name="T3" fmla="*/ 15 h 279"/>
                  <a:gd name="T4" fmla="*/ 211 w 330"/>
                  <a:gd name="T5" fmla="*/ 100 h 279"/>
                  <a:gd name="T6" fmla="*/ 239 w 330"/>
                  <a:gd name="T7" fmla="*/ 154 h 279"/>
                  <a:gd name="T8" fmla="*/ 229 w 330"/>
                  <a:gd name="T9" fmla="*/ 157 h 279"/>
                  <a:gd name="T10" fmla="*/ 156 w 330"/>
                  <a:gd name="T11" fmla="*/ 192 h 279"/>
                  <a:gd name="T12" fmla="*/ 122 w 330"/>
                  <a:gd name="T13" fmla="*/ 130 h 279"/>
                  <a:gd name="T14" fmla="*/ 144 w 330"/>
                  <a:gd name="T15" fmla="*/ 77 h 2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30" h="279">
                    <a:moveTo>
                      <a:pt x="144" y="77"/>
                    </a:moveTo>
                    <a:cubicBezTo>
                      <a:pt x="157" y="50"/>
                      <a:pt x="170" y="0"/>
                      <a:pt x="205" y="15"/>
                    </a:cubicBezTo>
                    <a:cubicBezTo>
                      <a:pt x="235" y="28"/>
                      <a:pt x="226" y="76"/>
                      <a:pt x="211" y="100"/>
                    </a:cubicBezTo>
                    <a:cubicBezTo>
                      <a:pt x="314" y="27"/>
                      <a:pt x="330" y="131"/>
                      <a:pt x="239" y="154"/>
                    </a:cubicBezTo>
                    <a:cubicBezTo>
                      <a:pt x="229" y="157"/>
                      <a:pt x="229" y="157"/>
                      <a:pt x="229" y="157"/>
                    </a:cubicBezTo>
                    <a:cubicBezTo>
                      <a:pt x="285" y="219"/>
                      <a:pt x="201" y="279"/>
                      <a:pt x="156" y="192"/>
                    </a:cubicBezTo>
                    <a:cubicBezTo>
                      <a:pt x="100" y="267"/>
                      <a:pt x="17" y="156"/>
                      <a:pt x="122" y="130"/>
                    </a:cubicBezTo>
                    <a:cubicBezTo>
                      <a:pt x="0" y="95"/>
                      <a:pt x="100" y="8"/>
                      <a:pt x="144" y="77"/>
                    </a:cubicBezTo>
                    <a:close/>
                  </a:path>
                </a:pathLst>
              </a:custGeom>
              <a:solidFill>
                <a:srgbClr val="FFDD3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3" name="Freeform 192"/>
              <p:cNvSpPr/>
              <p:nvPr/>
            </p:nvSpPr>
            <p:spPr bwMode="auto">
              <a:xfrm>
                <a:off x="3402" y="649"/>
                <a:ext cx="25" cy="7"/>
              </a:xfrm>
              <a:custGeom>
                <a:avLst/>
                <a:gdLst>
                  <a:gd name="T0" fmla="*/ 26 w 28"/>
                  <a:gd name="T1" fmla="*/ 0 h 8"/>
                  <a:gd name="T2" fmla="*/ 12 w 28"/>
                  <a:gd name="T3" fmla="*/ 1 h 8"/>
                  <a:gd name="T4" fmla="*/ 1 w 28"/>
                  <a:gd name="T5" fmla="*/ 4 h 8"/>
                  <a:gd name="T6" fmla="*/ 1 w 28"/>
                  <a:gd name="T7" fmla="*/ 6 h 8"/>
                  <a:gd name="T8" fmla="*/ 13 w 28"/>
                  <a:gd name="T9" fmla="*/ 7 h 8"/>
                  <a:gd name="T10" fmla="*/ 27 w 28"/>
                  <a:gd name="T11" fmla="*/ 2 h 8"/>
                  <a:gd name="T12" fmla="*/ 26 w 28"/>
                  <a:gd name="T13" fmla="*/ 0 h 8"/>
                </a:gdLst>
                <a:ahLst/>
                <a:cxnLst>
                  <a:cxn ang="0">
                    <a:pos x="T0" y="T1"/>
                  </a:cxn>
                  <a:cxn ang="0">
                    <a:pos x="T2" y="T3"/>
                  </a:cxn>
                  <a:cxn ang="0">
                    <a:pos x="T4" y="T5"/>
                  </a:cxn>
                  <a:cxn ang="0">
                    <a:pos x="T6" y="T7"/>
                  </a:cxn>
                  <a:cxn ang="0">
                    <a:pos x="T8" y="T9"/>
                  </a:cxn>
                  <a:cxn ang="0">
                    <a:pos x="T10" y="T11"/>
                  </a:cxn>
                  <a:cxn ang="0">
                    <a:pos x="T12" y="T13"/>
                  </a:cxn>
                </a:cxnLst>
                <a:rect l="0" t="0" r="r" b="b"/>
                <a:pathLst>
                  <a:path w="28" h="8">
                    <a:moveTo>
                      <a:pt x="26" y="0"/>
                    </a:moveTo>
                    <a:cubicBezTo>
                      <a:pt x="22" y="0"/>
                      <a:pt x="17" y="1"/>
                      <a:pt x="12" y="1"/>
                    </a:cubicBezTo>
                    <a:cubicBezTo>
                      <a:pt x="8" y="2"/>
                      <a:pt x="4" y="1"/>
                      <a:pt x="1" y="4"/>
                    </a:cubicBezTo>
                    <a:cubicBezTo>
                      <a:pt x="0" y="4"/>
                      <a:pt x="0" y="5"/>
                      <a:pt x="1" y="6"/>
                    </a:cubicBezTo>
                    <a:cubicBezTo>
                      <a:pt x="4" y="8"/>
                      <a:pt x="9" y="7"/>
                      <a:pt x="13" y="7"/>
                    </a:cubicBezTo>
                    <a:cubicBezTo>
                      <a:pt x="18" y="6"/>
                      <a:pt x="23" y="5"/>
                      <a:pt x="27" y="2"/>
                    </a:cubicBezTo>
                    <a:cubicBezTo>
                      <a:pt x="28" y="2"/>
                      <a:pt x="28" y="0"/>
                      <a:pt x="26"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4" name="Freeform 193"/>
              <p:cNvSpPr/>
              <p:nvPr/>
            </p:nvSpPr>
            <p:spPr bwMode="auto">
              <a:xfrm>
                <a:off x="3399" y="634"/>
                <a:ext cx="26" cy="12"/>
              </a:xfrm>
              <a:custGeom>
                <a:avLst/>
                <a:gdLst>
                  <a:gd name="T0" fmla="*/ 28 w 30"/>
                  <a:gd name="T1" fmla="*/ 1 h 13"/>
                  <a:gd name="T2" fmla="*/ 14 w 30"/>
                  <a:gd name="T3" fmla="*/ 4 h 13"/>
                  <a:gd name="T4" fmla="*/ 1 w 30"/>
                  <a:gd name="T5" fmla="*/ 9 h 13"/>
                  <a:gd name="T6" fmla="*/ 1 w 30"/>
                  <a:gd name="T7" fmla="*/ 11 h 13"/>
                  <a:gd name="T8" fmla="*/ 15 w 30"/>
                  <a:gd name="T9" fmla="*/ 9 h 13"/>
                  <a:gd name="T10" fmla="*/ 29 w 30"/>
                  <a:gd name="T11" fmla="*/ 3 h 13"/>
                  <a:gd name="T12" fmla="*/ 28 w 30"/>
                  <a:gd name="T13" fmla="*/ 1 h 13"/>
                </a:gdLst>
                <a:ahLst/>
                <a:cxnLst>
                  <a:cxn ang="0">
                    <a:pos x="T0" y="T1"/>
                  </a:cxn>
                  <a:cxn ang="0">
                    <a:pos x="T2" y="T3"/>
                  </a:cxn>
                  <a:cxn ang="0">
                    <a:pos x="T4" y="T5"/>
                  </a:cxn>
                  <a:cxn ang="0">
                    <a:pos x="T6" y="T7"/>
                  </a:cxn>
                  <a:cxn ang="0">
                    <a:pos x="T8" y="T9"/>
                  </a:cxn>
                  <a:cxn ang="0">
                    <a:pos x="T10" y="T11"/>
                  </a:cxn>
                  <a:cxn ang="0">
                    <a:pos x="T12" y="T13"/>
                  </a:cxn>
                </a:cxnLst>
                <a:rect l="0" t="0" r="r" b="b"/>
                <a:pathLst>
                  <a:path w="30" h="13">
                    <a:moveTo>
                      <a:pt x="28" y="1"/>
                    </a:moveTo>
                    <a:cubicBezTo>
                      <a:pt x="23" y="1"/>
                      <a:pt x="19" y="3"/>
                      <a:pt x="14" y="4"/>
                    </a:cubicBezTo>
                    <a:cubicBezTo>
                      <a:pt x="10" y="5"/>
                      <a:pt x="4" y="6"/>
                      <a:pt x="1" y="9"/>
                    </a:cubicBezTo>
                    <a:cubicBezTo>
                      <a:pt x="0" y="10"/>
                      <a:pt x="0" y="11"/>
                      <a:pt x="1" y="11"/>
                    </a:cubicBezTo>
                    <a:cubicBezTo>
                      <a:pt x="6" y="13"/>
                      <a:pt x="11" y="10"/>
                      <a:pt x="15" y="9"/>
                    </a:cubicBezTo>
                    <a:cubicBezTo>
                      <a:pt x="20" y="7"/>
                      <a:pt x="25" y="6"/>
                      <a:pt x="29" y="3"/>
                    </a:cubicBezTo>
                    <a:cubicBezTo>
                      <a:pt x="30" y="2"/>
                      <a:pt x="30" y="0"/>
                      <a:pt x="28" y="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5" name="Freeform 194"/>
              <p:cNvSpPr/>
              <p:nvPr/>
            </p:nvSpPr>
            <p:spPr bwMode="auto">
              <a:xfrm>
                <a:off x="3388" y="599"/>
                <a:ext cx="14" cy="35"/>
              </a:xfrm>
              <a:custGeom>
                <a:avLst/>
                <a:gdLst>
                  <a:gd name="T0" fmla="*/ 3 w 16"/>
                  <a:gd name="T1" fmla="*/ 39 h 40"/>
                  <a:gd name="T2" fmla="*/ 10 w 16"/>
                  <a:gd name="T3" fmla="*/ 22 h 40"/>
                  <a:gd name="T4" fmla="*/ 16 w 16"/>
                  <a:gd name="T5" fmla="*/ 2 h 40"/>
                  <a:gd name="T6" fmla="*/ 14 w 16"/>
                  <a:gd name="T7" fmla="*/ 1 h 40"/>
                  <a:gd name="T8" fmla="*/ 0 w 16"/>
                  <a:gd name="T9" fmla="*/ 38 h 40"/>
                  <a:gd name="T10" fmla="*/ 3 w 16"/>
                  <a:gd name="T11" fmla="*/ 39 h 40"/>
                </a:gdLst>
                <a:ahLst/>
                <a:cxnLst>
                  <a:cxn ang="0">
                    <a:pos x="T0" y="T1"/>
                  </a:cxn>
                  <a:cxn ang="0">
                    <a:pos x="T2" y="T3"/>
                  </a:cxn>
                  <a:cxn ang="0">
                    <a:pos x="T4" y="T5"/>
                  </a:cxn>
                  <a:cxn ang="0">
                    <a:pos x="T6" y="T7"/>
                  </a:cxn>
                  <a:cxn ang="0">
                    <a:pos x="T8" y="T9"/>
                  </a:cxn>
                  <a:cxn ang="0">
                    <a:pos x="T10" y="T11"/>
                  </a:cxn>
                </a:cxnLst>
                <a:rect l="0" t="0" r="r" b="b"/>
                <a:pathLst>
                  <a:path w="16" h="40">
                    <a:moveTo>
                      <a:pt x="3" y="39"/>
                    </a:moveTo>
                    <a:cubicBezTo>
                      <a:pt x="6" y="33"/>
                      <a:pt x="8" y="28"/>
                      <a:pt x="10" y="22"/>
                    </a:cubicBezTo>
                    <a:cubicBezTo>
                      <a:pt x="11" y="15"/>
                      <a:pt x="15" y="9"/>
                      <a:pt x="16" y="2"/>
                    </a:cubicBezTo>
                    <a:cubicBezTo>
                      <a:pt x="16" y="1"/>
                      <a:pt x="15" y="0"/>
                      <a:pt x="14" y="1"/>
                    </a:cubicBezTo>
                    <a:cubicBezTo>
                      <a:pt x="4" y="9"/>
                      <a:pt x="4" y="27"/>
                      <a:pt x="0" y="38"/>
                    </a:cubicBezTo>
                    <a:cubicBezTo>
                      <a:pt x="0" y="39"/>
                      <a:pt x="2" y="40"/>
                      <a:pt x="3" y="3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6" name="Freeform 195"/>
              <p:cNvSpPr/>
              <p:nvPr/>
            </p:nvSpPr>
            <p:spPr bwMode="auto">
              <a:xfrm>
                <a:off x="3382" y="608"/>
                <a:ext cx="6" cy="19"/>
              </a:xfrm>
              <a:custGeom>
                <a:avLst/>
                <a:gdLst>
                  <a:gd name="T0" fmla="*/ 3 w 7"/>
                  <a:gd name="T1" fmla="*/ 21 h 22"/>
                  <a:gd name="T2" fmla="*/ 6 w 7"/>
                  <a:gd name="T3" fmla="*/ 12 h 22"/>
                  <a:gd name="T4" fmla="*/ 6 w 7"/>
                  <a:gd name="T5" fmla="*/ 1 h 22"/>
                  <a:gd name="T6" fmla="*/ 4 w 7"/>
                  <a:gd name="T7" fmla="*/ 1 h 22"/>
                  <a:gd name="T8" fmla="*/ 2 w 7"/>
                  <a:gd name="T9" fmla="*/ 9 h 22"/>
                  <a:gd name="T10" fmla="*/ 0 w 7"/>
                  <a:gd name="T11" fmla="*/ 20 h 22"/>
                  <a:gd name="T12" fmla="*/ 3 w 7"/>
                  <a:gd name="T13" fmla="*/ 21 h 22"/>
                </a:gdLst>
                <a:ahLst/>
                <a:cxnLst>
                  <a:cxn ang="0">
                    <a:pos x="T0" y="T1"/>
                  </a:cxn>
                  <a:cxn ang="0">
                    <a:pos x="T2" y="T3"/>
                  </a:cxn>
                  <a:cxn ang="0">
                    <a:pos x="T4" y="T5"/>
                  </a:cxn>
                  <a:cxn ang="0">
                    <a:pos x="T6" y="T7"/>
                  </a:cxn>
                  <a:cxn ang="0">
                    <a:pos x="T8" y="T9"/>
                  </a:cxn>
                  <a:cxn ang="0">
                    <a:pos x="T10" y="T11"/>
                  </a:cxn>
                  <a:cxn ang="0">
                    <a:pos x="T12" y="T13"/>
                  </a:cxn>
                </a:cxnLst>
                <a:rect l="0" t="0" r="r" b="b"/>
                <a:pathLst>
                  <a:path w="7" h="22">
                    <a:moveTo>
                      <a:pt x="3" y="21"/>
                    </a:moveTo>
                    <a:cubicBezTo>
                      <a:pt x="5" y="18"/>
                      <a:pt x="5" y="15"/>
                      <a:pt x="6" y="12"/>
                    </a:cubicBezTo>
                    <a:cubicBezTo>
                      <a:pt x="6" y="8"/>
                      <a:pt x="7" y="5"/>
                      <a:pt x="6" y="1"/>
                    </a:cubicBezTo>
                    <a:cubicBezTo>
                      <a:pt x="6" y="1"/>
                      <a:pt x="5" y="0"/>
                      <a:pt x="4" y="1"/>
                    </a:cubicBezTo>
                    <a:cubicBezTo>
                      <a:pt x="2" y="3"/>
                      <a:pt x="2" y="6"/>
                      <a:pt x="2" y="9"/>
                    </a:cubicBezTo>
                    <a:cubicBezTo>
                      <a:pt x="1" y="12"/>
                      <a:pt x="0" y="16"/>
                      <a:pt x="0" y="20"/>
                    </a:cubicBezTo>
                    <a:cubicBezTo>
                      <a:pt x="0" y="21"/>
                      <a:pt x="2" y="22"/>
                      <a:pt x="3" y="2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7" name="Freeform 196"/>
              <p:cNvSpPr/>
              <p:nvPr/>
            </p:nvSpPr>
            <p:spPr bwMode="auto">
              <a:xfrm>
                <a:off x="3369" y="603"/>
                <a:ext cx="8" cy="27"/>
              </a:xfrm>
              <a:custGeom>
                <a:avLst/>
                <a:gdLst>
                  <a:gd name="T0" fmla="*/ 8 w 9"/>
                  <a:gd name="T1" fmla="*/ 27 h 30"/>
                  <a:gd name="T2" fmla="*/ 4 w 9"/>
                  <a:gd name="T3" fmla="*/ 1 h 30"/>
                  <a:gd name="T4" fmla="*/ 2 w 9"/>
                  <a:gd name="T5" fmla="*/ 1 h 30"/>
                  <a:gd name="T6" fmla="*/ 4 w 9"/>
                  <a:gd name="T7" fmla="*/ 28 h 30"/>
                  <a:gd name="T8" fmla="*/ 8 w 9"/>
                  <a:gd name="T9" fmla="*/ 27 h 30"/>
                </a:gdLst>
                <a:ahLst/>
                <a:cxnLst>
                  <a:cxn ang="0">
                    <a:pos x="T0" y="T1"/>
                  </a:cxn>
                  <a:cxn ang="0">
                    <a:pos x="T2" y="T3"/>
                  </a:cxn>
                  <a:cxn ang="0">
                    <a:pos x="T4" y="T5"/>
                  </a:cxn>
                  <a:cxn ang="0">
                    <a:pos x="T6" y="T7"/>
                  </a:cxn>
                  <a:cxn ang="0">
                    <a:pos x="T8" y="T9"/>
                  </a:cxn>
                </a:cxnLst>
                <a:rect l="0" t="0" r="r" b="b"/>
                <a:pathLst>
                  <a:path w="9" h="30">
                    <a:moveTo>
                      <a:pt x="8" y="27"/>
                    </a:moveTo>
                    <a:cubicBezTo>
                      <a:pt x="8" y="19"/>
                      <a:pt x="9" y="8"/>
                      <a:pt x="4" y="1"/>
                    </a:cubicBezTo>
                    <a:cubicBezTo>
                      <a:pt x="4" y="0"/>
                      <a:pt x="2" y="0"/>
                      <a:pt x="2" y="1"/>
                    </a:cubicBezTo>
                    <a:cubicBezTo>
                      <a:pt x="0" y="10"/>
                      <a:pt x="1" y="21"/>
                      <a:pt x="4" y="28"/>
                    </a:cubicBezTo>
                    <a:cubicBezTo>
                      <a:pt x="5" y="30"/>
                      <a:pt x="9" y="29"/>
                      <a:pt x="8" y="2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8" name="Freeform 197"/>
              <p:cNvSpPr/>
              <p:nvPr/>
            </p:nvSpPr>
            <p:spPr bwMode="auto">
              <a:xfrm>
                <a:off x="3339" y="617"/>
                <a:ext cx="21" cy="15"/>
              </a:xfrm>
              <a:custGeom>
                <a:avLst/>
                <a:gdLst>
                  <a:gd name="T0" fmla="*/ 22 w 24"/>
                  <a:gd name="T1" fmla="*/ 12 h 16"/>
                  <a:gd name="T2" fmla="*/ 12 w 24"/>
                  <a:gd name="T3" fmla="*/ 6 h 16"/>
                  <a:gd name="T4" fmla="*/ 2 w 24"/>
                  <a:gd name="T5" fmla="*/ 1 h 16"/>
                  <a:gd name="T6" fmla="*/ 1 w 24"/>
                  <a:gd name="T7" fmla="*/ 3 h 16"/>
                  <a:gd name="T8" fmla="*/ 9 w 24"/>
                  <a:gd name="T9" fmla="*/ 10 h 16"/>
                  <a:gd name="T10" fmla="*/ 20 w 24"/>
                  <a:gd name="T11" fmla="*/ 15 h 16"/>
                  <a:gd name="T12" fmla="*/ 22 w 24"/>
                  <a:gd name="T13" fmla="*/ 12 h 16"/>
                </a:gdLst>
                <a:ahLst/>
                <a:cxnLst>
                  <a:cxn ang="0">
                    <a:pos x="T0" y="T1"/>
                  </a:cxn>
                  <a:cxn ang="0">
                    <a:pos x="T2" y="T3"/>
                  </a:cxn>
                  <a:cxn ang="0">
                    <a:pos x="T4" y="T5"/>
                  </a:cxn>
                  <a:cxn ang="0">
                    <a:pos x="T6" y="T7"/>
                  </a:cxn>
                  <a:cxn ang="0">
                    <a:pos x="T8" y="T9"/>
                  </a:cxn>
                  <a:cxn ang="0">
                    <a:pos x="T10" y="T11"/>
                  </a:cxn>
                  <a:cxn ang="0">
                    <a:pos x="T12" y="T13"/>
                  </a:cxn>
                </a:cxnLst>
                <a:rect l="0" t="0" r="r" b="b"/>
                <a:pathLst>
                  <a:path w="24" h="16">
                    <a:moveTo>
                      <a:pt x="22" y="12"/>
                    </a:moveTo>
                    <a:cubicBezTo>
                      <a:pt x="18" y="10"/>
                      <a:pt x="15" y="8"/>
                      <a:pt x="12" y="6"/>
                    </a:cubicBezTo>
                    <a:cubicBezTo>
                      <a:pt x="9" y="3"/>
                      <a:pt x="6" y="1"/>
                      <a:pt x="2" y="1"/>
                    </a:cubicBezTo>
                    <a:cubicBezTo>
                      <a:pt x="1" y="0"/>
                      <a:pt x="0" y="2"/>
                      <a:pt x="1" y="3"/>
                    </a:cubicBezTo>
                    <a:cubicBezTo>
                      <a:pt x="3" y="6"/>
                      <a:pt x="6" y="8"/>
                      <a:pt x="9" y="10"/>
                    </a:cubicBezTo>
                    <a:cubicBezTo>
                      <a:pt x="13" y="12"/>
                      <a:pt x="17" y="14"/>
                      <a:pt x="20" y="15"/>
                    </a:cubicBezTo>
                    <a:cubicBezTo>
                      <a:pt x="23" y="16"/>
                      <a:pt x="24" y="13"/>
                      <a:pt x="22" y="1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9" name="Freeform 198"/>
              <p:cNvSpPr/>
              <p:nvPr/>
            </p:nvSpPr>
            <p:spPr bwMode="auto">
              <a:xfrm>
                <a:off x="3338" y="626"/>
                <a:ext cx="17" cy="10"/>
              </a:xfrm>
              <a:custGeom>
                <a:avLst/>
                <a:gdLst>
                  <a:gd name="T0" fmla="*/ 17 w 19"/>
                  <a:gd name="T1" fmla="*/ 7 h 11"/>
                  <a:gd name="T2" fmla="*/ 1 w 19"/>
                  <a:gd name="T3" fmla="*/ 1 h 11"/>
                  <a:gd name="T4" fmla="*/ 1 w 19"/>
                  <a:gd name="T5" fmla="*/ 3 h 11"/>
                  <a:gd name="T6" fmla="*/ 16 w 19"/>
                  <a:gd name="T7" fmla="*/ 11 h 11"/>
                  <a:gd name="T8" fmla="*/ 17 w 19"/>
                  <a:gd name="T9" fmla="*/ 7 h 11"/>
                </a:gdLst>
                <a:ahLst/>
                <a:cxnLst>
                  <a:cxn ang="0">
                    <a:pos x="T0" y="T1"/>
                  </a:cxn>
                  <a:cxn ang="0">
                    <a:pos x="T2" y="T3"/>
                  </a:cxn>
                  <a:cxn ang="0">
                    <a:pos x="T4" y="T5"/>
                  </a:cxn>
                  <a:cxn ang="0">
                    <a:pos x="T6" y="T7"/>
                  </a:cxn>
                  <a:cxn ang="0">
                    <a:pos x="T8" y="T9"/>
                  </a:cxn>
                </a:cxnLst>
                <a:rect l="0" t="0" r="r" b="b"/>
                <a:pathLst>
                  <a:path w="19" h="11">
                    <a:moveTo>
                      <a:pt x="17" y="7"/>
                    </a:moveTo>
                    <a:cubicBezTo>
                      <a:pt x="12" y="6"/>
                      <a:pt x="7" y="0"/>
                      <a:pt x="1" y="1"/>
                    </a:cubicBezTo>
                    <a:cubicBezTo>
                      <a:pt x="1" y="2"/>
                      <a:pt x="0" y="3"/>
                      <a:pt x="1" y="3"/>
                    </a:cubicBezTo>
                    <a:cubicBezTo>
                      <a:pt x="4" y="7"/>
                      <a:pt x="11" y="10"/>
                      <a:pt x="16" y="11"/>
                    </a:cubicBezTo>
                    <a:cubicBezTo>
                      <a:pt x="18" y="11"/>
                      <a:pt x="19" y="8"/>
                      <a:pt x="17" y="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0" name="Freeform 199"/>
              <p:cNvSpPr/>
              <p:nvPr/>
            </p:nvSpPr>
            <p:spPr bwMode="auto">
              <a:xfrm>
                <a:off x="3325" y="630"/>
                <a:ext cx="29" cy="18"/>
              </a:xfrm>
              <a:custGeom>
                <a:avLst/>
                <a:gdLst>
                  <a:gd name="T0" fmla="*/ 29 w 32"/>
                  <a:gd name="T1" fmla="*/ 16 h 20"/>
                  <a:gd name="T2" fmla="*/ 14 w 32"/>
                  <a:gd name="T3" fmla="*/ 6 h 20"/>
                  <a:gd name="T4" fmla="*/ 2 w 32"/>
                  <a:gd name="T5" fmla="*/ 0 h 20"/>
                  <a:gd name="T6" fmla="*/ 1 w 32"/>
                  <a:gd name="T7" fmla="*/ 2 h 20"/>
                  <a:gd name="T8" fmla="*/ 13 w 32"/>
                  <a:gd name="T9" fmla="*/ 12 h 20"/>
                  <a:gd name="T10" fmla="*/ 28 w 32"/>
                  <a:gd name="T11" fmla="*/ 19 h 20"/>
                  <a:gd name="T12" fmla="*/ 29 w 32"/>
                  <a:gd name="T13" fmla="*/ 16 h 20"/>
                </a:gdLst>
                <a:ahLst/>
                <a:cxnLst>
                  <a:cxn ang="0">
                    <a:pos x="T0" y="T1"/>
                  </a:cxn>
                  <a:cxn ang="0">
                    <a:pos x="T2" y="T3"/>
                  </a:cxn>
                  <a:cxn ang="0">
                    <a:pos x="T4" y="T5"/>
                  </a:cxn>
                  <a:cxn ang="0">
                    <a:pos x="T6" y="T7"/>
                  </a:cxn>
                  <a:cxn ang="0">
                    <a:pos x="T8" y="T9"/>
                  </a:cxn>
                  <a:cxn ang="0">
                    <a:pos x="T10" y="T11"/>
                  </a:cxn>
                  <a:cxn ang="0">
                    <a:pos x="T12" y="T13"/>
                  </a:cxn>
                </a:cxnLst>
                <a:rect l="0" t="0" r="r" b="b"/>
                <a:pathLst>
                  <a:path w="32" h="20">
                    <a:moveTo>
                      <a:pt x="29" y="16"/>
                    </a:moveTo>
                    <a:cubicBezTo>
                      <a:pt x="23" y="13"/>
                      <a:pt x="19" y="9"/>
                      <a:pt x="14" y="6"/>
                    </a:cubicBezTo>
                    <a:cubicBezTo>
                      <a:pt x="10" y="3"/>
                      <a:pt x="7" y="0"/>
                      <a:pt x="2" y="0"/>
                    </a:cubicBezTo>
                    <a:cubicBezTo>
                      <a:pt x="1" y="0"/>
                      <a:pt x="0" y="1"/>
                      <a:pt x="1" y="2"/>
                    </a:cubicBezTo>
                    <a:cubicBezTo>
                      <a:pt x="4" y="6"/>
                      <a:pt x="9" y="9"/>
                      <a:pt x="13" y="12"/>
                    </a:cubicBezTo>
                    <a:cubicBezTo>
                      <a:pt x="17" y="15"/>
                      <a:pt x="23" y="18"/>
                      <a:pt x="28" y="19"/>
                    </a:cubicBezTo>
                    <a:cubicBezTo>
                      <a:pt x="31" y="20"/>
                      <a:pt x="32" y="16"/>
                      <a:pt x="29" y="1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1" name="Freeform 200"/>
              <p:cNvSpPr/>
              <p:nvPr/>
            </p:nvSpPr>
            <p:spPr bwMode="auto">
              <a:xfrm>
                <a:off x="3347" y="674"/>
                <a:ext cx="26" cy="21"/>
              </a:xfrm>
              <a:custGeom>
                <a:avLst/>
                <a:gdLst>
                  <a:gd name="T0" fmla="*/ 25 w 29"/>
                  <a:gd name="T1" fmla="*/ 1 h 24"/>
                  <a:gd name="T2" fmla="*/ 10 w 29"/>
                  <a:gd name="T3" fmla="*/ 10 h 24"/>
                  <a:gd name="T4" fmla="*/ 2 w 29"/>
                  <a:gd name="T5" fmla="*/ 18 h 24"/>
                  <a:gd name="T6" fmla="*/ 28 w 29"/>
                  <a:gd name="T7" fmla="*/ 4 h 24"/>
                  <a:gd name="T8" fmla="*/ 25 w 29"/>
                  <a:gd name="T9" fmla="*/ 1 h 24"/>
                </a:gdLst>
                <a:ahLst/>
                <a:cxnLst>
                  <a:cxn ang="0">
                    <a:pos x="T0" y="T1"/>
                  </a:cxn>
                  <a:cxn ang="0">
                    <a:pos x="T2" y="T3"/>
                  </a:cxn>
                  <a:cxn ang="0">
                    <a:pos x="T4" y="T5"/>
                  </a:cxn>
                  <a:cxn ang="0">
                    <a:pos x="T6" y="T7"/>
                  </a:cxn>
                  <a:cxn ang="0">
                    <a:pos x="T8" y="T9"/>
                  </a:cxn>
                </a:cxnLst>
                <a:rect l="0" t="0" r="r" b="b"/>
                <a:pathLst>
                  <a:path w="28" h="24">
                    <a:moveTo>
                      <a:pt x="25" y="1"/>
                    </a:moveTo>
                    <a:cubicBezTo>
                      <a:pt x="20" y="4"/>
                      <a:pt x="15" y="7"/>
                      <a:pt x="10" y="10"/>
                    </a:cubicBezTo>
                    <a:cubicBezTo>
                      <a:pt x="8" y="11"/>
                      <a:pt x="0" y="14"/>
                      <a:pt x="2" y="18"/>
                    </a:cubicBezTo>
                    <a:cubicBezTo>
                      <a:pt x="5" y="24"/>
                      <a:pt x="24" y="7"/>
                      <a:pt x="28" y="4"/>
                    </a:cubicBezTo>
                    <a:cubicBezTo>
                      <a:pt x="29" y="3"/>
                      <a:pt x="27" y="0"/>
                      <a:pt x="25" y="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2" name="Freeform 201"/>
              <p:cNvSpPr/>
              <p:nvPr/>
            </p:nvSpPr>
            <p:spPr bwMode="auto">
              <a:xfrm>
                <a:off x="3350" y="666"/>
                <a:ext cx="16" cy="11"/>
              </a:xfrm>
              <a:custGeom>
                <a:avLst/>
                <a:gdLst>
                  <a:gd name="T0" fmla="*/ 13 w 17"/>
                  <a:gd name="T1" fmla="*/ 1 h 12"/>
                  <a:gd name="T2" fmla="*/ 6 w 17"/>
                  <a:gd name="T3" fmla="*/ 5 h 12"/>
                  <a:gd name="T4" fmla="*/ 0 w 17"/>
                  <a:gd name="T5" fmla="*/ 10 h 12"/>
                  <a:gd name="T6" fmla="*/ 1 w 17"/>
                  <a:gd name="T7" fmla="*/ 11 h 12"/>
                  <a:gd name="T8" fmla="*/ 7 w 17"/>
                  <a:gd name="T9" fmla="*/ 10 h 12"/>
                  <a:gd name="T10" fmla="*/ 15 w 17"/>
                  <a:gd name="T11" fmla="*/ 5 h 12"/>
                  <a:gd name="T12" fmla="*/ 13 w 17"/>
                  <a:gd name="T13" fmla="*/ 1 h 12"/>
                </a:gdLst>
                <a:ahLst/>
                <a:cxnLst>
                  <a:cxn ang="0">
                    <a:pos x="T0" y="T1"/>
                  </a:cxn>
                  <a:cxn ang="0">
                    <a:pos x="T2" y="T3"/>
                  </a:cxn>
                  <a:cxn ang="0">
                    <a:pos x="T4" y="T5"/>
                  </a:cxn>
                  <a:cxn ang="0">
                    <a:pos x="T6" y="T7"/>
                  </a:cxn>
                  <a:cxn ang="0">
                    <a:pos x="T8" y="T9"/>
                  </a:cxn>
                  <a:cxn ang="0">
                    <a:pos x="T10" y="T11"/>
                  </a:cxn>
                  <a:cxn ang="0">
                    <a:pos x="T12" y="T13"/>
                  </a:cxn>
                </a:cxnLst>
                <a:rect l="0" t="0" r="r" b="b"/>
                <a:pathLst>
                  <a:path w="17" h="12">
                    <a:moveTo>
                      <a:pt x="13" y="1"/>
                    </a:moveTo>
                    <a:cubicBezTo>
                      <a:pt x="10" y="3"/>
                      <a:pt x="8" y="4"/>
                      <a:pt x="6" y="5"/>
                    </a:cubicBezTo>
                    <a:cubicBezTo>
                      <a:pt x="4" y="7"/>
                      <a:pt x="1" y="7"/>
                      <a:pt x="0" y="10"/>
                    </a:cubicBezTo>
                    <a:cubicBezTo>
                      <a:pt x="0" y="10"/>
                      <a:pt x="1" y="11"/>
                      <a:pt x="1" y="11"/>
                    </a:cubicBezTo>
                    <a:cubicBezTo>
                      <a:pt x="3" y="12"/>
                      <a:pt x="5" y="11"/>
                      <a:pt x="7" y="10"/>
                    </a:cubicBezTo>
                    <a:cubicBezTo>
                      <a:pt x="10" y="8"/>
                      <a:pt x="13" y="6"/>
                      <a:pt x="15" y="5"/>
                    </a:cubicBezTo>
                    <a:cubicBezTo>
                      <a:pt x="17" y="3"/>
                      <a:pt x="14" y="0"/>
                      <a:pt x="13" y="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3" name="Freeform 202"/>
              <p:cNvSpPr/>
              <p:nvPr/>
            </p:nvSpPr>
            <p:spPr bwMode="auto">
              <a:xfrm>
                <a:off x="3332" y="657"/>
                <a:ext cx="32" cy="18"/>
              </a:xfrm>
              <a:custGeom>
                <a:avLst/>
                <a:gdLst>
                  <a:gd name="T0" fmla="*/ 31 w 36"/>
                  <a:gd name="T1" fmla="*/ 1 h 20"/>
                  <a:gd name="T2" fmla="*/ 13 w 36"/>
                  <a:gd name="T3" fmla="*/ 8 h 20"/>
                  <a:gd name="T4" fmla="*/ 1 w 36"/>
                  <a:gd name="T5" fmla="*/ 18 h 20"/>
                  <a:gd name="T6" fmla="*/ 3 w 36"/>
                  <a:gd name="T7" fmla="*/ 20 h 20"/>
                  <a:gd name="T8" fmla="*/ 17 w 36"/>
                  <a:gd name="T9" fmla="*/ 14 h 20"/>
                  <a:gd name="T10" fmla="*/ 33 w 36"/>
                  <a:gd name="T11" fmla="*/ 5 h 20"/>
                  <a:gd name="T12" fmla="*/ 31 w 36"/>
                  <a:gd name="T13" fmla="*/ 1 h 20"/>
                </a:gdLst>
                <a:ahLst/>
                <a:cxnLst>
                  <a:cxn ang="0">
                    <a:pos x="T0" y="T1"/>
                  </a:cxn>
                  <a:cxn ang="0">
                    <a:pos x="T2" y="T3"/>
                  </a:cxn>
                  <a:cxn ang="0">
                    <a:pos x="T4" y="T5"/>
                  </a:cxn>
                  <a:cxn ang="0">
                    <a:pos x="T6" y="T7"/>
                  </a:cxn>
                  <a:cxn ang="0">
                    <a:pos x="T8" y="T9"/>
                  </a:cxn>
                  <a:cxn ang="0">
                    <a:pos x="T10" y="T11"/>
                  </a:cxn>
                  <a:cxn ang="0">
                    <a:pos x="T12" y="T13"/>
                  </a:cxn>
                </a:cxnLst>
                <a:rect l="0" t="0" r="r" b="b"/>
                <a:pathLst>
                  <a:path w="36" h="20">
                    <a:moveTo>
                      <a:pt x="31" y="1"/>
                    </a:moveTo>
                    <a:cubicBezTo>
                      <a:pt x="25" y="3"/>
                      <a:pt x="19" y="5"/>
                      <a:pt x="13" y="8"/>
                    </a:cubicBezTo>
                    <a:cubicBezTo>
                      <a:pt x="9" y="10"/>
                      <a:pt x="3" y="13"/>
                      <a:pt x="1" y="18"/>
                    </a:cubicBezTo>
                    <a:cubicBezTo>
                      <a:pt x="0" y="19"/>
                      <a:pt x="2" y="20"/>
                      <a:pt x="3" y="20"/>
                    </a:cubicBezTo>
                    <a:cubicBezTo>
                      <a:pt x="8" y="20"/>
                      <a:pt x="13" y="16"/>
                      <a:pt x="17" y="14"/>
                    </a:cubicBezTo>
                    <a:cubicBezTo>
                      <a:pt x="22" y="11"/>
                      <a:pt x="28" y="8"/>
                      <a:pt x="33" y="5"/>
                    </a:cubicBezTo>
                    <a:cubicBezTo>
                      <a:pt x="36" y="4"/>
                      <a:pt x="34" y="0"/>
                      <a:pt x="31" y="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4" name="Freeform 203"/>
              <p:cNvSpPr/>
              <p:nvPr/>
            </p:nvSpPr>
            <p:spPr bwMode="auto">
              <a:xfrm>
                <a:off x="3401" y="670"/>
                <a:ext cx="19" cy="22"/>
              </a:xfrm>
              <a:custGeom>
                <a:avLst/>
                <a:gdLst>
                  <a:gd name="T0" fmla="*/ 20 w 21"/>
                  <a:gd name="T1" fmla="*/ 20 h 25"/>
                  <a:gd name="T2" fmla="*/ 11 w 21"/>
                  <a:gd name="T3" fmla="*/ 10 h 25"/>
                  <a:gd name="T4" fmla="*/ 2 w 21"/>
                  <a:gd name="T5" fmla="*/ 0 h 25"/>
                  <a:gd name="T6" fmla="*/ 0 w 21"/>
                  <a:gd name="T7" fmla="*/ 2 h 25"/>
                  <a:gd name="T8" fmla="*/ 7 w 21"/>
                  <a:gd name="T9" fmla="*/ 12 h 25"/>
                  <a:gd name="T10" fmla="*/ 17 w 21"/>
                  <a:gd name="T11" fmla="*/ 23 h 25"/>
                  <a:gd name="T12" fmla="*/ 20 w 21"/>
                  <a:gd name="T13" fmla="*/ 20 h 25"/>
                </a:gdLst>
                <a:ahLst/>
                <a:cxnLst>
                  <a:cxn ang="0">
                    <a:pos x="T0" y="T1"/>
                  </a:cxn>
                  <a:cxn ang="0">
                    <a:pos x="T2" y="T3"/>
                  </a:cxn>
                  <a:cxn ang="0">
                    <a:pos x="T4" y="T5"/>
                  </a:cxn>
                  <a:cxn ang="0">
                    <a:pos x="T6" y="T7"/>
                  </a:cxn>
                  <a:cxn ang="0">
                    <a:pos x="T8" y="T9"/>
                  </a:cxn>
                  <a:cxn ang="0">
                    <a:pos x="T10" y="T11"/>
                  </a:cxn>
                  <a:cxn ang="0">
                    <a:pos x="T12" y="T13"/>
                  </a:cxn>
                </a:cxnLst>
                <a:rect l="0" t="0" r="r" b="b"/>
                <a:pathLst>
                  <a:path w="21" h="25">
                    <a:moveTo>
                      <a:pt x="20" y="20"/>
                    </a:moveTo>
                    <a:cubicBezTo>
                      <a:pt x="17" y="17"/>
                      <a:pt x="14" y="14"/>
                      <a:pt x="11" y="10"/>
                    </a:cubicBezTo>
                    <a:cubicBezTo>
                      <a:pt x="8" y="7"/>
                      <a:pt x="6" y="2"/>
                      <a:pt x="2" y="0"/>
                    </a:cubicBezTo>
                    <a:cubicBezTo>
                      <a:pt x="1" y="0"/>
                      <a:pt x="0" y="1"/>
                      <a:pt x="0" y="2"/>
                    </a:cubicBezTo>
                    <a:cubicBezTo>
                      <a:pt x="1" y="6"/>
                      <a:pt x="4" y="9"/>
                      <a:pt x="7" y="12"/>
                    </a:cubicBezTo>
                    <a:cubicBezTo>
                      <a:pt x="10" y="16"/>
                      <a:pt x="14" y="20"/>
                      <a:pt x="17" y="23"/>
                    </a:cubicBezTo>
                    <a:cubicBezTo>
                      <a:pt x="19" y="25"/>
                      <a:pt x="21" y="22"/>
                      <a:pt x="20" y="2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5" name="Freeform 204"/>
              <p:cNvSpPr/>
              <p:nvPr/>
            </p:nvSpPr>
            <p:spPr bwMode="auto">
              <a:xfrm>
                <a:off x="3394" y="677"/>
                <a:ext cx="12" cy="13"/>
              </a:xfrm>
              <a:custGeom>
                <a:avLst/>
                <a:gdLst>
                  <a:gd name="T0" fmla="*/ 13 w 13"/>
                  <a:gd name="T1" fmla="*/ 13 h 15"/>
                  <a:gd name="T2" fmla="*/ 9 w 13"/>
                  <a:gd name="T3" fmla="*/ 7 h 15"/>
                  <a:gd name="T4" fmla="*/ 3 w 13"/>
                  <a:gd name="T5" fmla="*/ 1 h 15"/>
                  <a:gd name="T6" fmla="*/ 0 w 13"/>
                  <a:gd name="T7" fmla="*/ 3 h 15"/>
                  <a:gd name="T8" fmla="*/ 5 w 13"/>
                  <a:gd name="T9" fmla="*/ 11 h 15"/>
                  <a:gd name="T10" fmla="*/ 12 w 13"/>
                  <a:gd name="T11" fmla="*/ 15 h 15"/>
                  <a:gd name="T12" fmla="*/ 13 w 13"/>
                  <a:gd name="T13" fmla="*/ 13 h 15"/>
                </a:gdLst>
                <a:ahLst/>
                <a:cxnLst>
                  <a:cxn ang="0">
                    <a:pos x="T0" y="T1"/>
                  </a:cxn>
                  <a:cxn ang="0">
                    <a:pos x="T2" y="T3"/>
                  </a:cxn>
                  <a:cxn ang="0">
                    <a:pos x="T4" y="T5"/>
                  </a:cxn>
                  <a:cxn ang="0">
                    <a:pos x="T6" y="T7"/>
                  </a:cxn>
                  <a:cxn ang="0">
                    <a:pos x="T8" y="T9"/>
                  </a:cxn>
                  <a:cxn ang="0">
                    <a:pos x="T10" y="T11"/>
                  </a:cxn>
                  <a:cxn ang="0">
                    <a:pos x="T12" y="T13"/>
                  </a:cxn>
                </a:cxnLst>
                <a:rect l="0" t="0" r="r" b="b"/>
                <a:pathLst>
                  <a:path w="13" h="15">
                    <a:moveTo>
                      <a:pt x="13" y="13"/>
                    </a:moveTo>
                    <a:cubicBezTo>
                      <a:pt x="12" y="11"/>
                      <a:pt x="11" y="9"/>
                      <a:pt x="9" y="7"/>
                    </a:cubicBezTo>
                    <a:cubicBezTo>
                      <a:pt x="8" y="4"/>
                      <a:pt x="6" y="1"/>
                      <a:pt x="3" y="1"/>
                    </a:cubicBezTo>
                    <a:cubicBezTo>
                      <a:pt x="1" y="0"/>
                      <a:pt x="0" y="2"/>
                      <a:pt x="0" y="3"/>
                    </a:cubicBezTo>
                    <a:cubicBezTo>
                      <a:pt x="1" y="6"/>
                      <a:pt x="3" y="9"/>
                      <a:pt x="5" y="11"/>
                    </a:cubicBezTo>
                    <a:cubicBezTo>
                      <a:pt x="7" y="12"/>
                      <a:pt x="9" y="14"/>
                      <a:pt x="12" y="15"/>
                    </a:cubicBezTo>
                    <a:cubicBezTo>
                      <a:pt x="12" y="15"/>
                      <a:pt x="13" y="14"/>
                      <a:pt x="13" y="1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378" name="Freeform 206"/>
            <p:cNvSpPr/>
            <p:nvPr/>
          </p:nvSpPr>
          <p:spPr bwMode="auto">
            <a:xfrm>
              <a:off x="3383" y="676"/>
              <a:ext cx="14" cy="32"/>
            </a:xfrm>
            <a:custGeom>
              <a:avLst/>
              <a:gdLst>
                <a:gd name="T0" fmla="*/ 14 w 15"/>
                <a:gd name="T1" fmla="*/ 32 h 36"/>
                <a:gd name="T2" fmla="*/ 3 w 15"/>
                <a:gd name="T3" fmla="*/ 1 h 36"/>
                <a:gd name="T4" fmla="*/ 0 w 15"/>
                <a:gd name="T5" fmla="*/ 2 h 36"/>
                <a:gd name="T6" fmla="*/ 4 w 15"/>
                <a:gd name="T7" fmla="*/ 17 h 36"/>
                <a:gd name="T8" fmla="*/ 9 w 15"/>
                <a:gd name="T9" fmla="*/ 33 h 36"/>
                <a:gd name="T10" fmla="*/ 14 w 15"/>
                <a:gd name="T11" fmla="*/ 32 h 36"/>
              </a:gdLst>
              <a:ahLst/>
              <a:cxnLst>
                <a:cxn ang="0">
                  <a:pos x="T0" y="T1"/>
                </a:cxn>
                <a:cxn ang="0">
                  <a:pos x="T2" y="T3"/>
                </a:cxn>
                <a:cxn ang="0">
                  <a:pos x="T4" y="T5"/>
                </a:cxn>
                <a:cxn ang="0">
                  <a:pos x="T6" y="T7"/>
                </a:cxn>
                <a:cxn ang="0">
                  <a:pos x="T8" y="T9"/>
                </a:cxn>
                <a:cxn ang="0">
                  <a:pos x="T10" y="T11"/>
                </a:cxn>
              </a:cxnLst>
              <a:rect l="0" t="0" r="r" b="b"/>
              <a:pathLst>
                <a:path w="15" h="36">
                  <a:moveTo>
                    <a:pt x="14" y="32"/>
                  </a:moveTo>
                  <a:cubicBezTo>
                    <a:pt x="11" y="22"/>
                    <a:pt x="10" y="9"/>
                    <a:pt x="3" y="1"/>
                  </a:cubicBezTo>
                  <a:cubicBezTo>
                    <a:pt x="2" y="0"/>
                    <a:pt x="0" y="1"/>
                    <a:pt x="0" y="2"/>
                  </a:cubicBezTo>
                  <a:cubicBezTo>
                    <a:pt x="1" y="7"/>
                    <a:pt x="3" y="12"/>
                    <a:pt x="4" y="17"/>
                  </a:cubicBezTo>
                  <a:cubicBezTo>
                    <a:pt x="6" y="22"/>
                    <a:pt x="7" y="28"/>
                    <a:pt x="9" y="33"/>
                  </a:cubicBezTo>
                  <a:cubicBezTo>
                    <a:pt x="10" y="36"/>
                    <a:pt x="15" y="35"/>
                    <a:pt x="14" y="3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9" name="Freeform 207"/>
            <p:cNvSpPr/>
            <p:nvPr/>
          </p:nvSpPr>
          <p:spPr bwMode="auto">
            <a:xfrm>
              <a:off x="3363" y="625"/>
              <a:ext cx="35" cy="49"/>
            </a:xfrm>
            <a:custGeom>
              <a:avLst/>
              <a:gdLst>
                <a:gd name="T0" fmla="*/ 28 w 39"/>
                <a:gd name="T1" fmla="*/ 9 h 54"/>
                <a:gd name="T2" fmla="*/ 33 w 39"/>
                <a:gd name="T3" fmla="*/ 14 h 54"/>
                <a:gd name="T4" fmla="*/ 36 w 39"/>
                <a:gd name="T5" fmla="*/ 17 h 54"/>
                <a:gd name="T6" fmla="*/ 39 w 39"/>
                <a:gd name="T7" fmla="*/ 30 h 54"/>
                <a:gd name="T8" fmla="*/ 38 w 39"/>
                <a:gd name="T9" fmla="*/ 38 h 54"/>
                <a:gd name="T10" fmla="*/ 9 w 39"/>
                <a:gd name="T11" fmla="*/ 48 h 54"/>
                <a:gd name="T12" fmla="*/ 0 w 39"/>
                <a:gd name="T13" fmla="*/ 32 h 54"/>
                <a:gd name="T14" fmla="*/ 28 w 39"/>
                <a:gd name="T15" fmla="*/ 9 h 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9" h="54">
                  <a:moveTo>
                    <a:pt x="28" y="9"/>
                  </a:moveTo>
                  <a:cubicBezTo>
                    <a:pt x="30" y="10"/>
                    <a:pt x="31" y="11"/>
                    <a:pt x="33" y="14"/>
                  </a:cubicBezTo>
                  <a:cubicBezTo>
                    <a:pt x="36" y="17"/>
                    <a:pt x="36" y="17"/>
                    <a:pt x="36" y="17"/>
                  </a:cubicBezTo>
                  <a:cubicBezTo>
                    <a:pt x="38" y="21"/>
                    <a:pt x="39" y="25"/>
                    <a:pt x="39" y="30"/>
                  </a:cubicBezTo>
                  <a:cubicBezTo>
                    <a:pt x="39" y="33"/>
                    <a:pt x="39" y="36"/>
                    <a:pt x="38" y="38"/>
                  </a:cubicBezTo>
                  <a:cubicBezTo>
                    <a:pt x="33" y="49"/>
                    <a:pt x="19" y="54"/>
                    <a:pt x="9" y="48"/>
                  </a:cubicBezTo>
                  <a:cubicBezTo>
                    <a:pt x="2" y="43"/>
                    <a:pt x="0" y="37"/>
                    <a:pt x="0" y="32"/>
                  </a:cubicBezTo>
                  <a:cubicBezTo>
                    <a:pt x="0" y="16"/>
                    <a:pt x="10" y="0"/>
                    <a:pt x="28" y="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0" name="Freeform 208"/>
            <p:cNvSpPr/>
            <p:nvPr/>
          </p:nvSpPr>
          <p:spPr bwMode="auto">
            <a:xfrm>
              <a:off x="1760" y="2369"/>
              <a:ext cx="325" cy="301"/>
            </a:xfrm>
            <a:custGeom>
              <a:avLst/>
              <a:gdLst>
                <a:gd name="T0" fmla="*/ 144 w 364"/>
                <a:gd name="T1" fmla="*/ 218 h 338"/>
                <a:gd name="T2" fmla="*/ 186 w 364"/>
                <a:gd name="T3" fmla="*/ 308 h 338"/>
                <a:gd name="T4" fmla="*/ 225 w 364"/>
                <a:gd name="T5" fmla="*/ 220 h 338"/>
                <a:gd name="T6" fmla="*/ 276 w 364"/>
                <a:gd name="T7" fmla="*/ 174 h 338"/>
                <a:gd name="T8" fmla="*/ 267 w 364"/>
                <a:gd name="T9" fmla="*/ 167 h 338"/>
                <a:gd name="T10" fmla="*/ 203 w 364"/>
                <a:gd name="T11" fmla="*/ 101 h 338"/>
                <a:gd name="T12" fmla="*/ 143 w 364"/>
                <a:gd name="T13" fmla="*/ 153 h 338"/>
                <a:gd name="T14" fmla="*/ 144 w 364"/>
                <a:gd name="T15" fmla="*/ 218 h 3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4" h="338">
                  <a:moveTo>
                    <a:pt x="144" y="218"/>
                  </a:moveTo>
                  <a:cubicBezTo>
                    <a:pt x="148" y="252"/>
                    <a:pt x="142" y="310"/>
                    <a:pt x="186" y="308"/>
                  </a:cubicBezTo>
                  <a:cubicBezTo>
                    <a:pt x="223" y="306"/>
                    <a:pt x="232" y="251"/>
                    <a:pt x="225" y="220"/>
                  </a:cubicBezTo>
                  <a:cubicBezTo>
                    <a:pt x="305" y="338"/>
                    <a:pt x="364" y="234"/>
                    <a:pt x="276" y="174"/>
                  </a:cubicBezTo>
                  <a:cubicBezTo>
                    <a:pt x="267" y="167"/>
                    <a:pt x="267" y="167"/>
                    <a:pt x="267" y="167"/>
                  </a:cubicBezTo>
                  <a:cubicBezTo>
                    <a:pt x="350" y="123"/>
                    <a:pt x="285" y="27"/>
                    <a:pt x="203" y="101"/>
                  </a:cubicBezTo>
                  <a:cubicBezTo>
                    <a:pt x="174" y="0"/>
                    <a:pt x="41" y="84"/>
                    <a:pt x="143" y="153"/>
                  </a:cubicBezTo>
                  <a:cubicBezTo>
                    <a:pt x="0" y="142"/>
                    <a:pt x="71" y="274"/>
                    <a:pt x="144" y="218"/>
                  </a:cubicBezTo>
                  <a:close/>
                </a:path>
              </a:pathLst>
            </a:custGeom>
            <a:solidFill>
              <a:srgbClr val="FFC8B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1" name="Freeform 209"/>
            <p:cNvSpPr/>
            <p:nvPr/>
          </p:nvSpPr>
          <p:spPr bwMode="auto">
            <a:xfrm>
              <a:off x="1960" y="2526"/>
              <a:ext cx="26" cy="16"/>
            </a:xfrm>
            <a:custGeom>
              <a:avLst/>
              <a:gdLst>
                <a:gd name="T0" fmla="*/ 28 w 29"/>
                <a:gd name="T1" fmla="*/ 15 h 18"/>
                <a:gd name="T2" fmla="*/ 16 w 29"/>
                <a:gd name="T3" fmla="*/ 6 h 18"/>
                <a:gd name="T4" fmla="*/ 1 w 29"/>
                <a:gd name="T5" fmla="*/ 1 h 18"/>
                <a:gd name="T6" fmla="*/ 0 w 29"/>
                <a:gd name="T7" fmla="*/ 3 h 18"/>
                <a:gd name="T8" fmla="*/ 11 w 29"/>
                <a:gd name="T9" fmla="*/ 10 h 18"/>
                <a:gd name="T10" fmla="*/ 26 w 29"/>
                <a:gd name="T11" fmla="*/ 18 h 18"/>
                <a:gd name="T12" fmla="*/ 28 w 29"/>
                <a:gd name="T13" fmla="*/ 15 h 18"/>
              </a:gdLst>
              <a:ahLst/>
              <a:cxnLst>
                <a:cxn ang="0">
                  <a:pos x="T0" y="T1"/>
                </a:cxn>
                <a:cxn ang="0">
                  <a:pos x="T2" y="T3"/>
                </a:cxn>
                <a:cxn ang="0">
                  <a:pos x="T4" y="T5"/>
                </a:cxn>
                <a:cxn ang="0">
                  <a:pos x="T6" y="T7"/>
                </a:cxn>
                <a:cxn ang="0">
                  <a:pos x="T8" y="T9"/>
                </a:cxn>
                <a:cxn ang="0">
                  <a:pos x="T10" y="T11"/>
                </a:cxn>
                <a:cxn ang="0">
                  <a:pos x="T12" y="T13"/>
                </a:cxn>
              </a:cxnLst>
              <a:rect l="0" t="0" r="r" b="b"/>
              <a:pathLst>
                <a:path w="28" h="18">
                  <a:moveTo>
                    <a:pt x="28" y="15"/>
                  </a:moveTo>
                  <a:cubicBezTo>
                    <a:pt x="25" y="11"/>
                    <a:pt x="20" y="8"/>
                    <a:pt x="16" y="6"/>
                  </a:cubicBezTo>
                  <a:cubicBezTo>
                    <a:pt x="12" y="3"/>
                    <a:pt x="6" y="0"/>
                    <a:pt x="1" y="1"/>
                  </a:cubicBezTo>
                  <a:cubicBezTo>
                    <a:pt x="0" y="1"/>
                    <a:pt x="0" y="2"/>
                    <a:pt x="0" y="3"/>
                  </a:cubicBezTo>
                  <a:cubicBezTo>
                    <a:pt x="3" y="7"/>
                    <a:pt x="7" y="8"/>
                    <a:pt x="11" y="10"/>
                  </a:cubicBezTo>
                  <a:cubicBezTo>
                    <a:pt x="16" y="13"/>
                    <a:pt x="21" y="16"/>
                    <a:pt x="26" y="18"/>
                  </a:cubicBezTo>
                  <a:cubicBezTo>
                    <a:pt x="27" y="18"/>
                    <a:pt x="29" y="16"/>
                    <a:pt x="28" y="1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2" name="Freeform 210"/>
            <p:cNvSpPr/>
            <p:nvPr/>
          </p:nvSpPr>
          <p:spPr bwMode="auto">
            <a:xfrm>
              <a:off x="1953" y="2534"/>
              <a:ext cx="25" cy="22"/>
            </a:xfrm>
            <a:custGeom>
              <a:avLst/>
              <a:gdLst>
                <a:gd name="T0" fmla="*/ 28 w 28"/>
                <a:gd name="T1" fmla="*/ 21 h 24"/>
                <a:gd name="T2" fmla="*/ 15 w 28"/>
                <a:gd name="T3" fmla="*/ 9 h 24"/>
                <a:gd name="T4" fmla="*/ 1 w 28"/>
                <a:gd name="T5" fmla="*/ 1 h 24"/>
                <a:gd name="T6" fmla="*/ 0 w 28"/>
                <a:gd name="T7" fmla="*/ 2 h 24"/>
                <a:gd name="T8" fmla="*/ 10 w 28"/>
                <a:gd name="T9" fmla="*/ 12 h 24"/>
                <a:gd name="T10" fmla="*/ 26 w 28"/>
                <a:gd name="T11" fmla="*/ 23 h 24"/>
                <a:gd name="T12" fmla="*/ 28 w 28"/>
                <a:gd name="T13" fmla="*/ 21 h 24"/>
              </a:gdLst>
              <a:ahLst/>
              <a:cxnLst>
                <a:cxn ang="0">
                  <a:pos x="T0" y="T1"/>
                </a:cxn>
                <a:cxn ang="0">
                  <a:pos x="T2" y="T3"/>
                </a:cxn>
                <a:cxn ang="0">
                  <a:pos x="T4" y="T5"/>
                </a:cxn>
                <a:cxn ang="0">
                  <a:pos x="T6" y="T7"/>
                </a:cxn>
                <a:cxn ang="0">
                  <a:pos x="T8" y="T9"/>
                </a:cxn>
                <a:cxn ang="0">
                  <a:pos x="T10" y="T11"/>
                </a:cxn>
                <a:cxn ang="0">
                  <a:pos x="T12" y="T13"/>
                </a:cxn>
              </a:cxnLst>
              <a:rect l="0" t="0" r="r" b="b"/>
              <a:pathLst>
                <a:path w="28" h="24">
                  <a:moveTo>
                    <a:pt x="28" y="21"/>
                  </a:moveTo>
                  <a:cubicBezTo>
                    <a:pt x="24" y="16"/>
                    <a:pt x="19" y="12"/>
                    <a:pt x="15" y="9"/>
                  </a:cubicBezTo>
                  <a:cubicBezTo>
                    <a:pt x="11" y="6"/>
                    <a:pt x="6" y="0"/>
                    <a:pt x="1" y="1"/>
                  </a:cubicBezTo>
                  <a:cubicBezTo>
                    <a:pt x="0" y="1"/>
                    <a:pt x="0" y="1"/>
                    <a:pt x="0" y="2"/>
                  </a:cubicBezTo>
                  <a:cubicBezTo>
                    <a:pt x="1" y="7"/>
                    <a:pt x="7" y="9"/>
                    <a:pt x="10" y="12"/>
                  </a:cubicBezTo>
                  <a:cubicBezTo>
                    <a:pt x="15" y="15"/>
                    <a:pt x="20" y="20"/>
                    <a:pt x="26" y="23"/>
                  </a:cubicBezTo>
                  <a:cubicBezTo>
                    <a:pt x="27" y="24"/>
                    <a:pt x="28" y="22"/>
                    <a:pt x="28" y="2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3" name="Freeform 211"/>
            <p:cNvSpPr/>
            <p:nvPr/>
          </p:nvSpPr>
          <p:spPr bwMode="auto">
            <a:xfrm>
              <a:off x="1931" y="2542"/>
              <a:ext cx="9" cy="42"/>
            </a:xfrm>
            <a:custGeom>
              <a:avLst/>
              <a:gdLst>
                <a:gd name="T0" fmla="*/ 7 w 11"/>
                <a:gd name="T1" fmla="*/ 2 h 48"/>
                <a:gd name="T2" fmla="*/ 7 w 11"/>
                <a:gd name="T3" fmla="*/ 47 h 48"/>
                <a:gd name="T4" fmla="*/ 10 w 11"/>
                <a:gd name="T5" fmla="*/ 46 h 48"/>
                <a:gd name="T6" fmla="*/ 11 w 11"/>
                <a:gd name="T7" fmla="*/ 24 h 48"/>
                <a:gd name="T8" fmla="*/ 10 w 11"/>
                <a:gd name="T9" fmla="*/ 2 h 48"/>
                <a:gd name="T10" fmla="*/ 7 w 11"/>
                <a:gd name="T11" fmla="*/ 2 h 48"/>
              </a:gdLst>
              <a:ahLst/>
              <a:cxnLst>
                <a:cxn ang="0">
                  <a:pos x="T0" y="T1"/>
                </a:cxn>
                <a:cxn ang="0">
                  <a:pos x="T2" y="T3"/>
                </a:cxn>
                <a:cxn ang="0">
                  <a:pos x="T4" y="T5"/>
                </a:cxn>
                <a:cxn ang="0">
                  <a:pos x="T6" y="T7"/>
                </a:cxn>
                <a:cxn ang="0">
                  <a:pos x="T8" y="T9"/>
                </a:cxn>
                <a:cxn ang="0">
                  <a:pos x="T10" y="T11"/>
                </a:cxn>
              </a:cxnLst>
              <a:rect l="0" t="0" r="r" b="b"/>
              <a:pathLst>
                <a:path w="11" h="48">
                  <a:moveTo>
                    <a:pt x="7" y="2"/>
                  </a:moveTo>
                  <a:cubicBezTo>
                    <a:pt x="6" y="16"/>
                    <a:pt x="0" y="34"/>
                    <a:pt x="7" y="47"/>
                  </a:cubicBezTo>
                  <a:cubicBezTo>
                    <a:pt x="8" y="48"/>
                    <a:pt x="10" y="47"/>
                    <a:pt x="10" y="46"/>
                  </a:cubicBezTo>
                  <a:cubicBezTo>
                    <a:pt x="11" y="39"/>
                    <a:pt x="10" y="31"/>
                    <a:pt x="11" y="24"/>
                  </a:cubicBezTo>
                  <a:cubicBezTo>
                    <a:pt x="11" y="16"/>
                    <a:pt x="11" y="9"/>
                    <a:pt x="10" y="2"/>
                  </a:cubicBezTo>
                  <a:cubicBezTo>
                    <a:pt x="10" y="0"/>
                    <a:pt x="7" y="0"/>
                    <a:pt x="7"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4" name="Freeform 212"/>
            <p:cNvSpPr/>
            <p:nvPr/>
          </p:nvSpPr>
          <p:spPr bwMode="auto">
            <a:xfrm>
              <a:off x="1923" y="2547"/>
              <a:ext cx="8" cy="21"/>
            </a:xfrm>
            <a:custGeom>
              <a:avLst/>
              <a:gdLst>
                <a:gd name="T0" fmla="*/ 4 w 9"/>
                <a:gd name="T1" fmla="*/ 2 h 24"/>
                <a:gd name="T2" fmla="*/ 2 w 9"/>
                <a:gd name="T3" fmla="*/ 12 h 24"/>
                <a:gd name="T4" fmla="*/ 1 w 9"/>
                <a:gd name="T5" fmla="*/ 23 h 24"/>
                <a:gd name="T6" fmla="*/ 3 w 9"/>
                <a:gd name="T7" fmla="*/ 23 h 24"/>
                <a:gd name="T8" fmla="*/ 7 w 9"/>
                <a:gd name="T9" fmla="*/ 12 h 24"/>
                <a:gd name="T10" fmla="*/ 8 w 9"/>
                <a:gd name="T11" fmla="*/ 2 h 24"/>
                <a:gd name="T12" fmla="*/ 4 w 9"/>
                <a:gd name="T13" fmla="*/ 2 h 24"/>
              </a:gdLst>
              <a:ahLst/>
              <a:cxnLst>
                <a:cxn ang="0">
                  <a:pos x="T0" y="T1"/>
                </a:cxn>
                <a:cxn ang="0">
                  <a:pos x="T2" y="T3"/>
                </a:cxn>
                <a:cxn ang="0">
                  <a:pos x="T4" y="T5"/>
                </a:cxn>
                <a:cxn ang="0">
                  <a:pos x="T6" y="T7"/>
                </a:cxn>
                <a:cxn ang="0">
                  <a:pos x="T8" y="T9"/>
                </a:cxn>
                <a:cxn ang="0">
                  <a:pos x="T10" y="T11"/>
                </a:cxn>
                <a:cxn ang="0">
                  <a:pos x="T12" y="T13"/>
                </a:cxn>
              </a:cxnLst>
              <a:rect l="0" t="0" r="r" b="b"/>
              <a:pathLst>
                <a:path w="9" h="24">
                  <a:moveTo>
                    <a:pt x="4" y="2"/>
                  </a:moveTo>
                  <a:cubicBezTo>
                    <a:pt x="3" y="5"/>
                    <a:pt x="3" y="9"/>
                    <a:pt x="2" y="12"/>
                  </a:cubicBezTo>
                  <a:cubicBezTo>
                    <a:pt x="1" y="16"/>
                    <a:pt x="0" y="19"/>
                    <a:pt x="1" y="23"/>
                  </a:cubicBezTo>
                  <a:cubicBezTo>
                    <a:pt x="1" y="24"/>
                    <a:pt x="3" y="24"/>
                    <a:pt x="3" y="23"/>
                  </a:cubicBezTo>
                  <a:cubicBezTo>
                    <a:pt x="6" y="20"/>
                    <a:pt x="6" y="16"/>
                    <a:pt x="7" y="12"/>
                  </a:cubicBezTo>
                  <a:cubicBezTo>
                    <a:pt x="8" y="9"/>
                    <a:pt x="9" y="5"/>
                    <a:pt x="8" y="2"/>
                  </a:cubicBezTo>
                  <a:cubicBezTo>
                    <a:pt x="7" y="0"/>
                    <a:pt x="5" y="0"/>
                    <a:pt x="4"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5" name="Freeform 213"/>
            <p:cNvSpPr/>
            <p:nvPr/>
          </p:nvSpPr>
          <p:spPr bwMode="auto">
            <a:xfrm>
              <a:off x="1907" y="2540"/>
              <a:ext cx="16" cy="28"/>
            </a:xfrm>
            <a:custGeom>
              <a:avLst/>
              <a:gdLst>
                <a:gd name="T0" fmla="*/ 14 w 18"/>
                <a:gd name="T1" fmla="*/ 2 h 32"/>
                <a:gd name="T2" fmla="*/ 5 w 18"/>
                <a:gd name="T3" fmla="*/ 15 h 32"/>
                <a:gd name="T4" fmla="*/ 0 w 18"/>
                <a:gd name="T5" fmla="*/ 29 h 32"/>
                <a:gd name="T6" fmla="*/ 2 w 18"/>
                <a:gd name="T7" fmla="*/ 31 h 32"/>
                <a:gd name="T8" fmla="*/ 10 w 18"/>
                <a:gd name="T9" fmla="*/ 21 h 32"/>
                <a:gd name="T10" fmla="*/ 17 w 18"/>
                <a:gd name="T11" fmla="*/ 5 h 32"/>
                <a:gd name="T12" fmla="*/ 14 w 18"/>
                <a:gd name="T13" fmla="*/ 2 h 32"/>
              </a:gdLst>
              <a:ahLst/>
              <a:cxnLst>
                <a:cxn ang="0">
                  <a:pos x="T0" y="T1"/>
                </a:cxn>
                <a:cxn ang="0">
                  <a:pos x="T2" y="T3"/>
                </a:cxn>
                <a:cxn ang="0">
                  <a:pos x="T4" y="T5"/>
                </a:cxn>
                <a:cxn ang="0">
                  <a:pos x="T6" y="T7"/>
                </a:cxn>
                <a:cxn ang="0">
                  <a:pos x="T8" y="T9"/>
                </a:cxn>
                <a:cxn ang="0">
                  <a:pos x="T10" y="T11"/>
                </a:cxn>
                <a:cxn ang="0">
                  <a:pos x="T12" y="T13"/>
                </a:cxn>
              </a:cxnLst>
              <a:rect l="0" t="0" r="r" b="b"/>
              <a:pathLst>
                <a:path w="18" h="32">
                  <a:moveTo>
                    <a:pt x="14" y="2"/>
                  </a:moveTo>
                  <a:cubicBezTo>
                    <a:pt x="10" y="5"/>
                    <a:pt x="7" y="10"/>
                    <a:pt x="5" y="15"/>
                  </a:cubicBezTo>
                  <a:cubicBezTo>
                    <a:pt x="3" y="20"/>
                    <a:pt x="1" y="24"/>
                    <a:pt x="0" y="29"/>
                  </a:cubicBezTo>
                  <a:cubicBezTo>
                    <a:pt x="0" y="30"/>
                    <a:pt x="1" y="32"/>
                    <a:pt x="2" y="31"/>
                  </a:cubicBezTo>
                  <a:cubicBezTo>
                    <a:pt x="7" y="28"/>
                    <a:pt x="8" y="25"/>
                    <a:pt x="10" y="21"/>
                  </a:cubicBezTo>
                  <a:cubicBezTo>
                    <a:pt x="13" y="15"/>
                    <a:pt x="15" y="10"/>
                    <a:pt x="17" y="5"/>
                  </a:cubicBezTo>
                  <a:cubicBezTo>
                    <a:pt x="18" y="3"/>
                    <a:pt x="16" y="0"/>
                    <a:pt x="14"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6" name="Freeform 214"/>
            <p:cNvSpPr/>
            <p:nvPr/>
          </p:nvSpPr>
          <p:spPr bwMode="auto">
            <a:xfrm>
              <a:off x="1880" y="2532"/>
              <a:ext cx="26" cy="10"/>
            </a:xfrm>
            <a:custGeom>
              <a:avLst/>
              <a:gdLst>
                <a:gd name="T0" fmla="*/ 26 w 29"/>
                <a:gd name="T1" fmla="*/ 1 h 11"/>
                <a:gd name="T2" fmla="*/ 1 w 29"/>
                <a:gd name="T3" fmla="*/ 6 h 11"/>
                <a:gd name="T4" fmla="*/ 1 w 29"/>
                <a:gd name="T5" fmla="*/ 9 h 11"/>
                <a:gd name="T6" fmla="*/ 26 w 29"/>
                <a:gd name="T7" fmla="*/ 5 h 11"/>
                <a:gd name="T8" fmla="*/ 26 w 29"/>
                <a:gd name="T9" fmla="*/ 1 h 11"/>
              </a:gdLst>
              <a:ahLst/>
              <a:cxnLst>
                <a:cxn ang="0">
                  <a:pos x="T0" y="T1"/>
                </a:cxn>
                <a:cxn ang="0">
                  <a:pos x="T2" y="T3"/>
                </a:cxn>
                <a:cxn ang="0">
                  <a:pos x="T4" y="T5"/>
                </a:cxn>
                <a:cxn ang="0">
                  <a:pos x="T6" y="T7"/>
                </a:cxn>
                <a:cxn ang="0">
                  <a:pos x="T8" y="T9"/>
                </a:cxn>
              </a:cxnLst>
              <a:rect l="0" t="0" r="r" b="b"/>
              <a:pathLst>
                <a:path w="28" h="11">
                  <a:moveTo>
                    <a:pt x="26" y="1"/>
                  </a:moveTo>
                  <a:cubicBezTo>
                    <a:pt x="18" y="0"/>
                    <a:pt x="8" y="1"/>
                    <a:pt x="1" y="6"/>
                  </a:cubicBezTo>
                  <a:cubicBezTo>
                    <a:pt x="0" y="7"/>
                    <a:pt x="0" y="9"/>
                    <a:pt x="1" y="9"/>
                  </a:cubicBezTo>
                  <a:cubicBezTo>
                    <a:pt x="9" y="11"/>
                    <a:pt x="18" y="6"/>
                    <a:pt x="26" y="5"/>
                  </a:cubicBezTo>
                  <a:cubicBezTo>
                    <a:pt x="29" y="5"/>
                    <a:pt x="29" y="1"/>
                    <a:pt x="26" y="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7" name="Freeform 215"/>
            <p:cNvSpPr/>
            <p:nvPr/>
          </p:nvSpPr>
          <p:spPr bwMode="auto">
            <a:xfrm>
              <a:off x="1882" y="2524"/>
              <a:ext cx="21" cy="8"/>
            </a:xfrm>
            <a:custGeom>
              <a:avLst/>
              <a:gdLst>
                <a:gd name="T0" fmla="*/ 20 w 23"/>
                <a:gd name="T1" fmla="*/ 2 h 9"/>
                <a:gd name="T2" fmla="*/ 1 w 23"/>
                <a:gd name="T3" fmla="*/ 4 h 9"/>
                <a:gd name="T4" fmla="*/ 1 w 23"/>
                <a:gd name="T5" fmla="*/ 6 h 9"/>
                <a:gd name="T6" fmla="*/ 20 w 23"/>
                <a:gd name="T7" fmla="*/ 6 h 9"/>
                <a:gd name="T8" fmla="*/ 20 w 23"/>
                <a:gd name="T9" fmla="*/ 2 h 9"/>
              </a:gdLst>
              <a:ahLst/>
              <a:cxnLst>
                <a:cxn ang="0">
                  <a:pos x="T0" y="T1"/>
                </a:cxn>
                <a:cxn ang="0">
                  <a:pos x="T2" y="T3"/>
                </a:cxn>
                <a:cxn ang="0">
                  <a:pos x="T4" y="T5"/>
                </a:cxn>
                <a:cxn ang="0">
                  <a:pos x="T6" y="T7"/>
                </a:cxn>
                <a:cxn ang="0">
                  <a:pos x="T8" y="T9"/>
                </a:cxn>
              </a:cxnLst>
              <a:rect l="0" t="0" r="r" b="b"/>
              <a:pathLst>
                <a:path w="23" h="9">
                  <a:moveTo>
                    <a:pt x="20" y="2"/>
                  </a:moveTo>
                  <a:cubicBezTo>
                    <a:pt x="15" y="1"/>
                    <a:pt x="6" y="0"/>
                    <a:pt x="1" y="4"/>
                  </a:cubicBezTo>
                  <a:cubicBezTo>
                    <a:pt x="0" y="4"/>
                    <a:pt x="0" y="5"/>
                    <a:pt x="1" y="6"/>
                  </a:cubicBezTo>
                  <a:cubicBezTo>
                    <a:pt x="6" y="9"/>
                    <a:pt x="14" y="6"/>
                    <a:pt x="20" y="6"/>
                  </a:cubicBezTo>
                  <a:cubicBezTo>
                    <a:pt x="22" y="6"/>
                    <a:pt x="23" y="2"/>
                    <a:pt x="20"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8" name="Freeform 216"/>
            <p:cNvSpPr/>
            <p:nvPr/>
          </p:nvSpPr>
          <p:spPr bwMode="auto">
            <a:xfrm>
              <a:off x="1870" y="2512"/>
              <a:ext cx="36" cy="13"/>
            </a:xfrm>
            <a:custGeom>
              <a:avLst/>
              <a:gdLst>
                <a:gd name="T0" fmla="*/ 37 w 40"/>
                <a:gd name="T1" fmla="*/ 1 h 14"/>
                <a:gd name="T2" fmla="*/ 1 w 40"/>
                <a:gd name="T3" fmla="*/ 8 h 14"/>
                <a:gd name="T4" fmla="*/ 2 w 40"/>
                <a:gd name="T5" fmla="*/ 11 h 14"/>
                <a:gd name="T6" fmla="*/ 37 w 40"/>
                <a:gd name="T7" fmla="*/ 5 h 14"/>
                <a:gd name="T8" fmla="*/ 37 w 40"/>
                <a:gd name="T9" fmla="*/ 1 h 14"/>
              </a:gdLst>
              <a:ahLst/>
              <a:cxnLst>
                <a:cxn ang="0">
                  <a:pos x="T0" y="T1"/>
                </a:cxn>
                <a:cxn ang="0">
                  <a:pos x="T2" y="T3"/>
                </a:cxn>
                <a:cxn ang="0">
                  <a:pos x="T4" y="T5"/>
                </a:cxn>
                <a:cxn ang="0">
                  <a:pos x="T6" y="T7"/>
                </a:cxn>
                <a:cxn ang="0">
                  <a:pos x="T8" y="T9"/>
                </a:cxn>
              </a:cxnLst>
              <a:rect l="0" t="0" r="r" b="b"/>
              <a:pathLst>
                <a:path w="40" h="14">
                  <a:moveTo>
                    <a:pt x="37" y="1"/>
                  </a:moveTo>
                  <a:cubicBezTo>
                    <a:pt x="26" y="0"/>
                    <a:pt x="11" y="2"/>
                    <a:pt x="1" y="8"/>
                  </a:cubicBezTo>
                  <a:cubicBezTo>
                    <a:pt x="0" y="9"/>
                    <a:pt x="0" y="11"/>
                    <a:pt x="2" y="11"/>
                  </a:cubicBezTo>
                  <a:cubicBezTo>
                    <a:pt x="13" y="14"/>
                    <a:pt x="25" y="5"/>
                    <a:pt x="37" y="5"/>
                  </a:cubicBezTo>
                  <a:cubicBezTo>
                    <a:pt x="40" y="5"/>
                    <a:pt x="40" y="1"/>
                    <a:pt x="37" y="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9" name="Freeform 217"/>
            <p:cNvSpPr/>
            <p:nvPr/>
          </p:nvSpPr>
          <p:spPr bwMode="auto">
            <a:xfrm>
              <a:off x="1915" y="2466"/>
              <a:ext cx="23" cy="27"/>
            </a:xfrm>
            <a:custGeom>
              <a:avLst/>
              <a:gdLst>
                <a:gd name="T0" fmla="*/ 25 w 26"/>
                <a:gd name="T1" fmla="*/ 26 h 30"/>
                <a:gd name="T2" fmla="*/ 8 w 26"/>
                <a:gd name="T3" fmla="*/ 1 h 30"/>
                <a:gd name="T4" fmla="*/ 5 w 26"/>
                <a:gd name="T5" fmla="*/ 1 h 30"/>
                <a:gd name="T6" fmla="*/ 7 w 26"/>
                <a:gd name="T7" fmla="*/ 10 h 30"/>
                <a:gd name="T8" fmla="*/ 21 w 26"/>
                <a:gd name="T9" fmla="*/ 28 h 30"/>
                <a:gd name="T10" fmla="*/ 25 w 26"/>
                <a:gd name="T11" fmla="*/ 26 h 30"/>
              </a:gdLst>
              <a:ahLst/>
              <a:cxnLst>
                <a:cxn ang="0">
                  <a:pos x="T0" y="T1"/>
                </a:cxn>
                <a:cxn ang="0">
                  <a:pos x="T2" y="T3"/>
                </a:cxn>
                <a:cxn ang="0">
                  <a:pos x="T4" y="T5"/>
                </a:cxn>
                <a:cxn ang="0">
                  <a:pos x="T6" y="T7"/>
                </a:cxn>
                <a:cxn ang="0">
                  <a:pos x="T8" y="T9"/>
                </a:cxn>
                <a:cxn ang="0">
                  <a:pos x="T10" y="T11"/>
                </a:cxn>
              </a:cxnLst>
              <a:rect l="0" t="0" r="r" b="b"/>
              <a:pathLst>
                <a:path w="26" h="30">
                  <a:moveTo>
                    <a:pt x="25" y="26"/>
                  </a:moveTo>
                  <a:cubicBezTo>
                    <a:pt x="21" y="18"/>
                    <a:pt x="15" y="8"/>
                    <a:pt x="8" y="1"/>
                  </a:cubicBezTo>
                  <a:cubicBezTo>
                    <a:pt x="7" y="1"/>
                    <a:pt x="6" y="0"/>
                    <a:pt x="5" y="1"/>
                  </a:cubicBezTo>
                  <a:cubicBezTo>
                    <a:pt x="0" y="3"/>
                    <a:pt x="5" y="7"/>
                    <a:pt x="7" y="10"/>
                  </a:cubicBezTo>
                  <a:cubicBezTo>
                    <a:pt x="12" y="16"/>
                    <a:pt x="16" y="22"/>
                    <a:pt x="21" y="28"/>
                  </a:cubicBezTo>
                  <a:cubicBezTo>
                    <a:pt x="23" y="30"/>
                    <a:pt x="26" y="29"/>
                    <a:pt x="25" y="2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0" name="Freeform 218"/>
            <p:cNvSpPr/>
            <p:nvPr/>
          </p:nvSpPr>
          <p:spPr bwMode="auto">
            <a:xfrm>
              <a:off x="1915" y="2482"/>
              <a:ext cx="13" cy="15"/>
            </a:xfrm>
            <a:custGeom>
              <a:avLst/>
              <a:gdLst>
                <a:gd name="T0" fmla="*/ 13 w 15"/>
                <a:gd name="T1" fmla="*/ 13 h 17"/>
                <a:gd name="T2" fmla="*/ 8 w 15"/>
                <a:gd name="T3" fmla="*/ 5 h 17"/>
                <a:gd name="T4" fmla="*/ 1 w 15"/>
                <a:gd name="T5" fmla="*/ 0 h 17"/>
                <a:gd name="T6" fmla="*/ 0 w 15"/>
                <a:gd name="T7" fmla="*/ 1 h 17"/>
                <a:gd name="T8" fmla="*/ 4 w 15"/>
                <a:gd name="T9" fmla="*/ 8 h 17"/>
                <a:gd name="T10" fmla="*/ 9 w 15"/>
                <a:gd name="T11" fmla="*/ 15 h 17"/>
                <a:gd name="T12" fmla="*/ 13 w 15"/>
                <a:gd name="T13" fmla="*/ 13 h 17"/>
              </a:gdLst>
              <a:ahLst/>
              <a:cxnLst>
                <a:cxn ang="0">
                  <a:pos x="T0" y="T1"/>
                </a:cxn>
                <a:cxn ang="0">
                  <a:pos x="T2" y="T3"/>
                </a:cxn>
                <a:cxn ang="0">
                  <a:pos x="T4" y="T5"/>
                </a:cxn>
                <a:cxn ang="0">
                  <a:pos x="T6" y="T7"/>
                </a:cxn>
                <a:cxn ang="0">
                  <a:pos x="T8" y="T9"/>
                </a:cxn>
                <a:cxn ang="0">
                  <a:pos x="T10" y="T11"/>
                </a:cxn>
                <a:cxn ang="0">
                  <a:pos x="T12" y="T13"/>
                </a:cxn>
              </a:cxnLst>
              <a:rect l="0" t="0" r="r" b="b"/>
              <a:pathLst>
                <a:path w="15" h="17">
                  <a:moveTo>
                    <a:pt x="13" y="13"/>
                  </a:moveTo>
                  <a:cubicBezTo>
                    <a:pt x="12" y="10"/>
                    <a:pt x="10" y="7"/>
                    <a:pt x="8" y="5"/>
                  </a:cubicBezTo>
                  <a:cubicBezTo>
                    <a:pt x="6" y="3"/>
                    <a:pt x="4" y="0"/>
                    <a:pt x="1" y="0"/>
                  </a:cubicBezTo>
                  <a:cubicBezTo>
                    <a:pt x="0" y="0"/>
                    <a:pt x="0" y="1"/>
                    <a:pt x="0" y="1"/>
                  </a:cubicBezTo>
                  <a:cubicBezTo>
                    <a:pt x="0" y="4"/>
                    <a:pt x="2" y="6"/>
                    <a:pt x="4" y="8"/>
                  </a:cubicBezTo>
                  <a:cubicBezTo>
                    <a:pt x="6" y="10"/>
                    <a:pt x="7" y="12"/>
                    <a:pt x="9" y="15"/>
                  </a:cubicBezTo>
                  <a:cubicBezTo>
                    <a:pt x="11" y="17"/>
                    <a:pt x="15" y="15"/>
                    <a:pt x="13" y="1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1" name="Freeform 219"/>
            <p:cNvSpPr/>
            <p:nvPr/>
          </p:nvSpPr>
          <p:spPr bwMode="auto">
            <a:xfrm>
              <a:off x="1894" y="2476"/>
              <a:ext cx="28" cy="31"/>
            </a:xfrm>
            <a:custGeom>
              <a:avLst/>
              <a:gdLst>
                <a:gd name="T0" fmla="*/ 29 w 31"/>
                <a:gd name="T1" fmla="*/ 28 h 35"/>
                <a:gd name="T2" fmla="*/ 16 w 31"/>
                <a:gd name="T3" fmla="*/ 14 h 35"/>
                <a:gd name="T4" fmla="*/ 3 w 31"/>
                <a:gd name="T5" fmla="*/ 1 h 35"/>
                <a:gd name="T6" fmla="*/ 0 w 31"/>
                <a:gd name="T7" fmla="*/ 3 h 35"/>
                <a:gd name="T8" fmla="*/ 9 w 31"/>
                <a:gd name="T9" fmla="*/ 18 h 35"/>
                <a:gd name="T10" fmla="*/ 26 w 31"/>
                <a:gd name="T11" fmla="*/ 33 h 35"/>
                <a:gd name="T12" fmla="*/ 29 w 31"/>
                <a:gd name="T13" fmla="*/ 28 h 35"/>
              </a:gdLst>
              <a:ahLst/>
              <a:cxnLst>
                <a:cxn ang="0">
                  <a:pos x="T0" y="T1"/>
                </a:cxn>
                <a:cxn ang="0">
                  <a:pos x="T2" y="T3"/>
                </a:cxn>
                <a:cxn ang="0">
                  <a:pos x="T4" y="T5"/>
                </a:cxn>
                <a:cxn ang="0">
                  <a:pos x="T6" y="T7"/>
                </a:cxn>
                <a:cxn ang="0">
                  <a:pos x="T8" y="T9"/>
                </a:cxn>
                <a:cxn ang="0">
                  <a:pos x="T10" y="T11"/>
                </a:cxn>
                <a:cxn ang="0">
                  <a:pos x="T12" y="T13"/>
                </a:cxn>
              </a:cxnLst>
              <a:rect l="0" t="0" r="r" b="b"/>
              <a:pathLst>
                <a:path w="31" h="35">
                  <a:moveTo>
                    <a:pt x="29" y="28"/>
                  </a:moveTo>
                  <a:cubicBezTo>
                    <a:pt x="25" y="23"/>
                    <a:pt x="21" y="19"/>
                    <a:pt x="16" y="14"/>
                  </a:cubicBezTo>
                  <a:cubicBezTo>
                    <a:pt x="13" y="9"/>
                    <a:pt x="9" y="2"/>
                    <a:pt x="3" y="1"/>
                  </a:cubicBezTo>
                  <a:cubicBezTo>
                    <a:pt x="2" y="0"/>
                    <a:pt x="0" y="1"/>
                    <a:pt x="0" y="3"/>
                  </a:cubicBezTo>
                  <a:cubicBezTo>
                    <a:pt x="0" y="8"/>
                    <a:pt x="6" y="14"/>
                    <a:pt x="9" y="18"/>
                  </a:cubicBezTo>
                  <a:cubicBezTo>
                    <a:pt x="15" y="23"/>
                    <a:pt x="20" y="28"/>
                    <a:pt x="26" y="33"/>
                  </a:cubicBezTo>
                  <a:cubicBezTo>
                    <a:pt x="29" y="35"/>
                    <a:pt x="31" y="31"/>
                    <a:pt x="29" y="2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2" name="Freeform 220"/>
            <p:cNvSpPr/>
            <p:nvPr/>
          </p:nvSpPr>
          <p:spPr bwMode="auto">
            <a:xfrm>
              <a:off x="1965" y="2492"/>
              <a:ext cx="29" cy="17"/>
            </a:xfrm>
            <a:custGeom>
              <a:avLst/>
              <a:gdLst>
                <a:gd name="T0" fmla="*/ 28 w 32"/>
                <a:gd name="T1" fmla="*/ 2 h 19"/>
                <a:gd name="T2" fmla="*/ 12 w 32"/>
                <a:gd name="T3" fmla="*/ 9 h 19"/>
                <a:gd name="T4" fmla="*/ 1 w 32"/>
                <a:gd name="T5" fmla="*/ 17 h 19"/>
                <a:gd name="T6" fmla="*/ 2 w 32"/>
                <a:gd name="T7" fmla="*/ 19 h 19"/>
                <a:gd name="T8" fmla="*/ 15 w 32"/>
                <a:gd name="T9" fmla="*/ 13 h 19"/>
                <a:gd name="T10" fmla="*/ 30 w 32"/>
                <a:gd name="T11" fmla="*/ 5 h 19"/>
                <a:gd name="T12" fmla="*/ 28 w 32"/>
                <a:gd name="T13" fmla="*/ 2 h 19"/>
              </a:gdLst>
              <a:ahLst/>
              <a:cxnLst>
                <a:cxn ang="0">
                  <a:pos x="T0" y="T1"/>
                </a:cxn>
                <a:cxn ang="0">
                  <a:pos x="T2" y="T3"/>
                </a:cxn>
                <a:cxn ang="0">
                  <a:pos x="T4" y="T5"/>
                </a:cxn>
                <a:cxn ang="0">
                  <a:pos x="T6" y="T7"/>
                </a:cxn>
                <a:cxn ang="0">
                  <a:pos x="T8" y="T9"/>
                </a:cxn>
                <a:cxn ang="0">
                  <a:pos x="T10" y="T11"/>
                </a:cxn>
                <a:cxn ang="0">
                  <a:pos x="T12" y="T13"/>
                </a:cxn>
              </a:cxnLst>
              <a:rect l="0" t="0" r="r" b="b"/>
              <a:pathLst>
                <a:path w="32" h="19">
                  <a:moveTo>
                    <a:pt x="28" y="2"/>
                  </a:moveTo>
                  <a:cubicBezTo>
                    <a:pt x="22" y="4"/>
                    <a:pt x="17" y="6"/>
                    <a:pt x="12" y="9"/>
                  </a:cubicBezTo>
                  <a:cubicBezTo>
                    <a:pt x="8" y="11"/>
                    <a:pt x="3" y="13"/>
                    <a:pt x="1" y="17"/>
                  </a:cubicBezTo>
                  <a:cubicBezTo>
                    <a:pt x="0" y="18"/>
                    <a:pt x="1" y="19"/>
                    <a:pt x="2" y="19"/>
                  </a:cubicBezTo>
                  <a:cubicBezTo>
                    <a:pt x="7" y="19"/>
                    <a:pt x="11" y="16"/>
                    <a:pt x="15" y="13"/>
                  </a:cubicBezTo>
                  <a:cubicBezTo>
                    <a:pt x="20" y="10"/>
                    <a:pt x="25" y="8"/>
                    <a:pt x="30" y="5"/>
                  </a:cubicBezTo>
                  <a:cubicBezTo>
                    <a:pt x="32" y="4"/>
                    <a:pt x="30" y="0"/>
                    <a:pt x="28"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3" name="Freeform 221"/>
            <p:cNvSpPr/>
            <p:nvPr/>
          </p:nvSpPr>
          <p:spPr bwMode="auto">
            <a:xfrm>
              <a:off x="1961" y="2488"/>
              <a:ext cx="18" cy="13"/>
            </a:xfrm>
            <a:custGeom>
              <a:avLst/>
              <a:gdLst>
                <a:gd name="T0" fmla="*/ 18 w 20"/>
                <a:gd name="T1" fmla="*/ 0 h 14"/>
                <a:gd name="T2" fmla="*/ 8 w 20"/>
                <a:gd name="T3" fmla="*/ 3 h 14"/>
                <a:gd name="T4" fmla="*/ 1 w 20"/>
                <a:gd name="T5" fmla="*/ 10 h 14"/>
                <a:gd name="T6" fmla="*/ 10 w 20"/>
                <a:gd name="T7" fmla="*/ 10 h 14"/>
                <a:gd name="T8" fmla="*/ 19 w 20"/>
                <a:gd name="T9" fmla="*/ 2 h 14"/>
                <a:gd name="T10" fmla="*/ 18 w 20"/>
                <a:gd name="T11" fmla="*/ 0 h 14"/>
              </a:gdLst>
              <a:ahLst/>
              <a:cxnLst>
                <a:cxn ang="0">
                  <a:pos x="T0" y="T1"/>
                </a:cxn>
                <a:cxn ang="0">
                  <a:pos x="T2" y="T3"/>
                </a:cxn>
                <a:cxn ang="0">
                  <a:pos x="T4" y="T5"/>
                </a:cxn>
                <a:cxn ang="0">
                  <a:pos x="T6" y="T7"/>
                </a:cxn>
                <a:cxn ang="0">
                  <a:pos x="T8" y="T9"/>
                </a:cxn>
                <a:cxn ang="0">
                  <a:pos x="T10" y="T11"/>
                </a:cxn>
              </a:cxnLst>
              <a:rect l="0" t="0" r="r" b="b"/>
              <a:pathLst>
                <a:path w="20" h="14">
                  <a:moveTo>
                    <a:pt x="18" y="0"/>
                  </a:moveTo>
                  <a:cubicBezTo>
                    <a:pt x="15" y="0"/>
                    <a:pt x="11" y="2"/>
                    <a:pt x="8" y="3"/>
                  </a:cubicBezTo>
                  <a:cubicBezTo>
                    <a:pt x="6" y="4"/>
                    <a:pt x="0" y="7"/>
                    <a:pt x="1" y="10"/>
                  </a:cubicBezTo>
                  <a:cubicBezTo>
                    <a:pt x="2" y="14"/>
                    <a:pt x="8" y="11"/>
                    <a:pt x="10" y="10"/>
                  </a:cubicBezTo>
                  <a:cubicBezTo>
                    <a:pt x="13" y="8"/>
                    <a:pt x="17" y="5"/>
                    <a:pt x="19" y="2"/>
                  </a:cubicBezTo>
                  <a:cubicBezTo>
                    <a:pt x="20" y="2"/>
                    <a:pt x="19" y="1"/>
                    <a:pt x="18"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4" name="Freeform 222"/>
            <p:cNvSpPr/>
            <p:nvPr/>
          </p:nvSpPr>
          <p:spPr bwMode="auto">
            <a:xfrm>
              <a:off x="1950" y="2464"/>
              <a:ext cx="25" cy="31"/>
            </a:xfrm>
            <a:custGeom>
              <a:avLst/>
              <a:gdLst>
                <a:gd name="T0" fmla="*/ 22 w 28"/>
                <a:gd name="T1" fmla="*/ 3 h 35"/>
                <a:gd name="T2" fmla="*/ 11 w 28"/>
                <a:gd name="T3" fmla="*/ 17 h 35"/>
                <a:gd name="T4" fmla="*/ 0 w 28"/>
                <a:gd name="T5" fmla="*/ 32 h 35"/>
                <a:gd name="T6" fmla="*/ 3 w 28"/>
                <a:gd name="T7" fmla="*/ 34 h 35"/>
                <a:gd name="T8" fmla="*/ 14 w 28"/>
                <a:gd name="T9" fmla="*/ 23 h 35"/>
                <a:gd name="T10" fmla="*/ 26 w 28"/>
                <a:gd name="T11" fmla="*/ 6 h 35"/>
                <a:gd name="T12" fmla="*/ 22 w 28"/>
                <a:gd name="T13" fmla="*/ 3 h 35"/>
              </a:gdLst>
              <a:ahLst/>
              <a:cxnLst>
                <a:cxn ang="0">
                  <a:pos x="T0" y="T1"/>
                </a:cxn>
                <a:cxn ang="0">
                  <a:pos x="T2" y="T3"/>
                </a:cxn>
                <a:cxn ang="0">
                  <a:pos x="T4" y="T5"/>
                </a:cxn>
                <a:cxn ang="0">
                  <a:pos x="T6" y="T7"/>
                </a:cxn>
                <a:cxn ang="0">
                  <a:pos x="T8" y="T9"/>
                </a:cxn>
                <a:cxn ang="0">
                  <a:pos x="T10" y="T11"/>
                </a:cxn>
                <a:cxn ang="0">
                  <a:pos x="T12" y="T13"/>
                </a:cxn>
              </a:cxnLst>
              <a:rect l="0" t="0" r="r" b="b"/>
              <a:pathLst>
                <a:path w="28" h="35">
                  <a:moveTo>
                    <a:pt x="22" y="3"/>
                  </a:moveTo>
                  <a:cubicBezTo>
                    <a:pt x="18" y="7"/>
                    <a:pt x="15" y="12"/>
                    <a:pt x="11" y="17"/>
                  </a:cubicBezTo>
                  <a:cubicBezTo>
                    <a:pt x="8" y="22"/>
                    <a:pt x="3" y="27"/>
                    <a:pt x="0" y="32"/>
                  </a:cubicBezTo>
                  <a:cubicBezTo>
                    <a:pt x="0" y="34"/>
                    <a:pt x="2" y="35"/>
                    <a:pt x="3" y="34"/>
                  </a:cubicBezTo>
                  <a:cubicBezTo>
                    <a:pt x="8" y="32"/>
                    <a:pt x="11" y="27"/>
                    <a:pt x="14" y="23"/>
                  </a:cubicBezTo>
                  <a:cubicBezTo>
                    <a:pt x="18" y="17"/>
                    <a:pt x="22" y="12"/>
                    <a:pt x="26" y="6"/>
                  </a:cubicBezTo>
                  <a:cubicBezTo>
                    <a:pt x="28" y="4"/>
                    <a:pt x="24" y="0"/>
                    <a:pt x="22" y="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5" name="Freeform 223"/>
            <p:cNvSpPr/>
            <p:nvPr/>
          </p:nvSpPr>
          <p:spPr bwMode="auto">
            <a:xfrm>
              <a:off x="1913" y="2496"/>
              <a:ext cx="44" cy="48"/>
            </a:xfrm>
            <a:custGeom>
              <a:avLst/>
              <a:gdLst>
                <a:gd name="T0" fmla="*/ 27 w 50"/>
                <a:gd name="T1" fmla="*/ 51 h 54"/>
                <a:gd name="T2" fmla="*/ 35 w 50"/>
                <a:gd name="T3" fmla="*/ 48 h 54"/>
                <a:gd name="T4" fmla="*/ 39 w 50"/>
                <a:gd name="T5" fmla="*/ 46 h 54"/>
                <a:gd name="T6" fmla="*/ 48 w 50"/>
                <a:gd name="T7" fmla="*/ 33 h 54"/>
                <a:gd name="T8" fmla="*/ 49 w 50"/>
                <a:gd name="T9" fmla="*/ 24 h 54"/>
                <a:gd name="T10" fmla="*/ 23 w 50"/>
                <a:gd name="T11" fmla="*/ 3 h 54"/>
                <a:gd name="T12" fmla="*/ 7 w 50"/>
                <a:gd name="T13" fmla="*/ 16 h 54"/>
                <a:gd name="T14" fmla="*/ 27 w 50"/>
                <a:gd name="T15" fmla="*/ 51 h 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0" h="54">
                  <a:moveTo>
                    <a:pt x="27" y="51"/>
                  </a:moveTo>
                  <a:cubicBezTo>
                    <a:pt x="30" y="51"/>
                    <a:pt x="31" y="50"/>
                    <a:pt x="35" y="48"/>
                  </a:cubicBezTo>
                  <a:cubicBezTo>
                    <a:pt x="39" y="46"/>
                    <a:pt x="39" y="46"/>
                    <a:pt x="39" y="46"/>
                  </a:cubicBezTo>
                  <a:cubicBezTo>
                    <a:pt x="43" y="43"/>
                    <a:pt x="46" y="39"/>
                    <a:pt x="48" y="33"/>
                  </a:cubicBezTo>
                  <a:cubicBezTo>
                    <a:pt x="49" y="30"/>
                    <a:pt x="50" y="27"/>
                    <a:pt x="49" y="24"/>
                  </a:cubicBezTo>
                  <a:cubicBezTo>
                    <a:pt x="49" y="11"/>
                    <a:pt x="36" y="0"/>
                    <a:pt x="23" y="3"/>
                  </a:cubicBezTo>
                  <a:cubicBezTo>
                    <a:pt x="14" y="5"/>
                    <a:pt x="9" y="10"/>
                    <a:pt x="7" y="16"/>
                  </a:cubicBezTo>
                  <a:cubicBezTo>
                    <a:pt x="0" y="33"/>
                    <a:pt x="5" y="54"/>
                    <a:pt x="27" y="5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6" name="Freeform 224"/>
            <p:cNvSpPr/>
            <p:nvPr/>
          </p:nvSpPr>
          <p:spPr bwMode="auto">
            <a:xfrm>
              <a:off x="1873" y="2430"/>
              <a:ext cx="532" cy="476"/>
            </a:xfrm>
            <a:custGeom>
              <a:avLst/>
              <a:gdLst>
                <a:gd name="T0" fmla="*/ 328 w 598"/>
                <a:gd name="T1" fmla="*/ 146 h 534"/>
                <a:gd name="T2" fmla="*/ 183 w 598"/>
                <a:gd name="T3" fmla="*/ 76 h 534"/>
                <a:gd name="T4" fmla="*/ 224 w 598"/>
                <a:gd name="T5" fmla="*/ 228 h 534"/>
                <a:gd name="T6" fmla="*/ 207 w 598"/>
                <a:gd name="T7" fmla="*/ 339 h 534"/>
                <a:gd name="T8" fmla="*/ 227 w 598"/>
                <a:gd name="T9" fmla="*/ 339 h 534"/>
                <a:gd name="T10" fmla="*/ 376 w 598"/>
                <a:gd name="T11" fmla="*/ 355 h 534"/>
                <a:gd name="T12" fmla="*/ 399 w 598"/>
                <a:gd name="T13" fmla="*/ 227 h 534"/>
                <a:gd name="T14" fmla="*/ 328 w 598"/>
                <a:gd name="T15" fmla="*/ 146 h 5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98" h="534">
                  <a:moveTo>
                    <a:pt x="328" y="146"/>
                  </a:moveTo>
                  <a:cubicBezTo>
                    <a:pt x="289" y="108"/>
                    <a:pt x="236" y="28"/>
                    <a:pt x="183" y="76"/>
                  </a:cubicBezTo>
                  <a:cubicBezTo>
                    <a:pt x="138" y="117"/>
                    <a:pt x="183" y="196"/>
                    <a:pt x="224" y="228"/>
                  </a:cubicBezTo>
                  <a:cubicBezTo>
                    <a:pt x="0" y="162"/>
                    <a:pt x="35" y="354"/>
                    <a:pt x="207" y="339"/>
                  </a:cubicBezTo>
                  <a:cubicBezTo>
                    <a:pt x="227" y="339"/>
                    <a:pt x="227" y="339"/>
                    <a:pt x="227" y="339"/>
                  </a:cubicBezTo>
                  <a:cubicBezTo>
                    <a:pt x="168" y="481"/>
                    <a:pt x="350" y="534"/>
                    <a:pt x="376" y="355"/>
                  </a:cubicBezTo>
                  <a:cubicBezTo>
                    <a:pt x="519" y="453"/>
                    <a:pt x="598" y="208"/>
                    <a:pt x="399" y="227"/>
                  </a:cubicBezTo>
                  <a:cubicBezTo>
                    <a:pt x="590" y="92"/>
                    <a:pt x="363" y="0"/>
                    <a:pt x="328" y="146"/>
                  </a:cubicBezTo>
                  <a:close/>
                </a:path>
              </a:pathLst>
            </a:custGeom>
            <a:solidFill>
              <a:srgbClr val="FF6C9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7" name="Freeform 225"/>
            <p:cNvSpPr/>
            <p:nvPr/>
          </p:nvSpPr>
          <p:spPr bwMode="auto">
            <a:xfrm>
              <a:off x="2067" y="2677"/>
              <a:ext cx="46" cy="15"/>
            </a:xfrm>
            <a:custGeom>
              <a:avLst/>
              <a:gdLst>
                <a:gd name="T0" fmla="*/ 3 w 52"/>
                <a:gd name="T1" fmla="*/ 15 h 17"/>
                <a:gd name="T2" fmla="*/ 28 w 52"/>
                <a:gd name="T3" fmla="*/ 15 h 17"/>
                <a:gd name="T4" fmla="*/ 51 w 52"/>
                <a:gd name="T5" fmla="*/ 6 h 17"/>
                <a:gd name="T6" fmla="*/ 50 w 52"/>
                <a:gd name="T7" fmla="*/ 2 h 17"/>
                <a:gd name="T8" fmla="*/ 29 w 52"/>
                <a:gd name="T9" fmla="*/ 5 h 17"/>
                <a:gd name="T10" fmla="*/ 3 w 52"/>
                <a:gd name="T11" fmla="*/ 11 h 17"/>
                <a:gd name="T12" fmla="*/ 3 w 52"/>
                <a:gd name="T13" fmla="*/ 15 h 17"/>
              </a:gdLst>
              <a:ahLst/>
              <a:cxnLst>
                <a:cxn ang="0">
                  <a:pos x="T0" y="T1"/>
                </a:cxn>
                <a:cxn ang="0">
                  <a:pos x="T2" y="T3"/>
                </a:cxn>
                <a:cxn ang="0">
                  <a:pos x="T4" y="T5"/>
                </a:cxn>
                <a:cxn ang="0">
                  <a:pos x="T6" y="T7"/>
                </a:cxn>
                <a:cxn ang="0">
                  <a:pos x="T8" y="T9"/>
                </a:cxn>
                <a:cxn ang="0">
                  <a:pos x="T10" y="T11"/>
                </a:cxn>
                <a:cxn ang="0">
                  <a:pos x="T12" y="T13"/>
                </a:cxn>
              </a:cxnLst>
              <a:rect l="0" t="0" r="r" b="b"/>
              <a:pathLst>
                <a:path w="52" h="17">
                  <a:moveTo>
                    <a:pt x="3" y="15"/>
                  </a:moveTo>
                  <a:cubicBezTo>
                    <a:pt x="11" y="17"/>
                    <a:pt x="20" y="16"/>
                    <a:pt x="28" y="15"/>
                  </a:cubicBezTo>
                  <a:cubicBezTo>
                    <a:pt x="36" y="14"/>
                    <a:pt x="46" y="12"/>
                    <a:pt x="51" y="6"/>
                  </a:cubicBezTo>
                  <a:cubicBezTo>
                    <a:pt x="52" y="4"/>
                    <a:pt x="52" y="2"/>
                    <a:pt x="50" y="2"/>
                  </a:cubicBezTo>
                  <a:cubicBezTo>
                    <a:pt x="43" y="0"/>
                    <a:pt x="36" y="3"/>
                    <a:pt x="29" y="5"/>
                  </a:cubicBezTo>
                  <a:cubicBezTo>
                    <a:pt x="20" y="7"/>
                    <a:pt x="11" y="8"/>
                    <a:pt x="3" y="11"/>
                  </a:cubicBezTo>
                  <a:cubicBezTo>
                    <a:pt x="0" y="11"/>
                    <a:pt x="0" y="15"/>
                    <a:pt x="3" y="15"/>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8" name="Freeform 226"/>
            <p:cNvSpPr/>
            <p:nvPr/>
          </p:nvSpPr>
          <p:spPr bwMode="auto">
            <a:xfrm>
              <a:off x="2062" y="2657"/>
              <a:ext cx="51" cy="11"/>
            </a:xfrm>
            <a:custGeom>
              <a:avLst/>
              <a:gdLst>
                <a:gd name="T0" fmla="*/ 3 w 58"/>
                <a:gd name="T1" fmla="*/ 10 h 13"/>
                <a:gd name="T2" fmla="*/ 31 w 58"/>
                <a:gd name="T3" fmla="*/ 12 h 13"/>
                <a:gd name="T4" fmla="*/ 57 w 58"/>
                <a:gd name="T5" fmla="*/ 8 h 13"/>
                <a:gd name="T6" fmla="*/ 57 w 58"/>
                <a:gd name="T7" fmla="*/ 4 h 13"/>
                <a:gd name="T8" fmla="*/ 31 w 58"/>
                <a:gd name="T9" fmla="*/ 3 h 13"/>
                <a:gd name="T10" fmla="*/ 3 w 58"/>
                <a:gd name="T11" fmla="*/ 6 h 13"/>
                <a:gd name="T12" fmla="*/ 3 w 58"/>
                <a:gd name="T13" fmla="*/ 10 h 13"/>
              </a:gdLst>
              <a:ahLst/>
              <a:cxnLst>
                <a:cxn ang="0">
                  <a:pos x="T0" y="T1"/>
                </a:cxn>
                <a:cxn ang="0">
                  <a:pos x="T2" y="T3"/>
                </a:cxn>
                <a:cxn ang="0">
                  <a:pos x="T4" y="T5"/>
                </a:cxn>
                <a:cxn ang="0">
                  <a:pos x="T6" y="T7"/>
                </a:cxn>
                <a:cxn ang="0">
                  <a:pos x="T8" y="T9"/>
                </a:cxn>
                <a:cxn ang="0">
                  <a:pos x="T10" y="T11"/>
                </a:cxn>
                <a:cxn ang="0">
                  <a:pos x="T12" y="T13"/>
                </a:cxn>
              </a:cxnLst>
              <a:rect l="0" t="0" r="r" b="b"/>
              <a:pathLst>
                <a:path w="57" h="13">
                  <a:moveTo>
                    <a:pt x="3" y="10"/>
                  </a:moveTo>
                  <a:cubicBezTo>
                    <a:pt x="12" y="12"/>
                    <a:pt x="22" y="12"/>
                    <a:pt x="31" y="12"/>
                  </a:cubicBezTo>
                  <a:cubicBezTo>
                    <a:pt x="40" y="12"/>
                    <a:pt x="50" y="13"/>
                    <a:pt x="57" y="8"/>
                  </a:cubicBezTo>
                  <a:cubicBezTo>
                    <a:pt x="58" y="7"/>
                    <a:pt x="58" y="5"/>
                    <a:pt x="57" y="4"/>
                  </a:cubicBezTo>
                  <a:cubicBezTo>
                    <a:pt x="49" y="0"/>
                    <a:pt x="40" y="3"/>
                    <a:pt x="31" y="3"/>
                  </a:cubicBezTo>
                  <a:cubicBezTo>
                    <a:pt x="22" y="4"/>
                    <a:pt x="12" y="4"/>
                    <a:pt x="3" y="6"/>
                  </a:cubicBezTo>
                  <a:cubicBezTo>
                    <a:pt x="0" y="6"/>
                    <a:pt x="1" y="9"/>
                    <a:pt x="3" y="10"/>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9" name="Freeform 227"/>
            <p:cNvSpPr/>
            <p:nvPr/>
          </p:nvSpPr>
          <p:spPr bwMode="auto">
            <a:xfrm>
              <a:off x="2080" y="2584"/>
              <a:ext cx="47" cy="56"/>
            </a:xfrm>
            <a:custGeom>
              <a:avLst/>
              <a:gdLst>
                <a:gd name="T0" fmla="*/ 50 w 52"/>
                <a:gd name="T1" fmla="*/ 58 h 63"/>
                <a:gd name="T2" fmla="*/ 28 w 52"/>
                <a:gd name="T3" fmla="*/ 24 h 63"/>
                <a:gd name="T4" fmla="*/ 4 w 52"/>
                <a:gd name="T5" fmla="*/ 1 h 63"/>
                <a:gd name="T6" fmla="*/ 1 w 52"/>
                <a:gd name="T7" fmla="*/ 4 h 63"/>
                <a:gd name="T8" fmla="*/ 24 w 52"/>
                <a:gd name="T9" fmla="*/ 34 h 63"/>
                <a:gd name="T10" fmla="*/ 47 w 52"/>
                <a:gd name="T11" fmla="*/ 61 h 63"/>
                <a:gd name="T12" fmla="*/ 50 w 52"/>
                <a:gd name="T13" fmla="*/ 58 h 63"/>
              </a:gdLst>
              <a:ahLst/>
              <a:cxnLst>
                <a:cxn ang="0">
                  <a:pos x="T0" y="T1"/>
                </a:cxn>
                <a:cxn ang="0">
                  <a:pos x="T2" y="T3"/>
                </a:cxn>
                <a:cxn ang="0">
                  <a:pos x="T4" y="T5"/>
                </a:cxn>
                <a:cxn ang="0">
                  <a:pos x="T6" y="T7"/>
                </a:cxn>
                <a:cxn ang="0">
                  <a:pos x="T8" y="T9"/>
                </a:cxn>
                <a:cxn ang="0">
                  <a:pos x="T10" y="T11"/>
                </a:cxn>
                <a:cxn ang="0">
                  <a:pos x="T12" y="T13"/>
                </a:cxn>
              </a:cxnLst>
              <a:rect l="0" t="0" r="r" b="b"/>
              <a:pathLst>
                <a:path w="52" h="62">
                  <a:moveTo>
                    <a:pt x="50" y="58"/>
                  </a:moveTo>
                  <a:cubicBezTo>
                    <a:pt x="43" y="47"/>
                    <a:pt x="36" y="35"/>
                    <a:pt x="28" y="24"/>
                  </a:cubicBezTo>
                  <a:cubicBezTo>
                    <a:pt x="22" y="15"/>
                    <a:pt x="15" y="4"/>
                    <a:pt x="4" y="1"/>
                  </a:cubicBezTo>
                  <a:cubicBezTo>
                    <a:pt x="2" y="0"/>
                    <a:pt x="0" y="3"/>
                    <a:pt x="1" y="4"/>
                  </a:cubicBezTo>
                  <a:cubicBezTo>
                    <a:pt x="7" y="15"/>
                    <a:pt x="17" y="24"/>
                    <a:pt x="24" y="34"/>
                  </a:cubicBezTo>
                  <a:cubicBezTo>
                    <a:pt x="31" y="44"/>
                    <a:pt x="38" y="53"/>
                    <a:pt x="47" y="61"/>
                  </a:cubicBezTo>
                  <a:cubicBezTo>
                    <a:pt x="49" y="63"/>
                    <a:pt x="52" y="60"/>
                    <a:pt x="50" y="58"/>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0" name="Freeform 228"/>
            <p:cNvSpPr/>
            <p:nvPr/>
          </p:nvSpPr>
          <p:spPr bwMode="auto">
            <a:xfrm>
              <a:off x="2113" y="2591"/>
              <a:ext cx="20" cy="33"/>
            </a:xfrm>
            <a:custGeom>
              <a:avLst/>
              <a:gdLst>
                <a:gd name="T0" fmla="*/ 21 w 22"/>
                <a:gd name="T1" fmla="*/ 30 h 36"/>
                <a:gd name="T2" fmla="*/ 13 w 22"/>
                <a:gd name="T3" fmla="*/ 15 h 36"/>
                <a:gd name="T4" fmla="*/ 3 w 22"/>
                <a:gd name="T5" fmla="*/ 1 h 36"/>
                <a:gd name="T6" fmla="*/ 0 w 22"/>
                <a:gd name="T7" fmla="*/ 2 h 36"/>
                <a:gd name="T8" fmla="*/ 6 w 22"/>
                <a:gd name="T9" fmla="*/ 19 h 36"/>
                <a:gd name="T10" fmla="*/ 17 w 22"/>
                <a:gd name="T11" fmla="*/ 34 h 36"/>
                <a:gd name="T12" fmla="*/ 21 w 22"/>
                <a:gd name="T13" fmla="*/ 30 h 36"/>
              </a:gdLst>
              <a:ahLst/>
              <a:cxnLst>
                <a:cxn ang="0">
                  <a:pos x="T0" y="T1"/>
                </a:cxn>
                <a:cxn ang="0">
                  <a:pos x="T2" y="T3"/>
                </a:cxn>
                <a:cxn ang="0">
                  <a:pos x="T4" y="T5"/>
                </a:cxn>
                <a:cxn ang="0">
                  <a:pos x="T6" y="T7"/>
                </a:cxn>
                <a:cxn ang="0">
                  <a:pos x="T8" y="T9"/>
                </a:cxn>
                <a:cxn ang="0">
                  <a:pos x="T10" y="T11"/>
                </a:cxn>
                <a:cxn ang="0">
                  <a:pos x="T12" y="T13"/>
                </a:cxn>
              </a:cxnLst>
              <a:rect l="0" t="0" r="r" b="b"/>
              <a:pathLst>
                <a:path w="22" h="36">
                  <a:moveTo>
                    <a:pt x="21" y="30"/>
                  </a:moveTo>
                  <a:cubicBezTo>
                    <a:pt x="19" y="25"/>
                    <a:pt x="16" y="20"/>
                    <a:pt x="13" y="15"/>
                  </a:cubicBezTo>
                  <a:cubicBezTo>
                    <a:pt x="10" y="10"/>
                    <a:pt x="9" y="4"/>
                    <a:pt x="3" y="1"/>
                  </a:cubicBezTo>
                  <a:cubicBezTo>
                    <a:pt x="2" y="0"/>
                    <a:pt x="0" y="1"/>
                    <a:pt x="0" y="2"/>
                  </a:cubicBezTo>
                  <a:cubicBezTo>
                    <a:pt x="0" y="9"/>
                    <a:pt x="3" y="14"/>
                    <a:pt x="6" y="19"/>
                  </a:cubicBezTo>
                  <a:cubicBezTo>
                    <a:pt x="9" y="25"/>
                    <a:pt x="12" y="31"/>
                    <a:pt x="17" y="34"/>
                  </a:cubicBezTo>
                  <a:cubicBezTo>
                    <a:pt x="20" y="36"/>
                    <a:pt x="22" y="33"/>
                    <a:pt x="21" y="30"/>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1" name="Freeform 229"/>
            <p:cNvSpPr/>
            <p:nvPr/>
          </p:nvSpPr>
          <p:spPr bwMode="auto">
            <a:xfrm>
              <a:off x="2130" y="2575"/>
              <a:ext cx="21" cy="49"/>
            </a:xfrm>
            <a:custGeom>
              <a:avLst/>
              <a:gdLst>
                <a:gd name="T0" fmla="*/ 21 w 23"/>
                <a:gd name="T1" fmla="*/ 50 h 56"/>
                <a:gd name="T2" fmla="*/ 10 w 23"/>
                <a:gd name="T3" fmla="*/ 2 h 56"/>
                <a:gd name="T4" fmla="*/ 5 w 23"/>
                <a:gd name="T5" fmla="*/ 3 h 56"/>
                <a:gd name="T6" fmla="*/ 14 w 23"/>
                <a:gd name="T7" fmla="*/ 51 h 56"/>
                <a:gd name="T8" fmla="*/ 21 w 23"/>
                <a:gd name="T9" fmla="*/ 50 h 56"/>
              </a:gdLst>
              <a:ahLst/>
              <a:cxnLst>
                <a:cxn ang="0">
                  <a:pos x="T0" y="T1"/>
                </a:cxn>
                <a:cxn ang="0">
                  <a:pos x="T2" y="T3"/>
                </a:cxn>
                <a:cxn ang="0">
                  <a:pos x="T4" y="T5"/>
                </a:cxn>
                <a:cxn ang="0">
                  <a:pos x="T6" y="T7"/>
                </a:cxn>
                <a:cxn ang="0">
                  <a:pos x="T8" y="T9"/>
                </a:cxn>
              </a:cxnLst>
              <a:rect l="0" t="0" r="r" b="b"/>
              <a:pathLst>
                <a:path w="23" h="56">
                  <a:moveTo>
                    <a:pt x="21" y="50"/>
                  </a:moveTo>
                  <a:cubicBezTo>
                    <a:pt x="23" y="35"/>
                    <a:pt x="17" y="15"/>
                    <a:pt x="10" y="2"/>
                  </a:cubicBezTo>
                  <a:cubicBezTo>
                    <a:pt x="9" y="0"/>
                    <a:pt x="6" y="1"/>
                    <a:pt x="5" y="3"/>
                  </a:cubicBezTo>
                  <a:cubicBezTo>
                    <a:pt x="0" y="18"/>
                    <a:pt x="10" y="36"/>
                    <a:pt x="14" y="51"/>
                  </a:cubicBezTo>
                  <a:cubicBezTo>
                    <a:pt x="15" y="56"/>
                    <a:pt x="21" y="54"/>
                    <a:pt x="21" y="50"/>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2" name="Freeform 230"/>
            <p:cNvSpPr/>
            <p:nvPr/>
          </p:nvSpPr>
          <p:spPr bwMode="auto">
            <a:xfrm>
              <a:off x="2172" y="2581"/>
              <a:ext cx="31" cy="36"/>
            </a:xfrm>
            <a:custGeom>
              <a:avLst/>
              <a:gdLst>
                <a:gd name="T0" fmla="*/ 7 w 35"/>
                <a:gd name="T1" fmla="*/ 38 h 41"/>
                <a:gd name="T2" fmla="*/ 23 w 35"/>
                <a:gd name="T3" fmla="*/ 23 h 41"/>
                <a:gd name="T4" fmla="*/ 35 w 35"/>
                <a:gd name="T5" fmla="*/ 4 h 41"/>
                <a:gd name="T6" fmla="*/ 31 w 35"/>
                <a:gd name="T7" fmla="*/ 1 h 41"/>
                <a:gd name="T8" fmla="*/ 17 w 35"/>
                <a:gd name="T9" fmla="*/ 15 h 41"/>
                <a:gd name="T10" fmla="*/ 3 w 35"/>
                <a:gd name="T11" fmla="*/ 32 h 41"/>
                <a:gd name="T12" fmla="*/ 7 w 35"/>
                <a:gd name="T13" fmla="*/ 38 h 41"/>
              </a:gdLst>
              <a:ahLst/>
              <a:cxnLst>
                <a:cxn ang="0">
                  <a:pos x="T0" y="T1"/>
                </a:cxn>
                <a:cxn ang="0">
                  <a:pos x="T2" y="T3"/>
                </a:cxn>
                <a:cxn ang="0">
                  <a:pos x="T4" y="T5"/>
                </a:cxn>
                <a:cxn ang="0">
                  <a:pos x="T6" y="T7"/>
                </a:cxn>
                <a:cxn ang="0">
                  <a:pos x="T8" y="T9"/>
                </a:cxn>
                <a:cxn ang="0">
                  <a:pos x="T10" y="T11"/>
                </a:cxn>
                <a:cxn ang="0">
                  <a:pos x="T12" y="T13"/>
                </a:cxn>
              </a:cxnLst>
              <a:rect l="0" t="0" r="r" b="b"/>
              <a:pathLst>
                <a:path w="35" h="41">
                  <a:moveTo>
                    <a:pt x="7" y="38"/>
                  </a:moveTo>
                  <a:cubicBezTo>
                    <a:pt x="13" y="34"/>
                    <a:pt x="19" y="28"/>
                    <a:pt x="23" y="23"/>
                  </a:cubicBezTo>
                  <a:cubicBezTo>
                    <a:pt x="28" y="17"/>
                    <a:pt x="33" y="11"/>
                    <a:pt x="35" y="4"/>
                  </a:cubicBezTo>
                  <a:cubicBezTo>
                    <a:pt x="35" y="2"/>
                    <a:pt x="33" y="0"/>
                    <a:pt x="31" y="1"/>
                  </a:cubicBezTo>
                  <a:cubicBezTo>
                    <a:pt x="25" y="4"/>
                    <a:pt x="21" y="10"/>
                    <a:pt x="17" y="15"/>
                  </a:cubicBezTo>
                  <a:cubicBezTo>
                    <a:pt x="13" y="21"/>
                    <a:pt x="8" y="27"/>
                    <a:pt x="3" y="32"/>
                  </a:cubicBezTo>
                  <a:cubicBezTo>
                    <a:pt x="0" y="35"/>
                    <a:pt x="4" y="41"/>
                    <a:pt x="7" y="38"/>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3" name="Freeform 231"/>
            <p:cNvSpPr/>
            <p:nvPr/>
          </p:nvSpPr>
          <p:spPr bwMode="auto">
            <a:xfrm>
              <a:off x="2184" y="2598"/>
              <a:ext cx="26" cy="25"/>
            </a:xfrm>
            <a:custGeom>
              <a:avLst/>
              <a:gdLst>
                <a:gd name="T0" fmla="*/ 8 w 30"/>
                <a:gd name="T1" fmla="*/ 25 h 28"/>
                <a:gd name="T2" fmla="*/ 20 w 30"/>
                <a:gd name="T3" fmla="*/ 15 h 28"/>
                <a:gd name="T4" fmla="*/ 30 w 30"/>
                <a:gd name="T5" fmla="*/ 3 h 28"/>
                <a:gd name="T6" fmla="*/ 28 w 30"/>
                <a:gd name="T7" fmla="*/ 0 h 28"/>
                <a:gd name="T8" fmla="*/ 16 w 30"/>
                <a:gd name="T9" fmla="*/ 7 h 28"/>
                <a:gd name="T10" fmla="*/ 4 w 30"/>
                <a:gd name="T11" fmla="*/ 19 h 28"/>
                <a:gd name="T12" fmla="*/ 8 w 30"/>
                <a:gd name="T13" fmla="*/ 25 h 28"/>
              </a:gdLst>
              <a:ahLst/>
              <a:cxnLst>
                <a:cxn ang="0">
                  <a:pos x="T0" y="T1"/>
                </a:cxn>
                <a:cxn ang="0">
                  <a:pos x="T2" y="T3"/>
                </a:cxn>
                <a:cxn ang="0">
                  <a:pos x="T4" y="T5"/>
                </a:cxn>
                <a:cxn ang="0">
                  <a:pos x="T6" y="T7"/>
                </a:cxn>
                <a:cxn ang="0">
                  <a:pos x="T8" y="T9"/>
                </a:cxn>
                <a:cxn ang="0">
                  <a:pos x="T10" y="T11"/>
                </a:cxn>
                <a:cxn ang="0">
                  <a:pos x="T12" y="T13"/>
                </a:cxn>
              </a:cxnLst>
              <a:rect l="0" t="0" r="r" b="b"/>
              <a:pathLst>
                <a:path w="30" h="28">
                  <a:moveTo>
                    <a:pt x="8" y="25"/>
                  </a:moveTo>
                  <a:cubicBezTo>
                    <a:pt x="12" y="23"/>
                    <a:pt x="16" y="19"/>
                    <a:pt x="20" y="15"/>
                  </a:cubicBezTo>
                  <a:cubicBezTo>
                    <a:pt x="24" y="12"/>
                    <a:pt x="29" y="8"/>
                    <a:pt x="30" y="3"/>
                  </a:cubicBezTo>
                  <a:cubicBezTo>
                    <a:pt x="30" y="1"/>
                    <a:pt x="29" y="0"/>
                    <a:pt x="28" y="0"/>
                  </a:cubicBezTo>
                  <a:cubicBezTo>
                    <a:pt x="23" y="0"/>
                    <a:pt x="19" y="4"/>
                    <a:pt x="16" y="7"/>
                  </a:cubicBezTo>
                  <a:cubicBezTo>
                    <a:pt x="12" y="11"/>
                    <a:pt x="9" y="16"/>
                    <a:pt x="4" y="19"/>
                  </a:cubicBezTo>
                  <a:cubicBezTo>
                    <a:pt x="0" y="22"/>
                    <a:pt x="4" y="28"/>
                    <a:pt x="8" y="25"/>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4" name="Freeform 232"/>
            <p:cNvSpPr/>
            <p:nvPr/>
          </p:nvSpPr>
          <p:spPr bwMode="auto">
            <a:xfrm>
              <a:off x="2192" y="2593"/>
              <a:ext cx="41" cy="48"/>
            </a:xfrm>
            <a:custGeom>
              <a:avLst/>
              <a:gdLst>
                <a:gd name="T0" fmla="*/ 8 w 46"/>
                <a:gd name="T1" fmla="*/ 51 h 54"/>
                <a:gd name="T2" fmla="*/ 29 w 46"/>
                <a:gd name="T3" fmla="*/ 31 h 54"/>
                <a:gd name="T4" fmla="*/ 45 w 46"/>
                <a:gd name="T5" fmla="*/ 4 h 54"/>
                <a:gd name="T6" fmla="*/ 41 w 46"/>
                <a:gd name="T7" fmla="*/ 1 h 54"/>
                <a:gd name="T8" fmla="*/ 24 w 46"/>
                <a:gd name="T9" fmla="*/ 21 h 54"/>
                <a:gd name="T10" fmla="*/ 4 w 46"/>
                <a:gd name="T11" fmla="*/ 46 h 54"/>
                <a:gd name="T12" fmla="*/ 8 w 46"/>
                <a:gd name="T13" fmla="*/ 51 h 54"/>
              </a:gdLst>
              <a:ahLst/>
              <a:cxnLst>
                <a:cxn ang="0">
                  <a:pos x="T0" y="T1"/>
                </a:cxn>
                <a:cxn ang="0">
                  <a:pos x="T2" y="T3"/>
                </a:cxn>
                <a:cxn ang="0">
                  <a:pos x="T4" y="T5"/>
                </a:cxn>
                <a:cxn ang="0">
                  <a:pos x="T6" y="T7"/>
                </a:cxn>
                <a:cxn ang="0">
                  <a:pos x="T8" y="T9"/>
                </a:cxn>
                <a:cxn ang="0">
                  <a:pos x="T10" y="T11"/>
                </a:cxn>
                <a:cxn ang="0">
                  <a:pos x="T12" y="T13"/>
                </a:cxn>
              </a:cxnLst>
              <a:rect l="0" t="0" r="r" b="b"/>
              <a:pathLst>
                <a:path w="46" h="54">
                  <a:moveTo>
                    <a:pt x="8" y="51"/>
                  </a:moveTo>
                  <a:cubicBezTo>
                    <a:pt x="17" y="46"/>
                    <a:pt x="23" y="39"/>
                    <a:pt x="29" y="31"/>
                  </a:cubicBezTo>
                  <a:cubicBezTo>
                    <a:pt x="35" y="23"/>
                    <a:pt x="43" y="14"/>
                    <a:pt x="45" y="4"/>
                  </a:cubicBezTo>
                  <a:cubicBezTo>
                    <a:pt x="46" y="2"/>
                    <a:pt x="43" y="0"/>
                    <a:pt x="41" y="1"/>
                  </a:cubicBezTo>
                  <a:cubicBezTo>
                    <a:pt x="33" y="5"/>
                    <a:pt x="28" y="13"/>
                    <a:pt x="24" y="21"/>
                  </a:cubicBezTo>
                  <a:cubicBezTo>
                    <a:pt x="18" y="30"/>
                    <a:pt x="12" y="39"/>
                    <a:pt x="4" y="46"/>
                  </a:cubicBezTo>
                  <a:cubicBezTo>
                    <a:pt x="0" y="48"/>
                    <a:pt x="5" y="54"/>
                    <a:pt x="8" y="51"/>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5" name="Freeform 233"/>
            <p:cNvSpPr/>
            <p:nvPr/>
          </p:nvSpPr>
          <p:spPr bwMode="auto">
            <a:xfrm>
              <a:off x="2178" y="2697"/>
              <a:ext cx="51" cy="21"/>
            </a:xfrm>
            <a:custGeom>
              <a:avLst/>
              <a:gdLst>
                <a:gd name="T0" fmla="*/ 4 w 57"/>
                <a:gd name="T1" fmla="*/ 8 h 24"/>
                <a:gd name="T2" fmla="*/ 34 w 57"/>
                <a:gd name="T3" fmla="*/ 18 h 24"/>
                <a:gd name="T4" fmla="*/ 56 w 57"/>
                <a:gd name="T5" fmla="*/ 18 h 24"/>
                <a:gd name="T6" fmla="*/ 57 w 57"/>
                <a:gd name="T7" fmla="*/ 15 h 24"/>
                <a:gd name="T8" fmla="*/ 36 w 57"/>
                <a:gd name="T9" fmla="*/ 8 h 24"/>
                <a:gd name="T10" fmla="*/ 6 w 57"/>
                <a:gd name="T11" fmla="*/ 1 h 24"/>
                <a:gd name="T12" fmla="*/ 4 w 57"/>
                <a:gd name="T13" fmla="*/ 8 h 24"/>
              </a:gdLst>
              <a:ahLst/>
              <a:cxnLst>
                <a:cxn ang="0">
                  <a:pos x="T0" y="T1"/>
                </a:cxn>
                <a:cxn ang="0">
                  <a:pos x="T2" y="T3"/>
                </a:cxn>
                <a:cxn ang="0">
                  <a:pos x="T4" y="T5"/>
                </a:cxn>
                <a:cxn ang="0">
                  <a:pos x="T6" y="T7"/>
                </a:cxn>
                <a:cxn ang="0">
                  <a:pos x="T8" y="T9"/>
                </a:cxn>
                <a:cxn ang="0">
                  <a:pos x="T10" y="T11"/>
                </a:cxn>
                <a:cxn ang="0">
                  <a:pos x="T12" y="T13"/>
                </a:cxn>
              </a:cxnLst>
              <a:rect l="0" t="0" r="r" b="b"/>
              <a:pathLst>
                <a:path w="57" h="24">
                  <a:moveTo>
                    <a:pt x="4" y="8"/>
                  </a:moveTo>
                  <a:cubicBezTo>
                    <a:pt x="14" y="12"/>
                    <a:pt x="24" y="16"/>
                    <a:pt x="34" y="18"/>
                  </a:cubicBezTo>
                  <a:cubicBezTo>
                    <a:pt x="40" y="20"/>
                    <a:pt x="51" y="24"/>
                    <a:pt x="56" y="18"/>
                  </a:cubicBezTo>
                  <a:cubicBezTo>
                    <a:pt x="57" y="18"/>
                    <a:pt x="57" y="16"/>
                    <a:pt x="57" y="15"/>
                  </a:cubicBezTo>
                  <a:cubicBezTo>
                    <a:pt x="53" y="9"/>
                    <a:pt x="43" y="9"/>
                    <a:pt x="36" y="8"/>
                  </a:cubicBezTo>
                  <a:cubicBezTo>
                    <a:pt x="26" y="6"/>
                    <a:pt x="16" y="4"/>
                    <a:pt x="6" y="1"/>
                  </a:cubicBezTo>
                  <a:cubicBezTo>
                    <a:pt x="2" y="0"/>
                    <a:pt x="0" y="7"/>
                    <a:pt x="4" y="8"/>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6" name="Freeform 234"/>
            <p:cNvSpPr/>
            <p:nvPr/>
          </p:nvSpPr>
          <p:spPr bwMode="auto">
            <a:xfrm>
              <a:off x="2187" y="2680"/>
              <a:ext cx="30" cy="13"/>
            </a:xfrm>
            <a:custGeom>
              <a:avLst/>
              <a:gdLst>
                <a:gd name="T0" fmla="*/ 5 w 33"/>
                <a:gd name="T1" fmla="*/ 9 h 15"/>
                <a:gd name="T2" fmla="*/ 21 w 33"/>
                <a:gd name="T3" fmla="*/ 14 h 15"/>
                <a:gd name="T4" fmla="*/ 33 w 33"/>
                <a:gd name="T5" fmla="*/ 12 h 15"/>
                <a:gd name="T6" fmla="*/ 33 w 33"/>
                <a:gd name="T7" fmla="*/ 9 h 15"/>
                <a:gd name="T8" fmla="*/ 21 w 33"/>
                <a:gd name="T9" fmla="*/ 5 h 15"/>
                <a:gd name="T10" fmla="*/ 7 w 33"/>
                <a:gd name="T11" fmla="*/ 2 h 15"/>
                <a:gd name="T12" fmla="*/ 5 w 33"/>
                <a:gd name="T13" fmla="*/ 9 h 15"/>
              </a:gdLst>
              <a:ahLst/>
              <a:cxnLst>
                <a:cxn ang="0">
                  <a:pos x="T0" y="T1"/>
                </a:cxn>
                <a:cxn ang="0">
                  <a:pos x="T2" y="T3"/>
                </a:cxn>
                <a:cxn ang="0">
                  <a:pos x="T4" y="T5"/>
                </a:cxn>
                <a:cxn ang="0">
                  <a:pos x="T6" y="T7"/>
                </a:cxn>
                <a:cxn ang="0">
                  <a:pos x="T8" y="T9"/>
                </a:cxn>
                <a:cxn ang="0">
                  <a:pos x="T10" y="T11"/>
                </a:cxn>
                <a:cxn ang="0">
                  <a:pos x="T12" y="T13"/>
                </a:cxn>
              </a:cxnLst>
              <a:rect l="0" t="0" r="r" b="b"/>
              <a:pathLst>
                <a:path w="33" h="15">
                  <a:moveTo>
                    <a:pt x="5" y="9"/>
                  </a:moveTo>
                  <a:cubicBezTo>
                    <a:pt x="10" y="11"/>
                    <a:pt x="15" y="13"/>
                    <a:pt x="21" y="14"/>
                  </a:cubicBezTo>
                  <a:cubicBezTo>
                    <a:pt x="25" y="14"/>
                    <a:pt x="29" y="15"/>
                    <a:pt x="33" y="12"/>
                  </a:cubicBezTo>
                  <a:cubicBezTo>
                    <a:pt x="33" y="11"/>
                    <a:pt x="33" y="10"/>
                    <a:pt x="33" y="9"/>
                  </a:cubicBezTo>
                  <a:cubicBezTo>
                    <a:pt x="30" y="6"/>
                    <a:pt x="25" y="6"/>
                    <a:pt x="21" y="5"/>
                  </a:cubicBezTo>
                  <a:cubicBezTo>
                    <a:pt x="16" y="4"/>
                    <a:pt x="11" y="3"/>
                    <a:pt x="7" y="2"/>
                  </a:cubicBezTo>
                  <a:cubicBezTo>
                    <a:pt x="2" y="0"/>
                    <a:pt x="0" y="8"/>
                    <a:pt x="5" y="9"/>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7" name="Freeform 235"/>
            <p:cNvSpPr/>
            <p:nvPr/>
          </p:nvSpPr>
          <p:spPr bwMode="auto">
            <a:xfrm>
              <a:off x="2185" y="2663"/>
              <a:ext cx="64" cy="18"/>
            </a:xfrm>
            <a:custGeom>
              <a:avLst/>
              <a:gdLst>
                <a:gd name="T0" fmla="*/ 5 w 71"/>
                <a:gd name="T1" fmla="*/ 10 h 21"/>
                <a:gd name="T2" fmla="*/ 39 w 71"/>
                <a:gd name="T3" fmla="*/ 15 h 21"/>
                <a:gd name="T4" fmla="*/ 67 w 71"/>
                <a:gd name="T5" fmla="*/ 18 h 21"/>
                <a:gd name="T6" fmla="*/ 69 w 71"/>
                <a:gd name="T7" fmla="*/ 12 h 21"/>
                <a:gd name="T8" fmla="*/ 43 w 71"/>
                <a:gd name="T9" fmla="*/ 3 h 21"/>
                <a:gd name="T10" fmla="*/ 6 w 71"/>
                <a:gd name="T11" fmla="*/ 1 h 21"/>
                <a:gd name="T12" fmla="*/ 5 w 71"/>
                <a:gd name="T13" fmla="*/ 10 h 21"/>
              </a:gdLst>
              <a:ahLst/>
              <a:cxnLst>
                <a:cxn ang="0">
                  <a:pos x="T0" y="T1"/>
                </a:cxn>
                <a:cxn ang="0">
                  <a:pos x="T2" y="T3"/>
                </a:cxn>
                <a:cxn ang="0">
                  <a:pos x="T4" y="T5"/>
                </a:cxn>
                <a:cxn ang="0">
                  <a:pos x="T6" y="T7"/>
                </a:cxn>
                <a:cxn ang="0">
                  <a:pos x="T8" y="T9"/>
                </a:cxn>
                <a:cxn ang="0">
                  <a:pos x="T10" y="T11"/>
                </a:cxn>
                <a:cxn ang="0">
                  <a:pos x="T12" y="T13"/>
                </a:cxn>
              </a:cxnLst>
              <a:rect l="0" t="0" r="r" b="b"/>
              <a:pathLst>
                <a:path w="71" h="21">
                  <a:moveTo>
                    <a:pt x="5" y="10"/>
                  </a:moveTo>
                  <a:cubicBezTo>
                    <a:pt x="16" y="12"/>
                    <a:pt x="28" y="13"/>
                    <a:pt x="39" y="15"/>
                  </a:cubicBezTo>
                  <a:cubicBezTo>
                    <a:pt x="49" y="17"/>
                    <a:pt x="58" y="21"/>
                    <a:pt x="67" y="18"/>
                  </a:cubicBezTo>
                  <a:cubicBezTo>
                    <a:pt x="70" y="17"/>
                    <a:pt x="71" y="14"/>
                    <a:pt x="69" y="12"/>
                  </a:cubicBezTo>
                  <a:cubicBezTo>
                    <a:pt x="63" y="4"/>
                    <a:pt x="52" y="4"/>
                    <a:pt x="43" y="3"/>
                  </a:cubicBezTo>
                  <a:cubicBezTo>
                    <a:pt x="31" y="1"/>
                    <a:pt x="18" y="0"/>
                    <a:pt x="6" y="1"/>
                  </a:cubicBezTo>
                  <a:cubicBezTo>
                    <a:pt x="1" y="1"/>
                    <a:pt x="0" y="9"/>
                    <a:pt x="5" y="10"/>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8" name="Freeform 236"/>
            <p:cNvSpPr/>
            <p:nvPr/>
          </p:nvSpPr>
          <p:spPr bwMode="auto">
            <a:xfrm>
              <a:off x="2103" y="2709"/>
              <a:ext cx="24" cy="49"/>
            </a:xfrm>
            <a:custGeom>
              <a:avLst/>
              <a:gdLst>
                <a:gd name="T0" fmla="*/ 8 w 27"/>
                <a:gd name="T1" fmla="*/ 51 h 55"/>
                <a:gd name="T2" fmla="*/ 20 w 27"/>
                <a:gd name="T3" fmla="*/ 25 h 55"/>
                <a:gd name="T4" fmla="*/ 26 w 27"/>
                <a:gd name="T5" fmla="*/ 3 h 55"/>
                <a:gd name="T6" fmla="*/ 22 w 27"/>
                <a:gd name="T7" fmla="*/ 2 h 55"/>
                <a:gd name="T8" fmla="*/ 13 w 27"/>
                <a:gd name="T9" fmla="*/ 19 h 55"/>
                <a:gd name="T10" fmla="*/ 2 w 27"/>
                <a:gd name="T11" fmla="*/ 48 h 55"/>
                <a:gd name="T12" fmla="*/ 8 w 27"/>
                <a:gd name="T13" fmla="*/ 51 h 55"/>
              </a:gdLst>
              <a:ahLst/>
              <a:cxnLst>
                <a:cxn ang="0">
                  <a:pos x="T0" y="T1"/>
                </a:cxn>
                <a:cxn ang="0">
                  <a:pos x="T2" y="T3"/>
                </a:cxn>
                <a:cxn ang="0">
                  <a:pos x="T4" y="T5"/>
                </a:cxn>
                <a:cxn ang="0">
                  <a:pos x="T6" y="T7"/>
                </a:cxn>
                <a:cxn ang="0">
                  <a:pos x="T8" y="T9"/>
                </a:cxn>
                <a:cxn ang="0">
                  <a:pos x="T10" y="T11"/>
                </a:cxn>
                <a:cxn ang="0">
                  <a:pos x="T12" y="T13"/>
                </a:cxn>
              </a:cxnLst>
              <a:rect l="0" t="0" r="r" b="b"/>
              <a:pathLst>
                <a:path w="27" h="55">
                  <a:moveTo>
                    <a:pt x="8" y="51"/>
                  </a:moveTo>
                  <a:cubicBezTo>
                    <a:pt x="12" y="43"/>
                    <a:pt x="16" y="34"/>
                    <a:pt x="20" y="25"/>
                  </a:cubicBezTo>
                  <a:cubicBezTo>
                    <a:pt x="23" y="18"/>
                    <a:pt x="27" y="11"/>
                    <a:pt x="26" y="3"/>
                  </a:cubicBezTo>
                  <a:cubicBezTo>
                    <a:pt x="25" y="1"/>
                    <a:pt x="23" y="0"/>
                    <a:pt x="22" y="2"/>
                  </a:cubicBezTo>
                  <a:cubicBezTo>
                    <a:pt x="17" y="7"/>
                    <a:pt x="15" y="13"/>
                    <a:pt x="13" y="19"/>
                  </a:cubicBezTo>
                  <a:cubicBezTo>
                    <a:pt x="10" y="29"/>
                    <a:pt x="6" y="38"/>
                    <a:pt x="2" y="48"/>
                  </a:cubicBezTo>
                  <a:cubicBezTo>
                    <a:pt x="0" y="52"/>
                    <a:pt x="6" y="55"/>
                    <a:pt x="8" y="51"/>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9" name="Freeform 237"/>
            <p:cNvSpPr/>
            <p:nvPr/>
          </p:nvSpPr>
          <p:spPr bwMode="auto">
            <a:xfrm>
              <a:off x="2129" y="2715"/>
              <a:ext cx="17" cy="32"/>
            </a:xfrm>
            <a:custGeom>
              <a:avLst/>
              <a:gdLst>
                <a:gd name="T0" fmla="*/ 3 w 19"/>
                <a:gd name="T1" fmla="*/ 35 h 36"/>
                <a:gd name="T2" fmla="*/ 12 w 19"/>
                <a:gd name="T3" fmla="*/ 21 h 36"/>
                <a:gd name="T4" fmla="*/ 14 w 19"/>
                <a:gd name="T5" fmla="*/ 5 h 36"/>
                <a:gd name="T6" fmla="*/ 0 w 19"/>
                <a:gd name="T7" fmla="*/ 33 h 36"/>
                <a:gd name="T8" fmla="*/ 3 w 19"/>
                <a:gd name="T9" fmla="*/ 35 h 36"/>
              </a:gdLst>
              <a:ahLst/>
              <a:cxnLst>
                <a:cxn ang="0">
                  <a:pos x="T0" y="T1"/>
                </a:cxn>
                <a:cxn ang="0">
                  <a:pos x="T2" y="T3"/>
                </a:cxn>
                <a:cxn ang="0">
                  <a:pos x="T4" y="T5"/>
                </a:cxn>
                <a:cxn ang="0">
                  <a:pos x="T6" y="T7"/>
                </a:cxn>
                <a:cxn ang="0">
                  <a:pos x="T8" y="T9"/>
                </a:cxn>
              </a:cxnLst>
              <a:rect l="0" t="0" r="r" b="b"/>
              <a:pathLst>
                <a:path w="19" h="36">
                  <a:moveTo>
                    <a:pt x="3" y="35"/>
                  </a:moveTo>
                  <a:cubicBezTo>
                    <a:pt x="8" y="32"/>
                    <a:pt x="10" y="27"/>
                    <a:pt x="12" y="21"/>
                  </a:cubicBezTo>
                  <a:cubicBezTo>
                    <a:pt x="14" y="18"/>
                    <a:pt x="19" y="8"/>
                    <a:pt x="14" y="5"/>
                  </a:cubicBezTo>
                  <a:cubicBezTo>
                    <a:pt x="4" y="0"/>
                    <a:pt x="0" y="28"/>
                    <a:pt x="0" y="33"/>
                  </a:cubicBezTo>
                  <a:cubicBezTo>
                    <a:pt x="0" y="35"/>
                    <a:pt x="1" y="36"/>
                    <a:pt x="3" y="35"/>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0" name="Freeform 238"/>
            <p:cNvSpPr/>
            <p:nvPr/>
          </p:nvSpPr>
          <p:spPr bwMode="auto">
            <a:xfrm>
              <a:off x="2149" y="2711"/>
              <a:ext cx="15" cy="60"/>
            </a:xfrm>
            <a:custGeom>
              <a:avLst/>
              <a:gdLst>
                <a:gd name="T0" fmla="*/ 17 w 17"/>
                <a:gd name="T1" fmla="*/ 62 h 68"/>
                <a:gd name="T2" fmla="*/ 16 w 17"/>
                <a:gd name="T3" fmla="*/ 33 h 68"/>
                <a:gd name="T4" fmla="*/ 13 w 17"/>
                <a:gd name="T5" fmla="*/ 3 h 68"/>
                <a:gd name="T6" fmla="*/ 8 w 17"/>
                <a:gd name="T7" fmla="*/ 3 h 68"/>
                <a:gd name="T8" fmla="*/ 8 w 17"/>
                <a:gd name="T9" fmla="*/ 62 h 68"/>
                <a:gd name="T10" fmla="*/ 17 w 17"/>
                <a:gd name="T11" fmla="*/ 62 h 68"/>
              </a:gdLst>
              <a:ahLst/>
              <a:cxnLst>
                <a:cxn ang="0">
                  <a:pos x="T0" y="T1"/>
                </a:cxn>
                <a:cxn ang="0">
                  <a:pos x="T2" y="T3"/>
                </a:cxn>
                <a:cxn ang="0">
                  <a:pos x="T4" y="T5"/>
                </a:cxn>
                <a:cxn ang="0">
                  <a:pos x="T6" y="T7"/>
                </a:cxn>
                <a:cxn ang="0">
                  <a:pos x="T8" y="T9"/>
                </a:cxn>
                <a:cxn ang="0">
                  <a:pos x="T10" y="T11"/>
                </a:cxn>
              </a:cxnLst>
              <a:rect l="0" t="0" r="r" b="b"/>
              <a:pathLst>
                <a:path w="17" h="68">
                  <a:moveTo>
                    <a:pt x="17" y="62"/>
                  </a:moveTo>
                  <a:cubicBezTo>
                    <a:pt x="17" y="52"/>
                    <a:pt x="16" y="43"/>
                    <a:pt x="16" y="33"/>
                  </a:cubicBezTo>
                  <a:cubicBezTo>
                    <a:pt x="15" y="23"/>
                    <a:pt x="16" y="13"/>
                    <a:pt x="13" y="3"/>
                  </a:cubicBezTo>
                  <a:cubicBezTo>
                    <a:pt x="13" y="1"/>
                    <a:pt x="9" y="0"/>
                    <a:pt x="8" y="3"/>
                  </a:cubicBezTo>
                  <a:cubicBezTo>
                    <a:pt x="0" y="20"/>
                    <a:pt x="7" y="43"/>
                    <a:pt x="8" y="62"/>
                  </a:cubicBezTo>
                  <a:cubicBezTo>
                    <a:pt x="8" y="68"/>
                    <a:pt x="17" y="68"/>
                    <a:pt x="17" y="62"/>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1" name="Freeform 239"/>
            <p:cNvSpPr/>
            <p:nvPr/>
          </p:nvSpPr>
          <p:spPr bwMode="auto">
            <a:xfrm>
              <a:off x="2117" y="2614"/>
              <a:ext cx="68" cy="89"/>
            </a:xfrm>
            <a:custGeom>
              <a:avLst/>
              <a:gdLst>
                <a:gd name="T0" fmla="*/ 12 w 77"/>
                <a:gd name="T1" fmla="*/ 26 h 100"/>
                <a:gd name="T2" fmla="*/ 4 w 77"/>
                <a:gd name="T3" fmla="*/ 39 h 100"/>
                <a:gd name="T4" fmla="*/ 2 w 77"/>
                <a:gd name="T5" fmla="*/ 45 h 100"/>
                <a:gd name="T6" fmla="*/ 4 w 77"/>
                <a:gd name="T7" fmla="*/ 71 h 100"/>
                <a:gd name="T8" fmla="*/ 11 w 77"/>
                <a:gd name="T9" fmla="*/ 84 h 100"/>
                <a:gd name="T10" fmla="*/ 67 w 77"/>
                <a:gd name="T11" fmla="*/ 84 h 100"/>
                <a:gd name="T12" fmla="*/ 73 w 77"/>
                <a:gd name="T13" fmla="*/ 49 h 100"/>
                <a:gd name="T14" fmla="*/ 12 w 77"/>
                <a:gd name="T15" fmla="*/ 26 h 10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7" h="100">
                  <a:moveTo>
                    <a:pt x="12" y="26"/>
                  </a:moveTo>
                  <a:cubicBezTo>
                    <a:pt x="9" y="30"/>
                    <a:pt x="7" y="32"/>
                    <a:pt x="4" y="39"/>
                  </a:cubicBezTo>
                  <a:cubicBezTo>
                    <a:pt x="2" y="45"/>
                    <a:pt x="2" y="45"/>
                    <a:pt x="2" y="45"/>
                  </a:cubicBezTo>
                  <a:cubicBezTo>
                    <a:pt x="0" y="54"/>
                    <a:pt x="0" y="61"/>
                    <a:pt x="4" y="71"/>
                  </a:cubicBezTo>
                  <a:cubicBezTo>
                    <a:pt x="6" y="76"/>
                    <a:pt x="8" y="80"/>
                    <a:pt x="11" y="84"/>
                  </a:cubicBezTo>
                  <a:cubicBezTo>
                    <a:pt x="26" y="100"/>
                    <a:pt x="54" y="100"/>
                    <a:pt x="67" y="84"/>
                  </a:cubicBezTo>
                  <a:cubicBezTo>
                    <a:pt x="77" y="71"/>
                    <a:pt x="77" y="59"/>
                    <a:pt x="73" y="49"/>
                  </a:cubicBezTo>
                  <a:cubicBezTo>
                    <a:pt x="65" y="22"/>
                    <a:pt x="36" y="0"/>
                    <a:pt x="12" y="2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2" name="Freeform 240"/>
            <p:cNvSpPr/>
            <p:nvPr/>
          </p:nvSpPr>
          <p:spPr bwMode="auto">
            <a:xfrm>
              <a:off x="1997" y="509"/>
              <a:ext cx="379" cy="422"/>
            </a:xfrm>
            <a:custGeom>
              <a:avLst/>
              <a:gdLst>
                <a:gd name="T0" fmla="*/ 152 w 426"/>
                <a:gd name="T1" fmla="*/ 179 h 474"/>
                <a:gd name="T2" fmla="*/ 178 w 426"/>
                <a:gd name="T3" fmla="*/ 0 h 474"/>
                <a:gd name="T4" fmla="*/ 246 w 426"/>
                <a:gd name="T5" fmla="*/ 176 h 474"/>
                <a:gd name="T6" fmla="*/ 394 w 426"/>
                <a:gd name="T7" fmla="*/ 110 h 474"/>
                <a:gd name="T8" fmla="*/ 308 w 426"/>
                <a:gd name="T9" fmla="*/ 246 h 474"/>
                <a:gd name="T10" fmla="*/ 426 w 426"/>
                <a:gd name="T11" fmla="*/ 381 h 474"/>
                <a:gd name="T12" fmla="*/ 361 w 426"/>
                <a:gd name="T13" fmla="*/ 365 h 474"/>
                <a:gd name="T14" fmla="*/ 268 w 426"/>
                <a:gd name="T15" fmla="*/ 318 h 474"/>
                <a:gd name="T16" fmla="*/ 282 w 426"/>
                <a:gd name="T17" fmla="*/ 393 h 474"/>
                <a:gd name="T18" fmla="*/ 253 w 426"/>
                <a:gd name="T19" fmla="*/ 440 h 474"/>
                <a:gd name="T20" fmla="*/ 226 w 426"/>
                <a:gd name="T21" fmla="*/ 474 h 474"/>
                <a:gd name="T22" fmla="*/ 167 w 426"/>
                <a:gd name="T23" fmla="*/ 326 h 474"/>
                <a:gd name="T24" fmla="*/ 167 w 426"/>
                <a:gd name="T25" fmla="*/ 326 h 474"/>
                <a:gd name="T26" fmla="*/ 18 w 426"/>
                <a:gd name="T27" fmla="*/ 384 h 474"/>
                <a:gd name="T28" fmla="*/ 14 w 426"/>
                <a:gd name="T29" fmla="*/ 383 h 474"/>
                <a:gd name="T30" fmla="*/ 62 w 426"/>
                <a:gd name="T31" fmla="*/ 282 h 474"/>
                <a:gd name="T32" fmla="*/ 124 w 426"/>
                <a:gd name="T33" fmla="*/ 268 h 474"/>
                <a:gd name="T34" fmla="*/ 0 w 426"/>
                <a:gd name="T35" fmla="*/ 138 h 474"/>
                <a:gd name="T36" fmla="*/ 146 w 426"/>
                <a:gd name="T37" fmla="*/ 182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26" h="473">
                  <a:moveTo>
                    <a:pt x="152" y="179"/>
                  </a:moveTo>
                  <a:cubicBezTo>
                    <a:pt x="107" y="125"/>
                    <a:pt x="147" y="52"/>
                    <a:pt x="178" y="0"/>
                  </a:cubicBezTo>
                  <a:cubicBezTo>
                    <a:pt x="228" y="55"/>
                    <a:pt x="255" y="102"/>
                    <a:pt x="246" y="176"/>
                  </a:cubicBezTo>
                  <a:cubicBezTo>
                    <a:pt x="265" y="124"/>
                    <a:pt x="339" y="101"/>
                    <a:pt x="394" y="110"/>
                  </a:cubicBezTo>
                  <a:cubicBezTo>
                    <a:pt x="379" y="179"/>
                    <a:pt x="377" y="212"/>
                    <a:pt x="308" y="246"/>
                  </a:cubicBezTo>
                  <a:cubicBezTo>
                    <a:pt x="374" y="242"/>
                    <a:pt x="422" y="324"/>
                    <a:pt x="426" y="381"/>
                  </a:cubicBezTo>
                  <a:cubicBezTo>
                    <a:pt x="408" y="381"/>
                    <a:pt x="382" y="369"/>
                    <a:pt x="361" y="365"/>
                  </a:cubicBezTo>
                  <a:cubicBezTo>
                    <a:pt x="335" y="360"/>
                    <a:pt x="290" y="353"/>
                    <a:pt x="268" y="318"/>
                  </a:cubicBezTo>
                  <a:cubicBezTo>
                    <a:pt x="274" y="349"/>
                    <a:pt x="293" y="361"/>
                    <a:pt x="282" y="393"/>
                  </a:cubicBezTo>
                  <a:cubicBezTo>
                    <a:pt x="276" y="409"/>
                    <a:pt x="265" y="428"/>
                    <a:pt x="253" y="440"/>
                  </a:cubicBezTo>
                  <a:cubicBezTo>
                    <a:pt x="243" y="451"/>
                    <a:pt x="234" y="459"/>
                    <a:pt x="226" y="474"/>
                  </a:cubicBezTo>
                  <a:cubicBezTo>
                    <a:pt x="192" y="435"/>
                    <a:pt x="134" y="378"/>
                    <a:pt x="167" y="326"/>
                  </a:cubicBezTo>
                  <a:cubicBezTo>
                    <a:pt x="167" y="326"/>
                    <a:pt x="167" y="326"/>
                    <a:pt x="167" y="326"/>
                  </a:cubicBezTo>
                  <a:cubicBezTo>
                    <a:pt x="124" y="391"/>
                    <a:pt x="86" y="387"/>
                    <a:pt x="18" y="384"/>
                  </a:cubicBezTo>
                  <a:cubicBezTo>
                    <a:pt x="17" y="385"/>
                    <a:pt x="13" y="384"/>
                    <a:pt x="14" y="383"/>
                  </a:cubicBezTo>
                  <a:cubicBezTo>
                    <a:pt x="29" y="349"/>
                    <a:pt x="28" y="299"/>
                    <a:pt x="62" y="282"/>
                  </a:cubicBezTo>
                  <a:cubicBezTo>
                    <a:pt x="77" y="272"/>
                    <a:pt x="107" y="263"/>
                    <a:pt x="124" y="268"/>
                  </a:cubicBezTo>
                  <a:cubicBezTo>
                    <a:pt x="68" y="251"/>
                    <a:pt x="9" y="244"/>
                    <a:pt x="0" y="138"/>
                  </a:cubicBezTo>
                  <a:cubicBezTo>
                    <a:pt x="46" y="133"/>
                    <a:pt x="101" y="121"/>
                    <a:pt x="146" y="182"/>
                  </a:cubicBezTo>
                </a:path>
              </a:pathLst>
            </a:custGeom>
            <a:solidFill>
              <a:srgbClr val="FF7A1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3" name="Freeform 241"/>
            <p:cNvSpPr/>
            <p:nvPr/>
          </p:nvSpPr>
          <p:spPr bwMode="auto">
            <a:xfrm>
              <a:off x="2114" y="666"/>
              <a:ext cx="141" cy="132"/>
            </a:xfrm>
            <a:custGeom>
              <a:avLst/>
              <a:gdLst>
                <a:gd name="T0" fmla="*/ 124 w 158"/>
                <a:gd name="T1" fmla="*/ 75 h 149"/>
                <a:gd name="T2" fmla="*/ 132 w 158"/>
                <a:gd name="T3" fmla="*/ 117 h 149"/>
                <a:gd name="T4" fmla="*/ 95 w 158"/>
                <a:gd name="T5" fmla="*/ 103 h 149"/>
                <a:gd name="T6" fmla="*/ 90 w 158"/>
                <a:gd name="T7" fmla="*/ 106 h 149"/>
                <a:gd name="T8" fmla="*/ 78 w 158"/>
                <a:gd name="T9" fmla="*/ 140 h 149"/>
                <a:gd name="T10" fmla="*/ 63 w 158"/>
                <a:gd name="T11" fmla="*/ 104 h 149"/>
                <a:gd name="T12" fmla="*/ 57 w 158"/>
                <a:gd name="T13" fmla="*/ 100 h 149"/>
                <a:gd name="T14" fmla="*/ 21 w 158"/>
                <a:gd name="T15" fmla="*/ 106 h 149"/>
                <a:gd name="T16" fmla="*/ 46 w 158"/>
                <a:gd name="T17" fmla="*/ 77 h 149"/>
                <a:gd name="T18" fmla="*/ 48 w 158"/>
                <a:gd name="T19" fmla="*/ 70 h 149"/>
                <a:gd name="T20" fmla="*/ 28 w 158"/>
                <a:gd name="T21" fmla="*/ 38 h 149"/>
                <a:gd name="T22" fmla="*/ 64 w 158"/>
                <a:gd name="T23" fmla="*/ 47 h 149"/>
                <a:gd name="T24" fmla="*/ 71 w 158"/>
                <a:gd name="T25" fmla="*/ 44 h 149"/>
                <a:gd name="T26" fmla="*/ 85 w 158"/>
                <a:gd name="T27" fmla="*/ 11 h 149"/>
                <a:gd name="T28" fmla="*/ 100 w 158"/>
                <a:gd name="T29" fmla="*/ 45 h 149"/>
                <a:gd name="T30" fmla="*/ 107 w 158"/>
                <a:gd name="T31" fmla="*/ 49 h 149"/>
                <a:gd name="T32" fmla="*/ 140 w 158"/>
                <a:gd name="T33" fmla="*/ 49 h 149"/>
                <a:gd name="T34" fmla="*/ 124 w 158"/>
                <a:gd name="T35" fmla="*/ 72 h 149"/>
                <a:gd name="T36" fmla="*/ 124 w 158"/>
                <a:gd name="T37" fmla="*/ 77 h 149"/>
                <a:gd name="T38" fmla="*/ 149 w 158"/>
                <a:gd name="T39" fmla="*/ 48 h 149"/>
                <a:gd name="T40" fmla="*/ 102 w 158"/>
                <a:gd name="T41" fmla="*/ 42 h 149"/>
                <a:gd name="T42" fmla="*/ 108 w 158"/>
                <a:gd name="T43" fmla="*/ 47 h 149"/>
                <a:gd name="T44" fmla="*/ 88 w 158"/>
                <a:gd name="T45" fmla="*/ 3 h 149"/>
                <a:gd name="T46" fmla="*/ 63 w 158"/>
                <a:gd name="T47" fmla="*/ 44 h 149"/>
                <a:gd name="T48" fmla="*/ 70 w 158"/>
                <a:gd name="T49" fmla="*/ 41 h 149"/>
                <a:gd name="T50" fmla="*/ 23 w 158"/>
                <a:gd name="T51" fmla="*/ 31 h 149"/>
                <a:gd name="T52" fmla="*/ 45 w 158"/>
                <a:gd name="T53" fmla="*/ 77 h 149"/>
                <a:gd name="T54" fmla="*/ 46 w 158"/>
                <a:gd name="T55" fmla="*/ 69 h 149"/>
                <a:gd name="T56" fmla="*/ 12 w 158"/>
                <a:gd name="T57" fmla="*/ 106 h 149"/>
                <a:gd name="T58" fmla="*/ 62 w 158"/>
                <a:gd name="T59" fmla="*/ 105 h 149"/>
                <a:gd name="T60" fmla="*/ 56 w 158"/>
                <a:gd name="T61" fmla="*/ 102 h 149"/>
                <a:gd name="T62" fmla="*/ 78 w 158"/>
                <a:gd name="T63" fmla="*/ 146 h 149"/>
                <a:gd name="T64" fmla="*/ 96 w 158"/>
                <a:gd name="T65" fmla="*/ 104 h 149"/>
                <a:gd name="T66" fmla="*/ 91 w 158"/>
                <a:gd name="T67" fmla="*/ 107 h 149"/>
                <a:gd name="T68" fmla="*/ 137 w 158"/>
                <a:gd name="T69" fmla="*/ 119 h 149"/>
                <a:gd name="T70" fmla="*/ 125 w 158"/>
                <a:gd name="T71" fmla="*/ 74 h 149"/>
                <a:gd name="T72" fmla="*/ 124 w 158"/>
                <a:gd name="T73" fmla="*/ 75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58" h="149">
                  <a:moveTo>
                    <a:pt x="124" y="75"/>
                  </a:moveTo>
                  <a:cubicBezTo>
                    <a:pt x="133" y="84"/>
                    <a:pt x="147" y="106"/>
                    <a:pt x="132" y="117"/>
                  </a:cubicBezTo>
                  <a:cubicBezTo>
                    <a:pt x="120" y="126"/>
                    <a:pt x="103" y="111"/>
                    <a:pt x="95" y="103"/>
                  </a:cubicBezTo>
                  <a:cubicBezTo>
                    <a:pt x="93" y="101"/>
                    <a:pt x="89" y="103"/>
                    <a:pt x="90" y="106"/>
                  </a:cubicBezTo>
                  <a:cubicBezTo>
                    <a:pt x="95" y="118"/>
                    <a:pt x="97" y="141"/>
                    <a:pt x="78" y="140"/>
                  </a:cubicBezTo>
                  <a:cubicBezTo>
                    <a:pt x="59" y="139"/>
                    <a:pt x="59" y="116"/>
                    <a:pt x="63" y="104"/>
                  </a:cubicBezTo>
                  <a:cubicBezTo>
                    <a:pt x="64" y="101"/>
                    <a:pt x="59" y="98"/>
                    <a:pt x="57" y="100"/>
                  </a:cubicBezTo>
                  <a:cubicBezTo>
                    <a:pt x="48" y="111"/>
                    <a:pt x="31" y="120"/>
                    <a:pt x="21" y="106"/>
                  </a:cubicBezTo>
                  <a:cubicBezTo>
                    <a:pt x="8" y="88"/>
                    <a:pt x="33" y="78"/>
                    <a:pt x="46" y="77"/>
                  </a:cubicBezTo>
                  <a:cubicBezTo>
                    <a:pt x="50" y="77"/>
                    <a:pt x="52" y="72"/>
                    <a:pt x="48" y="70"/>
                  </a:cubicBezTo>
                  <a:cubicBezTo>
                    <a:pt x="38" y="64"/>
                    <a:pt x="22" y="52"/>
                    <a:pt x="28" y="38"/>
                  </a:cubicBezTo>
                  <a:cubicBezTo>
                    <a:pt x="35" y="21"/>
                    <a:pt x="58" y="40"/>
                    <a:pt x="64" y="47"/>
                  </a:cubicBezTo>
                  <a:cubicBezTo>
                    <a:pt x="67" y="49"/>
                    <a:pt x="72" y="47"/>
                    <a:pt x="71" y="44"/>
                  </a:cubicBezTo>
                  <a:cubicBezTo>
                    <a:pt x="71" y="33"/>
                    <a:pt x="71" y="13"/>
                    <a:pt x="85" y="11"/>
                  </a:cubicBezTo>
                  <a:cubicBezTo>
                    <a:pt x="102" y="10"/>
                    <a:pt x="102" y="35"/>
                    <a:pt x="100" y="45"/>
                  </a:cubicBezTo>
                  <a:cubicBezTo>
                    <a:pt x="99" y="49"/>
                    <a:pt x="104" y="52"/>
                    <a:pt x="107" y="49"/>
                  </a:cubicBezTo>
                  <a:cubicBezTo>
                    <a:pt x="117" y="40"/>
                    <a:pt x="132" y="37"/>
                    <a:pt x="140" y="49"/>
                  </a:cubicBezTo>
                  <a:cubicBezTo>
                    <a:pt x="150" y="62"/>
                    <a:pt x="134" y="69"/>
                    <a:pt x="124" y="72"/>
                  </a:cubicBezTo>
                  <a:cubicBezTo>
                    <a:pt x="121" y="72"/>
                    <a:pt x="121" y="77"/>
                    <a:pt x="124" y="77"/>
                  </a:cubicBezTo>
                  <a:cubicBezTo>
                    <a:pt x="140" y="77"/>
                    <a:pt x="158" y="66"/>
                    <a:pt x="149" y="48"/>
                  </a:cubicBezTo>
                  <a:cubicBezTo>
                    <a:pt x="140" y="28"/>
                    <a:pt x="117" y="32"/>
                    <a:pt x="102" y="42"/>
                  </a:cubicBezTo>
                  <a:cubicBezTo>
                    <a:pt x="104" y="44"/>
                    <a:pt x="106" y="45"/>
                    <a:pt x="108" y="47"/>
                  </a:cubicBezTo>
                  <a:cubicBezTo>
                    <a:pt x="111" y="31"/>
                    <a:pt x="109" y="6"/>
                    <a:pt x="88" y="3"/>
                  </a:cubicBezTo>
                  <a:cubicBezTo>
                    <a:pt x="66" y="0"/>
                    <a:pt x="62" y="28"/>
                    <a:pt x="63" y="44"/>
                  </a:cubicBezTo>
                  <a:cubicBezTo>
                    <a:pt x="65" y="43"/>
                    <a:pt x="68" y="42"/>
                    <a:pt x="70" y="41"/>
                  </a:cubicBezTo>
                  <a:cubicBezTo>
                    <a:pt x="59" y="28"/>
                    <a:pt x="37" y="14"/>
                    <a:pt x="23" y="31"/>
                  </a:cubicBezTo>
                  <a:cubicBezTo>
                    <a:pt x="9" y="49"/>
                    <a:pt x="30" y="69"/>
                    <a:pt x="45" y="77"/>
                  </a:cubicBezTo>
                  <a:cubicBezTo>
                    <a:pt x="45" y="74"/>
                    <a:pt x="46" y="72"/>
                    <a:pt x="46" y="69"/>
                  </a:cubicBezTo>
                  <a:cubicBezTo>
                    <a:pt x="28" y="71"/>
                    <a:pt x="0" y="83"/>
                    <a:pt x="12" y="106"/>
                  </a:cubicBezTo>
                  <a:cubicBezTo>
                    <a:pt x="24" y="129"/>
                    <a:pt x="49" y="122"/>
                    <a:pt x="62" y="105"/>
                  </a:cubicBezTo>
                  <a:cubicBezTo>
                    <a:pt x="60" y="104"/>
                    <a:pt x="58" y="103"/>
                    <a:pt x="56" y="102"/>
                  </a:cubicBezTo>
                  <a:cubicBezTo>
                    <a:pt x="50" y="121"/>
                    <a:pt x="55" y="144"/>
                    <a:pt x="78" y="146"/>
                  </a:cubicBezTo>
                  <a:cubicBezTo>
                    <a:pt x="102" y="149"/>
                    <a:pt x="102" y="119"/>
                    <a:pt x="96" y="104"/>
                  </a:cubicBezTo>
                  <a:cubicBezTo>
                    <a:pt x="94" y="105"/>
                    <a:pt x="93" y="106"/>
                    <a:pt x="91" y="107"/>
                  </a:cubicBezTo>
                  <a:cubicBezTo>
                    <a:pt x="101" y="117"/>
                    <a:pt x="124" y="133"/>
                    <a:pt x="137" y="119"/>
                  </a:cubicBezTo>
                  <a:cubicBezTo>
                    <a:pt x="151" y="104"/>
                    <a:pt x="137" y="85"/>
                    <a:pt x="125" y="74"/>
                  </a:cubicBezTo>
                  <a:cubicBezTo>
                    <a:pt x="124" y="73"/>
                    <a:pt x="123" y="74"/>
                    <a:pt x="124" y="7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4" name="Freeform 242"/>
            <p:cNvSpPr/>
            <p:nvPr/>
          </p:nvSpPr>
          <p:spPr bwMode="auto">
            <a:xfrm>
              <a:off x="2185" y="701"/>
              <a:ext cx="7" cy="7"/>
            </a:xfrm>
            <a:custGeom>
              <a:avLst/>
              <a:gdLst>
                <a:gd name="T0" fmla="*/ 8 w 8"/>
                <a:gd name="T1" fmla="*/ 4 h 8"/>
                <a:gd name="T2" fmla="*/ 3 w 8"/>
                <a:gd name="T3" fmla="*/ 7 h 8"/>
                <a:gd name="T4" fmla="*/ 0 w 8"/>
                <a:gd name="T5" fmla="*/ 3 h 8"/>
                <a:gd name="T6" fmla="*/ 5 w 8"/>
                <a:gd name="T7" fmla="*/ 0 h 8"/>
                <a:gd name="T8" fmla="*/ 8 w 8"/>
                <a:gd name="T9" fmla="*/ 4 h 8"/>
              </a:gdLst>
              <a:ahLst/>
              <a:cxnLst>
                <a:cxn ang="0">
                  <a:pos x="T0" y="T1"/>
                </a:cxn>
                <a:cxn ang="0">
                  <a:pos x="T2" y="T3"/>
                </a:cxn>
                <a:cxn ang="0">
                  <a:pos x="T4" y="T5"/>
                </a:cxn>
                <a:cxn ang="0">
                  <a:pos x="T6" y="T7"/>
                </a:cxn>
                <a:cxn ang="0">
                  <a:pos x="T8" y="T9"/>
                </a:cxn>
              </a:cxnLst>
              <a:rect l="0" t="0" r="r" b="b"/>
              <a:pathLst>
                <a:path w="8" h="8">
                  <a:moveTo>
                    <a:pt x="8" y="4"/>
                  </a:moveTo>
                  <a:cubicBezTo>
                    <a:pt x="7" y="6"/>
                    <a:pt x="5" y="8"/>
                    <a:pt x="3" y="7"/>
                  </a:cubicBezTo>
                  <a:cubicBezTo>
                    <a:pt x="1" y="7"/>
                    <a:pt x="0" y="5"/>
                    <a:pt x="0" y="3"/>
                  </a:cubicBezTo>
                  <a:cubicBezTo>
                    <a:pt x="1" y="1"/>
                    <a:pt x="3" y="0"/>
                    <a:pt x="5" y="0"/>
                  </a:cubicBezTo>
                  <a:cubicBezTo>
                    <a:pt x="6" y="1"/>
                    <a:pt x="8" y="2"/>
                    <a:pt x="8" y="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5" name="Freeform 243"/>
            <p:cNvSpPr/>
            <p:nvPr/>
          </p:nvSpPr>
          <p:spPr bwMode="auto">
            <a:xfrm>
              <a:off x="2203" y="718"/>
              <a:ext cx="14" cy="14"/>
            </a:xfrm>
            <a:custGeom>
              <a:avLst/>
              <a:gdLst>
                <a:gd name="T0" fmla="*/ 15 w 15"/>
                <a:gd name="T1" fmla="*/ 9 h 16"/>
                <a:gd name="T2" fmla="*/ 6 w 15"/>
                <a:gd name="T3" fmla="*/ 15 h 16"/>
                <a:gd name="T4" fmla="*/ 0 w 15"/>
                <a:gd name="T5" fmla="*/ 7 h 16"/>
                <a:gd name="T6" fmla="*/ 9 w 15"/>
                <a:gd name="T7" fmla="*/ 1 h 16"/>
                <a:gd name="T8" fmla="*/ 15 w 15"/>
                <a:gd name="T9" fmla="*/ 9 h 16"/>
              </a:gdLst>
              <a:ahLst/>
              <a:cxnLst>
                <a:cxn ang="0">
                  <a:pos x="T0" y="T1"/>
                </a:cxn>
                <a:cxn ang="0">
                  <a:pos x="T2" y="T3"/>
                </a:cxn>
                <a:cxn ang="0">
                  <a:pos x="T4" y="T5"/>
                </a:cxn>
                <a:cxn ang="0">
                  <a:pos x="T6" y="T7"/>
                </a:cxn>
                <a:cxn ang="0">
                  <a:pos x="T8" y="T9"/>
                </a:cxn>
              </a:cxnLst>
              <a:rect l="0" t="0" r="r" b="b"/>
              <a:pathLst>
                <a:path w="15" h="16">
                  <a:moveTo>
                    <a:pt x="15" y="9"/>
                  </a:moveTo>
                  <a:cubicBezTo>
                    <a:pt x="14" y="13"/>
                    <a:pt x="10" y="16"/>
                    <a:pt x="6" y="15"/>
                  </a:cubicBezTo>
                  <a:cubicBezTo>
                    <a:pt x="2" y="14"/>
                    <a:pt x="0" y="11"/>
                    <a:pt x="0" y="7"/>
                  </a:cubicBezTo>
                  <a:cubicBezTo>
                    <a:pt x="1" y="3"/>
                    <a:pt x="5" y="0"/>
                    <a:pt x="9" y="1"/>
                  </a:cubicBezTo>
                  <a:cubicBezTo>
                    <a:pt x="13" y="1"/>
                    <a:pt x="15" y="5"/>
                    <a:pt x="15" y="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6" name="Freeform 244"/>
            <p:cNvSpPr/>
            <p:nvPr/>
          </p:nvSpPr>
          <p:spPr bwMode="auto">
            <a:xfrm>
              <a:off x="2186" y="721"/>
              <a:ext cx="7" cy="7"/>
            </a:xfrm>
            <a:custGeom>
              <a:avLst/>
              <a:gdLst>
                <a:gd name="T0" fmla="*/ 8 w 8"/>
                <a:gd name="T1" fmla="*/ 5 h 8"/>
                <a:gd name="T2" fmla="*/ 3 w 8"/>
                <a:gd name="T3" fmla="*/ 8 h 8"/>
                <a:gd name="T4" fmla="*/ 0 w 8"/>
                <a:gd name="T5" fmla="*/ 3 h 8"/>
                <a:gd name="T6" fmla="*/ 5 w 8"/>
                <a:gd name="T7" fmla="*/ 0 h 8"/>
                <a:gd name="T8" fmla="*/ 8 w 8"/>
                <a:gd name="T9" fmla="*/ 5 h 8"/>
              </a:gdLst>
              <a:ahLst/>
              <a:cxnLst>
                <a:cxn ang="0">
                  <a:pos x="T0" y="T1"/>
                </a:cxn>
                <a:cxn ang="0">
                  <a:pos x="T2" y="T3"/>
                </a:cxn>
                <a:cxn ang="0">
                  <a:pos x="T4" y="T5"/>
                </a:cxn>
                <a:cxn ang="0">
                  <a:pos x="T6" y="T7"/>
                </a:cxn>
                <a:cxn ang="0">
                  <a:pos x="T8" y="T9"/>
                </a:cxn>
              </a:cxnLst>
              <a:rect l="0" t="0" r="r" b="b"/>
              <a:pathLst>
                <a:path w="8" h="8">
                  <a:moveTo>
                    <a:pt x="8" y="5"/>
                  </a:moveTo>
                  <a:cubicBezTo>
                    <a:pt x="7" y="7"/>
                    <a:pt x="5" y="8"/>
                    <a:pt x="3" y="8"/>
                  </a:cubicBezTo>
                  <a:cubicBezTo>
                    <a:pt x="1" y="7"/>
                    <a:pt x="0" y="5"/>
                    <a:pt x="0" y="3"/>
                  </a:cubicBezTo>
                  <a:cubicBezTo>
                    <a:pt x="1" y="1"/>
                    <a:pt x="3" y="0"/>
                    <a:pt x="5" y="0"/>
                  </a:cubicBezTo>
                  <a:cubicBezTo>
                    <a:pt x="7" y="1"/>
                    <a:pt x="8" y="3"/>
                    <a:pt x="8" y="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7" name="Freeform 245"/>
            <p:cNvSpPr/>
            <p:nvPr/>
          </p:nvSpPr>
          <p:spPr bwMode="auto">
            <a:xfrm>
              <a:off x="2151" y="744"/>
              <a:ext cx="8" cy="7"/>
            </a:xfrm>
            <a:custGeom>
              <a:avLst/>
              <a:gdLst>
                <a:gd name="T0" fmla="*/ 8 w 8"/>
                <a:gd name="T1" fmla="*/ 5 h 8"/>
                <a:gd name="T2" fmla="*/ 4 w 8"/>
                <a:gd name="T3" fmla="*/ 8 h 8"/>
                <a:gd name="T4" fmla="*/ 1 w 8"/>
                <a:gd name="T5" fmla="*/ 4 h 8"/>
                <a:gd name="T6" fmla="*/ 5 w 8"/>
                <a:gd name="T7" fmla="*/ 1 h 8"/>
                <a:gd name="T8" fmla="*/ 8 w 8"/>
                <a:gd name="T9" fmla="*/ 5 h 8"/>
              </a:gdLst>
              <a:ahLst/>
              <a:cxnLst>
                <a:cxn ang="0">
                  <a:pos x="T0" y="T1"/>
                </a:cxn>
                <a:cxn ang="0">
                  <a:pos x="T2" y="T3"/>
                </a:cxn>
                <a:cxn ang="0">
                  <a:pos x="T4" y="T5"/>
                </a:cxn>
                <a:cxn ang="0">
                  <a:pos x="T6" y="T7"/>
                </a:cxn>
                <a:cxn ang="0">
                  <a:pos x="T8" y="T9"/>
                </a:cxn>
              </a:cxnLst>
              <a:rect l="0" t="0" r="r" b="b"/>
              <a:pathLst>
                <a:path w="8" h="8">
                  <a:moveTo>
                    <a:pt x="8" y="5"/>
                  </a:moveTo>
                  <a:cubicBezTo>
                    <a:pt x="8" y="7"/>
                    <a:pt x="6" y="8"/>
                    <a:pt x="4" y="8"/>
                  </a:cubicBezTo>
                  <a:cubicBezTo>
                    <a:pt x="2" y="8"/>
                    <a:pt x="0" y="6"/>
                    <a:pt x="1" y="4"/>
                  </a:cubicBezTo>
                  <a:cubicBezTo>
                    <a:pt x="1" y="2"/>
                    <a:pt x="3" y="0"/>
                    <a:pt x="5" y="1"/>
                  </a:cubicBezTo>
                  <a:cubicBezTo>
                    <a:pt x="7" y="1"/>
                    <a:pt x="8" y="3"/>
                    <a:pt x="8" y="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8" name="Freeform 246"/>
            <p:cNvSpPr/>
            <p:nvPr/>
          </p:nvSpPr>
          <p:spPr bwMode="auto">
            <a:xfrm>
              <a:off x="2178" y="746"/>
              <a:ext cx="14" cy="13"/>
            </a:xfrm>
            <a:custGeom>
              <a:avLst/>
              <a:gdLst>
                <a:gd name="T0" fmla="*/ 15 w 16"/>
                <a:gd name="T1" fmla="*/ 9 h 15"/>
                <a:gd name="T2" fmla="*/ 7 w 16"/>
                <a:gd name="T3" fmla="*/ 15 h 15"/>
                <a:gd name="T4" fmla="*/ 1 w 16"/>
                <a:gd name="T5" fmla="*/ 6 h 15"/>
                <a:gd name="T6" fmla="*/ 9 w 16"/>
                <a:gd name="T7" fmla="*/ 0 h 15"/>
                <a:gd name="T8" fmla="*/ 15 w 16"/>
                <a:gd name="T9" fmla="*/ 9 h 15"/>
              </a:gdLst>
              <a:ahLst/>
              <a:cxnLst>
                <a:cxn ang="0">
                  <a:pos x="T0" y="T1"/>
                </a:cxn>
                <a:cxn ang="0">
                  <a:pos x="T2" y="T3"/>
                </a:cxn>
                <a:cxn ang="0">
                  <a:pos x="T4" y="T5"/>
                </a:cxn>
                <a:cxn ang="0">
                  <a:pos x="T6" y="T7"/>
                </a:cxn>
                <a:cxn ang="0">
                  <a:pos x="T8" y="T9"/>
                </a:cxn>
              </a:cxnLst>
              <a:rect l="0" t="0" r="r" b="b"/>
              <a:pathLst>
                <a:path w="16" h="15">
                  <a:moveTo>
                    <a:pt x="15" y="9"/>
                  </a:moveTo>
                  <a:cubicBezTo>
                    <a:pt x="15" y="13"/>
                    <a:pt x="11" y="15"/>
                    <a:pt x="7" y="15"/>
                  </a:cubicBezTo>
                  <a:cubicBezTo>
                    <a:pt x="3" y="14"/>
                    <a:pt x="0" y="10"/>
                    <a:pt x="1" y="6"/>
                  </a:cubicBezTo>
                  <a:cubicBezTo>
                    <a:pt x="1" y="2"/>
                    <a:pt x="5" y="0"/>
                    <a:pt x="9" y="0"/>
                  </a:cubicBezTo>
                  <a:cubicBezTo>
                    <a:pt x="13" y="1"/>
                    <a:pt x="16" y="5"/>
                    <a:pt x="15" y="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9" name="Freeform 247"/>
            <p:cNvSpPr/>
            <p:nvPr/>
          </p:nvSpPr>
          <p:spPr bwMode="auto">
            <a:xfrm>
              <a:off x="2195" y="739"/>
              <a:ext cx="7" cy="8"/>
            </a:xfrm>
            <a:custGeom>
              <a:avLst/>
              <a:gdLst>
                <a:gd name="T0" fmla="*/ 8 w 8"/>
                <a:gd name="T1" fmla="*/ 4 h 8"/>
                <a:gd name="T2" fmla="*/ 4 w 8"/>
                <a:gd name="T3" fmla="*/ 7 h 8"/>
                <a:gd name="T4" fmla="*/ 1 w 8"/>
                <a:gd name="T5" fmla="*/ 3 h 8"/>
                <a:gd name="T6" fmla="*/ 5 w 8"/>
                <a:gd name="T7" fmla="*/ 0 h 8"/>
                <a:gd name="T8" fmla="*/ 8 w 8"/>
                <a:gd name="T9" fmla="*/ 4 h 8"/>
              </a:gdLst>
              <a:ahLst/>
              <a:cxnLst>
                <a:cxn ang="0">
                  <a:pos x="T0" y="T1"/>
                </a:cxn>
                <a:cxn ang="0">
                  <a:pos x="T2" y="T3"/>
                </a:cxn>
                <a:cxn ang="0">
                  <a:pos x="T4" y="T5"/>
                </a:cxn>
                <a:cxn ang="0">
                  <a:pos x="T6" y="T7"/>
                </a:cxn>
                <a:cxn ang="0">
                  <a:pos x="T8" y="T9"/>
                </a:cxn>
              </a:cxnLst>
              <a:rect l="0" t="0" r="r" b="b"/>
              <a:pathLst>
                <a:path w="8" h="8">
                  <a:moveTo>
                    <a:pt x="8" y="4"/>
                  </a:moveTo>
                  <a:cubicBezTo>
                    <a:pt x="8" y="6"/>
                    <a:pt x="6" y="8"/>
                    <a:pt x="4" y="7"/>
                  </a:cubicBezTo>
                  <a:cubicBezTo>
                    <a:pt x="2" y="7"/>
                    <a:pt x="0" y="5"/>
                    <a:pt x="1" y="3"/>
                  </a:cubicBezTo>
                  <a:cubicBezTo>
                    <a:pt x="1" y="1"/>
                    <a:pt x="3" y="0"/>
                    <a:pt x="5" y="0"/>
                  </a:cubicBezTo>
                  <a:cubicBezTo>
                    <a:pt x="7" y="1"/>
                    <a:pt x="8" y="2"/>
                    <a:pt x="8" y="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0" name="Freeform 248"/>
            <p:cNvSpPr/>
            <p:nvPr/>
          </p:nvSpPr>
          <p:spPr bwMode="auto">
            <a:xfrm>
              <a:off x="2212" y="743"/>
              <a:ext cx="14" cy="13"/>
            </a:xfrm>
            <a:custGeom>
              <a:avLst/>
              <a:gdLst>
                <a:gd name="T0" fmla="*/ 15 w 16"/>
                <a:gd name="T1" fmla="*/ 9 h 15"/>
                <a:gd name="T2" fmla="*/ 7 w 16"/>
                <a:gd name="T3" fmla="*/ 15 h 15"/>
                <a:gd name="T4" fmla="*/ 1 w 16"/>
                <a:gd name="T5" fmla="*/ 6 h 15"/>
                <a:gd name="T6" fmla="*/ 9 w 16"/>
                <a:gd name="T7" fmla="*/ 0 h 15"/>
                <a:gd name="T8" fmla="*/ 15 w 16"/>
                <a:gd name="T9" fmla="*/ 9 h 15"/>
              </a:gdLst>
              <a:ahLst/>
              <a:cxnLst>
                <a:cxn ang="0">
                  <a:pos x="T0" y="T1"/>
                </a:cxn>
                <a:cxn ang="0">
                  <a:pos x="T2" y="T3"/>
                </a:cxn>
                <a:cxn ang="0">
                  <a:pos x="T4" y="T5"/>
                </a:cxn>
                <a:cxn ang="0">
                  <a:pos x="T6" y="T7"/>
                </a:cxn>
                <a:cxn ang="0">
                  <a:pos x="T8" y="T9"/>
                </a:cxn>
              </a:cxnLst>
              <a:rect l="0" t="0" r="r" b="b"/>
              <a:pathLst>
                <a:path w="16" h="15">
                  <a:moveTo>
                    <a:pt x="15" y="9"/>
                  </a:moveTo>
                  <a:cubicBezTo>
                    <a:pt x="14" y="12"/>
                    <a:pt x="11" y="15"/>
                    <a:pt x="7" y="15"/>
                  </a:cubicBezTo>
                  <a:cubicBezTo>
                    <a:pt x="3" y="14"/>
                    <a:pt x="0" y="10"/>
                    <a:pt x="1" y="6"/>
                  </a:cubicBezTo>
                  <a:cubicBezTo>
                    <a:pt x="1" y="2"/>
                    <a:pt x="5" y="0"/>
                    <a:pt x="9" y="0"/>
                  </a:cubicBezTo>
                  <a:cubicBezTo>
                    <a:pt x="13" y="1"/>
                    <a:pt x="16" y="5"/>
                    <a:pt x="15" y="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1" name="Freeform 249"/>
            <p:cNvSpPr/>
            <p:nvPr/>
          </p:nvSpPr>
          <p:spPr bwMode="auto">
            <a:xfrm>
              <a:off x="2153" y="707"/>
              <a:ext cx="15" cy="15"/>
            </a:xfrm>
            <a:custGeom>
              <a:avLst/>
              <a:gdLst>
                <a:gd name="T0" fmla="*/ 15 w 16"/>
                <a:gd name="T1" fmla="*/ 9 h 16"/>
                <a:gd name="T2" fmla="*/ 7 w 16"/>
                <a:gd name="T3" fmla="*/ 15 h 16"/>
                <a:gd name="T4" fmla="*/ 1 w 16"/>
                <a:gd name="T5" fmla="*/ 7 h 16"/>
                <a:gd name="T6" fmla="*/ 9 w 16"/>
                <a:gd name="T7" fmla="*/ 1 h 16"/>
                <a:gd name="T8" fmla="*/ 15 w 16"/>
                <a:gd name="T9" fmla="*/ 9 h 16"/>
              </a:gdLst>
              <a:ahLst/>
              <a:cxnLst>
                <a:cxn ang="0">
                  <a:pos x="T0" y="T1"/>
                </a:cxn>
                <a:cxn ang="0">
                  <a:pos x="T2" y="T3"/>
                </a:cxn>
                <a:cxn ang="0">
                  <a:pos x="T4" y="T5"/>
                </a:cxn>
                <a:cxn ang="0">
                  <a:pos x="T6" y="T7"/>
                </a:cxn>
                <a:cxn ang="0">
                  <a:pos x="T8" y="T9"/>
                </a:cxn>
              </a:cxnLst>
              <a:rect l="0" t="0" r="r" b="b"/>
              <a:pathLst>
                <a:path w="16" h="16">
                  <a:moveTo>
                    <a:pt x="15" y="9"/>
                  </a:moveTo>
                  <a:cubicBezTo>
                    <a:pt x="15" y="13"/>
                    <a:pt x="11" y="16"/>
                    <a:pt x="7" y="15"/>
                  </a:cubicBezTo>
                  <a:cubicBezTo>
                    <a:pt x="3" y="15"/>
                    <a:pt x="0" y="11"/>
                    <a:pt x="1" y="7"/>
                  </a:cubicBezTo>
                  <a:cubicBezTo>
                    <a:pt x="2" y="3"/>
                    <a:pt x="5" y="0"/>
                    <a:pt x="9" y="1"/>
                  </a:cubicBezTo>
                  <a:cubicBezTo>
                    <a:pt x="13" y="2"/>
                    <a:pt x="16" y="5"/>
                    <a:pt x="15" y="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2" name="Freeform 250"/>
            <p:cNvSpPr/>
            <p:nvPr/>
          </p:nvSpPr>
          <p:spPr bwMode="auto">
            <a:xfrm>
              <a:off x="2165" y="725"/>
              <a:ext cx="13" cy="14"/>
            </a:xfrm>
            <a:custGeom>
              <a:avLst/>
              <a:gdLst>
                <a:gd name="T0" fmla="*/ 15 w 15"/>
                <a:gd name="T1" fmla="*/ 9 h 16"/>
                <a:gd name="T2" fmla="*/ 6 w 15"/>
                <a:gd name="T3" fmla="*/ 15 h 16"/>
                <a:gd name="T4" fmla="*/ 0 w 15"/>
                <a:gd name="T5" fmla="*/ 7 h 16"/>
                <a:gd name="T6" fmla="*/ 9 w 15"/>
                <a:gd name="T7" fmla="*/ 1 h 16"/>
                <a:gd name="T8" fmla="*/ 15 w 15"/>
                <a:gd name="T9" fmla="*/ 9 h 16"/>
              </a:gdLst>
              <a:ahLst/>
              <a:cxnLst>
                <a:cxn ang="0">
                  <a:pos x="T0" y="T1"/>
                </a:cxn>
                <a:cxn ang="0">
                  <a:pos x="T2" y="T3"/>
                </a:cxn>
                <a:cxn ang="0">
                  <a:pos x="T4" y="T5"/>
                </a:cxn>
                <a:cxn ang="0">
                  <a:pos x="T6" y="T7"/>
                </a:cxn>
                <a:cxn ang="0">
                  <a:pos x="T8" y="T9"/>
                </a:cxn>
              </a:cxnLst>
              <a:rect l="0" t="0" r="r" b="b"/>
              <a:pathLst>
                <a:path w="15" h="16">
                  <a:moveTo>
                    <a:pt x="15" y="9"/>
                  </a:moveTo>
                  <a:cubicBezTo>
                    <a:pt x="14" y="13"/>
                    <a:pt x="10" y="16"/>
                    <a:pt x="6" y="15"/>
                  </a:cubicBezTo>
                  <a:cubicBezTo>
                    <a:pt x="2" y="14"/>
                    <a:pt x="0" y="11"/>
                    <a:pt x="0" y="7"/>
                  </a:cubicBezTo>
                  <a:cubicBezTo>
                    <a:pt x="1" y="3"/>
                    <a:pt x="5" y="0"/>
                    <a:pt x="9" y="1"/>
                  </a:cubicBezTo>
                  <a:cubicBezTo>
                    <a:pt x="12" y="1"/>
                    <a:pt x="15" y="5"/>
                    <a:pt x="15" y="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3" name="Freeform 251"/>
            <p:cNvSpPr/>
            <p:nvPr/>
          </p:nvSpPr>
          <p:spPr bwMode="auto">
            <a:xfrm>
              <a:off x="2151" y="612"/>
              <a:ext cx="18" cy="48"/>
            </a:xfrm>
            <a:custGeom>
              <a:avLst/>
              <a:gdLst>
                <a:gd name="T0" fmla="*/ 17 w 20"/>
                <a:gd name="T1" fmla="*/ 46 h 54"/>
                <a:gd name="T2" fmla="*/ 18 w 20"/>
                <a:gd name="T3" fmla="*/ 7 h 54"/>
                <a:gd name="T4" fmla="*/ 5 w 20"/>
                <a:gd name="T5" fmla="*/ 7 h 54"/>
                <a:gd name="T6" fmla="*/ 6 w 20"/>
                <a:gd name="T7" fmla="*/ 48 h 54"/>
                <a:gd name="T8" fmla="*/ 17 w 20"/>
                <a:gd name="T9" fmla="*/ 46 h 54"/>
              </a:gdLst>
              <a:ahLst/>
              <a:cxnLst>
                <a:cxn ang="0">
                  <a:pos x="T0" y="T1"/>
                </a:cxn>
                <a:cxn ang="0">
                  <a:pos x="T2" y="T3"/>
                </a:cxn>
                <a:cxn ang="0">
                  <a:pos x="T4" y="T5"/>
                </a:cxn>
                <a:cxn ang="0">
                  <a:pos x="T6" y="T7"/>
                </a:cxn>
                <a:cxn ang="0">
                  <a:pos x="T8" y="T9"/>
                </a:cxn>
              </a:cxnLst>
              <a:rect l="0" t="0" r="r" b="b"/>
              <a:pathLst>
                <a:path w="20" h="54">
                  <a:moveTo>
                    <a:pt x="17" y="46"/>
                  </a:moveTo>
                  <a:cubicBezTo>
                    <a:pt x="17" y="33"/>
                    <a:pt x="20" y="20"/>
                    <a:pt x="18" y="7"/>
                  </a:cubicBezTo>
                  <a:cubicBezTo>
                    <a:pt x="17" y="0"/>
                    <a:pt x="7" y="1"/>
                    <a:pt x="5" y="7"/>
                  </a:cubicBezTo>
                  <a:cubicBezTo>
                    <a:pt x="0" y="19"/>
                    <a:pt x="4" y="35"/>
                    <a:pt x="6" y="48"/>
                  </a:cubicBezTo>
                  <a:cubicBezTo>
                    <a:pt x="7" y="54"/>
                    <a:pt x="17" y="53"/>
                    <a:pt x="17" y="4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4" name="Freeform 252"/>
            <p:cNvSpPr/>
            <p:nvPr/>
          </p:nvSpPr>
          <p:spPr bwMode="auto">
            <a:xfrm>
              <a:off x="2241" y="667"/>
              <a:ext cx="39" cy="28"/>
            </a:xfrm>
            <a:custGeom>
              <a:avLst/>
              <a:gdLst>
                <a:gd name="T0" fmla="*/ 10 w 43"/>
                <a:gd name="T1" fmla="*/ 30 h 31"/>
                <a:gd name="T2" fmla="*/ 29 w 43"/>
                <a:gd name="T3" fmla="*/ 22 h 31"/>
                <a:gd name="T4" fmla="*/ 39 w 43"/>
                <a:gd name="T5" fmla="*/ 7 h 31"/>
                <a:gd name="T6" fmla="*/ 20 w 43"/>
                <a:gd name="T7" fmla="*/ 8 h 31"/>
                <a:gd name="T8" fmla="*/ 4 w 43"/>
                <a:gd name="T9" fmla="*/ 19 h 31"/>
                <a:gd name="T10" fmla="*/ 10 w 43"/>
                <a:gd name="T11" fmla="*/ 30 h 31"/>
              </a:gdLst>
              <a:ahLst/>
              <a:cxnLst>
                <a:cxn ang="0">
                  <a:pos x="T0" y="T1"/>
                </a:cxn>
                <a:cxn ang="0">
                  <a:pos x="T2" y="T3"/>
                </a:cxn>
                <a:cxn ang="0">
                  <a:pos x="T4" y="T5"/>
                </a:cxn>
                <a:cxn ang="0">
                  <a:pos x="T6" y="T7"/>
                </a:cxn>
                <a:cxn ang="0">
                  <a:pos x="T8" y="T9"/>
                </a:cxn>
                <a:cxn ang="0">
                  <a:pos x="T10" y="T11"/>
                </a:cxn>
              </a:cxnLst>
              <a:rect l="0" t="0" r="r" b="b"/>
              <a:pathLst>
                <a:path w="43" h="31">
                  <a:moveTo>
                    <a:pt x="10" y="30"/>
                  </a:moveTo>
                  <a:cubicBezTo>
                    <a:pt x="17" y="28"/>
                    <a:pt x="23" y="25"/>
                    <a:pt x="29" y="22"/>
                  </a:cubicBezTo>
                  <a:cubicBezTo>
                    <a:pt x="34" y="20"/>
                    <a:pt x="43" y="15"/>
                    <a:pt x="39" y="7"/>
                  </a:cubicBezTo>
                  <a:cubicBezTo>
                    <a:pt x="34" y="0"/>
                    <a:pt x="26" y="5"/>
                    <a:pt x="20" y="8"/>
                  </a:cubicBezTo>
                  <a:cubicBezTo>
                    <a:pt x="14" y="11"/>
                    <a:pt x="9" y="14"/>
                    <a:pt x="4" y="19"/>
                  </a:cubicBezTo>
                  <a:cubicBezTo>
                    <a:pt x="0" y="24"/>
                    <a:pt x="4" y="31"/>
                    <a:pt x="10" y="3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5" name="Freeform 253"/>
            <p:cNvSpPr/>
            <p:nvPr/>
          </p:nvSpPr>
          <p:spPr bwMode="auto">
            <a:xfrm>
              <a:off x="2255" y="760"/>
              <a:ext cx="32" cy="24"/>
            </a:xfrm>
            <a:custGeom>
              <a:avLst/>
              <a:gdLst>
                <a:gd name="T0" fmla="*/ 4 w 36"/>
                <a:gd name="T1" fmla="*/ 12 h 27"/>
                <a:gd name="T2" fmla="*/ 15 w 36"/>
                <a:gd name="T3" fmla="*/ 21 h 27"/>
                <a:gd name="T4" fmla="*/ 21 w 36"/>
                <a:gd name="T5" fmla="*/ 25 h 27"/>
                <a:gd name="T6" fmla="*/ 29 w 36"/>
                <a:gd name="T7" fmla="*/ 27 h 27"/>
                <a:gd name="T8" fmla="*/ 35 w 36"/>
                <a:gd name="T9" fmla="*/ 19 h 27"/>
                <a:gd name="T10" fmla="*/ 31 w 36"/>
                <a:gd name="T11" fmla="*/ 13 h 27"/>
                <a:gd name="T12" fmla="*/ 25 w 36"/>
                <a:gd name="T13" fmla="*/ 8 h 27"/>
                <a:gd name="T14" fmla="*/ 10 w 36"/>
                <a:gd name="T15" fmla="*/ 2 h 27"/>
                <a:gd name="T16" fmla="*/ 4 w 36"/>
                <a:gd name="T17" fmla="*/ 12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 h="27">
                  <a:moveTo>
                    <a:pt x="4" y="12"/>
                  </a:moveTo>
                  <a:cubicBezTo>
                    <a:pt x="8" y="15"/>
                    <a:pt x="11" y="19"/>
                    <a:pt x="15" y="21"/>
                  </a:cubicBezTo>
                  <a:cubicBezTo>
                    <a:pt x="17" y="23"/>
                    <a:pt x="19" y="24"/>
                    <a:pt x="21" y="25"/>
                  </a:cubicBezTo>
                  <a:cubicBezTo>
                    <a:pt x="24" y="27"/>
                    <a:pt x="26" y="27"/>
                    <a:pt x="29" y="27"/>
                  </a:cubicBezTo>
                  <a:cubicBezTo>
                    <a:pt x="33" y="27"/>
                    <a:pt x="36" y="23"/>
                    <a:pt x="35" y="19"/>
                  </a:cubicBezTo>
                  <a:cubicBezTo>
                    <a:pt x="34" y="17"/>
                    <a:pt x="33" y="15"/>
                    <a:pt x="31" y="13"/>
                  </a:cubicBezTo>
                  <a:cubicBezTo>
                    <a:pt x="29" y="11"/>
                    <a:pt x="27" y="9"/>
                    <a:pt x="25" y="8"/>
                  </a:cubicBezTo>
                  <a:cubicBezTo>
                    <a:pt x="20" y="5"/>
                    <a:pt x="15" y="4"/>
                    <a:pt x="10" y="2"/>
                  </a:cubicBezTo>
                  <a:cubicBezTo>
                    <a:pt x="4" y="0"/>
                    <a:pt x="0" y="8"/>
                    <a:pt x="4" y="1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6" name="Freeform 254"/>
            <p:cNvSpPr/>
            <p:nvPr/>
          </p:nvSpPr>
          <p:spPr bwMode="auto">
            <a:xfrm>
              <a:off x="2178" y="809"/>
              <a:ext cx="19" cy="36"/>
            </a:xfrm>
            <a:custGeom>
              <a:avLst/>
              <a:gdLst>
                <a:gd name="T0" fmla="*/ 5 w 21"/>
                <a:gd name="T1" fmla="*/ 6 h 41"/>
                <a:gd name="T2" fmla="*/ 5 w 21"/>
                <a:gd name="T3" fmla="*/ 36 h 41"/>
                <a:gd name="T4" fmla="*/ 20 w 21"/>
                <a:gd name="T5" fmla="*/ 34 h 41"/>
                <a:gd name="T6" fmla="*/ 16 w 21"/>
                <a:gd name="T7" fmla="*/ 6 h 41"/>
                <a:gd name="T8" fmla="*/ 5 w 21"/>
                <a:gd name="T9" fmla="*/ 6 h 41"/>
              </a:gdLst>
              <a:ahLst/>
              <a:cxnLst>
                <a:cxn ang="0">
                  <a:pos x="T0" y="T1"/>
                </a:cxn>
                <a:cxn ang="0">
                  <a:pos x="T2" y="T3"/>
                </a:cxn>
                <a:cxn ang="0">
                  <a:pos x="T4" y="T5"/>
                </a:cxn>
                <a:cxn ang="0">
                  <a:pos x="T6" y="T7"/>
                </a:cxn>
                <a:cxn ang="0">
                  <a:pos x="T8" y="T9"/>
                </a:cxn>
              </a:cxnLst>
              <a:rect l="0" t="0" r="r" b="b"/>
              <a:pathLst>
                <a:path w="21" h="41">
                  <a:moveTo>
                    <a:pt x="5" y="6"/>
                  </a:moveTo>
                  <a:cubicBezTo>
                    <a:pt x="2" y="15"/>
                    <a:pt x="0" y="27"/>
                    <a:pt x="5" y="36"/>
                  </a:cubicBezTo>
                  <a:cubicBezTo>
                    <a:pt x="9" y="41"/>
                    <a:pt x="18" y="41"/>
                    <a:pt x="20" y="34"/>
                  </a:cubicBezTo>
                  <a:cubicBezTo>
                    <a:pt x="21" y="25"/>
                    <a:pt x="19" y="14"/>
                    <a:pt x="16" y="6"/>
                  </a:cubicBezTo>
                  <a:cubicBezTo>
                    <a:pt x="14" y="1"/>
                    <a:pt x="7" y="0"/>
                    <a:pt x="5" y="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7" name="Freeform 255"/>
            <p:cNvSpPr/>
            <p:nvPr/>
          </p:nvSpPr>
          <p:spPr bwMode="auto">
            <a:xfrm>
              <a:off x="2081" y="778"/>
              <a:ext cx="34" cy="26"/>
            </a:xfrm>
            <a:custGeom>
              <a:avLst/>
              <a:gdLst>
                <a:gd name="T0" fmla="*/ 32 w 38"/>
                <a:gd name="T1" fmla="*/ 1 h 29"/>
                <a:gd name="T2" fmla="*/ 31 w 38"/>
                <a:gd name="T3" fmla="*/ 1 h 29"/>
                <a:gd name="T4" fmla="*/ 26 w 38"/>
                <a:gd name="T5" fmla="*/ 1 h 29"/>
                <a:gd name="T6" fmla="*/ 20 w 38"/>
                <a:gd name="T7" fmla="*/ 2 h 29"/>
                <a:gd name="T8" fmla="*/ 9 w 38"/>
                <a:gd name="T9" fmla="*/ 5 h 29"/>
                <a:gd name="T10" fmla="*/ 0 w 38"/>
                <a:gd name="T11" fmla="*/ 16 h 29"/>
                <a:gd name="T12" fmla="*/ 12 w 38"/>
                <a:gd name="T13" fmla="*/ 28 h 29"/>
                <a:gd name="T14" fmla="*/ 28 w 38"/>
                <a:gd name="T15" fmla="*/ 23 h 29"/>
                <a:gd name="T16" fmla="*/ 34 w 38"/>
                <a:gd name="T17" fmla="*/ 19 h 29"/>
                <a:gd name="T18" fmla="*/ 37 w 38"/>
                <a:gd name="T19" fmla="*/ 15 h 29"/>
                <a:gd name="T20" fmla="*/ 38 w 38"/>
                <a:gd name="T21" fmla="*/ 11 h 29"/>
                <a:gd name="T22" fmla="*/ 32 w 38"/>
                <a:gd name="T23" fmla="*/ 1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8" h="28">
                  <a:moveTo>
                    <a:pt x="32" y="1"/>
                  </a:moveTo>
                  <a:cubicBezTo>
                    <a:pt x="34" y="2"/>
                    <a:pt x="33" y="2"/>
                    <a:pt x="31" y="1"/>
                  </a:cubicBezTo>
                  <a:cubicBezTo>
                    <a:pt x="29" y="0"/>
                    <a:pt x="27" y="0"/>
                    <a:pt x="26" y="1"/>
                  </a:cubicBezTo>
                  <a:cubicBezTo>
                    <a:pt x="24" y="1"/>
                    <a:pt x="22" y="1"/>
                    <a:pt x="20" y="2"/>
                  </a:cubicBezTo>
                  <a:cubicBezTo>
                    <a:pt x="16" y="3"/>
                    <a:pt x="12" y="4"/>
                    <a:pt x="9" y="5"/>
                  </a:cubicBezTo>
                  <a:cubicBezTo>
                    <a:pt x="4" y="6"/>
                    <a:pt x="0" y="11"/>
                    <a:pt x="0" y="16"/>
                  </a:cubicBezTo>
                  <a:cubicBezTo>
                    <a:pt x="0" y="22"/>
                    <a:pt x="5" y="29"/>
                    <a:pt x="12" y="28"/>
                  </a:cubicBezTo>
                  <a:cubicBezTo>
                    <a:pt x="18" y="27"/>
                    <a:pt x="22" y="26"/>
                    <a:pt x="28" y="23"/>
                  </a:cubicBezTo>
                  <a:cubicBezTo>
                    <a:pt x="30" y="22"/>
                    <a:pt x="32" y="20"/>
                    <a:pt x="34" y="19"/>
                  </a:cubicBezTo>
                  <a:cubicBezTo>
                    <a:pt x="35" y="18"/>
                    <a:pt x="36" y="16"/>
                    <a:pt x="37" y="15"/>
                  </a:cubicBezTo>
                  <a:cubicBezTo>
                    <a:pt x="37" y="15"/>
                    <a:pt x="38" y="8"/>
                    <a:pt x="38" y="11"/>
                  </a:cubicBezTo>
                  <a:cubicBezTo>
                    <a:pt x="38" y="7"/>
                    <a:pt x="37" y="2"/>
                    <a:pt x="32" y="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8" name="Freeform 256"/>
            <p:cNvSpPr/>
            <p:nvPr/>
          </p:nvSpPr>
          <p:spPr bwMode="auto">
            <a:xfrm>
              <a:off x="2077" y="685"/>
              <a:ext cx="35" cy="30"/>
            </a:xfrm>
            <a:custGeom>
              <a:avLst/>
              <a:gdLst>
                <a:gd name="T0" fmla="*/ 35 w 40"/>
                <a:gd name="T1" fmla="*/ 17 h 34"/>
                <a:gd name="T2" fmla="*/ 27 w 40"/>
                <a:gd name="T3" fmla="*/ 9 h 34"/>
                <a:gd name="T4" fmla="*/ 14 w 40"/>
                <a:gd name="T5" fmla="*/ 1 h 34"/>
                <a:gd name="T6" fmla="*/ 2 w 40"/>
                <a:gd name="T7" fmla="*/ 6 h 34"/>
                <a:gd name="T8" fmla="*/ 4 w 40"/>
                <a:gd name="T9" fmla="*/ 18 h 34"/>
                <a:gd name="T10" fmla="*/ 14 w 40"/>
                <a:gd name="T11" fmla="*/ 26 h 34"/>
                <a:gd name="T12" fmla="*/ 23 w 40"/>
                <a:gd name="T13" fmla="*/ 31 h 34"/>
                <a:gd name="T14" fmla="*/ 35 w 40"/>
                <a:gd name="T15" fmla="*/ 17 h 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0" h="34">
                  <a:moveTo>
                    <a:pt x="35" y="17"/>
                  </a:moveTo>
                  <a:cubicBezTo>
                    <a:pt x="32" y="13"/>
                    <a:pt x="30" y="11"/>
                    <a:pt x="27" y="9"/>
                  </a:cubicBezTo>
                  <a:cubicBezTo>
                    <a:pt x="23" y="5"/>
                    <a:pt x="19" y="2"/>
                    <a:pt x="14" y="1"/>
                  </a:cubicBezTo>
                  <a:cubicBezTo>
                    <a:pt x="10" y="0"/>
                    <a:pt x="5" y="2"/>
                    <a:pt x="2" y="6"/>
                  </a:cubicBezTo>
                  <a:cubicBezTo>
                    <a:pt x="0" y="10"/>
                    <a:pt x="1" y="15"/>
                    <a:pt x="4" y="18"/>
                  </a:cubicBezTo>
                  <a:cubicBezTo>
                    <a:pt x="7" y="21"/>
                    <a:pt x="10" y="23"/>
                    <a:pt x="14" y="26"/>
                  </a:cubicBezTo>
                  <a:cubicBezTo>
                    <a:pt x="17" y="28"/>
                    <a:pt x="20" y="30"/>
                    <a:pt x="23" y="31"/>
                  </a:cubicBezTo>
                  <a:cubicBezTo>
                    <a:pt x="31" y="34"/>
                    <a:pt x="40" y="24"/>
                    <a:pt x="35" y="1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9" name="Freeform 257"/>
            <p:cNvSpPr/>
            <p:nvPr/>
          </p:nvSpPr>
          <p:spPr bwMode="auto">
            <a:xfrm>
              <a:off x="3719" y="654"/>
              <a:ext cx="131" cy="127"/>
            </a:xfrm>
            <a:custGeom>
              <a:avLst/>
              <a:gdLst>
                <a:gd name="T0" fmla="*/ 66 w 147"/>
                <a:gd name="T1" fmla="*/ 51 h 143"/>
                <a:gd name="T2" fmla="*/ 66 w 147"/>
                <a:gd name="T3" fmla="*/ 22 h 143"/>
                <a:gd name="T4" fmla="*/ 88 w 147"/>
                <a:gd name="T5" fmla="*/ 58 h 143"/>
                <a:gd name="T6" fmla="*/ 79 w 147"/>
                <a:gd name="T7" fmla="*/ 91 h 143"/>
                <a:gd name="T8" fmla="*/ 48 w 147"/>
                <a:gd name="T9" fmla="*/ 80 h 143"/>
                <a:gd name="T10" fmla="*/ 63 w 147"/>
                <a:gd name="T11" fmla="*/ 51 h 143"/>
              </a:gdLst>
              <a:ahLst/>
              <a:cxnLst>
                <a:cxn ang="0">
                  <a:pos x="T0" y="T1"/>
                </a:cxn>
                <a:cxn ang="0">
                  <a:pos x="T2" y="T3"/>
                </a:cxn>
                <a:cxn ang="0">
                  <a:pos x="T4" y="T5"/>
                </a:cxn>
                <a:cxn ang="0">
                  <a:pos x="T6" y="T7"/>
                </a:cxn>
                <a:cxn ang="0">
                  <a:pos x="T8" y="T9"/>
                </a:cxn>
                <a:cxn ang="0">
                  <a:pos x="T10" y="T11"/>
                </a:cxn>
              </a:cxnLst>
              <a:rect l="0" t="0" r="r" b="b"/>
              <a:pathLst>
                <a:path w="147" h="143">
                  <a:moveTo>
                    <a:pt x="66" y="51"/>
                  </a:moveTo>
                  <a:cubicBezTo>
                    <a:pt x="59" y="46"/>
                    <a:pt x="57" y="31"/>
                    <a:pt x="66" y="22"/>
                  </a:cubicBezTo>
                  <a:cubicBezTo>
                    <a:pt x="90" y="0"/>
                    <a:pt x="107" y="44"/>
                    <a:pt x="88" y="58"/>
                  </a:cubicBezTo>
                  <a:cubicBezTo>
                    <a:pt x="147" y="36"/>
                    <a:pt x="129" y="143"/>
                    <a:pt x="79" y="91"/>
                  </a:cubicBezTo>
                  <a:cubicBezTo>
                    <a:pt x="90" y="137"/>
                    <a:pt x="6" y="111"/>
                    <a:pt x="48" y="80"/>
                  </a:cubicBezTo>
                  <a:cubicBezTo>
                    <a:pt x="0" y="77"/>
                    <a:pt x="41" y="13"/>
                    <a:pt x="63" y="51"/>
                  </a:cubicBezTo>
                </a:path>
              </a:pathLst>
            </a:custGeom>
            <a:solidFill>
              <a:srgbClr val="FF8A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0" name="Freeform 258"/>
            <p:cNvSpPr/>
            <p:nvPr/>
          </p:nvSpPr>
          <p:spPr bwMode="auto">
            <a:xfrm>
              <a:off x="3933" y="1501"/>
              <a:ext cx="210" cy="615"/>
            </a:xfrm>
            <a:custGeom>
              <a:avLst/>
              <a:gdLst>
                <a:gd name="T0" fmla="*/ 56 w 236"/>
                <a:gd name="T1" fmla="*/ 683 h 690"/>
                <a:gd name="T2" fmla="*/ 154 w 236"/>
                <a:gd name="T3" fmla="*/ 329 h 690"/>
                <a:gd name="T4" fmla="*/ 225 w 236"/>
                <a:gd name="T5" fmla="*/ 169 h 690"/>
                <a:gd name="T6" fmla="*/ 186 w 236"/>
                <a:gd name="T7" fmla="*/ 4 h 690"/>
                <a:gd name="T8" fmla="*/ 176 w 236"/>
                <a:gd name="T9" fmla="*/ 9 h 690"/>
                <a:gd name="T10" fmla="*/ 208 w 236"/>
                <a:gd name="T11" fmla="*/ 93 h 690"/>
                <a:gd name="T12" fmla="*/ 204 w 236"/>
                <a:gd name="T13" fmla="*/ 179 h 690"/>
                <a:gd name="T14" fmla="*/ 126 w 236"/>
                <a:gd name="T15" fmla="*/ 342 h 690"/>
                <a:gd name="T16" fmla="*/ 48 w 236"/>
                <a:gd name="T17" fmla="*/ 685 h 690"/>
                <a:gd name="T18" fmla="*/ 56 w 236"/>
                <a:gd name="T19" fmla="*/ 683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6" h="690">
                  <a:moveTo>
                    <a:pt x="56" y="683"/>
                  </a:moveTo>
                  <a:cubicBezTo>
                    <a:pt x="10" y="552"/>
                    <a:pt x="90" y="436"/>
                    <a:pt x="154" y="329"/>
                  </a:cubicBezTo>
                  <a:cubicBezTo>
                    <a:pt x="184" y="279"/>
                    <a:pt x="214" y="226"/>
                    <a:pt x="225" y="169"/>
                  </a:cubicBezTo>
                  <a:cubicBezTo>
                    <a:pt x="236" y="116"/>
                    <a:pt x="228" y="43"/>
                    <a:pt x="186" y="4"/>
                  </a:cubicBezTo>
                  <a:cubicBezTo>
                    <a:pt x="182" y="0"/>
                    <a:pt x="174" y="3"/>
                    <a:pt x="176" y="9"/>
                  </a:cubicBezTo>
                  <a:cubicBezTo>
                    <a:pt x="186" y="38"/>
                    <a:pt x="202" y="63"/>
                    <a:pt x="208" y="93"/>
                  </a:cubicBezTo>
                  <a:cubicBezTo>
                    <a:pt x="213" y="121"/>
                    <a:pt x="211" y="151"/>
                    <a:pt x="204" y="179"/>
                  </a:cubicBezTo>
                  <a:cubicBezTo>
                    <a:pt x="190" y="237"/>
                    <a:pt x="157" y="290"/>
                    <a:pt x="126" y="342"/>
                  </a:cubicBezTo>
                  <a:cubicBezTo>
                    <a:pt x="63" y="446"/>
                    <a:pt x="0" y="561"/>
                    <a:pt x="48" y="685"/>
                  </a:cubicBezTo>
                  <a:cubicBezTo>
                    <a:pt x="50" y="690"/>
                    <a:pt x="57" y="688"/>
                    <a:pt x="56" y="683"/>
                  </a:cubicBezTo>
                  <a:close/>
                </a:path>
              </a:pathLst>
            </a:custGeom>
            <a:solidFill>
              <a:srgbClr val="74B7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1" name="Freeform 259"/>
            <p:cNvSpPr/>
            <p:nvPr/>
          </p:nvSpPr>
          <p:spPr bwMode="auto">
            <a:xfrm>
              <a:off x="4010" y="1506"/>
              <a:ext cx="148" cy="78"/>
            </a:xfrm>
            <a:custGeom>
              <a:avLst/>
              <a:gdLst>
                <a:gd name="T0" fmla="*/ 4 w 167"/>
                <a:gd name="T1" fmla="*/ 38 h 87"/>
                <a:gd name="T2" fmla="*/ 127 w 167"/>
                <a:gd name="T3" fmla="*/ 85 h 87"/>
                <a:gd name="T4" fmla="*/ 135 w 167"/>
                <a:gd name="T5" fmla="*/ 83 h 87"/>
                <a:gd name="T6" fmla="*/ 167 w 167"/>
                <a:gd name="T7" fmla="*/ 6 h 87"/>
                <a:gd name="T8" fmla="*/ 162 w 167"/>
                <a:gd name="T9" fmla="*/ 3 h 87"/>
                <a:gd name="T10" fmla="*/ 125 w 167"/>
                <a:gd name="T11" fmla="*/ 77 h 87"/>
                <a:gd name="T12" fmla="*/ 133 w 167"/>
                <a:gd name="T13" fmla="*/ 74 h 87"/>
                <a:gd name="T14" fmla="*/ 78 w 167"/>
                <a:gd name="T15" fmla="*/ 53 h 87"/>
                <a:gd name="T16" fmla="*/ 7 w 167"/>
                <a:gd name="T17" fmla="*/ 31 h 87"/>
                <a:gd name="T18" fmla="*/ 4 w 167"/>
                <a:gd name="T19" fmla="*/ 38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7" h="87">
                  <a:moveTo>
                    <a:pt x="4" y="38"/>
                  </a:moveTo>
                  <a:cubicBezTo>
                    <a:pt x="43" y="55"/>
                    <a:pt x="92" y="60"/>
                    <a:pt x="127" y="85"/>
                  </a:cubicBezTo>
                  <a:cubicBezTo>
                    <a:pt x="129" y="87"/>
                    <a:pt x="134" y="85"/>
                    <a:pt x="135" y="83"/>
                  </a:cubicBezTo>
                  <a:cubicBezTo>
                    <a:pt x="148" y="59"/>
                    <a:pt x="162" y="33"/>
                    <a:pt x="167" y="6"/>
                  </a:cubicBezTo>
                  <a:cubicBezTo>
                    <a:pt x="167" y="3"/>
                    <a:pt x="164" y="0"/>
                    <a:pt x="162" y="3"/>
                  </a:cubicBezTo>
                  <a:cubicBezTo>
                    <a:pt x="145" y="24"/>
                    <a:pt x="137" y="53"/>
                    <a:pt x="125" y="77"/>
                  </a:cubicBezTo>
                  <a:cubicBezTo>
                    <a:pt x="127" y="76"/>
                    <a:pt x="130" y="75"/>
                    <a:pt x="133" y="74"/>
                  </a:cubicBezTo>
                  <a:cubicBezTo>
                    <a:pt x="117" y="63"/>
                    <a:pt x="96" y="58"/>
                    <a:pt x="78" y="53"/>
                  </a:cubicBezTo>
                  <a:cubicBezTo>
                    <a:pt x="54" y="46"/>
                    <a:pt x="30" y="40"/>
                    <a:pt x="7" y="31"/>
                  </a:cubicBezTo>
                  <a:cubicBezTo>
                    <a:pt x="3" y="30"/>
                    <a:pt x="0" y="37"/>
                    <a:pt x="4" y="38"/>
                  </a:cubicBezTo>
                  <a:close/>
                </a:path>
              </a:pathLst>
            </a:custGeom>
            <a:solidFill>
              <a:srgbClr val="74B7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2" name="Freeform 260"/>
            <p:cNvSpPr/>
            <p:nvPr/>
          </p:nvSpPr>
          <p:spPr bwMode="auto">
            <a:xfrm>
              <a:off x="4058" y="1617"/>
              <a:ext cx="114" cy="61"/>
            </a:xfrm>
            <a:custGeom>
              <a:avLst/>
              <a:gdLst>
                <a:gd name="T0" fmla="*/ 4 w 128"/>
                <a:gd name="T1" fmla="*/ 17 h 69"/>
                <a:gd name="T2" fmla="*/ 64 w 128"/>
                <a:gd name="T3" fmla="*/ 66 h 69"/>
                <a:gd name="T4" fmla="*/ 73 w 128"/>
                <a:gd name="T5" fmla="*/ 66 h 69"/>
                <a:gd name="T6" fmla="*/ 107 w 128"/>
                <a:gd name="T7" fmla="*/ 31 h 69"/>
                <a:gd name="T8" fmla="*/ 127 w 128"/>
                <a:gd name="T9" fmla="*/ 5 h 69"/>
                <a:gd name="T10" fmla="*/ 123 w 128"/>
                <a:gd name="T11" fmla="*/ 1 h 69"/>
                <a:gd name="T12" fmla="*/ 64 w 128"/>
                <a:gd name="T13" fmla="*/ 57 h 69"/>
                <a:gd name="T14" fmla="*/ 73 w 128"/>
                <a:gd name="T15" fmla="*/ 57 h 69"/>
                <a:gd name="T16" fmla="*/ 11 w 128"/>
                <a:gd name="T17" fmla="*/ 8 h 69"/>
                <a:gd name="T18" fmla="*/ 4 w 128"/>
                <a:gd name="T19" fmla="*/ 17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8" h="69">
                  <a:moveTo>
                    <a:pt x="4" y="17"/>
                  </a:moveTo>
                  <a:cubicBezTo>
                    <a:pt x="24" y="34"/>
                    <a:pt x="45" y="48"/>
                    <a:pt x="64" y="66"/>
                  </a:cubicBezTo>
                  <a:cubicBezTo>
                    <a:pt x="67" y="68"/>
                    <a:pt x="71" y="69"/>
                    <a:pt x="73" y="66"/>
                  </a:cubicBezTo>
                  <a:cubicBezTo>
                    <a:pt x="84" y="53"/>
                    <a:pt x="95" y="42"/>
                    <a:pt x="107" y="31"/>
                  </a:cubicBezTo>
                  <a:cubicBezTo>
                    <a:pt x="115" y="23"/>
                    <a:pt x="124" y="16"/>
                    <a:pt x="127" y="5"/>
                  </a:cubicBezTo>
                  <a:cubicBezTo>
                    <a:pt x="128" y="2"/>
                    <a:pt x="125" y="0"/>
                    <a:pt x="123" y="1"/>
                  </a:cubicBezTo>
                  <a:cubicBezTo>
                    <a:pt x="100" y="11"/>
                    <a:pt x="80" y="38"/>
                    <a:pt x="64" y="57"/>
                  </a:cubicBezTo>
                  <a:cubicBezTo>
                    <a:pt x="67" y="57"/>
                    <a:pt x="70" y="57"/>
                    <a:pt x="73" y="57"/>
                  </a:cubicBezTo>
                  <a:cubicBezTo>
                    <a:pt x="54" y="39"/>
                    <a:pt x="32" y="24"/>
                    <a:pt x="11" y="8"/>
                  </a:cubicBezTo>
                  <a:cubicBezTo>
                    <a:pt x="6" y="5"/>
                    <a:pt x="0" y="13"/>
                    <a:pt x="4" y="17"/>
                  </a:cubicBezTo>
                  <a:close/>
                </a:path>
              </a:pathLst>
            </a:custGeom>
            <a:solidFill>
              <a:srgbClr val="74B7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3" name="Freeform 261"/>
            <p:cNvSpPr/>
            <p:nvPr/>
          </p:nvSpPr>
          <p:spPr bwMode="auto">
            <a:xfrm>
              <a:off x="4051" y="1688"/>
              <a:ext cx="98" cy="63"/>
            </a:xfrm>
            <a:custGeom>
              <a:avLst/>
              <a:gdLst>
                <a:gd name="T0" fmla="*/ 2 w 109"/>
                <a:gd name="T1" fmla="*/ 8 h 70"/>
                <a:gd name="T2" fmla="*/ 36 w 109"/>
                <a:gd name="T3" fmla="*/ 67 h 70"/>
                <a:gd name="T4" fmla="*/ 42 w 109"/>
                <a:gd name="T5" fmla="*/ 69 h 70"/>
                <a:gd name="T6" fmla="*/ 102 w 109"/>
                <a:gd name="T7" fmla="*/ 57 h 70"/>
                <a:gd name="T8" fmla="*/ 100 w 109"/>
                <a:gd name="T9" fmla="*/ 46 h 70"/>
                <a:gd name="T10" fmla="*/ 46 w 109"/>
                <a:gd name="T11" fmla="*/ 58 h 70"/>
                <a:gd name="T12" fmla="*/ 9 w 109"/>
                <a:gd name="T13" fmla="*/ 4 h 70"/>
                <a:gd name="T14" fmla="*/ 2 w 109"/>
                <a:gd name="T15" fmla="*/ 8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9" h="70">
                  <a:moveTo>
                    <a:pt x="2" y="8"/>
                  </a:moveTo>
                  <a:cubicBezTo>
                    <a:pt x="12" y="29"/>
                    <a:pt x="25" y="47"/>
                    <a:pt x="36" y="67"/>
                  </a:cubicBezTo>
                  <a:cubicBezTo>
                    <a:pt x="37" y="69"/>
                    <a:pt x="40" y="70"/>
                    <a:pt x="42" y="69"/>
                  </a:cubicBezTo>
                  <a:cubicBezTo>
                    <a:pt x="62" y="65"/>
                    <a:pt x="82" y="62"/>
                    <a:pt x="102" y="57"/>
                  </a:cubicBezTo>
                  <a:cubicBezTo>
                    <a:pt x="109" y="55"/>
                    <a:pt x="106" y="45"/>
                    <a:pt x="100" y="46"/>
                  </a:cubicBezTo>
                  <a:cubicBezTo>
                    <a:pt x="82" y="51"/>
                    <a:pt x="64" y="53"/>
                    <a:pt x="46" y="58"/>
                  </a:cubicBezTo>
                  <a:cubicBezTo>
                    <a:pt x="38" y="60"/>
                    <a:pt x="13" y="11"/>
                    <a:pt x="9" y="4"/>
                  </a:cubicBezTo>
                  <a:cubicBezTo>
                    <a:pt x="6" y="0"/>
                    <a:pt x="0" y="4"/>
                    <a:pt x="2" y="8"/>
                  </a:cubicBezTo>
                  <a:close/>
                </a:path>
              </a:pathLst>
            </a:custGeom>
            <a:solidFill>
              <a:srgbClr val="74B7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4" name="Freeform 262"/>
            <p:cNvSpPr/>
            <p:nvPr/>
          </p:nvSpPr>
          <p:spPr bwMode="auto">
            <a:xfrm>
              <a:off x="4018" y="1755"/>
              <a:ext cx="158" cy="77"/>
            </a:xfrm>
            <a:custGeom>
              <a:avLst/>
              <a:gdLst>
                <a:gd name="T0" fmla="*/ 0 w 177"/>
                <a:gd name="T1" fmla="*/ 3 h 86"/>
                <a:gd name="T2" fmla="*/ 21 w 177"/>
                <a:gd name="T3" fmla="*/ 83 h 86"/>
                <a:gd name="T4" fmla="*/ 26 w 177"/>
                <a:gd name="T5" fmla="*/ 85 h 86"/>
                <a:gd name="T6" fmla="*/ 172 w 177"/>
                <a:gd name="T7" fmla="*/ 54 h 86"/>
                <a:gd name="T8" fmla="*/ 169 w 177"/>
                <a:gd name="T9" fmla="*/ 47 h 86"/>
                <a:gd name="T10" fmla="*/ 127 w 177"/>
                <a:gd name="T11" fmla="*/ 57 h 86"/>
                <a:gd name="T12" fmla="*/ 62 w 177"/>
                <a:gd name="T13" fmla="*/ 70 h 86"/>
                <a:gd name="T14" fmla="*/ 38 w 177"/>
                <a:gd name="T15" fmla="*/ 75 h 86"/>
                <a:gd name="T16" fmla="*/ 30 w 177"/>
                <a:gd name="T17" fmla="*/ 76 h 86"/>
                <a:gd name="T18" fmla="*/ 28 w 177"/>
                <a:gd name="T19" fmla="*/ 77 h 86"/>
                <a:gd name="T20" fmla="*/ 4 w 177"/>
                <a:gd name="T21" fmla="*/ 2 h 86"/>
                <a:gd name="T22" fmla="*/ 0 w 177"/>
                <a:gd name="T23" fmla="*/ 3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7" h="86">
                  <a:moveTo>
                    <a:pt x="0" y="3"/>
                  </a:moveTo>
                  <a:cubicBezTo>
                    <a:pt x="10" y="29"/>
                    <a:pt x="17" y="56"/>
                    <a:pt x="21" y="83"/>
                  </a:cubicBezTo>
                  <a:cubicBezTo>
                    <a:pt x="22" y="85"/>
                    <a:pt x="24" y="86"/>
                    <a:pt x="26" y="85"/>
                  </a:cubicBezTo>
                  <a:cubicBezTo>
                    <a:pt x="72" y="67"/>
                    <a:pt x="127" y="73"/>
                    <a:pt x="172" y="54"/>
                  </a:cubicBezTo>
                  <a:cubicBezTo>
                    <a:pt x="177" y="52"/>
                    <a:pt x="173" y="46"/>
                    <a:pt x="169" y="47"/>
                  </a:cubicBezTo>
                  <a:cubicBezTo>
                    <a:pt x="156" y="53"/>
                    <a:pt x="140" y="55"/>
                    <a:pt x="127" y="57"/>
                  </a:cubicBezTo>
                  <a:cubicBezTo>
                    <a:pt x="105" y="62"/>
                    <a:pt x="83" y="66"/>
                    <a:pt x="62" y="70"/>
                  </a:cubicBezTo>
                  <a:cubicBezTo>
                    <a:pt x="54" y="71"/>
                    <a:pt x="46" y="73"/>
                    <a:pt x="38" y="75"/>
                  </a:cubicBezTo>
                  <a:cubicBezTo>
                    <a:pt x="35" y="75"/>
                    <a:pt x="33" y="76"/>
                    <a:pt x="30" y="76"/>
                  </a:cubicBezTo>
                  <a:cubicBezTo>
                    <a:pt x="24" y="78"/>
                    <a:pt x="28" y="78"/>
                    <a:pt x="28" y="77"/>
                  </a:cubicBezTo>
                  <a:cubicBezTo>
                    <a:pt x="23" y="50"/>
                    <a:pt x="15" y="26"/>
                    <a:pt x="4" y="2"/>
                  </a:cubicBezTo>
                  <a:cubicBezTo>
                    <a:pt x="3" y="0"/>
                    <a:pt x="0" y="1"/>
                    <a:pt x="0" y="3"/>
                  </a:cubicBezTo>
                  <a:close/>
                </a:path>
              </a:pathLst>
            </a:custGeom>
            <a:solidFill>
              <a:srgbClr val="74B7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5" name="Freeform 263"/>
            <p:cNvSpPr/>
            <p:nvPr/>
          </p:nvSpPr>
          <p:spPr bwMode="auto">
            <a:xfrm>
              <a:off x="3951" y="1785"/>
              <a:ext cx="133" cy="114"/>
            </a:xfrm>
            <a:custGeom>
              <a:avLst/>
              <a:gdLst>
                <a:gd name="T0" fmla="*/ 1 w 150"/>
                <a:gd name="T1" fmla="*/ 8 h 128"/>
                <a:gd name="T2" fmla="*/ 49 w 150"/>
                <a:gd name="T3" fmla="*/ 108 h 128"/>
                <a:gd name="T4" fmla="*/ 73 w 150"/>
                <a:gd name="T5" fmla="*/ 126 h 128"/>
                <a:gd name="T6" fmla="*/ 141 w 150"/>
                <a:gd name="T7" fmla="*/ 111 h 128"/>
                <a:gd name="T8" fmla="*/ 133 w 150"/>
                <a:gd name="T9" fmla="*/ 97 h 128"/>
                <a:gd name="T10" fmla="*/ 73 w 150"/>
                <a:gd name="T11" fmla="*/ 111 h 128"/>
                <a:gd name="T12" fmla="*/ 64 w 150"/>
                <a:gd name="T13" fmla="*/ 108 h 128"/>
                <a:gd name="T14" fmla="*/ 64 w 150"/>
                <a:gd name="T15" fmla="*/ 107 h 128"/>
                <a:gd name="T16" fmla="*/ 57 w 150"/>
                <a:gd name="T17" fmla="*/ 92 h 128"/>
                <a:gd name="T18" fmla="*/ 10 w 150"/>
                <a:gd name="T19" fmla="*/ 6 h 128"/>
                <a:gd name="T20" fmla="*/ 1 w 150"/>
                <a:gd name="T21" fmla="*/ 8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0" h="128">
                  <a:moveTo>
                    <a:pt x="1" y="8"/>
                  </a:moveTo>
                  <a:cubicBezTo>
                    <a:pt x="10" y="43"/>
                    <a:pt x="34" y="75"/>
                    <a:pt x="49" y="108"/>
                  </a:cubicBezTo>
                  <a:cubicBezTo>
                    <a:pt x="55" y="120"/>
                    <a:pt x="59" y="125"/>
                    <a:pt x="73" y="126"/>
                  </a:cubicBezTo>
                  <a:cubicBezTo>
                    <a:pt x="96" y="128"/>
                    <a:pt x="121" y="120"/>
                    <a:pt x="141" y="111"/>
                  </a:cubicBezTo>
                  <a:cubicBezTo>
                    <a:pt x="150" y="107"/>
                    <a:pt x="142" y="93"/>
                    <a:pt x="133" y="97"/>
                  </a:cubicBezTo>
                  <a:cubicBezTo>
                    <a:pt x="114" y="105"/>
                    <a:pt x="93" y="110"/>
                    <a:pt x="73" y="111"/>
                  </a:cubicBezTo>
                  <a:cubicBezTo>
                    <a:pt x="68" y="112"/>
                    <a:pt x="68" y="111"/>
                    <a:pt x="64" y="108"/>
                  </a:cubicBezTo>
                  <a:cubicBezTo>
                    <a:pt x="67" y="111"/>
                    <a:pt x="65" y="109"/>
                    <a:pt x="64" y="107"/>
                  </a:cubicBezTo>
                  <a:cubicBezTo>
                    <a:pt x="62" y="102"/>
                    <a:pt x="60" y="97"/>
                    <a:pt x="57" y="92"/>
                  </a:cubicBezTo>
                  <a:cubicBezTo>
                    <a:pt x="41" y="64"/>
                    <a:pt x="20" y="37"/>
                    <a:pt x="10" y="6"/>
                  </a:cubicBezTo>
                  <a:cubicBezTo>
                    <a:pt x="8" y="0"/>
                    <a:pt x="0" y="2"/>
                    <a:pt x="1" y="8"/>
                  </a:cubicBezTo>
                  <a:close/>
                </a:path>
              </a:pathLst>
            </a:custGeom>
            <a:solidFill>
              <a:srgbClr val="74B7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6" name="Freeform 264"/>
            <p:cNvSpPr/>
            <p:nvPr/>
          </p:nvSpPr>
          <p:spPr bwMode="auto">
            <a:xfrm>
              <a:off x="3943" y="1909"/>
              <a:ext cx="92" cy="68"/>
            </a:xfrm>
            <a:custGeom>
              <a:avLst/>
              <a:gdLst>
                <a:gd name="T0" fmla="*/ 1 w 104"/>
                <a:gd name="T1" fmla="*/ 5 h 76"/>
                <a:gd name="T2" fmla="*/ 29 w 104"/>
                <a:gd name="T3" fmla="*/ 70 h 76"/>
                <a:gd name="T4" fmla="*/ 35 w 104"/>
                <a:gd name="T5" fmla="*/ 75 h 76"/>
                <a:gd name="T6" fmla="*/ 100 w 104"/>
                <a:gd name="T7" fmla="*/ 31 h 76"/>
                <a:gd name="T8" fmla="*/ 93 w 104"/>
                <a:gd name="T9" fmla="*/ 24 h 76"/>
                <a:gd name="T10" fmla="*/ 33 w 104"/>
                <a:gd name="T11" fmla="*/ 66 h 76"/>
                <a:gd name="T12" fmla="*/ 39 w 104"/>
                <a:gd name="T13" fmla="*/ 70 h 76"/>
                <a:gd name="T14" fmla="*/ 6 w 104"/>
                <a:gd name="T15" fmla="*/ 3 h 76"/>
                <a:gd name="T16" fmla="*/ 1 w 104"/>
                <a:gd name="T17" fmla="*/ 5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4" h="76">
                  <a:moveTo>
                    <a:pt x="1" y="5"/>
                  </a:moveTo>
                  <a:cubicBezTo>
                    <a:pt x="7" y="26"/>
                    <a:pt x="32" y="47"/>
                    <a:pt x="29" y="70"/>
                  </a:cubicBezTo>
                  <a:cubicBezTo>
                    <a:pt x="29" y="73"/>
                    <a:pt x="32" y="76"/>
                    <a:pt x="35" y="75"/>
                  </a:cubicBezTo>
                  <a:cubicBezTo>
                    <a:pt x="60" y="66"/>
                    <a:pt x="84" y="52"/>
                    <a:pt x="100" y="31"/>
                  </a:cubicBezTo>
                  <a:cubicBezTo>
                    <a:pt x="104" y="26"/>
                    <a:pt x="97" y="19"/>
                    <a:pt x="93" y="24"/>
                  </a:cubicBezTo>
                  <a:cubicBezTo>
                    <a:pt x="76" y="43"/>
                    <a:pt x="57" y="57"/>
                    <a:pt x="33" y="66"/>
                  </a:cubicBezTo>
                  <a:cubicBezTo>
                    <a:pt x="35" y="67"/>
                    <a:pt x="37" y="69"/>
                    <a:pt x="39" y="70"/>
                  </a:cubicBezTo>
                  <a:cubicBezTo>
                    <a:pt x="41" y="47"/>
                    <a:pt x="18" y="21"/>
                    <a:pt x="6" y="3"/>
                  </a:cubicBezTo>
                  <a:cubicBezTo>
                    <a:pt x="4" y="0"/>
                    <a:pt x="0" y="2"/>
                    <a:pt x="1" y="5"/>
                  </a:cubicBezTo>
                  <a:close/>
                </a:path>
              </a:pathLst>
            </a:custGeom>
            <a:solidFill>
              <a:srgbClr val="74B7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7" name="Freeform 265"/>
            <p:cNvSpPr/>
            <p:nvPr/>
          </p:nvSpPr>
          <p:spPr bwMode="auto">
            <a:xfrm>
              <a:off x="3919" y="1964"/>
              <a:ext cx="150" cy="93"/>
            </a:xfrm>
            <a:custGeom>
              <a:avLst/>
              <a:gdLst>
                <a:gd name="T0" fmla="*/ 2 w 169"/>
                <a:gd name="T1" fmla="*/ 55 h 104"/>
                <a:gd name="T2" fmla="*/ 45 w 169"/>
                <a:gd name="T3" fmla="*/ 102 h 104"/>
                <a:gd name="T4" fmla="*/ 52 w 169"/>
                <a:gd name="T5" fmla="*/ 102 h 104"/>
                <a:gd name="T6" fmla="*/ 106 w 169"/>
                <a:gd name="T7" fmla="*/ 55 h 104"/>
                <a:gd name="T8" fmla="*/ 167 w 169"/>
                <a:gd name="T9" fmla="*/ 5 h 104"/>
                <a:gd name="T10" fmla="*/ 164 w 169"/>
                <a:gd name="T11" fmla="*/ 1 h 104"/>
                <a:gd name="T12" fmla="*/ 102 w 169"/>
                <a:gd name="T13" fmla="*/ 44 h 104"/>
                <a:gd name="T14" fmla="*/ 45 w 169"/>
                <a:gd name="T15" fmla="*/ 95 h 104"/>
                <a:gd name="T16" fmla="*/ 52 w 169"/>
                <a:gd name="T17" fmla="*/ 95 h 104"/>
                <a:gd name="T18" fmla="*/ 6 w 169"/>
                <a:gd name="T19" fmla="*/ 51 h 104"/>
                <a:gd name="T20" fmla="*/ 2 w 169"/>
                <a:gd name="T21" fmla="*/ 55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 h="104">
                  <a:moveTo>
                    <a:pt x="2" y="55"/>
                  </a:moveTo>
                  <a:cubicBezTo>
                    <a:pt x="15" y="72"/>
                    <a:pt x="29" y="88"/>
                    <a:pt x="45" y="102"/>
                  </a:cubicBezTo>
                  <a:cubicBezTo>
                    <a:pt x="47" y="103"/>
                    <a:pt x="50" y="104"/>
                    <a:pt x="52" y="102"/>
                  </a:cubicBezTo>
                  <a:cubicBezTo>
                    <a:pt x="67" y="84"/>
                    <a:pt x="87" y="69"/>
                    <a:pt x="106" y="55"/>
                  </a:cubicBezTo>
                  <a:cubicBezTo>
                    <a:pt x="125" y="39"/>
                    <a:pt x="152" y="25"/>
                    <a:pt x="167" y="5"/>
                  </a:cubicBezTo>
                  <a:cubicBezTo>
                    <a:pt x="169" y="3"/>
                    <a:pt x="166" y="0"/>
                    <a:pt x="164" y="1"/>
                  </a:cubicBezTo>
                  <a:cubicBezTo>
                    <a:pt x="141" y="8"/>
                    <a:pt x="121" y="30"/>
                    <a:pt x="102" y="44"/>
                  </a:cubicBezTo>
                  <a:cubicBezTo>
                    <a:pt x="83" y="60"/>
                    <a:pt x="61" y="76"/>
                    <a:pt x="45" y="95"/>
                  </a:cubicBezTo>
                  <a:cubicBezTo>
                    <a:pt x="48" y="95"/>
                    <a:pt x="50" y="95"/>
                    <a:pt x="52" y="95"/>
                  </a:cubicBezTo>
                  <a:cubicBezTo>
                    <a:pt x="36" y="82"/>
                    <a:pt x="21" y="66"/>
                    <a:pt x="6" y="51"/>
                  </a:cubicBezTo>
                  <a:cubicBezTo>
                    <a:pt x="3" y="48"/>
                    <a:pt x="0" y="52"/>
                    <a:pt x="2" y="55"/>
                  </a:cubicBezTo>
                  <a:close/>
                </a:path>
              </a:pathLst>
            </a:custGeom>
            <a:solidFill>
              <a:srgbClr val="74B7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8" name="Freeform 266"/>
            <p:cNvSpPr/>
            <p:nvPr/>
          </p:nvSpPr>
          <p:spPr bwMode="auto">
            <a:xfrm>
              <a:off x="4024" y="1506"/>
              <a:ext cx="32" cy="74"/>
            </a:xfrm>
            <a:custGeom>
              <a:avLst/>
              <a:gdLst>
                <a:gd name="T0" fmla="*/ 5 w 36"/>
                <a:gd name="T1" fmla="*/ 8 h 84"/>
                <a:gd name="T2" fmla="*/ 26 w 36"/>
                <a:gd name="T3" fmla="*/ 51 h 84"/>
                <a:gd name="T4" fmla="*/ 26 w 36"/>
                <a:gd name="T5" fmla="*/ 44 h 84"/>
                <a:gd name="T6" fmla="*/ 1 w 36"/>
                <a:gd name="T7" fmla="*/ 79 h 84"/>
                <a:gd name="T8" fmla="*/ 5 w 36"/>
                <a:gd name="T9" fmla="*/ 82 h 84"/>
                <a:gd name="T10" fmla="*/ 25 w 36"/>
                <a:gd name="T11" fmla="*/ 65 h 84"/>
                <a:gd name="T12" fmla="*/ 36 w 36"/>
                <a:gd name="T13" fmla="*/ 48 h 84"/>
                <a:gd name="T14" fmla="*/ 27 w 36"/>
                <a:gd name="T15" fmla="*/ 28 h 84"/>
                <a:gd name="T16" fmla="*/ 11 w 36"/>
                <a:gd name="T17" fmla="*/ 4 h 84"/>
                <a:gd name="T18" fmla="*/ 5 w 36"/>
                <a:gd name="T19" fmla="*/ 8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 h="84">
                  <a:moveTo>
                    <a:pt x="5" y="8"/>
                  </a:moveTo>
                  <a:cubicBezTo>
                    <a:pt x="13" y="22"/>
                    <a:pt x="19" y="37"/>
                    <a:pt x="26" y="51"/>
                  </a:cubicBezTo>
                  <a:cubicBezTo>
                    <a:pt x="26" y="49"/>
                    <a:pt x="26" y="46"/>
                    <a:pt x="26" y="44"/>
                  </a:cubicBezTo>
                  <a:cubicBezTo>
                    <a:pt x="15" y="54"/>
                    <a:pt x="6" y="65"/>
                    <a:pt x="1" y="79"/>
                  </a:cubicBezTo>
                  <a:cubicBezTo>
                    <a:pt x="0" y="81"/>
                    <a:pt x="3" y="84"/>
                    <a:pt x="5" y="82"/>
                  </a:cubicBezTo>
                  <a:cubicBezTo>
                    <a:pt x="13" y="77"/>
                    <a:pt x="19" y="72"/>
                    <a:pt x="25" y="65"/>
                  </a:cubicBezTo>
                  <a:cubicBezTo>
                    <a:pt x="29" y="61"/>
                    <a:pt x="36" y="54"/>
                    <a:pt x="36" y="48"/>
                  </a:cubicBezTo>
                  <a:cubicBezTo>
                    <a:pt x="36" y="42"/>
                    <a:pt x="30" y="34"/>
                    <a:pt x="27" y="28"/>
                  </a:cubicBezTo>
                  <a:cubicBezTo>
                    <a:pt x="23" y="19"/>
                    <a:pt x="18" y="11"/>
                    <a:pt x="11" y="4"/>
                  </a:cubicBezTo>
                  <a:cubicBezTo>
                    <a:pt x="9" y="0"/>
                    <a:pt x="3" y="4"/>
                    <a:pt x="5" y="8"/>
                  </a:cubicBezTo>
                  <a:close/>
                </a:path>
              </a:pathLst>
            </a:custGeom>
            <a:solidFill>
              <a:srgbClr val="74B7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9" name="Freeform 267"/>
            <p:cNvSpPr/>
            <p:nvPr/>
          </p:nvSpPr>
          <p:spPr bwMode="auto">
            <a:xfrm>
              <a:off x="4120" y="1772"/>
              <a:ext cx="49" cy="60"/>
            </a:xfrm>
            <a:custGeom>
              <a:avLst/>
              <a:gdLst>
                <a:gd name="T0" fmla="*/ 22 w 55"/>
                <a:gd name="T1" fmla="*/ 3 h 68"/>
                <a:gd name="T2" fmla="*/ 8 w 55"/>
                <a:gd name="T3" fmla="*/ 46 h 68"/>
                <a:gd name="T4" fmla="*/ 52 w 55"/>
                <a:gd name="T5" fmla="*/ 62 h 68"/>
                <a:gd name="T6" fmla="*/ 52 w 55"/>
                <a:gd name="T7" fmla="*/ 57 h 68"/>
                <a:gd name="T8" fmla="*/ 18 w 55"/>
                <a:gd name="T9" fmla="*/ 43 h 68"/>
                <a:gd name="T10" fmla="*/ 27 w 55"/>
                <a:gd name="T11" fmla="*/ 7 h 68"/>
                <a:gd name="T12" fmla="*/ 22 w 55"/>
                <a:gd name="T13" fmla="*/ 3 h 68"/>
              </a:gdLst>
              <a:ahLst/>
              <a:cxnLst>
                <a:cxn ang="0">
                  <a:pos x="T0" y="T1"/>
                </a:cxn>
                <a:cxn ang="0">
                  <a:pos x="T2" y="T3"/>
                </a:cxn>
                <a:cxn ang="0">
                  <a:pos x="T4" y="T5"/>
                </a:cxn>
                <a:cxn ang="0">
                  <a:pos x="T6" y="T7"/>
                </a:cxn>
                <a:cxn ang="0">
                  <a:pos x="T8" y="T9"/>
                </a:cxn>
                <a:cxn ang="0">
                  <a:pos x="T10" y="T11"/>
                </a:cxn>
                <a:cxn ang="0">
                  <a:pos x="T12" y="T13"/>
                </a:cxn>
              </a:cxnLst>
              <a:rect l="0" t="0" r="r" b="b"/>
              <a:pathLst>
                <a:path w="55" h="68">
                  <a:moveTo>
                    <a:pt x="22" y="3"/>
                  </a:moveTo>
                  <a:cubicBezTo>
                    <a:pt x="10" y="13"/>
                    <a:pt x="0" y="31"/>
                    <a:pt x="8" y="46"/>
                  </a:cubicBezTo>
                  <a:cubicBezTo>
                    <a:pt x="14" y="60"/>
                    <a:pt x="40" y="68"/>
                    <a:pt x="52" y="62"/>
                  </a:cubicBezTo>
                  <a:cubicBezTo>
                    <a:pt x="55" y="61"/>
                    <a:pt x="54" y="58"/>
                    <a:pt x="52" y="57"/>
                  </a:cubicBezTo>
                  <a:cubicBezTo>
                    <a:pt x="42" y="49"/>
                    <a:pt x="27" y="53"/>
                    <a:pt x="18" y="43"/>
                  </a:cubicBezTo>
                  <a:cubicBezTo>
                    <a:pt x="8" y="33"/>
                    <a:pt x="23" y="16"/>
                    <a:pt x="27" y="7"/>
                  </a:cubicBezTo>
                  <a:cubicBezTo>
                    <a:pt x="29" y="3"/>
                    <a:pt x="25" y="0"/>
                    <a:pt x="22" y="3"/>
                  </a:cubicBezTo>
                  <a:close/>
                </a:path>
              </a:pathLst>
            </a:custGeom>
            <a:solidFill>
              <a:srgbClr val="74B7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0" name="Freeform 268"/>
            <p:cNvSpPr/>
            <p:nvPr/>
          </p:nvSpPr>
          <p:spPr bwMode="auto">
            <a:xfrm>
              <a:off x="3935" y="1790"/>
              <a:ext cx="51" cy="50"/>
            </a:xfrm>
            <a:custGeom>
              <a:avLst/>
              <a:gdLst>
                <a:gd name="T0" fmla="*/ 1 w 57"/>
                <a:gd name="T1" fmla="*/ 28 h 56"/>
                <a:gd name="T2" fmla="*/ 43 w 57"/>
                <a:gd name="T3" fmla="*/ 45 h 56"/>
                <a:gd name="T4" fmla="*/ 56 w 57"/>
                <a:gd name="T5" fmla="*/ 2 h 56"/>
                <a:gd name="T6" fmla="*/ 53 w 57"/>
                <a:gd name="T7" fmla="*/ 1 h 56"/>
                <a:gd name="T8" fmla="*/ 44 w 57"/>
                <a:gd name="T9" fmla="*/ 35 h 56"/>
                <a:gd name="T10" fmla="*/ 4 w 57"/>
                <a:gd name="T11" fmla="*/ 25 h 56"/>
                <a:gd name="T12" fmla="*/ 1 w 57"/>
                <a:gd name="T13" fmla="*/ 28 h 56"/>
              </a:gdLst>
              <a:ahLst/>
              <a:cxnLst>
                <a:cxn ang="0">
                  <a:pos x="T0" y="T1"/>
                </a:cxn>
                <a:cxn ang="0">
                  <a:pos x="T2" y="T3"/>
                </a:cxn>
                <a:cxn ang="0">
                  <a:pos x="T4" y="T5"/>
                </a:cxn>
                <a:cxn ang="0">
                  <a:pos x="T6" y="T7"/>
                </a:cxn>
                <a:cxn ang="0">
                  <a:pos x="T8" y="T9"/>
                </a:cxn>
                <a:cxn ang="0">
                  <a:pos x="T10" y="T11"/>
                </a:cxn>
                <a:cxn ang="0">
                  <a:pos x="T12" y="T13"/>
                </a:cxn>
              </a:cxnLst>
              <a:rect l="0" t="0" r="r" b="b"/>
              <a:pathLst>
                <a:path w="57" h="56">
                  <a:moveTo>
                    <a:pt x="1" y="28"/>
                  </a:moveTo>
                  <a:cubicBezTo>
                    <a:pt x="9" y="38"/>
                    <a:pt x="29" y="56"/>
                    <a:pt x="43" y="45"/>
                  </a:cubicBezTo>
                  <a:cubicBezTo>
                    <a:pt x="54" y="36"/>
                    <a:pt x="57" y="16"/>
                    <a:pt x="56" y="2"/>
                  </a:cubicBezTo>
                  <a:cubicBezTo>
                    <a:pt x="56" y="1"/>
                    <a:pt x="54" y="0"/>
                    <a:pt x="53" y="1"/>
                  </a:cubicBezTo>
                  <a:cubicBezTo>
                    <a:pt x="48" y="12"/>
                    <a:pt x="49" y="24"/>
                    <a:pt x="44" y="35"/>
                  </a:cubicBezTo>
                  <a:cubicBezTo>
                    <a:pt x="36" y="51"/>
                    <a:pt x="14" y="30"/>
                    <a:pt x="4" y="25"/>
                  </a:cubicBezTo>
                  <a:cubicBezTo>
                    <a:pt x="3" y="24"/>
                    <a:pt x="0" y="26"/>
                    <a:pt x="1" y="28"/>
                  </a:cubicBezTo>
                  <a:close/>
                </a:path>
              </a:pathLst>
            </a:custGeom>
            <a:solidFill>
              <a:srgbClr val="74B7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1" name="Freeform 269"/>
            <p:cNvSpPr/>
            <p:nvPr/>
          </p:nvSpPr>
          <p:spPr bwMode="auto">
            <a:xfrm>
              <a:off x="4028" y="1951"/>
              <a:ext cx="52" cy="50"/>
            </a:xfrm>
            <a:custGeom>
              <a:avLst/>
              <a:gdLst>
                <a:gd name="T0" fmla="*/ 18 w 58"/>
                <a:gd name="T1" fmla="*/ 1 h 56"/>
                <a:gd name="T2" fmla="*/ 1 w 58"/>
                <a:gd name="T3" fmla="*/ 50 h 56"/>
                <a:gd name="T4" fmla="*/ 5 w 58"/>
                <a:gd name="T5" fmla="*/ 55 h 56"/>
                <a:gd name="T6" fmla="*/ 33 w 58"/>
                <a:gd name="T7" fmla="*/ 55 h 56"/>
                <a:gd name="T8" fmla="*/ 57 w 58"/>
                <a:gd name="T9" fmla="*/ 52 h 56"/>
                <a:gd name="T10" fmla="*/ 57 w 58"/>
                <a:gd name="T11" fmla="*/ 49 h 56"/>
                <a:gd name="T12" fmla="*/ 33 w 58"/>
                <a:gd name="T13" fmla="*/ 47 h 56"/>
                <a:gd name="T14" fmla="*/ 5 w 58"/>
                <a:gd name="T15" fmla="*/ 47 h 56"/>
                <a:gd name="T16" fmla="*/ 8 w 58"/>
                <a:gd name="T17" fmla="*/ 51 h 56"/>
                <a:gd name="T18" fmla="*/ 20 w 58"/>
                <a:gd name="T19" fmla="*/ 2 h 56"/>
                <a:gd name="T20" fmla="*/ 18 w 58"/>
                <a:gd name="T21" fmla="*/ 1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7" h="56">
                  <a:moveTo>
                    <a:pt x="18" y="1"/>
                  </a:moveTo>
                  <a:cubicBezTo>
                    <a:pt x="11" y="17"/>
                    <a:pt x="3" y="33"/>
                    <a:pt x="1" y="50"/>
                  </a:cubicBezTo>
                  <a:cubicBezTo>
                    <a:pt x="0" y="53"/>
                    <a:pt x="2" y="55"/>
                    <a:pt x="5" y="55"/>
                  </a:cubicBezTo>
                  <a:cubicBezTo>
                    <a:pt x="14" y="56"/>
                    <a:pt x="24" y="56"/>
                    <a:pt x="33" y="55"/>
                  </a:cubicBezTo>
                  <a:cubicBezTo>
                    <a:pt x="41" y="55"/>
                    <a:pt x="50" y="55"/>
                    <a:pt x="57" y="52"/>
                  </a:cubicBezTo>
                  <a:cubicBezTo>
                    <a:pt x="58" y="52"/>
                    <a:pt x="58" y="50"/>
                    <a:pt x="57" y="49"/>
                  </a:cubicBezTo>
                  <a:cubicBezTo>
                    <a:pt x="50" y="46"/>
                    <a:pt x="41" y="46"/>
                    <a:pt x="33" y="47"/>
                  </a:cubicBezTo>
                  <a:cubicBezTo>
                    <a:pt x="24" y="47"/>
                    <a:pt x="14" y="47"/>
                    <a:pt x="5" y="47"/>
                  </a:cubicBezTo>
                  <a:cubicBezTo>
                    <a:pt x="6" y="48"/>
                    <a:pt x="7" y="50"/>
                    <a:pt x="8" y="51"/>
                  </a:cubicBezTo>
                  <a:cubicBezTo>
                    <a:pt x="10" y="34"/>
                    <a:pt x="16" y="18"/>
                    <a:pt x="20" y="2"/>
                  </a:cubicBezTo>
                  <a:cubicBezTo>
                    <a:pt x="21" y="0"/>
                    <a:pt x="18" y="0"/>
                    <a:pt x="18" y="1"/>
                  </a:cubicBezTo>
                  <a:close/>
                </a:path>
              </a:pathLst>
            </a:custGeom>
            <a:solidFill>
              <a:srgbClr val="74B7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2" name="Freeform 270"/>
            <p:cNvSpPr/>
            <p:nvPr/>
          </p:nvSpPr>
          <p:spPr bwMode="auto">
            <a:xfrm>
              <a:off x="4024" y="1873"/>
              <a:ext cx="124" cy="130"/>
            </a:xfrm>
            <a:custGeom>
              <a:avLst/>
              <a:gdLst>
                <a:gd name="T0" fmla="*/ 83 w 139"/>
                <a:gd name="T1" fmla="*/ 100 h 145"/>
                <a:gd name="T2" fmla="*/ 108 w 139"/>
                <a:gd name="T3" fmla="*/ 115 h 145"/>
                <a:gd name="T4" fmla="*/ 88 w 139"/>
                <a:gd name="T5" fmla="*/ 78 h 145"/>
                <a:gd name="T6" fmla="*/ 54 w 139"/>
                <a:gd name="T7" fmla="*/ 69 h 145"/>
                <a:gd name="T8" fmla="*/ 48 w 139"/>
                <a:gd name="T9" fmla="*/ 101 h 145"/>
                <a:gd name="T10" fmla="*/ 81 w 139"/>
                <a:gd name="T11" fmla="*/ 104 h 145"/>
              </a:gdLst>
              <a:ahLst/>
              <a:cxnLst>
                <a:cxn ang="0">
                  <a:pos x="T0" y="T1"/>
                </a:cxn>
                <a:cxn ang="0">
                  <a:pos x="T2" y="T3"/>
                </a:cxn>
                <a:cxn ang="0">
                  <a:pos x="T4" y="T5"/>
                </a:cxn>
                <a:cxn ang="0">
                  <a:pos x="T6" y="T7"/>
                </a:cxn>
                <a:cxn ang="0">
                  <a:pos x="T8" y="T9"/>
                </a:cxn>
                <a:cxn ang="0">
                  <a:pos x="T10" y="T11"/>
                </a:cxn>
              </a:cxnLst>
              <a:rect l="0" t="0" r="r" b="b"/>
              <a:pathLst>
                <a:path w="139" h="145">
                  <a:moveTo>
                    <a:pt x="83" y="100"/>
                  </a:moveTo>
                  <a:cubicBezTo>
                    <a:pt x="84" y="110"/>
                    <a:pt x="96" y="119"/>
                    <a:pt x="108" y="115"/>
                  </a:cubicBezTo>
                  <a:cubicBezTo>
                    <a:pt x="139" y="106"/>
                    <a:pt x="110" y="69"/>
                    <a:pt x="88" y="78"/>
                  </a:cubicBezTo>
                  <a:cubicBezTo>
                    <a:pt x="136" y="38"/>
                    <a:pt x="35" y="0"/>
                    <a:pt x="54" y="69"/>
                  </a:cubicBezTo>
                  <a:cubicBezTo>
                    <a:pt x="20" y="36"/>
                    <a:pt x="0" y="122"/>
                    <a:pt x="48" y="101"/>
                  </a:cubicBezTo>
                  <a:cubicBezTo>
                    <a:pt x="27" y="145"/>
                    <a:pt x="103" y="142"/>
                    <a:pt x="81" y="104"/>
                  </a:cubicBezTo>
                </a:path>
              </a:pathLst>
            </a:custGeom>
            <a:solidFill>
              <a:srgbClr val="FF7F4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3" name="Freeform 271"/>
            <p:cNvSpPr/>
            <p:nvPr/>
          </p:nvSpPr>
          <p:spPr bwMode="auto">
            <a:xfrm>
              <a:off x="4126" y="1725"/>
              <a:ext cx="116" cy="117"/>
            </a:xfrm>
            <a:custGeom>
              <a:avLst/>
              <a:gdLst>
                <a:gd name="T0" fmla="*/ 74 w 130"/>
                <a:gd name="T1" fmla="*/ 93 h 132"/>
                <a:gd name="T2" fmla="*/ 92 w 130"/>
                <a:gd name="T3" fmla="*/ 110 h 132"/>
                <a:gd name="T4" fmla="*/ 82 w 130"/>
                <a:gd name="T5" fmla="*/ 75 h 132"/>
                <a:gd name="T6" fmla="*/ 56 w 130"/>
                <a:gd name="T7" fmla="*/ 61 h 132"/>
                <a:gd name="T8" fmla="*/ 44 w 130"/>
                <a:gd name="T9" fmla="*/ 87 h 132"/>
                <a:gd name="T10" fmla="*/ 72 w 130"/>
                <a:gd name="T11" fmla="*/ 95 h 132"/>
              </a:gdLst>
              <a:ahLst/>
              <a:cxnLst>
                <a:cxn ang="0">
                  <a:pos x="T0" y="T1"/>
                </a:cxn>
                <a:cxn ang="0">
                  <a:pos x="T2" y="T3"/>
                </a:cxn>
                <a:cxn ang="0">
                  <a:pos x="T4" y="T5"/>
                </a:cxn>
                <a:cxn ang="0">
                  <a:pos x="T6" y="T7"/>
                </a:cxn>
                <a:cxn ang="0">
                  <a:pos x="T8" y="T9"/>
                </a:cxn>
                <a:cxn ang="0">
                  <a:pos x="T10" y="T11"/>
                </a:cxn>
              </a:cxnLst>
              <a:rect l="0" t="0" r="r" b="b"/>
              <a:pathLst>
                <a:path w="130" h="132">
                  <a:moveTo>
                    <a:pt x="74" y="93"/>
                  </a:moveTo>
                  <a:cubicBezTo>
                    <a:pt x="73" y="101"/>
                    <a:pt x="81" y="111"/>
                    <a:pt x="92" y="110"/>
                  </a:cubicBezTo>
                  <a:cubicBezTo>
                    <a:pt x="120" y="108"/>
                    <a:pt x="102" y="72"/>
                    <a:pt x="82" y="75"/>
                  </a:cubicBezTo>
                  <a:cubicBezTo>
                    <a:pt x="130" y="51"/>
                    <a:pt x="52" y="0"/>
                    <a:pt x="56" y="61"/>
                  </a:cubicBezTo>
                  <a:cubicBezTo>
                    <a:pt x="33" y="27"/>
                    <a:pt x="0" y="96"/>
                    <a:pt x="44" y="87"/>
                  </a:cubicBezTo>
                  <a:cubicBezTo>
                    <a:pt x="19" y="120"/>
                    <a:pt x="83" y="132"/>
                    <a:pt x="72" y="95"/>
                  </a:cubicBezTo>
                </a:path>
              </a:pathLst>
            </a:custGeom>
            <a:solidFill>
              <a:srgbClr val="FFAB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4" name="Freeform 272"/>
            <p:cNvSpPr/>
            <p:nvPr/>
          </p:nvSpPr>
          <p:spPr bwMode="auto">
            <a:xfrm>
              <a:off x="3994" y="1568"/>
              <a:ext cx="109" cy="111"/>
            </a:xfrm>
            <a:custGeom>
              <a:avLst/>
              <a:gdLst>
                <a:gd name="T0" fmla="*/ 80 w 122"/>
                <a:gd name="T1" fmla="*/ 68 h 125"/>
                <a:gd name="T2" fmla="*/ 105 w 122"/>
                <a:gd name="T3" fmla="*/ 67 h 125"/>
                <a:gd name="T4" fmla="*/ 73 w 122"/>
                <a:gd name="T5" fmla="*/ 50 h 125"/>
                <a:gd name="T6" fmla="*/ 45 w 122"/>
                <a:gd name="T7" fmla="*/ 59 h 125"/>
                <a:gd name="T8" fmla="*/ 56 w 122"/>
                <a:gd name="T9" fmla="*/ 85 h 125"/>
                <a:gd name="T10" fmla="*/ 80 w 122"/>
                <a:gd name="T11" fmla="*/ 71 h 125"/>
              </a:gdLst>
              <a:ahLst/>
              <a:cxnLst>
                <a:cxn ang="0">
                  <a:pos x="T0" y="T1"/>
                </a:cxn>
                <a:cxn ang="0">
                  <a:pos x="T2" y="T3"/>
                </a:cxn>
                <a:cxn ang="0">
                  <a:pos x="T4" y="T5"/>
                </a:cxn>
                <a:cxn ang="0">
                  <a:pos x="T6" y="T7"/>
                </a:cxn>
                <a:cxn ang="0">
                  <a:pos x="T8" y="T9"/>
                </a:cxn>
                <a:cxn ang="0">
                  <a:pos x="T10" y="T11"/>
                </a:cxn>
              </a:cxnLst>
              <a:rect l="0" t="0" r="r" b="b"/>
              <a:pathLst>
                <a:path w="122" h="125">
                  <a:moveTo>
                    <a:pt x="80" y="68"/>
                  </a:moveTo>
                  <a:cubicBezTo>
                    <a:pt x="85" y="74"/>
                    <a:pt x="97" y="75"/>
                    <a:pt x="105" y="67"/>
                  </a:cubicBezTo>
                  <a:cubicBezTo>
                    <a:pt x="122" y="46"/>
                    <a:pt x="84" y="34"/>
                    <a:pt x="73" y="50"/>
                  </a:cubicBezTo>
                  <a:cubicBezTo>
                    <a:pt x="89" y="0"/>
                    <a:pt x="0" y="19"/>
                    <a:pt x="45" y="59"/>
                  </a:cubicBezTo>
                  <a:cubicBezTo>
                    <a:pt x="6" y="51"/>
                    <a:pt x="31" y="122"/>
                    <a:pt x="56" y="85"/>
                  </a:cubicBezTo>
                  <a:cubicBezTo>
                    <a:pt x="61" y="125"/>
                    <a:pt x="113" y="88"/>
                    <a:pt x="80" y="71"/>
                  </a:cubicBezTo>
                </a:path>
              </a:pathLst>
            </a:custGeom>
            <a:solidFill>
              <a:srgbClr val="FFAB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5" name="Freeform 273"/>
            <p:cNvSpPr/>
            <p:nvPr/>
          </p:nvSpPr>
          <p:spPr bwMode="auto">
            <a:xfrm>
              <a:off x="3877" y="1714"/>
              <a:ext cx="125" cy="125"/>
            </a:xfrm>
            <a:custGeom>
              <a:avLst/>
              <a:gdLst>
                <a:gd name="T0" fmla="*/ 99 w 141"/>
                <a:gd name="T1" fmla="*/ 63 h 140"/>
                <a:gd name="T2" fmla="*/ 119 w 141"/>
                <a:gd name="T3" fmla="*/ 45 h 140"/>
                <a:gd name="T4" fmla="*/ 81 w 141"/>
                <a:gd name="T5" fmla="*/ 53 h 140"/>
                <a:gd name="T6" fmla="*/ 64 w 141"/>
                <a:gd name="T7" fmla="*/ 79 h 140"/>
                <a:gd name="T8" fmla="*/ 91 w 141"/>
                <a:gd name="T9" fmla="*/ 93 h 140"/>
                <a:gd name="T10" fmla="*/ 101 w 141"/>
                <a:gd name="T11" fmla="*/ 65 h 140"/>
              </a:gdLst>
              <a:ahLst/>
              <a:cxnLst>
                <a:cxn ang="0">
                  <a:pos x="T0" y="T1"/>
                </a:cxn>
                <a:cxn ang="0">
                  <a:pos x="T2" y="T3"/>
                </a:cxn>
                <a:cxn ang="0">
                  <a:pos x="T4" y="T5"/>
                </a:cxn>
                <a:cxn ang="0">
                  <a:pos x="T6" y="T7"/>
                </a:cxn>
                <a:cxn ang="0">
                  <a:pos x="T8" y="T9"/>
                </a:cxn>
                <a:cxn ang="0">
                  <a:pos x="T10" y="T11"/>
                </a:cxn>
              </a:cxnLst>
              <a:rect l="0" t="0" r="r" b="b"/>
              <a:pathLst>
                <a:path w="141" h="140">
                  <a:moveTo>
                    <a:pt x="99" y="63"/>
                  </a:moveTo>
                  <a:cubicBezTo>
                    <a:pt x="107" y="65"/>
                    <a:pt x="118" y="57"/>
                    <a:pt x="119" y="45"/>
                  </a:cubicBezTo>
                  <a:cubicBezTo>
                    <a:pt x="119" y="16"/>
                    <a:pt x="80" y="32"/>
                    <a:pt x="81" y="53"/>
                  </a:cubicBezTo>
                  <a:cubicBezTo>
                    <a:pt x="60" y="0"/>
                    <a:pt x="0" y="77"/>
                    <a:pt x="64" y="79"/>
                  </a:cubicBezTo>
                  <a:cubicBezTo>
                    <a:pt x="27" y="99"/>
                    <a:pt x="95" y="140"/>
                    <a:pt x="91" y="93"/>
                  </a:cubicBezTo>
                  <a:cubicBezTo>
                    <a:pt x="122" y="123"/>
                    <a:pt x="141" y="57"/>
                    <a:pt x="101" y="65"/>
                  </a:cubicBezTo>
                </a:path>
              </a:pathLst>
            </a:custGeom>
            <a:solidFill>
              <a:srgbClr val="FF7F4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6" name="Freeform 274"/>
            <p:cNvSpPr/>
            <p:nvPr/>
          </p:nvSpPr>
          <p:spPr bwMode="auto">
            <a:xfrm>
              <a:off x="4024" y="1407"/>
              <a:ext cx="155" cy="151"/>
            </a:xfrm>
            <a:custGeom>
              <a:avLst/>
              <a:gdLst>
                <a:gd name="T0" fmla="*/ 51 w 174"/>
                <a:gd name="T1" fmla="*/ 99 h 170"/>
                <a:gd name="T2" fmla="*/ 30 w 174"/>
                <a:gd name="T3" fmla="*/ 126 h 170"/>
                <a:gd name="T4" fmla="*/ 76 w 174"/>
                <a:gd name="T5" fmla="*/ 108 h 170"/>
                <a:gd name="T6" fmla="*/ 91 w 174"/>
                <a:gd name="T7" fmla="*/ 71 h 170"/>
                <a:gd name="T8" fmla="*/ 55 w 174"/>
                <a:gd name="T9" fmla="*/ 59 h 170"/>
                <a:gd name="T10" fmla="*/ 47 w 174"/>
                <a:gd name="T11" fmla="*/ 97 h 170"/>
              </a:gdLst>
              <a:ahLst/>
              <a:cxnLst>
                <a:cxn ang="0">
                  <a:pos x="T0" y="T1"/>
                </a:cxn>
                <a:cxn ang="0">
                  <a:pos x="T2" y="T3"/>
                </a:cxn>
                <a:cxn ang="0">
                  <a:pos x="T4" y="T5"/>
                </a:cxn>
                <a:cxn ang="0">
                  <a:pos x="T6" y="T7"/>
                </a:cxn>
                <a:cxn ang="0">
                  <a:pos x="T8" y="T9"/>
                </a:cxn>
                <a:cxn ang="0">
                  <a:pos x="T10" y="T11"/>
                </a:cxn>
              </a:cxnLst>
              <a:rect l="0" t="0" r="r" b="b"/>
              <a:pathLst>
                <a:path w="174" h="170">
                  <a:moveTo>
                    <a:pt x="51" y="99"/>
                  </a:moveTo>
                  <a:cubicBezTo>
                    <a:pt x="40" y="99"/>
                    <a:pt x="28" y="111"/>
                    <a:pt x="30" y="126"/>
                  </a:cubicBezTo>
                  <a:cubicBezTo>
                    <a:pt x="36" y="164"/>
                    <a:pt x="83" y="135"/>
                    <a:pt x="76" y="108"/>
                  </a:cubicBezTo>
                  <a:cubicBezTo>
                    <a:pt x="115" y="170"/>
                    <a:pt x="174" y="59"/>
                    <a:pt x="91" y="71"/>
                  </a:cubicBezTo>
                  <a:cubicBezTo>
                    <a:pt x="134" y="37"/>
                    <a:pt x="38" y="0"/>
                    <a:pt x="55" y="59"/>
                  </a:cubicBezTo>
                  <a:cubicBezTo>
                    <a:pt x="8" y="29"/>
                    <a:pt x="0" y="117"/>
                    <a:pt x="47" y="97"/>
                  </a:cubicBezTo>
                </a:path>
              </a:pathLst>
            </a:custGeom>
            <a:solidFill>
              <a:srgbClr val="FF7F4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7" name="Freeform 275"/>
            <p:cNvSpPr/>
            <p:nvPr/>
          </p:nvSpPr>
          <p:spPr bwMode="auto">
            <a:xfrm>
              <a:off x="3643" y="608"/>
              <a:ext cx="98" cy="94"/>
            </a:xfrm>
            <a:custGeom>
              <a:avLst/>
              <a:gdLst>
                <a:gd name="T0" fmla="*/ 49 w 109"/>
                <a:gd name="T1" fmla="*/ 38 h 106"/>
                <a:gd name="T2" fmla="*/ 49 w 109"/>
                <a:gd name="T3" fmla="*/ 16 h 106"/>
                <a:gd name="T4" fmla="*/ 65 w 109"/>
                <a:gd name="T5" fmla="*/ 43 h 106"/>
                <a:gd name="T6" fmla="*/ 58 w 109"/>
                <a:gd name="T7" fmla="*/ 68 h 106"/>
                <a:gd name="T8" fmla="*/ 35 w 109"/>
                <a:gd name="T9" fmla="*/ 60 h 106"/>
                <a:gd name="T10" fmla="*/ 46 w 109"/>
                <a:gd name="T11" fmla="*/ 38 h 106"/>
              </a:gdLst>
              <a:ahLst/>
              <a:cxnLst>
                <a:cxn ang="0">
                  <a:pos x="T0" y="T1"/>
                </a:cxn>
                <a:cxn ang="0">
                  <a:pos x="T2" y="T3"/>
                </a:cxn>
                <a:cxn ang="0">
                  <a:pos x="T4" y="T5"/>
                </a:cxn>
                <a:cxn ang="0">
                  <a:pos x="T6" y="T7"/>
                </a:cxn>
                <a:cxn ang="0">
                  <a:pos x="T8" y="T9"/>
                </a:cxn>
                <a:cxn ang="0">
                  <a:pos x="T10" y="T11"/>
                </a:cxn>
              </a:cxnLst>
              <a:rect l="0" t="0" r="r" b="b"/>
              <a:pathLst>
                <a:path w="109" h="105">
                  <a:moveTo>
                    <a:pt x="49" y="38"/>
                  </a:moveTo>
                  <a:cubicBezTo>
                    <a:pt x="43" y="34"/>
                    <a:pt x="42" y="23"/>
                    <a:pt x="49" y="16"/>
                  </a:cubicBezTo>
                  <a:cubicBezTo>
                    <a:pt x="67" y="0"/>
                    <a:pt x="79" y="32"/>
                    <a:pt x="65" y="43"/>
                  </a:cubicBezTo>
                  <a:cubicBezTo>
                    <a:pt x="109" y="27"/>
                    <a:pt x="95" y="106"/>
                    <a:pt x="58" y="68"/>
                  </a:cubicBezTo>
                  <a:cubicBezTo>
                    <a:pt x="67" y="102"/>
                    <a:pt x="4" y="83"/>
                    <a:pt x="35" y="60"/>
                  </a:cubicBezTo>
                  <a:cubicBezTo>
                    <a:pt x="0" y="57"/>
                    <a:pt x="30" y="9"/>
                    <a:pt x="46" y="38"/>
                  </a:cubicBezTo>
                </a:path>
              </a:pathLst>
            </a:custGeom>
            <a:solidFill>
              <a:srgbClr val="FF8A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8" name="Freeform 276"/>
            <p:cNvSpPr/>
            <p:nvPr/>
          </p:nvSpPr>
          <p:spPr bwMode="auto">
            <a:xfrm>
              <a:off x="3212" y="708"/>
              <a:ext cx="97" cy="96"/>
            </a:xfrm>
            <a:custGeom>
              <a:avLst/>
              <a:gdLst>
                <a:gd name="T0" fmla="*/ 49 w 109"/>
                <a:gd name="T1" fmla="*/ 39 h 107"/>
                <a:gd name="T2" fmla="*/ 49 w 109"/>
                <a:gd name="T3" fmla="*/ 17 h 107"/>
                <a:gd name="T4" fmla="*/ 65 w 109"/>
                <a:gd name="T5" fmla="*/ 44 h 107"/>
                <a:gd name="T6" fmla="*/ 59 w 109"/>
                <a:gd name="T7" fmla="*/ 69 h 107"/>
                <a:gd name="T8" fmla="*/ 35 w 109"/>
                <a:gd name="T9" fmla="*/ 61 h 107"/>
                <a:gd name="T10" fmla="*/ 46 w 109"/>
                <a:gd name="T11" fmla="*/ 39 h 107"/>
              </a:gdLst>
              <a:ahLst/>
              <a:cxnLst>
                <a:cxn ang="0">
                  <a:pos x="T0" y="T1"/>
                </a:cxn>
                <a:cxn ang="0">
                  <a:pos x="T2" y="T3"/>
                </a:cxn>
                <a:cxn ang="0">
                  <a:pos x="T4" y="T5"/>
                </a:cxn>
                <a:cxn ang="0">
                  <a:pos x="T6" y="T7"/>
                </a:cxn>
                <a:cxn ang="0">
                  <a:pos x="T8" y="T9"/>
                </a:cxn>
                <a:cxn ang="0">
                  <a:pos x="T10" y="T11"/>
                </a:cxn>
              </a:cxnLst>
              <a:rect l="0" t="0" r="r" b="b"/>
              <a:pathLst>
                <a:path w="109" h="107">
                  <a:moveTo>
                    <a:pt x="49" y="39"/>
                  </a:moveTo>
                  <a:cubicBezTo>
                    <a:pt x="43" y="35"/>
                    <a:pt x="42" y="24"/>
                    <a:pt x="49" y="17"/>
                  </a:cubicBezTo>
                  <a:cubicBezTo>
                    <a:pt x="67" y="0"/>
                    <a:pt x="79" y="33"/>
                    <a:pt x="65" y="44"/>
                  </a:cubicBezTo>
                  <a:cubicBezTo>
                    <a:pt x="109" y="28"/>
                    <a:pt x="95" y="107"/>
                    <a:pt x="59" y="69"/>
                  </a:cubicBezTo>
                  <a:cubicBezTo>
                    <a:pt x="67" y="103"/>
                    <a:pt x="4" y="84"/>
                    <a:pt x="35" y="61"/>
                  </a:cubicBezTo>
                  <a:cubicBezTo>
                    <a:pt x="0" y="58"/>
                    <a:pt x="30" y="10"/>
                    <a:pt x="46" y="39"/>
                  </a:cubicBezTo>
                </a:path>
              </a:pathLst>
            </a:custGeom>
            <a:solidFill>
              <a:srgbClr val="FF8A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9" name="Freeform 277"/>
            <p:cNvSpPr/>
            <p:nvPr/>
          </p:nvSpPr>
          <p:spPr bwMode="auto">
            <a:xfrm>
              <a:off x="3762" y="2132"/>
              <a:ext cx="97" cy="95"/>
            </a:xfrm>
            <a:custGeom>
              <a:avLst/>
              <a:gdLst>
                <a:gd name="T0" fmla="*/ 49 w 109"/>
                <a:gd name="T1" fmla="*/ 39 h 107"/>
                <a:gd name="T2" fmla="*/ 49 w 109"/>
                <a:gd name="T3" fmla="*/ 17 h 107"/>
                <a:gd name="T4" fmla="*/ 66 w 109"/>
                <a:gd name="T5" fmla="*/ 44 h 107"/>
                <a:gd name="T6" fmla="*/ 59 w 109"/>
                <a:gd name="T7" fmla="*/ 69 h 107"/>
                <a:gd name="T8" fmla="*/ 36 w 109"/>
                <a:gd name="T9" fmla="*/ 61 h 107"/>
                <a:gd name="T10" fmla="*/ 47 w 109"/>
                <a:gd name="T11" fmla="*/ 39 h 107"/>
              </a:gdLst>
              <a:ahLst/>
              <a:cxnLst>
                <a:cxn ang="0">
                  <a:pos x="T0" y="T1"/>
                </a:cxn>
                <a:cxn ang="0">
                  <a:pos x="T2" y="T3"/>
                </a:cxn>
                <a:cxn ang="0">
                  <a:pos x="T4" y="T5"/>
                </a:cxn>
                <a:cxn ang="0">
                  <a:pos x="T6" y="T7"/>
                </a:cxn>
                <a:cxn ang="0">
                  <a:pos x="T8" y="T9"/>
                </a:cxn>
                <a:cxn ang="0">
                  <a:pos x="T10" y="T11"/>
                </a:cxn>
              </a:cxnLst>
              <a:rect l="0" t="0" r="r" b="b"/>
              <a:pathLst>
                <a:path w="109" h="107">
                  <a:moveTo>
                    <a:pt x="49" y="39"/>
                  </a:moveTo>
                  <a:cubicBezTo>
                    <a:pt x="44" y="35"/>
                    <a:pt x="42" y="24"/>
                    <a:pt x="49" y="17"/>
                  </a:cubicBezTo>
                  <a:cubicBezTo>
                    <a:pt x="67" y="0"/>
                    <a:pt x="79" y="33"/>
                    <a:pt x="66" y="44"/>
                  </a:cubicBezTo>
                  <a:cubicBezTo>
                    <a:pt x="109" y="28"/>
                    <a:pt x="96" y="107"/>
                    <a:pt x="59" y="69"/>
                  </a:cubicBezTo>
                  <a:cubicBezTo>
                    <a:pt x="67" y="103"/>
                    <a:pt x="4" y="84"/>
                    <a:pt x="36" y="61"/>
                  </a:cubicBezTo>
                  <a:cubicBezTo>
                    <a:pt x="0" y="58"/>
                    <a:pt x="30" y="10"/>
                    <a:pt x="47" y="39"/>
                  </a:cubicBezTo>
                </a:path>
              </a:pathLst>
            </a:custGeom>
            <a:solidFill>
              <a:srgbClr val="FF8A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0" name="Freeform 278"/>
            <p:cNvSpPr/>
            <p:nvPr/>
          </p:nvSpPr>
          <p:spPr bwMode="auto">
            <a:xfrm>
              <a:off x="1619" y="1174"/>
              <a:ext cx="77" cy="77"/>
            </a:xfrm>
            <a:custGeom>
              <a:avLst/>
              <a:gdLst>
                <a:gd name="T0" fmla="*/ 39 w 87"/>
                <a:gd name="T1" fmla="*/ 31 h 86"/>
                <a:gd name="T2" fmla="*/ 39 w 87"/>
                <a:gd name="T3" fmla="*/ 14 h 86"/>
                <a:gd name="T4" fmla="*/ 52 w 87"/>
                <a:gd name="T5" fmla="*/ 35 h 86"/>
                <a:gd name="T6" fmla="*/ 47 w 87"/>
                <a:gd name="T7" fmla="*/ 55 h 86"/>
                <a:gd name="T8" fmla="*/ 28 w 87"/>
                <a:gd name="T9" fmla="*/ 49 h 86"/>
                <a:gd name="T10" fmla="*/ 37 w 87"/>
                <a:gd name="T11" fmla="*/ 31 h 86"/>
              </a:gdLst>
              <a:ahLst/>
              <a:cxnLst>
                <a:cxn ang="0">
                  <a:pos x="T0" y="T1"/>
                </a:cxn>
                <a:cxn ang="0">
                  <a:pos x="T2" y="T3"/>
                </a:cxn>
                <a:cxn ang="0">
                  <a:pos x="T4" y="T5"/>
                </a:cxn>
                <a:cxn ang="0">
                  <a:pos x="T6" y="T7"/>
                </a:cxn>
                <a:cxn ang="0">
                  <a:pos x="T8" y="T9"/>
                </a:cxn>
                <a:cxn ang="0">
                  <a:pos x="T10" y="T11"/>
                </a:cxn>
              </a:cxnLst>
              <a:rect l="0" t="0" r="r" b="b"/>
              <a:pathLst>
                <a:path w="87" h="86">
                  <a:moveTo>
                    <a:pt x="39" y="31"/>
                  </a:moveTo>
                  <a:cubicBezTo>
                    <a:pt x="35" y="28"/>
                    <a:pt x="34" y="19"/>
                    <a:pt x="39" y="14"/>
                  </a:cubicBezTo>
                  <a:cubicBezTo>
                    <a:pt x="53" y="0"/>
                    <a:pt x="63" y="27"/>
                    <a:pt x="52" y="35"/>
                  </a:cubicBezTo>
                  <a:cubicBezTo>
                    <a:pt x="87" y="22"/>
                    <a:pt x="76" y="86"/>
                    <a:pt x="47" y="55"/>
                  </a:cubicBezTo>
                  <a:cubicBezTo>
                    <a:pt x="53" y="82"/>
                    <a:pt x="3" y="67"/>
                    <a:pt x="28" y="49"/>
                  </a:cubicBezTo>
                  <a:cubicBezTo>
                    <a:pt x="0" y="46"/>
                    <a:pt x="24" y="8"/>
                    <a:pt x="37" y="31"/>
                  </a:cubicBezTo>
                </a:path>
              </a:pathLst>
            </a:custGeom>
            <a:solidFill>
              <a:srgbClr val="FF8A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1" name="Freeform 279"/>
            <p:cNvSpPr/>
            <p:nvPr/>
          </p:nvSpPr>
          <p:spPr bwMode="auto">
            <a:xfrm>
              <a:off x="1998" y="2828"/>
              <a:ext cx="63" cy="61"/>
            </a:xfrm>
            <a:custGeom>
              <a:avLst/>
              <a:gdLst>
                <a:gd name="T0" fmla="*/ 32 w 70"/>
                <a:gd name="T1" fmla="*/ 24 h 68"/>
                <a:gd name="T2" fmla="*/ 32 w 70"/>
                <a:gd name="T3" fmla="*/ 10 h 68"/>
                <a:gd name="T4" fmla="*/ 42 w 70"/>
                <a:gd name="T5" fmla="*/ 28 h 68"/>
                <a:gd name="T6" fmla="*/ 38 w 70"/>
                <a:gd name="T7" fmla="*/ 43 h 68"/>
                <a:gd name="T8" fmla="*/ 23 w 70"/>
                <a:gd name="T9" fmla="*/ 38 h 68"/>
                <a:gd name="T10" fmla="*/ 30 w 70"/>
                <a:gd name="T11" fmla="*/ 24 h 68"/>
              </a:gdLst>
              <a:ahLst/>
              <a:cxnLst>
                <a:cxn ang="0">
                  <a:pos x="T0" y="T1"/>
                </a:cxn>
                <a:cxn ang="0">
                  <a:pos x="T2" y="T3"/>
                </a:cxn>
                <a:cxn ang="0">
                  <a:pos x="T4" y="T5"/>
                </a:cxn>
                <a:cxn ang="0">
                  <a:pos x="T6" y="T7"/>
                </a:cxn>
                <a:cxn ang="0">
                  <a:pos x="T8" y="T9"/>
                </a:cxn>
                <a:cxn ang="0">
                  <a:pos x="T10" y="T11"/>
                </a:cxn>
              </a:cxnLst>
              <a:rect l="0" t="0" r="r" b="b"/>
              <a:pathLst>
                <a:path w="70" h="68">
                  <a:moveTo>
                    <a:pt x="32" y="24"/>
                  </a:moveTo>
                  <a:cubicBezTo>
                    <a:pt x="28" y="22"/>
                    <a:pt x="27" y="15"/>
                    <a:pt x="32" y="10"/>
                  </a:cubicBezTo>
                  <a:cubicBezTo>
                    <a:pt x="43" y="0"/>
                    <a:pt x="51" y="21"/>
                    <a:pt x="42" y="28"/>
                  </a:cubicBezTo>
                  <a:cubicBezTo>
                    <a:pt x="70" y="17"/>
                    <a:pt x="61" y="68"/>
                    <a:pt x="38" y="43"/>
                  </a:cubicBezTo>
                  <a:cubicBezTo>
                    <a:pt x="43" y="65"/>
                    <a:pt x="3" y="53"/>
                    <a:pt x="23" y="38"/>
                  </a:cubicBezTo>
                  <a:cubicBezTo>
                    <a:pt x="0" y="36"/>
                    <a:pt x="20" y="6"/>
                    <a:pt x="30" y="24"/>
                  </a:cubicBezTo>
                </a:path>
              </a:pathLst>
            </a:custGeom>
            <a:solidFill>
              <a:srgbClr val="FF8A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2" name="Freeform 280"/>
            <p:cNvSpPr/>
            <p:nvPr/>
          </p:nvSpPr>
          <p:spPr bwMode="auto">
            <a:xfrm>
              <a:off x="3858" y="2081"/>
              <a:ext cx="62" cy="61"/>
            </a:xfrm>
            <a:custGeom>
              <a:avLst/>
              <a:gdLst>
                <a:gd name="T0" fmla="*/ 32 w 70"/>
                <a:gd name="T1" fmla="*/ 24 h 68"/>
                <a:gd name="T2" fmla="*/ 32 w 70"/>
                <a:gd name="T3" fmla="*/ 10 h 68"/>
                <a:gd name="T4" fmla="*/ 42 w 70"/>
                <a:gd name="T5" fmla="*/ 28 h 68"/>
                <a:gd name="T6" fmla="*/ 38 w 70"/>
                <a:gd name="T7" fmla="*/ 44 h 68"/>
                <a:gd name="T8" fmla="*/ 23 w 70"/>
                <a:gd name="T9" fmla="*/ 38 h 68"/>
                <a:gd name="T10" fmla="*/ 30 w 70"/>
                <a:gd name="T11" fmla="*/ 24 h 68"/>
              </a:gdLst>
              <a:ahLst/>
              <a:cxnLst>
                <a:cxn ang="0">
                  <a:pos x="T0" y="T1"/>
                </a:cxn>
                <a:cxn ang="0">
                  <a:pos x="T2" y="T3"/>
                </a:cxn>
                <a:cxn ang="0">
                  <a:pos x="T4" y="T5"/>
                </a:cxn>
                <a:cxn ang="0">
                  <a:pos x="T6" y="T7"/>
                </a:cxn>
                <a:cxn ang="0">
                  <a:pos x="T8" y="T9"/>
                </a:cxn>
                <a:cxn ang="0">
                  <a:pos x="T10" y="T11"/>
                </a:cxn>
              </a:cxnLst>
              <a:rect l="0" t="0" r="r" b="b"/>
              <a:pathLst>
                <a:path w="70" h="68">
                  <a:moveTo>
                    <a:pt x="32" y="24"/>
                  </a:moveTo>
                  <a:cubicBezTo>
                    <a:pt x="28" y="22"/>
                    <a:pt x="27" y="15"/>
                    <a:pt x="32" y="10"/>
                  </a:cubicBezTo>
                  <a:cubicBezTo>
                    <a:pt x="43" y="0"/>
                    <a:pt x="51" y="21"/>
                    <a:pt x="42" y="28"/>
                  </a:cubicBezTo>
                  <a:cubicBezTo>
                    <a:pt x="70" y="17"/>
                    <a:pt x="62" y="68"/>
                    <a:pt x="38" y="44"/>
                  </a:cubicBezTo>
                  <a:cubicBezTo>
                    <a:pt x="43" y="66"/>
                    <a:pt x="3" y="53"/>
                    <a:pt x="23" y="38"/>
                  </a:cubicBezTo>
                  <a:cubicBezTo>
                    <a:pt x="0" y="37"/>
                    <a:pt x="20" y="6"/>
                    <a:pt x="30" y="24"/>
                  </a:cubicBezTo>
                </a:path>
              </a:pathLst>
            </a:custGeom>
            <a:solidFill>
              <a:srgbClr val="FF8A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3" name="Freeform 281"/>
            <p:cNvSpPr/>
            <p:nvPr/>
          </p:nvSpPr>
          <p:spPr bwMode="auto">
            <a:xfrm>
              <a:off x="2380" y="698"/>
              <a:ext cx="127" cy="124"/>
            </a:xfrm>
            <a:custGeom>
              <a:avLst/>
              <a:gdLst>
                <a:gd name="T0" fmla="*/ 64 w 142"/>
                <a:gd name="T1" fmla="*/ 50 h 139"/>
                <a:gd name="T2" fmla="*/ 64 w 142"/>
                <a:gd name="T3" fmla="*/ 22 h 139"/>
                <a:gd name="T4" fmla="*/ 85 w 142"/>
                <a:gd name="T5" fmla="*/ 57 h 139"/>
                <a:gd name="T6" fmla="*/ 76 w 142"/>
                <a:gd name="T7" fmla="*/ 90 h 139"/>
                <a:gd name="T8" fmla="*/ 46 w 142"/>
                <a:gd name="T9" fmla="*/ 79 h 139"/>
                <a:gd name="T10" fmla="*/ 60 w 142"/>
                <a:gd name="T11" fmla="*/ 50 h 139"/>
              </a:gdLst>
              <a:ahLst/>
              <a:cxnLst>
                <a:cxn ang="0">
                  <a:pos x="T0" y="T1"/>
                </a:cxn>
                <a:cxn ang="0">
                  <a:pos x="T2" y="T3"/>
                </a:cxn>
                <a:cxn ang="0">
                  <a:pos x="T4" y="T5"/>
                </a:cxn>
                <a:cxn ang="0">
                  <a:pos x="T6" y="T7"/>
                </a:cxn>
                <a:cxn ang="0">
                  <a:pos x="T8" y="T9"/>
                </a:cxn>
                <a:cxn ang="0">
                  <a:pos x="T10" y="T11"/>
                </a:cxn>
              </a:cxnLst>
              <a:rect l="0" t="0" r="r" b="b"/>
              <a:pathLst>
                <a:path w="142" h="139">
                  <a:moveTo>
                    <a:pt x="64" y="50"/>
                  </a:moveTo>
                  <a:cubicBezTo>
                    <a:pt x="57" y="45"/>
                    <a:pt x="55" y="31"/>
                    <a:pt x="64" y="22"/>
                  </a:cubicBezTo>
                  <a:cubicBezTo>
                    <a:pt x="87" y="0"/>
                    <a:pt x="103" y="43"/>
                    <a:pt x="85" y="57"/>
                  </a:cubicBezTo>
                  <a:cubicBezTo>
                    <a:pt x="142" y="36"/>
                    <a:pt x="124" y="139"/>
                    <a:pt x="76" y="90"/>
                  </a:cubicBezTo>
                  <a:cubicBezTo>
                    <a:pt x="87" y="134"/>
                    <a:pt x="5" y="109"/>
                    <a:pt x="46" y="79"/>
                  </a:cubicBezTo>
                  <a:cubicBezTo>
                    <a:pt x="0" y="75"/>
                    <a:pt x="39" y="13"/>
                    <a:pt x="60" y="50"/>
                  </a:cubicBezTo>
                </a:path>
              </a:pathLst>
            </a:custGeom>
            <a:solidFill>
              <a:srgbClr val="FF8A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4" name="Freeform 282"/>
            <p:cNvSpPr/>
            <p:nvPr/>
          </p:nvSpPr>
          <p:spPr bwMode="auto">
            <a:xfrm>
              <a:off x="1898" y="2739"/>
              <a:ext cx="126" cy="124"/>
            </a:xfrm>
            <a:custGeom>
              <a:avLst/>
              <a:gdLst>
                <a:gd name="T0" fmla="*/ 64 w 142"/>
                <a:gd name="T1" fmla="*/ 50 h 139"/>
                <a:gd name="T2" fmla="*/ 64 w 142"/>
                <a:gd name="T3" fmla="*/ 21 h 139"/>
                <a:gd name="T4" fmla="*/ 85 w 142"/>
                <a:gd name="T5" fmla="*/ 57 h 139"/>
                <a:gd name="T6" fmla="*/ 76 w 142"/>
                <a:gd name="T7" fmla="*/ 89 h 139"/>
                <a:gd name="T8" fmla="*/ 46 w 142"/>
                <a:gd name="T9" fmla="*/ 78 h 139"/>
                <a:gd name="T10" fmla="*/ 60 w 142"/>
                <a:gd name="T11" fmla="*/ 50 h 139"/>
              </a:gdLst>
              <a:ahLst/>
              <a:cxnLst>
                <a:cxn ang="0">
                  <a:pos x="T0" y="T1"/>
                </a:cxn>
                <a:cxn ang="0">
                  <a:pos x="T2" y="T3"/>
                </a:cxn>
                <a:cxn ang="0">
                  <a:pos x="T4" y="T5"/>
                </a:cxn>
                <a:cxn ang="0">
                  <a:pos x="T6" y="T7"/>
                </a:cxn>
                <a:cxn ang="0">
                  <a:pos x="T8" y="T9"/>
                </a:cxn>
                <a:cxn ang="0">
                  <a:pos x="T10" y="T11"/>
                </a:cxn>
              </a:cxnLst>
              <a:rect l="0" t="0" r="r" b="b"/>
              <a:pathLst>
                <a:path w="142" h="139">
                  <a:moveTo>
                    <a:pt x="64" y="50"/>
                  </a:moveTo>
                  <a:cubicBezTo>
                    <a:pt x="57" y="44"/>
                    <a:pt x="55" y="30"/>
                    <a:pt x="64" y="21"/>
                  </a:cubicBezTo>
                  <a:cubicBezTo>
                    <a:pt x="87" y="0"/>
                    <a:pt x="103" y="43"/>
                    <a:pt x="85" y="57"/>
                  </a:cubicBezTo>
                  <a:cubicBezTo>
                    <a:pt x="142" y="36"/>
                    <a:pt x="124" y="139"/>
                    <a:pt x="76" y="89"/>
                  </a:cubicBezTo>
                  <a:cubicBezTo>
                    <a:pt x="87" y="134"/>
                    <a:pt x="5" y="109"/>
                    <a:pt x="46" y="78"/>
                  </a:cubicBezTo>
                  <a:cubicBezTo>
                    <a:pt x="0" y="75"/>
                    <a:pt x="39" y="12"/>
                    <a:pt x="60" y="50"/>
                  </a:cubicBezTo>
                </a:path>
              </a:pathLst>
            </a:custGeom>
            <a:solidFill>
              <a:srgbClr val="FF8A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5" name="Freeform 283"/>
            <p:cNvSpPr/>
            <p:nvPr/>
          </p:nvSpPr>
          <p:spPr bwMode="auto">
            <a:xfrm>
              <a:off x="3074" y="2701"/>
              <a:ext cx="479" cy="224"/>
            </a:xfrm>
            <a:custGeom>
              <a:avLst/>
              <a:gdLst>
                <a:gd name="T0" fmla="*/ 0 w 537"/>
                <a:gd name="T1" fmla="*/ 87 h 251"/>
                <a:gd name="T2" fmla="*/ 36 w 537"/>
                <a:gd name="T3" fmla="*/ 111 h 251"/>
                <a:gd name="T4" fmla="*/ 537 w 537"/>
                <a:gd name="T5" fmla="*/ 114 h 251"/>
                <a:gd name="T6" fmla="*/ 0 w 537"/>
                <a:gd name="T7" fmla="*/ 87 h 251"/>
              </a:gdLst>
              <a:ahLst/>
              <a:cxnLst>
                <a:cxn ang="0">
                  <a:pos x="T0" y="T1"/>
                </a:cxn>
                <a:cxn ang="0">
                  <a:pos x="T2" y="T3"/>
                </a:cxn>
                <a:cxn ang="0">
                  <a:pos x="T4" y="T5"/>
                </a:cxn>
                <a:cxn ang="0">
                  <a:pos x="T6" y="T7"/>
                </a:cxn>
              </a:cxnLst>
              <a:rect l="0" t="0" r="r" b="b"/>
              <a:pathLst>
                <a:path w="537" h="251">
                  <a:moveTo>
                    <a:pt x="0" y="87"/>
                  </a:moveTo>
                  <a:cubicBezTo>
                    <a:pt x="36" y="111"/>
                    <a:pt x="36" y="111"/>
                    <a:pt x="36" y="111"/>
                  </a:cubicBezTo>
                  <a:cubicBezTo>
                    <a:pt x="161" y="201"/>
                    <a:pt x="354" y="251"/>
                    <a:pt x="537" y="114"/>
                  </a:cubicBezTo>
                  <a:cubicBezTo>
                    <a:pt x="350" y="118"/>
                    <a:pt x="186" y="0"/>
                    <a:pt x="0" y="87"/>
                  </a:cubicBezTo>
                  <a:close/>
                </a:path>
              </a:pathLst>
            </a:custGeom>
            <a:solidFill>
              <a:srgbClr val="71D34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6" name="Freeform 284"/>
            <p:cNvSpPr/>
            <p:nvPr/>
          </p:nvSpPr>
          <p:spPr bwMode="auto">
            <a:xfrm>
              <a:off x="3124" y="2779"/>
              <a:ext cx="380" cy="52"/>
            </a:xfrm>
            <a:custGeom>
              <a:avLst/>
              <a:gdLst>
                <a:gd name="T0" fmla="*/ 1 w 426"/>
                <a:gd name="T1" fmla="*/ 2 h 59"/>
                <a:gd name="T2" fmla="*/ 241 w 426"/>
                <a:gd name="T3" fmla="*/ 40 h 59"/>
                <a:gd name="T4" fmla="*/ 338 w 426"/>
                <a:gd name="T5" fmla="*/ 57 h 59"/>
                <a:gd name="T6" fmla="*/ 423 w 426"/>
                <a:gd name="T7" fmla="*/ 45 h 59"/>
                <a:gd name="T8" fmla="*/ 422 w 426"/>
                <a:gd name="T9" fmla="*/ 39 h 59"/>
                <a:gd name="T10" fmla="*/ 333 w 426"/>
                <a:gd name="T11" fmla="*/ 45 h 59"/>
                <a:gd name="T12" fmla="*/ 224 w 426"/>
                <a:gd name="T13" fmla="*/ 27 h 59"/>
                <a:gd name="T14" fmla="*/ 1 w 426"/>
                <a:gd name="T15" fmla="*/ 0 h 59"/>
                <a:gd name="T16" fmla="*/ 1 w 426"/>
                <a:gd name="T17" fmla="*/ 2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6" h="59">
                  <a:moveTo>
                    <a:pt x="1" y="2"/>
                  </a:moveTo>
                  <a:cubicBezTo>
                    <a:pt x="82" y="7"/>
                    <a:pt x="162" y="21"/>
                    <a:pt x="241" y="40"/>
                  </a:cubicBezTo>
                  <a:cubicBezTo>
                    <a:pt x="273" y="48"/>
                    <a:pt x="305" y="55"/>
                    <a:pt x="338" y="57"/>
                  </a:cubicBezTo>
                  <a:cubicBezTo>
                    <a:pt x="365" y="59"/>
                    <a:pt x="399" y="59"/>
                    <a:pt x="423" y="45"/>
                  </a:cubicBezTo>
                  <a:cubicBezTo>
                    <a:pt x="426" y="44"/>
                    <a:pt x="425" y="40"/>
                    <a:pt x="422" y="39"/>
                  </a:cubicBezTo>
                  <a:cubicBezTo>
                    <a:pt x="393" y="37"/>
                    <a:pt x="363" y="46"/>
                    <a:pt x="333" y="45"/>
                  </a:cubicBezTo>
                  <a:cubicBezTo>
                    <a:pt x="296" y="43"/>
                    <a:pt x="260" y="35"/>
                    <a:pt x="224" y="27"/>
                  </a:cubicBezTo>
                  <a:cubicBezTo>
                    <a:pt x="151" y="12"/>
                    <a:pt x="76" y="2"/>
                    <a:pt x="1" y="0"/>
                  </a:cubicBezTo>
                  <a:cubicBezTo>
                    <a:pt x="0" y="0"/>
                    <a:pt x="0" y="1"/>
                    <a:pt x="1" y="2"/>
                  </a:cubicBezTo>
                  <a:close/>
                </a:path>
              </a:pathLst>
            </a:custGeom>
            <a:solidFill>
              <a:srgbClr val="3F9E4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7" name="Freeform 285"/>
            <p:cNvSpPr/>
            <p:nvPr/>
          </p:nvSpPr>
          <p:spPr bwMode="auto">
            <a:xfrm>
              <a:off x="3960" y="1289"/>
              <a:ext cx="215" cy="131"/>
            </a:xfrm>
            <a:custGeom>
              <a:avLst/>
              <a:gdLst>
                <a:gd name="T0" fmla="*/ 0 w 242"/>
                <a:gd name="T1" fmla="*/ 5 h 147"/>
                <a:gd name="T2" fmla="*/ 12 w 242"/>
                <a:gd name="T3" fmla="*/ 23 h 147"/>
                <a:gd name="T4" fmla="*/ 242 w 242"/>
                <a:gd name="T5" fmla="*/ 118 h 147"/>
                <a:gd name="T6" fmla="*/ 0 w 242"/>
                <a:gd name="T7" fmla="*/ 5 h 147"/>
              </a:gdLst>
              <a:ahLst/>
              <a:cxnLst>
                <a:cxn ang="0">
                  <a:pos x="T0" y="T1"/>
                </a:cxn>
                <a:cxn ang="0">
                  <a:pos x="T2" y="T3"/>
                </a:cxn>
                <a:cxn ang="0">
                  <a:pos x="T4" y="T5"/>
                </a:cxn>
                <a:cxn ang="0">
                  <a:pos x="T6" y="T7"/>
                </a:cxn>
              </a:cxnLst>
              <a:rect l="0" t="0" r="r" b="b"/>
              <a:pathLst>
                <a:path w="241" h="147">
                  <a:moveTo>
                    <a:pt x="0" y="5"/>
                  </a:moveTo>
                  <a:cubicBezTo>
                    <a:pt x="12" y="23"/>
                    <a:pt x="12" y="23"/>
                    <a:pt x="12" y="23"/>
                  </a:cubicBezTo>
                  <a:cubicBezTo>
                    <a:pt x="53" y="88"/>
                    <a:pt x="133" y="147"/>
                    <a:pt x="242" y="118"/>
                  </a:cubicBezTo>
                  <a:cubicBezTo>
                    <a:pt x="155" y="84"/>
                    <a:pt x="102" y="0"/>
                    <a:pt x="0" y="5"/>
                  </a:cubicBezTo>
                  <a:close/>
                </a:path>
              </a:pathLst>
            </a:custGeom>
            <a:solidFill>
              <a:srgbClr val="C6E03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8" name="Freeform 286"/>
            <p:cNvSpPr/>
            <p:nvPr/>
          </p:nvSpPr>
          <p:spPr bwMode="auto">
            <a:xfrm>
              <a:off x="3982" y="1302"/>
              <a:ext cx="168" cy="91"/>
            </a:xfrm>
            <a:custGeom>
              <a:avLst/>
              <a:gdLst>
                <a:gd name="T0" fmla="*/ 1 w 189"/>
                <a:gd name="T1" fmla="*/ 1 h 102"/>
                <a:gd name="T2" fmla="*/ 101 w 189"/>
                <a:gd name="T3" fmla="*/ 62 h 102"/>
                <a:gd name="T4" fmla="*/ 187 w 189"/>
                <a:gd name="T5" fmla="*/ 100 h 102"/>
                <a:gd name="T6" fmla="*/ 188 w 189"/>
                <a:gd name="T7" fmla="*/ 97 h 102"/>
                <a:gd name="T8" fmla="*/ 153 w 189"/>
                <a:gd name="T9" fmla="*/ 86 h 102"/>
                <a:gd name="T10" fmla="*/ 103 w 189"/>
                <a:gd name="T11" fmla="*/ 58 h 102"/>
                <a:gd name="T12" fmla="*/ 1 w 189"/>
                <a:gd name="T13" fmla="*/ 1 h 102"/>
                <a:gd name="T14" fmla="*/ 1 w 189"/>
                <a:gd name="T15" fmla="*/ 1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9" h="102">
                  <a:moveTo>
                    <a:pt x="1" y="1"/>
                  </a:moveTo>
                  <a:cubicBezTo>
                    <a:pt x="36" y="18"/>
                    <a:pt x="69" y="39"/>
                    <a:pt x="101" y="62"/>
                  </a:cubicBezTo>
                  <a:cubicBezTo>
                    <a:pt x="125" y="79"/>
                    <a:pt x="156" y="102"/>
                    <a:pt x="187" y="100"/>
                  </a:cubicBezTo>
                  <a:cubicBezTo>
                    <a:pt x="188" y="100"/>
                    <a:pt x="189" y="98"/>
                    <a:pt x="188" y="97"/>
                  </a:cubicBezTo>
                  <a:cubicBezTo>
                    <a:pt x="177" y="92"/>
                    <a:pt x="165" y="90"/>
                    <a:pt x="153" y="86"/>
                  </a:cubicBezTo>
                  <a:cubicBezTo>
                    <a:pt x="135" y="80"/>
                    <a:pt x="119" y="68"/>
                    <a:pt x="103" y="58"/>
                  </a:cubicBezTo>
                  <a:cubicBezTo>
                    <a:pt x="71" y="36"/>
                    <a:pt x="37" y="16"/>
                    <a:pt x="1" y="1"/>
                  </a:cubicBezTo>
                  <a:cubicBezTo>
                    <a:pt x="1" y="0"/>
                    <a:pt x="0" y="1"/>
                    <a:pt x="1" y="1"/>
                  </a:cubicBezTo>
                  <a:close/>
                </a:path>
              </a:pathLst>
            </a:custGeom>
            <a:solidFill>
              <a:srgbClr val="84AB2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9" name="Freeform 287"/>
            <p:cNvSpPr/>
            <p:nvPr/>
          </p:nvSpPr>
          <p:spPr bwMode="auto">
            <a:xfrm>
              <a:off x="1791" y="1393"/>
              <a:ext cx="126" cy="227"/>
            </a:xfrm>
            <a:custGeom>
              <a:avLst/>
              <a:gdLst>
                <a:gd name="T0" fmla="*/ 18 w 142"/>
                <a:gd name="T1" fmla="*/ 254 h 254"/>
                <a:gd name="T2" fmla="*/ 34 w 142"/>
                <a:gd name="T3" fmla="*/ 240 h 254"/>
                <a:gd name="T4" fmla="*/ 100 w 142"/>
                <a:gd name="T5" fmla="*/ 0 h 254"/>
                <a:gd name="T6" fmla="*/ 18 w 142"/>
                <a:gd name="T7" fmla="*/ 254 h 254"/>
              </a:gdLst>
              <a:ahLst/>
              <a:cxnLst>
                <a:cxn ang="0">
                  <a:pos x="T0" y="T1"/>
                </a:cxn>
                <a:cxn ang="0">
                  <a:pos x="T2" y="T3"/>
                </a:cxn>
                <a:cxn ang="0">
                  <a:pos x="T4" y="T5"/>
                </a:cxn>
                <a:cxn ang="0">
                  <a:pos x="T6" y="T7"/>
                </a:cxn>
              </a:cxnLst>
              <a:rect l="0" t="0" r="r" b="b"/>
              <a:pathLst>
                <a:path w="142" h="254">
                  <a:moveTo>
                    <a:pt x="18" y="254"/>
                  </a:moveTo>
                  <a:cubicBezTo>
                    <a:pt x="34" y="240"/>
                    <a:pt x="34" y="240"/>
                    <a:pt x="34" y="240"/>
                  </a:cubicBezTo>
                  <a:cubicBezTo>
                    <a:pt x="93" y="192"/>
                    <a:pt x="142" y="105"/>
                    <a:pt x="100" y="0"/>
                  </a:cubicBezTo>
                  <a:cubicBezTo>
                    <a:pt x="78" y="90"/>
                    <a:pt x="0" y="153"/>
                    <a:pt x="18" y="254"/>
                  </a:cubicBezTo>
                  <a:close/>
                </a:path>
              </a:pathLst>
            </a:custGeom>
            <a:solidFill>
              <a:srgbClr val="C6E03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0" name="Freeform 288"/>
            <p:cNvSpPr/>
            <p:nvPr/>
          </p:nvSpPr>
          <p:spPr bwMode="auto">
            <a:xfrm>
              <a:off x="1813" y="1418"/>
              <a:ext cx="73" cy="178"/>
            </a:xfrm>
            <a:custGeom>
              <a:avLst/>
              <a:gdLst>
                <a:gd name="T0" fmla="*/ 1 w 82"/>
                <a:gd name="T1" fmla="*/ 199 h 199"/>
                <a:gd name="T2" fmla="*/ 52 w 82"/>
                <a:gd name="T3" fmla="*/ 86 h 199"/>
                <a:gd name="T4" fmla="*/ 76 w 82"/>
                <a:gd name="T5" fmla="*/ 2 h 199"/>
                <a:gd name="T6" fmla="*/ 73 w 82"/>
                <a:gd name="T7" fmla="*/ 2 h 199"/>
                <a:gd name="T8" fmla="*/ 66 w 82"/>
                <a:gd name="T9" fmla="*/ 42 h 199"/>
                <a:gd name="T10" fmla="*/ 42 w 82"/>
                <a:gd name="T11" fmla="*/ 95 h 199"/>
                <a:gd name="T12" fmla="*/ 0 w 82"/>
                <a:gd name="T13" fmla="*/ 199 h 199"/>
                <a:gd name="T14" fmla="*/ 1 w 82"/>
                <a:gd name="T15" fmla="*/ 199 h 19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2" h="199">
                  <a:moveTo>
                    <a:pt x="1" y="199"/>
                  </a:moveTo>
                  <a:cubicBezTo>
                    <a:pt x="14" y="160"/>
                    <a:pt x="32" y="122"/>
                    <a:pt x="52" y="86"/>
                  </a:cubicBezTo>
                  <a:cubicBezTo>
                    <a:pt x="65" y="62"/>
                    <a:pt x="82" y="31"/>
                    <a:pt x="76" y="2"/>
                  </a:cubicBezTo>
                  <a:cubicBezTo>
                    <a:pt x="76" y="0"/>
                    <a:pt x="74" y="1"/>
                    <a:pt x="73" y="2"/>
                  </a:cubicBezTo>
                  <a:cubicBezTo>
                    <a:pt x="69" y="15"/>
                    <a:pt x="69" y="29"/>
                    <a:pt x="66" y="42"/>
                  </a:cubicBezTo>
                  <a:cubicBezTo>
                    <a:pt x="60" y="61"/>
                    <a:pt x="51" y="78"/>
                    <a:pt x="42" y="95"/>
                  </a:cubicBezTo>
                  <a:cubicBezTo>
                    <a:pt x="25" y="128"/>
                    <a:pt x="11" y="163"/>
                    <a:pt x="0" y="199"/>
                  </a:cubicBezTo>
                  <a:cubicBezTo>
                    <a:pt x="0" y="199"/>
                    <a:pt x="1" y="199"/>
                    <a:pt x="1" y="199"/>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1" name="Freeform 289"/>
            <p:cNvSpPr/>
            <p:nvPr/>
          </p:nvSpPr>
          <p:spPr bwMode="auto">
            <a:xfrm>
              <a:off x="3850" y="1337"/>
              <a:ext cx="152" cy="313"/>
            </a:xfrm>
            <a:custGeom>
              <a:avLst/>
              <a:gdLst>
                <a:gd name="T0" fmla="*/ 51 w 170"/>
                <a:gd name="T1" fmla="*/ 351 h 351"/>
                <a:gd name="T2" fmla="*/ 68 w 170"/>
                <a:gd name="T3" fmla="*/ 329 h 351"/>
                <a:gd name="T4" fmla="*/ 86 w 170"/>
                <a:gd name="T5" fmla="*/ 0 h 351"/>
                <a:gd name="T6" fmla="*/ 51 w 170"/>
                <a:gd name="T7" fmla="*/ 351 h 351"/>
              </a:gdLst>
              <a:ahLst/>
              <a:cxnLst>
                <a:cxn ang="0">
                  <a:pos x="T0" y="T1"/>
                </a:cxn>
                <a:cxn ang="0">
                  <a:pos x="T2" y="T3"/>
                </a:cxn>
                <a:cxn ang="0">
                  <a:pos x="T4" y="T5"/>
                </a:cxn>
                <a:cxn ang="0">
                  <a:pos x="T6" y="T7"/>
                </a:cxn>
              </a:cxnLst>
              <a:rect l="0" t="0" r="r" b="b"/>
              <a:pathLst>
                <a:path w="170" h="351">
                  <a:moveTo>
                    <a:pt x="51" y="351"/>
                  </a:moveTo>
                  <a:cubicBezTo>
                    <a:pt x="68" y="329"/>
                    <a:pt x="68" y="329"/>
                    <a:pt x="68" y="329"/>
                  </a:cubicBezTo>
                  <a:cubicBezTo>
                    <a:pt x="131" y="249"/>
                    <a:pt x="170" y="124"/>
                    <a:pt x="86" y="0"/>
                  </a:cubicBezTo>
                  <a:cubicBezTo>
                    <a:pt x="82" y="123"/>
                    <a:pt x="0" y="226"/>
                    <a:pt x="51" y="351"/>
                  </a:cubicBezTo>
                  <a:close/>
                </a:path>
              </a:pathLst>
            </a:custGeom>
            <a:solidFill>
              <a:srgbClr val="21C4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2" name="Freeform 290"/>
            <p:cNvSpPr/>
            <p:nvPr/>
          </p:nvSpPr>
          <p:spPr bwMode="auto">
            <a:xfrm>
              <a:off x="3897" y="1369"/>
              <a:ext cx="53" cy="249"/>
            </a:xfrm>
            <a:custGeom>
              <a:avLst/>
              <a:gdLst>
                <a:gd name="T0" fmla="*/ 1 w 59"/>
                <a:gd name="T1" fmla="*/ 278 h 279"/>
                <a:gd name="T2" fmla="*/ 35 w 59"/>
                <a:gd name="T3" fmla="*/ 120 h 279"/>
                <a:gd name="T4" fmla="*/ 43 w 59"/>
                <a:gd name="T5" fmla="*/ 3 h 279"/>
                <a:gd name="T6" fmla="*/ 39 w 59"/>
                <a:gd name="T7" fmla="*/ 4 h 279"/>
                <a:gd name="T8" fmla="*/ 40 w 59"/>
                <a:gd name="T9" fmla="*/ 60 h 279"/>
                <a:gd name="T10" fmla="*/ 25 w 59"/>
                <a:gd name="T11" fmla="*/ 131 h 279"/>
                <a:gd name="T12" fmla="*/ 0 w 59"/>
                <a:gd name="T13" fmla="*/ 278 h 279"/>
                <a:gd name="T14" fmla="*/ 1 w 59"/>
                <a:gd name="T15" fmla="*/ 278 h 2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9" h="279">
                  <a:moveTo>
                    <a:pt x="1" y="278"/>
                  </a:moveTo>
                  <a:cubicBezTo>
                    <a:pt x="7" y="224"/>
                    <a:pt x="19" y="172"/>
                    <a:pt x="35" y="120"/>
                  </a:cubicBezTo>
                  <a:cubicBezTo>
                    <a:pt x="45" y="85"/>
                    <a:pt x="59" y="37"/>
                    <a:pt x="43" y="3"/>
                  </a:cubicBezTo>
                  <a:cubicBezTo>
                    <a:pt x="42" y="0"/>
                    <a:pt x="39" y="2"/>
                    <a:pt x="39" y="4"/>
                  </a:cubicBezTo>
                  <a:cubicBezTo>
                    <a:pt x="37" y="22"/>
                    <a:pt x="41" y="41"/>
                    <a:pt x="40" y="60"/>
                  </a:cubicBezTo>
                  <a:cubicBezTo>
                    <a:pt x="38" y="84"/>
                    <a:pt x="31" y="108"/>
                    <a:pt x="25" y="131"/>
                  </a:cubicBezTo>
                  <a:cubicBezTo>
                    <a:pt x="13" y="179"/>
                    <a:pt x="3" y="228"/>
                    <a:pt x="0" y="278"/>
                  </a:cubicBezTo>
                  <a:cubicBezTo>
                    <a:pt x="0" y="279"/>
                    <a:pt x="1" y="279"/>
                    <a:pt x="1" y="27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3" name="Freeform 291"/>
            <p:cNvSpPr/>
            <p:nvPr/>
          </p:nvSpPr>
          <p:spPr bwMode="auto">
            <a:xfrm>
              <a:off x="3536" y="2581"/>
              <a:ext cx="352" cy="244"/>
            </a:xfrm>
            <a:custGeom>
              <a:avLst/>
              <a:gdLst>
                <a:gd name="T0" fmla="*/ 395 w 395"/>
                <a:gd name="T1" fmla="*/ 0 h 274"/>
                <a:gd name="T2" fmla="*/ 357 w 395"/>
                <a:gd name="T3" fmla="*/ 3 h 274"/>
                <a:gd name="T4" fmla="*/ 0 w 395"/>
                <a:gd name="T5" fmla="*/ 274 h 274"/>
                <a:gd name="T6" fmla="*/ 395 w 395"/>
                <a:gd name="T7" fmla="*/ 0 h 274"/>
              </a:gdLst>
              <a:ahLst/>
              <a:cxnLst>
                <a:cxn ang="0">
                  <a:pos x="T0" y="T1"/>
                </a:cxn>
                <a:cxn ang="0">
                  <a:pos x="T2" y="T3"/>
                </a:cxn>
                <a:cxn ang="0">
                  <a:pos x="T4" y="T5"/>
                </a:cxn>
                <a:cxn ang="0">
                  <a:pos x="T6" y="T7"/>
                </a:cxn>
              </a:cxnLst>
              <a:rect l="0" t="0" r="r" b="b"/>
              <a:pathLst>
                <a:path w="395" h="274">
                  <a:moveTo>
                    <a:pt x="395" y="0"/>
                  </a:moveTo>
                  <a:cubicBezTo>
                    <a:pt x="357" y="3"/>
                    <a:pt x="357" y="3"/>
                    <a:pt x="357" y="3"/>
                  </a:cubicBezTo>
                  <a:cubicBezTo>
                    <a:pt x="219" y="7"/>
                    <a:pt x="55" y="77"/>
                    <a:pt x="0" y="274"/>
                  </a:cubicBezTo>
                  <a:cubicBezTo>
                    <a:pt x="131" y="169"/>
                    <a:pt x="311" y="164"/>
                    <a:pt x="395" y="0"/>
                  </a:cubicBezTo>
                  <a:close/>
                </a:path>
              </a:pathLst>
            </a:custGeom>
            <a:solidFill>
              <a:srgbClr val="21C4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4" name="Freeform 292"/>
            <p:cNvSpPr/>
            <p:nvPr/>
          </p:nvSpPr>
          <p:spPr bwMode="auto">
            <a:xfrm>
              <a:off x="3563" y="2608"/>
              <a:ext cx="290" cy="182"/>
            </a:xfrm>
            <a:custGeom>
              <a:avLst/>
              <a:gdLst>
                <a:gd name="T0" fmla="*/ 323 w 325"/>
                <a:gd name="T1" fmla="*/ 0 h 205"/>
                <a:gd name="T2" fmla="*/ 132 w 325"/>
                <a:gd name="T3" fmla="*/ 104 h 205"/>
                <a:gd name="T4" fmla="*/ 53 w 325"/>
                <a:gd name="T5" fmla="*/ 146 h 205"/>
                <a:gd name="T6" fmla="*/ 1 w 325"/>
                <a:gd name="T7" fmla="*/ 199 h 205"/>
                <a:gd name="T8" fmla="*/ 5 w 325"/>
                <a:gd name="T9" fmla="*/ 203 h 205"/>
                <a:gd name="T10" fmla="*/ 62 w 325"/>
                <a:gd name="T11" fmla="*/ 153 h 205"/>
                <a:gd name="T12" fmla="*/ 142 w 325"/>
                <a:gd name="T13" fmla="*/ 108 h 205"/>
                <a:gd name="T14" fmla="*/ 324 w 325"/>
                <a:gd name="T15" fmla="*/ 2 h 205"/>
                <a:gd name="T16" fmla="*/ 323 w 325"/>
                <a:gd name="T17" fmla="*/ 0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5" h="205">
                  <a:moveTo>
                    <a:pt x="323" y="0"/>
                  </a:moveTo>
                  <a:cubicBezTo>
                    <a:pt x="263" y="41"/>
                    <a:pt x="198" y="75"/>
                    <a:pt x="132" y="104"/>
                  </a:cubicBezTo>
                  <a:cubicBezTo>
                    <a:pt x="105" y="116"/>
                    <a:pt x="78" y="129"/>
                    <a:pt x="53" y="146"/>
                  </a:cubicBezTo>
                  <a:cubicBezTo>
                    <a:pt x="33" y="159"/>
                    <a:pt x="10" y="177"/>
                    <a:pt x="1" y="199"/>
                  </a:cubicBezTo>
                  <a:cubicBezTo>
                    <a:pt x="0" y="202"/>
                    <a:pt x="2" y="205"/>
                    <a:pt x="5" y="203"/>
                  </a:cubicBezTo>
                  <a:cubicBezTo>
                    <a:pt x="26" y="190"/>
                    <a:pt x="42" y="168"/>
                    <a:pt x="62" y="153"/>
                  </a:cubicBezTo>
                  <a:cubicBezTo>
                    <a:pt x="87" y="135"/>
                    <a:pt x="115" y="121"/>
                    <a:pt x="142" y="108"/>
                  </a:cubicBezTo>
                  <a:cubicBezTo>
                    <a:pt x="205" y="78"/>
                    <a:pt x="267" y="43"/>
                    <a:pt x="324" y="2"/>
                  </a:cubicBezTo>
                  <a:cubicBezTo>
                    <a:pt x="325" y="1"/>
                    <a:pt x="324" y="0"/>
                    <a:pt x="323" y="0"/>
                  </a:cubicBezTo>
                  <a:close/>
                </a:path>
              </a:pathLst>
            </a:custGeom>
            <a:solidFill>
              <a:srgbClr val="3C755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5" name="Freeform 293"/>
            <p:cNvSpPr/>
            <p:nvPr/>
          </p:nvSpPr>
          <p:spPr bwMode="auto">
            <a:xfrm>
              <a:off x="3370" y="2648"/>
              <a:ext cx="268" cy="225"/>
            </a:xfrm>
            <a:custGeom>
              <a:avLst/>
              <a:gdLst>
                <a:gd name="T0" fmla="*/ 285 w 301"/>
                <a:gd name="T1" fmla="*/ 14 h 252"/>
                <a:gd name="T2" fmla="*/ 205 w 301"/>
                <a:gd name="T3" fmla="*/ 102 h 252"/>
                <a:gd name="T4" fmla="*/ 149 w 301"/>
                <a:gd name="T5" fmla="*/ 0 h 252"/>
                <a:gd name="T6" fmla="*/ 98 w 301"/>
                <a:gd name="T7" fmla="*/ 102 h 252"/>
                <a:gd name="T8" fmla="*/ 10 w 301"/>
                <a:gd name="T9" fmla="*/ 34 h 252"/>
                <a:gd name="T10" fmla="*/ 0 w 301"/>
                <a:gd name="T11" fmla="*/ 26 h 252"/>
                <a:gd name="T12" fmla="*/ 31 w 301"/>
                <a:gd name="T13" fmla="*/ 175 h 252"/>
                <a:gd name="T14" fmla="*/ 69 w 301"/>
                <a:gd name="T15" fmla="*/ 220 h 252"/>
                <a:gd name="T16" fmla="*/ 198 w 301"/>
                <a:gd name="T17" fmla="*/ 233 h 252"/>
                <a:gd name="T18" fmla="*/ 285 w 301"/>
                <a:gd name="T19" fmla="*/ 14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1" h="251">
                  <a:moveTo>
                    <a:pt x="285" y="14"/>
                  </a:moveTo>
                  <a:cubicBezTo>
                    <a:pt x="257" y="43"/>
                    <a:pt x="237" y="72"/>
                    <a:pt x="205" y="102"/>
                  </a:cubicBezTo>
                  <a:cubicBezTo>
                    <a:pt x="186" y="70"/>
                    <a:pt x="169" y="38"/>
                    <a:pt x="149" y="0"/>
                  </a:cubicBezTo>
                  <a:cubicBezTo>
                    <a:pt x="130" y="38"/>
                    <a:pt x="117" y="57"/>
                    <a:pt x="98" y="102"/>
                  </a:cubicBezTo>
                  <a:cubicBezTo>
                    <a:pt x="75" y="85"/>
                    <a:pt x="74" y="91"/>
                    <a:pt x="10" y="34"/>
                  </a:cubicBezTo>
                  <a:cubicBezTo>
                    <a:pt x="0" y="26"/>
                    <a:pt x="0" y="26"/>
                    <a:pt x="0" y="26"/>
                  </a:cubicBezTo>
                  <a:cubicBezTo>
                    <a:pt x="2" y="88"/>
                    <a:pt x="13" y="145"/>
                    <a:pt x="31" y="175"/>
                  </a:cubicBezTo>
                  <a:cubicBezTo>
                    <a:pt x="51" y="209"/>
                    <a:pt x="69" y="220"/>
                    <a:pt x="69" y="220"/>
                  </a:cubicBezTo>
                  <a:cubicBezTo>
                    <a:pt x="96" y="240"/>
                    <a:pt x="142" y="252"/>
                    <a:pt x="198" y="233"/>
                  </a:cubicBezTo>
                  <a:cubicBezTo>
                    <a:pt x="270" y="209"/>
                    <a:pt x="301" y="85"/>
                    <a:pt x="285" y="14"/>
                  </a:cubicBezTo>
                  <a:close/>
                </a:path>
              </a:pathLst>
            </a:custGeom>
            <a:solidFill>
              <a:srgbClr val="FFDF3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6" name="Freeform 294"/>
            <p:cNvSpPr/>
            <p:nvPr/>
          </p:nvSpPr>
          <p:spPr bwMode="auto">
            <a:xfrm>
              <a:off x="3421" y="2638"/>
              <a:ext cx="31" cy="111"/>
            </a:xfrm>
            <a:custGeom>
              <a:avLst/>
              <a:gdLst>
                <a:gd name="T0" fmla="*/ 34 w 35"/>
                <a:gd name="T1" fmla="*/ 120 h 125"/>
                <a:gd name="T2" fmla="*/ 21 w 35"/>
                <a:gd name="T3" fmla="*/ 67 h 125"/>
                <a:gd name="T4" fmla="*/ 7 w 35"/>
                <a:gd name="T5" fmla="*/ 4 h 125"/>
                <a:gd name="T6" fmla="*/ 1 w 35"/>
                <a:gd name="T7" fmla="*/ 5 h 125"/>
                <a:gd name="T8" fmla="*/ 11 w 35"/>
                <a:gd name="T9" fmla="*/ 63 h 125"/>
                <a:gd name="T10" fmla="*/ 29 w 35"/>
                <a:gd name="T11" fmla="*/ 122 h 125"/>
                <a:gd name="T12" fmla="*/ 34 w 35"/>
                <a:gd name="T13" fmla="*/ 120 h 125"/>
              </a:gdLst>
              <a:ahLst/>
              <a:cxnLst>
                <a:cxn ang="0">
                  <a:pos x="T0" y="T1"/>
                </a:cxn>
                <a:cxn ang="0">
                  <a:pos x="T2" y="T3"/>
                </a:cxn>
                <a:cxn ang="0">
                  <a:pos x="T4" y="T5"/>
                </a:cxn>
                <a:cxn ang="0">
                  <a:pos x="T6" y="T7"/>
                </a:cxn>
                <a:cxn ang="0">
                  <a:pos x="T8" y="T9"/>
                </a:cxn>
                <a:cxn ang="0">
                  <a:pos x="T10" y="T11"/>
                </a:cxn>
                <a:cxn ang="0">
                  <a:pos x="T12" y="T13"/>
                </a:cxn>
              </a:cxnLst>
              <a:rect l="0" t="0" r="r" b="b"/>
              <a:pathLst>
                <a:path w="35" h="125">
                  <a:moveTo>
                    <a:pt x="34" y="120"/>
                  </a:moveTo>
                  <a:cubicBezTo>
                    <a:pt x="31" y="102"/>
                    <a:pt x="26" y="85"/>
                    <a:pt x="21" y="67"/>
                  </a:cubicBezTo>
                  <a:cubicBezTo>
                    <a:pt x="17" y="46"/>
                    <a:pt x="14" y="24"/>
                    <a:pt x="7" y="4"/>
                  </a:cubicBezTo>
                  <a:cubicBezTo>
                    <a:pt x="6" y="0"/>
                    <a:pt x="0" y="1"/>
                    <a:pt x="1" y="5"/>
                  </a:cubicBezTo>
                  <a:cubicBezTo>
                    <a:pt x="1" y="24"/>
                    <a:pt x="7" y="44"/>
                    <a:pt x="11" y="63"/>
                  </a:cubicBezTo>
                  <a:cubicBezTo>
                    <a:pt x="16" y="83"/>
                    <a:pt x="21" y="103"/>
                    <a:pt x="29" y="122"/>
                  </a:cubicBezTo>
                  <a:cubicBezTo>
                    <a:pt x="30" y="125"/>
                    <a:pt x="35" y="122"/>
                    <a:pt x="34" y="120"/>
                  </a:cubicBezTo>
                  <a:close/>
                </a:path>
              </a:pathLst>
            </a:custGeom>
            <a:solidFill>
              <a:srgbClr val="FFDF3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7" name="Freeform 295"/>
            <p:cNvSpPr/>
            <p:nvPr/>
          </p:nvSpPr>
          <p:spPr bwMode="auto">
            <a:xfrm>
              <a:off x="3404" y="2609"/>
              <a:ext cx="29" cy="26"/>
            </a:xfrm>
            <a:custGeom>
              <a:avLst/>
              <a:gdLst>
                <a:gd name="T0" fmla="*/ 21 w 33"/>
                <a:gd name="T1" fmla="*/ 24 h 29"/>
                <a:gd name="T2" fmla="*/ 15 w 33"/>
                <a:gd name="T3" fmla="*/ 0 h 29"/>
                <a:gd name="T4" fmla="*/ 21 w 33"/>
                <a:gd name="T5" fmla="*/ 24 h 29"/>
              </a:gdLst>
              <a:ahLst/>
              <a:cxnLst>
                <a:cxn ang="0">
                  <a:pos x="T0" y="T1"/>
                </a:cxn>
                <a:cxn ang="0">
                  <a:pos x="T2" y="T3"/>
                </a:cxn>
                <a:cxn ang="0">
                  <a:pos x="T4" y="T5"/>
                </a:cxn>
              </a:cxnLst>
              <a:rect l="0" t="0" r="r" b="b"/>
              <a:pathLst>
                <a:path w="33" h="28">
                  <a:moveTo>
                    <a:pt x="21" y="24"/>
                  </a:moveTo>
                  <a:cubicBezTo>
                    <a:pt x="3" y="29"/>
                    <a:pt x="0" y="1"/>
                    <a:pt x="15" y="0"/>
                  </a:cubicBezTo>
                  <a:cubicBezTo>
                    <a:pt x="31" y="0"/>
                    <a:pt x="33" y="20"/>
                    <a:pt x="21" y="24"/>
                  </a:cubicBezTo>
                </a:path>
              </a:pathLst>
            </a:custGeom>
            <a:solidFill>
              <a:srgbClr val="FFDF3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8" name="Freeform 296"/>
            <p:cNvSpPr/>
            <p:nvPr/>
          </p:nvSpPr>
          <p:spPr bwMode="auto">
            <a:xfrm>
              <a:off x="3529" y="2614"/>
              <a:ext cx="12" cy="113"/>
            </a:xfrm>
            <a:custGeom>
              <a:avLst/>
              <a:gdLst>
                <a:gd name="T0" fmla="*/ 13 w 13"/>
                <a:gd name="T1" fmla="*/ 124 h 127"/>
                <a:gd name="T2" fmla="*/ 11 w 13"/>
                <a:gd name="T3" fmla="*/ 70 h 127"/>
                <a:gd name="T4" fmla="*/ 10 w 13"/>
                <a:gd name="T5" fmla="*/ 5 h 127"/>
                <a:gd name="T6" fmla="*/ 3 w 13"/>
                <a:gd name="T7" fmla="*/ 4 h 127"/>
                <a:gd name="T8" fmla="*/ 2 w 13"/>
                <a:gd name="T9" fmla="*/ 63 h 127"/>
                <a:gd name="T10" fmla="*/ 7 w 13"/>
                <a:gd name="T11" fmla="*/ 124 h 127"/>
                <a:gd name="T12" fmla="*/ 13 w 13"/>
                <a:gd name="T13" fmla="*/ 124 h 127"/>
              </a:gdLst>
              <a:ahLst/>
              <a:cxnLst>
                <a:cxn ang="0">
                  <a:pos x="T0" y="T1"/>
                </a:cxn>
                <a:cxn ang="0">
                  <a:pos x="T2" y="T3"/>
                </a:cxn>
                <a:cxn ang="0">
                  <a:pos x="T4" y="T5"/>
                </a:cxn>
                <a:cxn ang="0">
                  <a:pos x="T6" y="T7"/>
                </a:cxn>
                <a:cxn ang="0">
                  <a:pos x="T8" y="T9"/>
                </a:cxn>
                <a:cxn ang="0">
                  <a:pos x="T10" y="T11"/>
                </a:cxn>
                <a:cxn ang="0">
                  <a:pos x="T12" y="T13"/>
                </a:cxn>
              </a:cxnLst>
              <a:rect l="0" t="0" r="r" b="b"/>
              <a:pathLst>
                <a:path w="13" h="127">
                  <a:moveTo>
                    <a:pt x="13" y="124"/>
                  </a:moveTo>
                  <a:cubicBezTo>
                    <a:pt x="13" y="106"/>
                    <a:pt x="11" y="88"/>
                    <a:pt x="11" y="70"/>
                  </a:cubicBezTo>
                  <a:cubicBezTo>
                    <a:pt x="10" y="48"/>
                    <a:pt x="12" y="26"/>
                    <a:pt x="10" y="5"/>
                  </a:cubicBezTo>
                  <a:cubicBezTo>
                    <a:pt x="9" y="1"/>
                    <a:pt x="4" y="0"/>
                    <a:pt x="3" y="4"/>
                  </a:cubicBezTo>
                  <a:cubicBezTo>
                    <a:pt x="0" y="23"/>
                    <a:pt x="1" y="43"/>
                    <a:pt x="2" y="63"/>
                  </a:cubicBezTo>
                  <a:cubicBezTo>
                    <a:pt x="2" y="83"/>
                    <a:pt x="3" y="104"/>
                    <a:pt x="7" y="124"/>
                  </a:cubicBezTo>
                  <a:cubicBezTo>
                    <a:pt x="8" y="127"/>
                    <a:pt x="13" y="127"/>
                    <a:pt x="13" y="124"/>
                  </a:cubicBezTo>
                  <a:close/>
                </a:path>
              </a:pathLst>
            </a:custGeom>
            <a:solidFill>
              <a:srgbClr val="FFDF3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9" name="Freeform 297"/>
            <p:cNvSpPr/>
            <p:nvPr/>
          </p:nvSpPr>
          <p:spPr bwMode="auto">
            <a:xfrm>
              <a:off x="3521" y="2584"/>
              <a:ext cx="29" cy="25"/>
            </a:xfrm>
            <a:custGeom>
              <a:avLst/>
              <a:gdLst>
                <a:gd name="T0" fmla="*/ 18 w 33"/>
                <a:gd name="T1" fmla="*/ 27 h 28"/>
                <a:gd name="T2" fmla="*/ 18 w 33"/>
                <a:gd name="T3" fmla="*/ 3 h 28"/>
                <a:gd name="T4" fmla="*/ 18 w 33"/>
                <a:gd name="T5" fmla="*/ 27 h 28"/>
              </a:gdLst>
              <a:ahLst/>
              <a:cxnLst>
                <a:cxn ang="0">
                  <a:pos x="T0" y="T1"/>
                </a:cxn>
                <a:cxn ang="0">
                  <a:pos x="T2" y="T3"/>
                </a:cxn>
                <a:cxn ang="0">
                  <a:pos x="T4" y="T5"/>
                </a:cxn>
              </a:cxnLst>
              <a:rect l="0" t="0" r="r" b="b"/>
              <a:pathLst>
                <a:path w="33" h="28">
                  <a:moveTo>
                    <a:pt x="18" y="27"/>
                  </a:moveTo>
                  <a:cubicBezTo>
                    <a:pt x="0" y="28"/>
                    <a:pt x="2" y="0"/>
                    <a:pt x="18" y="3"/>
                  </a:cubicBezTo>
                  <a:cubicBezTo>
                    <a:pt x="33" y="5"/>
                    <a:pt x="31" y="25"/>
                    <a:pt x="18" y="27"/>
                  </a:cubicBezTo>
                </a:path>
              </a:pathLst>
            </a:custGeom>
            <a:solidFill>
              <a:srgbClr val="FFDF3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0" name="Freeform 298"/>
            <p:cNvSpPr/>
            <p:nvPr/>
          </p:nvSpPr>
          <p:spPr bwMode="auto">
            <a:xfrm>
              <a:off x="3461" y="2616"/>
              <a:ext cx="25" cy="111"/>
            </a:xfrm>
            <a:custGeom>
              <a:avLst/>
              <a:gdLst>
                <a:gd name="T0" fmla="*/ 28 w 28"/>
                <a:gd name="T1" fmla="*/ 122 h 125"/>
                <a:gd name="T2" fmla="*/ 18 w 28"/>
                <a:gd name="T3" fmla="*/ 68 h 125"/>
                <a:gd name="T4" fmla="*/ 7 w 28"/>
                <a:gd name="T5" fmla="*/ 4 h 125"/>
                <a:gd name="T6" fmla="*/ 1 w 28"/>
                <a:gd name="T7" fmla="*/ 5 h 125"/>
                <a:gd name="T8" fmla="*/ 8 w 28"/>
                <a:gd name="T9" fmla="*/ 64 h 125"/>
                <a:gd name="T10" fmla="*/ 22 w 28"/>
                <a:gd name="T11" fmla="*/ 123 h 125"/>
                <a:gd name="T12" fmla="*/ 28 w 28"/>
                <a:gd name="T13" fmla="*/ 122 h 125"/>
              </a:gdLst>
              <a:ahLst/>
              <a:cxnLst>
                <a:cxn ang="0">
                  <a:pos x="T0" y="T1"/>
                </a:cxn>
                <a:cxn ang="0">
                  <a:pos x="T2" y="T3"/>
                </a:cxn>
                <a:cxn ang="0">
                  <a:pos x="T4" y="T5"/>
                </a:cxn>
                <a:cxn ang="0">
                  <a:pos x="T6" y="T7"/>
                </a:cxn>
                <a:cxn ang="0">
                  <a:pos x="T8" y="T9"/>
                </a:cxn>
                <a:cxn ang="0">
                  <a:pos x="T10" y="T11"/>
                </a:cxn>
                <a:cxn ang="0">
                  <a:pos x="T12" y="T13"/>
                </a:cxn>
              </a:cxnLst>
              <a:rect l="0" t="0" r="r" b="b"/>
              <a:pathLst>
                <a:path w="28" h="125">
                  <a:moveTo>
                    <a:pt x="28" y="122"/>
                  </a:moveTo>
                  <a:cubicBezTo>
                    <a:pt x="26" y="104"/>
                    <a:pt x="21" y="86"/>
                    <a:pt x="18" y="68"/>
                  </a:cubicBezTo>
                  <a:cubicBezTo>
                    <a:pt x="14" y="47"/>
                    <a:pt x="13" y="25"/>
                    <a:pt x="7" y="4"/>
                  </a:cubicBezTo>
                  <a:cubicBezTo>
                    <a:pt x="6" y="0"/>
                    <a:pt x="1" y="1"/>
                    <a:pt x="1" y="5"/>
                  </a:cubicBezTo>
                  <a:cubicBezTo>
                    <a:pt x="0" y="24"/>
                    <a:pt x="5" y="45"/>
                    <a:pt x="8" y="64"/>
                  </a:cubicBezTo>
                  <a:cubicBezTo>
                    <a:pt x="12" y="84"/>
                    <a:pt x="15" y="104"/>
                    <a:pt x="22" y="123"/>
                  </a:cubicBezTo>
                  <a:cubicBezTo>
                    <a:pt x="23" y="125"/>
                    <a:pt x="28" y="125"/>
                    <a:pt x="28" y="122"/>
                  </a:cubicBezTo>
                  <a:close/>
                </a:path>
              </a:pathLst>
            </a:custGeom>
            <a:solidFill>
              <a:srgbClr val="FFDF3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1" name="Freeform 299"/>
            <p:cNvSpPr/>
            <p:nvPr/>
          </p:nvSpPr>
          <p:spPr bwMode="auto">
            <a:xfrm>
              <a:off x="3448" y="2589"/>
              <a:ext cx="28" cy="25"/>
            </a:xfrm>
            <a:custGeom>
              <a:avLst/>
              <a:gdLst>
                <a:gd name="T0" fmla="*/ 20 w 32"/>
                <a:gd name="T1" fmla="*/ 24 h 28"/>
                <a:gd name="T2" fmla="*/ 16 w 32"/>
                <a:gd name="T3" fmla="*/ 0 h 28"/>
                <a:gd name="T4" fmla="*/ 20 w 32"/>
                <a:gd name="T5" fmla="*/ 24 h 28"/>
              </a:gdLst>
              <a:ahLst/>
              <a:cxnLst>
                <a:cxn ang="0">
                  <a:pos x="T0" y="T1"/>
                </a:cxn>
                <a:cxn ang="0">
                  <a:pos x="T2" y="T3"/>
                </a:cxn>
                <a:cxn ang="0">
                  <a:pos x="T4" y="T5"/>
                </a:cxn>
              </a:cxnLst>
              <a:rect l="0" t="0" r="r" b="b"/>
              <a:pathLst>
                <a:path w="32" h="28">
                  <a:moveTo>
                    <a:pt x="20" y="24"/>
                  </a:moveTo>
                  <a:cubicBezTo>
                    <a:pt x="2" y="28"/>
                    <a:pt x="0" y="0"/>
                    <a:pt x="16" y="0"/>
                  </a:cubicBezTo>
                  <a:cubicBezTo>
                    <a:pt x="31" y="1"/>
                    <a:pt x="32" y="21"/>
                    <a:pt x="20" y="24"/>
                  </a:cubicBezTo>
                </a:path>
              </a:pathLst>
            </a:custGeom>
            <a:solidFill>
              <a:srgbClr val="FFDF3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2" name="Freeform 300"/>
            <p:cNvSpPr/>
            <p:nvPr/>
          </p:nvSpPr>
          <p:spPr bwMode="auto">
            <a:xfrm>
              <a:off x="3557" y="2632"/>
              <a:ext cx="24" cy="111"/>
            </a:xfrm>
            <a:custGeom>
              <a:avLst/>
              <a:gdLst>
                <a:gd name="T0" fmla="*/ 6 w 27"/>
                <a:gd name="T1" fmla="*/ 122 h 125"/>
                <a:gd name="T2" fmla="*/ 19 w 27"/>
                <a:gd name="T3" fmla="*/ 63 h 125"/>
                <a:gd name="T4" fmla="*/ 26 w 27"/>
                <a:gd name="T5" fmla="*/ 4 h 125"/>
                <a:gd name="T6" fmla="*/ 20 w 27"/>
                <a:gd name="T7" fmla="*/ 4 h 125"/>
                <a:gd name="T8" fmla="*/ 10 w 27"/>
                <a:gd name="T9" fmla="*/ 68 h 125"/>
                <a:gd name="T10" fmla="*/ 0 w 27"/>
                <a:gd name="T11" fmla="*/ 121 h 125"/>
                <a:gd name="T12" fmla="*/ 6 w 27"/>
                <a:gd name="T13" fmla="*/ 122 h 125"/>
              </a:gdLst>
              <a:ahLst/>
              <a:cxnLst>
                <a:cxn ang="0">
                  <a:pos x="T0" y="T1"/>
                </a:cxn>
                <a:cxn ang="0">
                  <a:pos x="T2" y="T3"/>
                </a:cxn>
                <a:cxn ang="0">
                  <a:pos x="T4" y="T5"/>
                </a:cxn>
                <a:cxn ang="0">
                  <a:pos x="T6" y="T7"/>
                </a:cxn>
                <a:cxn ang="0">
                  <a:pos x="T8" y="T9"/>
                </a:cxn>
                <a:cxn ang="0">
                  <a:pos x="T10" y="T11"/>
                </a:cxn>
                <a:cxn ang="0">
                  <a:pos x="T12" y="T13"/>
                </a:cxn>
              </a:cxnLst>
              <a:rect l="0" t="0" r="r" b="b"/>
              <a:pathLst>
                <a:path w="27" h="125">
                  <a:moveTo>
                    <a:pt x="6" y="122"/>
                  </a:moveTo>
                  <a:cubicBezTo>
                    <a:pt x="13" y="103"/>
                    <a:pt x="16" y="83"/>
                    <a:pt x="19" y="63"/>
                  </a:cubicBezTo>
                  <a:cubicBezTo>
                    <a:pt x="23" y="44"/>
                    <a:pt x="27" y="24"/>
                    <a:pt x="26" y="4"/>
                  </a:cubicBezTo>
                  <a:cubicBezTo>
                    <a:pt x="26" y="1"/>
                    <a:pt x="21" y="0"/>
                    <a:pt x="20" y="4"/>
                  </a:cubicBezTo>
                  <a:cubicBezTo>
                    <a:pt x="14" y="24"/>
                    <a:pt x="13" y="46"/>
                    <a:pt x="10" y="68"/>
                  </a:cubicBezTo>
                  <a:cubicBezTo>
                    <a:pt x="6" y="86"/>
                    <a:pt x="2" y="103"/>
                    <a:pt x="0" y="121"/>
                  </a:cubicBezTo>
                  <a:cubicBezTo>
                    <a:pt x="0" y="125"/>
                    <a:pt x="5" y="125"/>
                    <a:pt x="6" y="122"/>
                  </a:cubicBezTo>
                  <a:close/>
                </a:path>
              </a:pathLst>
            </a:custGeom>
            <a:solidFill>
              <a:srgbClr val="FFDF3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3" name="Freeform 301"/>
            <p:cNvSpPr/>
            <p:nvPr/>
          </p:nvSpPr>
          <p:spPr bwMode="auto">
            <a:xfrm>
              <a:off x="3566" y="2604"/>
              <a:ext cx="28" cy="25"/>
            </a:xfrm>
            <a:custGeom>
              <a:avLst/>
              <a:gdLst>
                <a:gd name="T0" fmla="*/ 13 w 32"/>
                <a:gd name="T1" fmla="*/ 25 h 28"/>
                <a:gd name="T2" fmla="*/ 16 w 32"/>
                <a:gd name="T3" fmla="*/ 1 h 28"/>
                <a:gd name="T4" fmla="*/ 13 w 32"/>
                <a:gd name="T5" fmla="*/ 25 h 28"/>
              </a:gdLst>
              <a:ahLst/>
              <a:cxnLst>
                <a:cxn ang="0">
                  <a:pos x="T0" y="T1"/>
                </a:cxn>
                <a:cxn ang="0">
                  <a:pos x="T2" y="T3"/>
                </a:cxn>
                <a:cxn ang="0">
                  <a:pos x="T4" y="T5"/>
                </a:cxn>
              </a:cxnLst>
              <a:rect l="0" t="0" r="r" b="b"/>
              <a:pathLst>
                <a:path w="32" h="28">
                  <a:moveTo>
                    <a:pt x="13" y="25"/>
                  </a:moveTo>
                  <a:cubicBezTo>
                    <a:pt x="31" y="28"/>
                    <a:pt x="32" y="0"/>
                    <a:pt x="16" y="1"/>
                  </a:cubicBezTo>
                  <a:cubicBezTo>
                    <a:pt x="1" y="1"/>
                    <a:pt x="0" y="21"/>
                    <a:pt x="13" y="25"/>
                  </a:cubicBezTo>
                </a:path>
              </a:pathLst>
            </a:custGeom>
            <a:solidFill>
              <a:srgbClr val="FFDF3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4" name="Freeform 302"/>
            <p:cNvSpPr/>
            <p:nvPr/>
          </p:nvSpPr>
          <p:spPr bwMode="auto">
            <a:xfrm>
              <a:off x="3728" y="1024"/>
              <a:ext cx="363" cy="351"/>
            </a:xfrm>
            <a:custGeom>
              <a:avLst/>
              <a:gdLst>
                <a:gd name="T0" fmla="*/ 280 w 407"/>
                <a:gd name="T1" fmla="*/ 124 h 395"/>
                <a:gd name="T2" fmla="*/ 217 w 407"/>
                <a:gd name="T3" fmla="*/ 0 h 395"/>
                <a:gd name="T4" fmla="*/ 126 w 407"/>
                <a:gd name="T5" fmla="*/ 130 h 395"/>
                <a:gd name="T6" fmla="*/ 13 w 407"/>
                <a:gd name="T7" fmla="*/ 46 h 395"/>
                <a:gd name="T8" fmla="*/ 59 w 407"/>
                <a:gd name="T9" fmla="*/ 242 h 395"/>
                <a:gd name="T10" fmla="*/ 383 w 407"/>
                <a:gd name="T11" fmla="*/ 25 h 395"/>
                <a:gd name="T12" fmla="*/ 280 w 407"/>
                <a:gd name="T13" fmla="*/ 124 h 395"/>
              </a:gdLst>
              <a:ahLst/>
              <a:cxnLst>
                <a:cxn ang="0">
                  <a:pos x="T0" y="T1"/>
                </a:cxn>
                <a:cxn ang="0">
                  <a:pos x="T2" y="T3"/>
                </a:cxn>
                <a:cxn ang="0">
                  <a:pos x="T4" y="T5"/>
                </a:cxn>
                <a:cxn ang="0">
                  <a:pos x="T6" y="T7"/>
                </a:cxn>
                <a:cxn ang="0">
                  <a:pos x="T8" y="T9"/>
                </a:cxn>
                <a:cxn ang="0">
                  <a:pos x="T10" y="T11"/>
                </a:cxn>
                <a:cxn ang="0">
                  <a:pos x="T12" y="T13"/>
                </a:cxn>
              </a:cxnLst>
              <a:rect l="0" t="0" r="r" b="b"/>
              <a:pathLst>
                <a:path w="407" h="395">
                  <a:moveTo>
                    <a:pt x="280" y="124"/>
                  </a:moveTo>
                  <a:cubicBezTo>
                    <a:pt x="267" y="72"/>
                    <a:pt x="246" y="41"/>
                    <a:pt x="217" y="0"/>
                  </a:cubicBezTo>
                  <a:cubicBezTo>
                    <a:pt x="178" y="54"/>
                    <a:pt x="160" y="62"/>
                    <a:pt x="126" y="130"/>
                  </a:cubicBezTo>
                  <a:cubicBezTo>
                    <a:pt x="72" y="81"/>
                    <a:pt x="70" y="86"/>
                    <a:pt x="13" y="46"/>
                  </a:cubicBezTo>
                  <a:cubicBezTo>
                    <a:pt x="0" y="92"/>
                    <a:pt x="13" y="204"/>
                    <a:pt x="59" y="242"/>
                  </a:cubicBezTo>
                  <a:cubicBezTo>
                    <a:pt x="225" y="395"/>
                    <a:pt x="407" y="221"/>
                    <a:pt x="383" y="25"/>
                  </a:cubicBezTo>
                  <a:cubicBezTo>
                    <a:pt x="326" y="52"/>
                    <a:pt x="309" y="75"/>
                    <a:pt x="280" y="124"/>
                  </a:cubicBezTo>
                  <a:close/>
                </a:path>
              </a:pathLst>
            </a:custGeom>
            <a:solidFill>
              <a:srgbClr val="FF6C9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5" name="Freeform 303"/>
            <p:cNvSpPr/>
            <p:nvPr/>
          </p:nvSpPr>
          <p:spPr bwMode="auto">
            <a:xfrm>
              <a:off x="3754" y="1080"/>
              <a:ext cx="312" cy="102"/>
            </a:xfrm>
            <a:custGeom>
              <a:avLst/>
              <a:gdLst>
                <a:gd name="T0" fmla="*/ 6 w 350"/>
                <a:gd name="T1" fmla="*/ 43 h 115"/>
                <a:gd name="T2" fmla="*/ 102 w 350"/>
                <a:gd name="T3" fmla="*/ 113 h 115"/>
                <a:gd name="T4" fmla="*/ 110 w 350"/>
                <a:gd name="T5" fmla="*/ 112 h 115"/>
                <a:gd name="T6" fmla="*/ 194 w 350"/>
                <a:gd name="T7" fmla="*/ 17 h 115"/>
                <a:gd name="T8" fmla="*/ 183 w 350"/>
                <a:gd name="T9" fmla="*/ 17 h 115"/>
                <a:gd name="T10" fmla="*/ 214 w 350"/>
                <a:gd name="T11" fmla="*/ 75 h 115"/>
                <a:gd name="T12" fmla="*/ 237 w 350"/>
                <a:gd name="T13" fmla="*/ 110 h 115"/>
                <a:gd name="T14" fmla="*/ 248 w 350"/>
                <a:gd name="T15" fmla="*/ 111 h 115"/>
                <a:gd name="T16" fmla="*/ 293 w 350"/>
                <a:gd name="T17" fmla="*/ 70 h 115"/>
                <a:gd name="T18" fmla="*/ 346 w 350"/>
                <a:gd name="T19" fmla="*/ 15 h 115"/>
                <a:gd name="T20" fmla="*/ 334 w 350"/>
                <a:gd name="T21" fmla="*/ 6 h 115"/>
                <a:gd name="T22" fmla="*/ 238 w 350"/>
                <a:gd name="T23" fmla="*/ 101 h 115"/>
                <a:gd name="T24" fmla="*/ 249 w 350"/>
                <a:gd name="T25" fmla="*/ 103 h 115"/>
                <a:gd name="T26" fmla="*/ 194 w 350"/>
                <a:gd name="T27" fmla="*/ 10 h 115"/>
                <a:gd name="T28" fmla="*/ 183 w 350"/>
                <a:gd name="T29" fmla="*/ 10 h 115"/>
                <a:gd name="T30" fmla="*/ 101 w 350"/>
                <a:gd name="T31" fmla="*/ 103 h 115"/>
                <a:gd name="T32" fmla="*/ 109 w 350"/>
                <a:gd name="T33" fmla="*/ 102 h 115"/>
                <a:gd name="T34" fmla="*/ 15 w 350"/>
                <a:gd name="T35" fmla="*/ 33 h 115"/>
                <a:gd name="T36" fmla="*/ 6 w 350"/>
                <a:gd name="T37" fmla="*/ 43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50" h="115">
                  <a:moveTo>
                    <a:pt x="6" y="43"/>
                  </a:moveTo>
                  <a:cubicBezTo>
                    <a:pt x="34" y="71"/>
                    <a:pt x="68" y="93"/>
                    <a:pt x="102" y="113"/>
                  </a:cubicBezTo>
                  <a:cubicBezTo>
                    <a:pt x="105" y="115"/>
                    <a:pt x="108" y="114"/>
                    <a:pt x="110" y="112"/>
                  </a:cubicBezTo>
                  <a:cubicBezTo>
                    <a:pt x="140" y="82"/>
                    <a:pt x="169" y="51"/>
                    <a:pt x="194" y="17"/>
                  </a:cubicBezTo>
                  <a:cubicBezTo>
                    <a:pt x="190" y="17"/>
                    <a:pt x="187" y="17"/>
                    <a:pt x="183" y="17"/>
                  </a:cubicBezTo>
                  <a:cubicBezTo>
                    <a:pt x="194" y="36"/>
                    <a:pt x="202" y="56"/>
                    <a:pt x="214" y="75"/>
                  </a:cubicBezTo>
                  <a:cubicBezTo>
                    <a:pt x="221" y="86"/>
                    <a:pt x="230" y="98"/>
                    <a:pt x="237" y="110"/>
                  </a:cubicBezTo>
                  <a:cubicBezTo>
                    <a:pt x="239" y="114"/>
                    <a:pt x="245" y="114"/>
                    <a:pt x="248" y="111"/>
                  </a:cubicBezTo>
                  <a:cubicBezTo>
                    <a:pt x="263" y="98"/>
                    <a:pt x="278" y="84"/>
                    <a:pt x="293" y="70"/>
                  </a:cubicBezTo>
                  <a:cubicBezTo>
                    <a:pt x="311" y="53"/>
                    <a:pt x="334" y="38"/>
                    <a:pt x="346" y="15"/>
                  </a:cubicBezTo>
                  <a:cubicBezTo>
                    <a:pt x="350" y="7"/>
                    <a:pt x="340" y="0"/>
                    <a:pt x="334" y="6"/>
                  </a:cubicBezTo>
                  <a:cubicBezTo>
                    <a:pt x="299" y="35"/>
                    <a:pt x="268" y="67"/>
                    <a:pt x="238" y="101"/>
                  </a:cubicBezTo>
                  <a:cubicBezTo>
                    <a:pt x="242" y="102"/>
                    <a:pt x="245" y="102"/>
                    <a:pt x="249" y="103"/>
                  </a:cubicBezTo>
                  <a:cubicBezTo>
                    <a:pt x="228" y="74"/>
                    <a:pt x="213" y="40"/>
                    <a:pt x="194" y="10"/>
                  </a:cubicBezTo>
                  <a:cubicBezTo>
                    <a:pt x="191" y="5"/>
                    <a:pt x="186" y="6"/>
                    <a:pt x="183" y="10"/>
                  </a:cubicBezTo>
                  <a:cubicBezTo>
                    <a:pt x="159" y="43"/>
                    <a:pt x="130" y="74"/>
                    <a:pt x="101" y="103"/>
                  </a:cubicBezTo>
                  <a:cubicBezTo>
                    <a:pt x="104" y="103"/>
                    <a:pt x="106" y="102"/>
                    <a:pt x="109" y="102"/>
                  </a:cubicBezTo>
                  <a:cubicBezTo>
                    <a:pt x="75" y="83"/>
                    <a:pt x="43" y="61"/>
                    <a:pt x="15" y="33"/>
                  </a:cubicBezTo>
                  <a:cubicBezTo>
                    <a:pt x="9" y="27"/>
                    <a:pt x="0" y="37"/>
                    <a:pt x="6" y="4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6" name="Freeform 304"/>
            <p:cNvSpPr/>
            <p:nvPr/>
          </p:nvSpPr>
          <p:spPr bwMode="auto">
            <a:xfrm>
              <a:off x="1581" y="1299"/>
              <a:ext cx="127" cy="263"/>
            </a:xfrm>
            <a:custGeom>
              <a:avLst/>
              <a:gdLst>
                <a:gd name="T0" fmla="*/ 67 w 142"/>
                <a:gd name="T1" fmla="*/ 0 h 295"/>
                <a:gd name="T2" fmla="*/ 6 w 142"/>
                <a:gd name="T3" fmla="*/ 121 h 295"/>
                <a:gd name="T4" fmla="*/ 142 w 142"/>
                <a:gd name="T5" fmla="*/ 259 h 295"/>
              </a:gdLst>
              <a:ahLst/>
              <a:cxnLst>
                <a:cxn ang="0">
                  <a:pos x="T0" y="T1"/>
                </a:cxn>
                <a:cxn ang="0">
                  <a:pos x="T2" y="T3"/>
                </a:cxn>
                <a:cxn ang="0">
                  <a:pos x="T4" y="T5"/>
                </a:cxn>
              </a:cxnLst>
              <a:rect l="0" t="0" r="r" b="b"/>
              <a:pathLst>
                <a:path w="142" h="295">
                  <a:moveTo>
                    <a:pt x="67" y="0"/>
                  </a:moveTo>
                  <a:cubicBezTo>
                    <a:pt x="36" y="39"/>
                    <a:pt x="9" y="65"/>
                    <a:pt x="6" y="121"/>
                  </a:cubicBezTo>
                  <a:cubicBezTo>
                    <a:pt x="0" y="196"/>
                    <a:pt x="50" y="295"/>
                    <a:pt x="142" y="259"/>
                  </a:cubicBezTo>
                </a:path>
              </a:pathLst>
            </a:custGeom>
            <a:solidFill>
              <a:srgbClr val="FF63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7" name="Freeform 305"/>
            <p:cNvSpPr/>
            <p:nvPr/>
          </p:nvSpPr>
          <p:spPr bwMode="auto">
            <a:xfrm>
              <a:off x="1681" y="1293"/>
              <a:ext cx="127" cy="238"/>
            </a:xfrm>
            <a:custGeom>
              <a:avLst/>
              <a:gdLst>
                <a:gd name="T0" fmla="*/ 0 w 142"/>
                <a:gd name="T1" fmla="*/ 0 h 268"/>
                <a:gd name="T2" fmla="*/ 126 w 142"/>
                <a:gd name="T3" fmla="*/ 113 h 268"/>
                <a:gd name="T4" fmla="*/ 24 w 142"/>
                <a:gd name="T5" fmla="*/ 268 h 268"/>
              </a:gdLst>
              <a:ahLst/>
              <a:cxnLst>
                <a:cxn ang="0">
                  <a:pos x="T0" y="T1"/>
                </a:cxn>
                <a:cxn ang="0">
                  <a:pos x="T2" y="T3"/>
                </a:cxn>
                <a:cxn ang="0">
                  <a:pos x="T4" y="T5"/>
                </a:cxn>
              </a:cxnLst>
              <a:rect l="0" t="0" r="r" b="b"/>
              <a:pathLst>
                <a:path w="142" h="268">
                  <a:moveTo>
                    <a:pt x="0" y="0"/>
                  </a:moveTo>
                  <a:cubicBezTo>
                    <a:pt x="53" y="22"/>
                    <a:pt x="109" y="43"/>
                    <a:pt x="126" y="113"/>
                  </a:cubicBezTo>
                  <a:cubicBezTo>
                    <a:pt x="142" y="182"/>
                    <a:pt x="103" y="256"/>
                    <a:pt x="24" y="268"/>
                  </a:cubicBezTo>
                </a:path>
              </a:pathLst>
            </a:custGeom>
            <a:solidFill>
              <a:srgbClr val="FF63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8" name="Freeform 306"/>
            <p:cNvSpPr/>
            <p:nvPr/>
          </p:nvSpPr>
          <p:spPr bwMode="auto">
            <a:xfrm>
              <a:off x="1619" y="1284"/>
              <a:ext cx="183" cy="263"/>
            </a:xfrm>
            <a:custGeom>
              <a:avLst/>
              <a:gdLst>
                <a:gd name="T0" fmla="*/ 94 w 206"/>
                <a:gd name="T1" fmla="*/ 280 h 296"/>
                <a:gd name="T2" fmla="*/ 44 w 206"/>
                <a:gd name="T3" fmla="*/ 0 h 296"/>
                <a:gd name="T4" fmla="*/ 94 w 206"/>
                <a:gd name="T5" fmla="*/ 280 h 296"/>
              </a:gdLst>
              <a:ahLst/>
              <a:cxnLst>
                <a:cxn ang="0">
                  <a:pos x="T0" y="T1"/>
                </a:cxn>
                <a:cxn ang="0">
                  <a:pos x="T2" y="T3"/>
                </a:cxn>
                <a:cxn ang="0">
                  <a:pos x="T4" y="T5"/>
                </a:cxn>
              </a:cxnLst>
              <a:rect l="0" t="0" r="r" b="b"/>
              <a:pathLst>
                <a:path w="206" h="296">
                  <a:moveTo>
                    <a:pt x="94" y="280"/>
                  </a:moveTo>
                  <a:cubicBezTo>
                    <a:pt x="206" y="239"/>
                    <a:pt x="108" y="41"/>
                    <a:pt x="44" y="0"/>
                  </a:cubicBezTo>
                  <a:cubicBezTo>
                    <a:pt x="5" y="57"/>
                    <a:pt x="0" y="296"/>
                    <a:pt x="94" y="280"/>
                  </a:cubicBezTo>
                </a:path>
              </a:pathLst>
            </a:custGeom>
            <a:solidFill>
              <a:srgbClr val="FFA6A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9" name="Freeform 307"/>
            <p:cNvSpPr/>
            <p:nvPr/>
          </p:nvSpPr>
          <p:spPr bwMode="auto">
            <a:xfrm>
              <a:off x="1705" y="1320"/>
              <a:ext cx="63" cy="116"/>
            </a:xfrm>
            <a:custGeom>
              <a:avLst/>
              <a:gdLst>
                <a:gd name="T0" fmla="*/ 0 w 71"/>
                <a:gd name="T1" fmla="*/ 2 h 130"/>
                <a:gd name="T2" fmla="*/ 40 w 71"/>
                <a:gd name="T3" fmla="*/ 57 h 130"/>
                <a:gd name="T4" fmla="*/ 64 w 71"/>
                <a:gd name="T5" fmla="*/ 128 h 130"/>
                <a:gd name="T6" fmla="*/ 67 w 71"/>
                <a:gd name="T7" fmla="*/ 128 h 130"/>
                <a:gd name="T8" fmla="*/ 2 w 71"/>
                <a:gd name="T9" fmla="*/ 0 h 130"/>
                <a:gd name="T10" fmla="*/ 0 w 71"/>
                <a:gd name="T11" fmla="*/ 2 h 130"/>
              </a:gdLst>
              <a:ahLst/>
              <a:cxnLst>
                <a:cxn ang="0">
                  <a:pos x="T0" y="T1"/>
                </a:cxn>
                <a:cxn ang="0">
                  <a:pos x="T2" y="T3"/>
                </a:cxn>
                <a:cxn ang="0">
                  <a:pos x="T4" y="T5"/>
                </a:cxn>
                <a:cxn ang="0">
                  <a:pos x="T6" y="T7"/>
                </a:cxn>
                <a:cxn ang="0">
                  <a:pos x="T8" y="T9"/>
                </a:cxn>
                <a:cxn ang="0">
                  <a:pos x="T10" y="T11"/>
                </a:cxn>
              </a:cxnLst>
              <a:rect l="0" t="0" r="r" b="b"/>
              <a:pathLst>
                <a:path w="71" h="130">
                  <a:moveTo>
                    <a:pt x="0" y="2"/>
                  </a:moveTo>
                  <a:cubicBezTo>
                    <a:pt x="16" y="18"/>
                    <a:pt x="29" y="37"/>
                    <a:pt x="40" y="57"/>
                  </a:cubicBezTo>
                  <a:cubicBezTo>
                    <a:pt x="51" y="80"/>
                    <a:pt x="54" y="105"/>
                    <a:pt x="64" y="128"/>
                  </a:cubicBezTo>
                  <a:cubicBezTo>
                    <a:pt x="65" y="130"/>
                    <a:pt x="67" y="129"/>
                    <a:pt x="67" y="128"/>
                  </a:cubicBezTo>
                  <a:cubicBezTo>
                    <a:pt x="71" y="81"/>
                    <a:pt x="37" y="28"/>
                    <a:pt x="2" y="0"/>
                  </a:cubicBezTo>
                  <a:cubicBezTo>
                    <a:pt x="1" y="0"/>
                    <a:pt x="0" y="1"/>
                    <a:pt x="0"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0" name="Freeform 308"/>
            <p:cNvSpPr/>
            <p:nvPr/>
          </p:nvSpPr>
          <p:spPr bwMode="auto">
            <a:xfrm>
              <a:off x="1609" y="1331"/>
              <a:ext cx="25" cy="106"/>
            </a:xfrm>
            <a:custGeom>
              <a:avLst/>
              <a:gdLst>
                <a:gd name="T0" fmla="*/ 27 w 28"/>
                <a:gd name="T1" fmla="*/ 0 h 119"/>
                <a:gd name="T2" fmla="*/ 14 w 28"/>
                <a:gd name="T3" fmla="*/ 118 h 119"/>
                <a:gd name="T4" fmla="*/ 17 w 28"/>
                <a:gd name="T5" fmla="*/ 117 h 119"/>
                <a:gd name="T6" fmla="*/ 18 w 28"/>
                <a:gd name="T7" fmla="*/ 62 h 119"/>
                <a:gd name="T8" fmla="*/ 28 w 28"/>
                <a:gd name="T9" fmla="*/ 0 h 119"/>
                <a:gd name="T10" fmla="*/ 27 w 28"/>
                <a:gd name="T11" fmla="*/ 0 h 119"/>
              </a:gdLst>
              <a:ahLst/>
              <a:cxnLst>
                <a:cxn ang="0">
                  <a:pos x="T0" y="T1"/>
                </a:cxn>
                <a:cxn ang="0">
                  <a:pos x="T2" y="T3"/>
                </a:cxn>
                <a:cxn ang="0">
                  <a:pos x="T4" y="T5"/>
                </a:cxn>
                <a:cxn ang="0">
                  <a:pos x="T6" y="T7"/>
                </a:cxn>
                <a:cxn ang="0">
                  <a:pos x="T8" y="T9"/>
                </a:cxn>
                <a:cxn ang="0">
                  <a:pos x="T10" y="T11"/>
                </a:cxn>
              </a:cxnLst>
              <a:rect l="0" t="0" r="r" b="b"/>
              <a:pathLst>
                <a:path w="28" h="119">
                  <a:moveTo>
                    <a:pt x="27" y="0"/>
                  </a:moveTo>
                  <a:cubicBezTo>
                    <a:pt x="10" y="32"/>
                    <a:pt x="0" y="83"/>
                    <a:pt x="14" y="118"/>
                  </a:cubicBezTo>
                  <a:cubicBezTo>
                    <a:pt x="15" y="119"/>
                    <a:pt x="16" y="119"/>
                    <a:pt x="17" y="117"/>
                  </a:cubicBezTo>
                  <a:cubicBezTo>
                    <a:pt x="18" y="99"/>
                    <a:pt x="16" y="80"/>
                    <a:pt x="18" y="62"/>
                  </a:cubicBezTo>
                  <a:cubicBezTo>
                    <a:pt x="20" y="41"/>
                    <a:pt x="26" y="21"/>
                    <a:pt x="28" y="0"/>
                  </a:cubicBezTo>
                  <a:cubicBezTo>
                    <a:pt x="28" y="0"/>
                    <a:pt x="28" y="0"/>
                    <a:pt x="27"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1" name="Freeform 309"/>
            <p:cNvSpPr/>
            <p:nvPr/>
          </p:nvSpPr>
          <p:spPr bwMode="auto">
            <a:xfrm>
              <a:off x="1682" y="1340"/>
              <a:ext cx="37" cy="110"/>
            </a:xfrm>
            <a:custGeom>
              <a:avLst/>
              <a:gdLst>
                <a:gd name="T0" fmla="*/ 1 w 41"/>
                <a:gd name="T1" fmla="*/ 4 h 124"/>
                <a:gd name="T2" fmla="*/ 24 w 41"/>
                <a:gd name="T3" fmla="*/ 61 h 124"/>
                <a:gd name="T4" fmla="*/ 31 w 41"/>
                <a:gd name="T5" fmla="*/ 122 h 124"/>
                <a:gd name="T6" fmla="*/ 34 w 41"/>
                <a:gd name="T7" fmla="*/ 122 h 124"/>
                <a:gd name="T8" fmla="*/ 32 w 41"/>
                <a:gd name="T9" fmla="*/ 65 h 124"/>
                <a:gd name="T10" fmla="*/ 4 w 41"/>
                <a:gd name="T11" fmla="*/ 2 h 124"/>
                <a:gd name="T12" fmla="*/ 1 w 41"/>
                <a:gd name="T13" fmla="*/ 4 h 124"/>
              </a:gdLst>
              <a:ahLst/>
              <a:cxnLst>
                <a:cxn ang="0">
                  <a:pos x="T0" y="T1"/>
                </a:cxn>
                <a:cxn ang="0">
                  <a:pos x="T2" y="T3"/>
                </a:cxn>
                <a:cxn ang="0">
                  <a:pos x="T4" y="T5"/>
                </a:cxn>
                <a:cxn ang="0">
                  <a:pos x="T6" y="T7"/>
                </a:cxn>
                <a:cxn ang="0">
                  <a:pos x="T8" y="T9"/>
                </a:cxn>
                <a:cxn ang="0">
                  <a:pos x="T10" y="T11"/>
                </a:cxn>
                <a:cxn ang="0">
                  <a:pos x="T12" y="T13"/>
                </a:cxn>
              </a:cxnLst>
              <a:rect l="0" t="0" r="r" b="b"/>
              <a:pathLst>
                <a:path w="41" h="124">
                  <a:moveTo>
                    <a:pt x="1" y="4"/>
                  </a:moveTo>
                  <a:cubicBezTo>
                    <a:pt x="11" y="22"/>
                    <a:pt x="18" y="41"/>
                    <a:pt x="24" y="61"/>
                  </a:cubicBezTo>
                  <a:cubicBezTo>
                    <a:pt x="29" y="81"/>
                    <a:pt x="27" y="102"/>
                    <a:pt x="31" y="122"/>
                  </a:cubicBezTo>
                  <a:cubicBezTo>
                    <a:pt x="31" y="124"/>
                    <a:pt x="33" y="123"/>
                    <a:pt x="34" y="122"/>
                  </a:cubicBezTo>
                  <a:cubicBezTo>
                    <a:pt x="41" y="105"/>
                    <a:pt x="36" y="83"/>
                    <a:pt x="32" y="65"/>
                  </a:cubicBezTo>
                  <a:cubicBezTo>
                    <a:pt x="27" y="42"/>
                    <a:pt x="17" y="22"/>
                    <a:pt x="4" y="2"/>
                  </a:cubicBezTo>
                  <a:cubicBezTo>
                    <a:pt x="2" y="0"/>
                    <a:pt x="0" y="2"/>
                    <a:pt x="1" y="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2" name="Freeform 310"/>
            <p:cNvSpPr/>
            <p:nvPr/>
          </p:nvSpPr>
          <p:spPr bwMode="auto">
            <a:xfrm>
              <a:off x="1644" y="1376"/>
              <a:ext cx="16" cy="79"/>
            </a:xfrm>
            <a:custGeom>
              <a:avLst/>
              <a:gdLst>
                <a:gd name="T0" fmla="*/ 3 w 18"/>
                <a:gd name="T1" fmla="*/ 4 h 88"/>
                <a:gd name="T2" fmla="*/ 15 w 18"/>
                <a:gd name="T3" fmla="*/ 87 h 88"/>
                <a:gd name="T4" fmla="*/ 18 w 18"/>
                <a:gd name="T5" fmla="*/ 86 h 88"/>
                <a:gd name="T6" fmla="*/ 13 w 18"/>
                <a:gd name="T7" fmla="*/ 45 h 88"/>
                <a:gd name="T8" fmla="*/ 8 w 18"/>
                <a:gd name="T9" fmla="*/ 3 h 88"/>
                <a:gd name="T10" fmla="*/ 3 w 18"/>
                <a:gd name="T11" fmla="*/ 4 h 88"/>
              </a:gdLst>
              <a:ahLst/>
              <a:cxnLst>
                <a:cxn ang="0">
                  <a:pos x="T0" y="T1"/>
                </a:cxn>
                <a:cxn ang="0">
                  <a:pos x="T2" y="T3"/>
                </a:cxn>
                <a:cxn ang="0">
                  <a:pos x="T4" y="T5"/>
                </a:cxn>
                <a:cxn ang="0">
                  <a:pos x="T6" y="T7"/>
                </a:cxn>
                <a:cxn ang="0">
                  <a:pos x="T8" y="T9"/>
                </a:cxn>
                <a:cxn ang="0">
                  <a:pos x="T10" y="T11"/>
                </a:cxn>
              </a:cxnLst>
              <a:rect l="0" t="0" r="r" b="b"/>
              <a:pathLst>
                <a:path w="18" h="88">
                  <a:moveTo>
                    <a:pt x="3" y="4"/>
                  </a:moveTo>
                  <a:cubicBezTo>
                    <a:pt x="3" y="29"/>
                    <a:pt x="0" y="65"/>
                    <a:pt x="15" y="87"/>
                  </a:cubicBezTo>
                  <a:cubicBezTo>
                    <a:pt x="16" y="88"/>
                    <a:pt x="18" y="88"/>
                    <a:pt x="18" y="86"/>
                  </a:cubicBezTo>
                  <a:cubicBezTo>
                    <a:pt x="18" y="72"/>
                    <a:pt x="14" y="59"/>
                    <a:pt x="13" y="45"/>
                  </a:cubicBezTo>
                  <a:cubicBezTo>
                    <a:pt x="11" y="31"/>
                    <a:pt x="10" y="17"/>
                    <a:pt x="8" y="3"/>
                  </a:cubicBezTo>
                  <a:cubicBezTo>
                    <a:pt x="7" y="0"/>
                    <a:pt x="3" y="1"/>
                    <a:pt x="3" y="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3" name="Freeform 311"/>
            <p:cNvSpPr/>
            <p:nvPr/>
          </p:nvSpPr>
          <p:spPr bwMode="auto">
            <a:xfrm>
              <a:off x="1623" y="1474"/>
              <a:ext cx="146" cy="67"/>
            </a:xfrm>
            <a:custGeom>
              <a:avLst/>
              <a:gdLst>
                <a:gd name="T0" fmla="*/ 155 w 164"/>
                <a:gd name="T1" fmla="*/ 37 h 75"/>
                <a:gd name="T2" fmla="*/ 164 w 164"/>
                <a:gd name="T3" fmla="*/ 0 h 75"/>
                <a:gd name="T4" fmla="*/ 136 w 164"/>
                <a:gd name="T5" fmla="*/ 30 h 75"/>
                <a:gd name="T6" fmla="*/ 111 w 164"/>
                <a:gd name="T7" fmla="*/ 5 h 75"/>
                <a:gd name="T8" fmla="*/ 90 w 164"/>
                <a:gd name="T9" fmla="*/ 36 h 75"/>
                <a:gd name="T10" fmla="*/ 58 w 164"/>
                <a:gd name="T11" fmla="*/ 17 h 75"/>
                <a:gd name="T12" fmla="*/ 40 w 164"/>
                <a:gd name="T13" fmla="*/ 43 h 75"/>
                <a:gd name="T14" fmla="*/ 0 w 164"/>
                <a:gd name="T15" fmla="*/ 28 h 75"/>
                <a:gd name="T16" fmla="*/ 29 w 164"/>
                <a:gd name="T17" fmla="*/ 66 h 75"/>
                <a:gd name="T18" fmla="*/ 81 w 164"/>
                <a:gd name="T19" fmla="*/ 73 h 75"/>
                <a:gd name="T20" fmla="*/ 117 w 164"/>
                <a:gd name="T21" fmla="*/ 63 h 75"/>
                <a:gd name="T22" fmla="*/ 155 w 164"/>
                <a:gd name="T23" fmla="*/ 37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4" h="75">
                  <a:moveTo>
                    <a:pt x="155" y="37"/>
                  </a:moveTo>
                  <a:cubicBezTo>
                    <a:pt x="164" y="26"/>
                    <a:pt x="156" y="17"/>
                    <a:pt x="164" y="0"/>
                  </a:cubicBezTo>
                  <a:cubicBezTo>
                    <a:pt x="152" y="4"/>
                    <a:pt x="144" y="19"/>
                    <a:pt x="136" y="30"/>
                  </a:cubicBezTo>
                  <a:cubicBezTo>
                    <a:pt x="131" y="19"/>
                    <a:pt x="122" y="11"/>
                    <a:pt x="111" y="5"/>
                  </a:cubicBezTo>
                  <a:cubicBezTo>
                    <a:pt x="102" y="19"/>
                    <a:pt x="94" y="27"/>
                    <a:pt x="90" y="36"/>
                  </a:cubicBezTo>
                  <a:cubicBezTo>
                    <a:pt x="80" y="29"/>
                    <a:pt x="68" y="23"/>
                    <a:pt x="58" y="17"/>
                  </a:cubicBezTo>
                  <a:cubicBezTo>
                    <a:pt x="52" y="27"/>
                    <a:pt x="39" y="34"/>
                    <a:pt x="40" y="43"/>
                  </a:cubicBezTo>
                  <a:cubicBezTo>
                    <a:pt x="22" y="35"/>
                    <a:pt x="19" y="29"/>
                    <a:pt x="0" y="28"/>
                  </a:cubicBezTo>
                  <a:cubicBezTo>
                    <a:pt x="8" y="41"/>
                    <a:pt x="15" y="62"/>
                    <a:pt x="29" y="66"/>
                  </a:cubicBezTo>
                  <a:cubicBezTo>
                    <a:pt x="45" y="70"/>
                    <a:pt x="68" y="75"/>
                    <a:pt x="81" y="73"/>
                  </a:cubicBezTo>
                  <a:cubicBezTo>
                    <a:pt x="94" y="72"/>
                    <a:pt x="104" y="68"/>
                    <a:pt x="117" y="63"/>
                  </a:cubicBezTo>
                  <a:cubicBezTo>
                    <a:pt x="133" y="57"/>
                    <a:pt x="144" y="49"/>
                    <a:pt x="155" y="37"/>
                  </a:cubicBezTo>
                </a:path>
              </a:pathLst>
            </a:custGeom>
            <a:solidFill>
              <a:srgbClr val="29C48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4" name="Freeform 312"/>
            <p:cNvSpPr/>
            <p:nvPr/>
          </p:nvSpPr>
          <p:spPr bwMode="auto">
            <a:xfrm>
              <a:off x="1491" y="1542"/>
              <a:ext cx="102" cy="129"/>
            </a:xfrm>
            <a:custGeom>
              <a:avLst/>
              <a:gdLst>
                <a:gd name="T0" fmla="*/ 10 w 114"/>
                <a:gd name="T1" fmla="*/ 0 h 145"/>
                <a:gd name="T2" fmla="*/ 13 w 114"/>
                <a:gd name="T3" fmla="*/ 74 h 145"/>
                <a:gd name="T4" fmla="*/ 114 w 114"/>
                <a:gd name="T5" fmla="*/ 103 h 145"/>
              </a:gdLst>
              <a:ahLst/>
              <a:cxnLst>
                <a:cxn ang="0">
                  <a:pos x="T0" y="T1"/>
                </a:cxn>
                <a:cxn ang="0">
                  <a:pos x="T2" y="T3"/>
                </a:cxn>
                <a:cxn ang="0">
                  <a:pos x="T4" y="T5"/>
                </a:cxn>
              </a:cxnLst>
              <a:rect l="0" t="0" r="r" b="b"/>
              <a:pathLst>
                <a:path w="114" h="145">
                  <a:moveTo>
                    <a:pt x="10" y="0"/>
                  </a:moveTo>
                  <a:cubicBezTo>
                    <a:pt x="5" y="26"/>
                    <a:pt x="0" y="46"/>
                    <a:pt x="13" y="74"/>
                  </a:cubicBezTo>
                  <a:cubicBezTo>
                    <a:pt x="30" y="111"/>
                    <a:pt x="80" y="145"/>
                    <a:pt x="114" y="103"/>
                  </a:cubicBezTo>
                </a:path>
              </a:pathLst>
            </a:custGeom>
            <a:solidFill>
              <a:srgbClr val="FF63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5" name="Freeform 313"/>
            <p:cNvSpPr/>
            <p:nvPr/>
          </p:nvSpPr>
          <p:spPr bwMode="auto">
            <a:xfrm>
              <a:off x="1518" y="1521"/>
              <a:ext cx="104" cy="115"/>
            </a:xfrm>
            <a:custGeom>
              <a:avLst/>
              <a:gdLst>
                <a:gd name="T0" fmla="*/ 0 w 116"/>
                <a:gd name="T1" fmla="*/ 8 h 129"/>
                <a:gd name="T2" fmla="*/ 89 w 116"/>
                <a:gd name="T3" fmla="*/ 28 h 129"/>
                <a:gd name="T4" fmla="*/ 82 w 116"/>
                <a:gd name="T5" fmla="*/ 129 h 129"/>
              </a:gdLst>
              <a:ahLst/>
              <a:cxnLst>
                <a:cxn ang="0">
                  <a:pos x="T0" y="T1"/>
                </a:cxn>
                <a:cxn ang="0">
                  <a:pos x="T2" y="T3"/>
                </a:cxn>
                <a:cxn ang="0">
                  <a:pos x="T4" y="T5"/>
                </a:cxn>
              </a:cxnLst>
              <a:rect l="0" t="0" r="r" b="b"/>
              <a:pathLst>
                <a:path w="115" h="129">
                  <a:moveTo>
                    <a:pt x="0" y="8"/>
                  </a:moveTo>
                  <a:cubicBezTo>
                    <a:pt x="30" y="5"/>
                    <a:pt x="63" y="0"/>
                    <a:pt x="89" y="28"/>
                  </a:cubicBezTo>
                  <a:cubicBezTo>
                    <a:pt x="115" y="57"/>
                    <a:pt x="116" y="103"/>
                    <a:pt x="82" y="129"/>
                  </a:cubicBezTo>
                </a:path>
              </a:pathLst>
            </a:custGeom>
            <a:solidFill>
              <a:srgbClr val="FF63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6" name="Freeform 314"/>
            <p:cNvSpPr/>
            <p:nvPr/>
          </p:nvSpPr>
          <p:spPr bwMode="auto">
            <a:xfrm>
              <a:off x="1501" y="1531"/>
              <a:ext cx="129" cy="135"/>
            </a:xfrm>
            <a:custGeom>
              <a:avLst/>
              <a:gdLst>
                <a:gd name="T0" fmla="*/ 102 w 144"/>
                <a:gd name="T1" fmla="*/ 120 h 152"/>
                <a:gd name="T2" fmla="*/ 3 w 144"/>
                <a:gd name="T3" fmla="*/ 0 h 152"/>
                <a:gd name="T4" fmla="*/ 102 w 144"/>
                <a:gd name="T5" fmla="*/ 120 h 152"/>
              </a:gdLst>
              <a:ahLst/>
              <a:cxnLst>
                <a:cxn ang="0">
                  <a:pos x="T0" y="T1"/>
                </a:cxn>
                <a:cxn ang="0">
                  <a:pos x="T2" y="T3"/>
                </a:cxn>
                <a:cxn ang="0">
                  <a:pos x="T4" y="T5"/>
                </a:cxn>
              </a:cxnLst>
              <a:rect l="0" t="0" r="r" b="b"/>
              <a:pathLst>
                <a:path w="144" h="152">
                  <a:moveTo>
                    <a:pt x="102" y="120"/>
                  </a:moveTo>
                  <a:cubicBezTo>
                    <a:pt x="144" y="70"/>
                    <a:pt x="44" y="2"/>
                    <a:pt x="3" y="0"/>
                  </a:cubicBezTo>
                  <a:cubicBezTo>
                    <a:pt x="0" y="37"/>
                    <a:pt x="61" y="152"/>
                    <a:pt x="102" y="120"/>
                  </a:cubicBezTo>
                </a:path>
              </a:pathLst>
            </a:custGeom>
            <a:solidFill>
              <a:srgbClr val="FFA6A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7" name="Freeform 315"/>
            <p:cNvSpPr/>
            <p:nvPr/>
          </p:nvSpPr>
          <p:spPr bwMode="auto">
            <a:xfrm>
              <a:off x="1536" y="1535"/>
              <a:ext cx="60" cy="39"/>
            </a:xfrm>
            <a:custGeom>
              <a:avLst/>
              <a:gdLst>
                <a:gd name="T0" fmla="*/ 1 w 67"/>
                <a:gd name="T1" fmla="*/ 1 h 44"/>
                <a:gd name="T2" fmla="*/ 36 w 67"/>
                <a:gd name="T3" fmla="*/ 18 h 44"/>
                <a:gd name="T4" fmla="*/ 65 w 67"/>
                <a:gd name="T5" fmla="*/ 44 h 44"/>
                <a:gd name="T6" fmla="*/ 66 w 67"/>
                <a:gd name="T7" fmla="*/ 43 h 44"/>
                <a:gd name="T8" fmla="*/ 1 w 67"/>
                <a:gd name="T9" fmla="*/ 0 h 44"/>
                <a:gd name="T10" fmla="*/ 1 w 67"/>
                <a:gd name="T11" fmla="*/ 1 h 44"/>
              </a:gdLst>
              <a:ahLst/>
              <a:cxnLst>
                <a:cxn ang="0">
                  <a:pos x="T0" y="T1"/>
                </a:cxn>
                <a:cxn ang="0">
                  <a:pos x="T2" y="T3"/>
                </a:cxn>
                <a:cxn ang="0">
                  <a:pos x="T4" y="T5"/>
                </a:cxn>
                <a:cxn ang="0">
                  <a:pos x="T6" y="T7"/>
                </a:cxn>
                <a:cxn ang="0">
                  <a:pos x="T8" y="T9"/>
                </a:cxn>
                <a:cxn ang="0">
                  <a:pos x="T10" y="T11"/>
                </a:cxn>
              </a:cxnLst>
              <a:rect l="0" t="0" r="r" b="b"/>
              <a:pathLst>
                <a:path w="67" h="44">
                  <a:moveTo>
                    <a:pt x="1" y="1"/>
                  </a:moveTo>
                  <a:cubicBezTo>
                    <a:pt x="13" y="5"/>
                    <a:pt x="25" y="10"/>
                    <a:pt x="36" y="18"/>
                  </a:cubicBezTo>
                  <a:cubicBezTo>
                    <a:pt x="47" y="25"/>
                    <a:pt x="55" y="36"/>
                    <a:pt x="65" y="44"/>
                  </a:cubicBezTo>
                  <a:cubicBezTo>
                    <a:pt x="66" y="44"/>
                    <a:pt x="67" y="44"/>
                    <a:pt x="66" y="43"/>
                  </a:cubicBezTo>
                  <a:cubicBezTo>
                    <a:pt x="55" y="20"/>
                    <a:pt x="26" y="3"/>
                    <a:pt x="1" y="0"/>
                  </a:cubicBezTo>
                  <a:cubicBezTo>
                    <a:pt x="1" y="0"/>
                    <a:pt x="0" y="0"/>
                    <a:pt x="1" y="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8" name="Freeform 316"/>
            <p:cNvSpPr/>
            <p:nvPr/>
          </p:nvSpPr>
          <p:spPr bwMode="auto">
            <a:xfrm>
              <a:off x="1505" y="1559"/>
              <a:ext cx="24" cy="53"/>
            </a:xfrm>
            <a:custGeom>
              <a:avLst/>
              <a:gdLst>
                <a:gd name="T0" fmla="*/ 0 w 27"/>
                <a:gd name="T1" fmla="*/ 0 h 60"/>
                <a:gd name="T2" fmla="*/ 25 w 27"/>
                <a:gd name="T3" fmla="*/ 60 h 60"/>
                <a:gd name="T4" fmla="*/ 26 w 27"/>
                <a:gd name="T5" fmla="*/ 59 h 60"/>
                <a:gd name="T6" fmla="*/ 11 w 27"/>
                <a:gd name="T7" fmla="*/ 29 h 60"/>
                <a:gd name="T8" fmla="*/ 1 w 27"/>
                <a:gd name="T9" fmla="*/ 0 h 60"/>
                <a:gd name="T10" fmla="*/ 0 w 27"/>
                <a:gd name="T11" fmla="*/ 0 h 60"/>
              </a:gdLst>
              <a:ahLst/>
              <a:cxnLst>
                <a:cxn ang="0">
                  <a:pos x="T0" y="T1"/>
                </a:cxn>
                <a:cxn ang="0">
                  <a:pos x="T2" y="T3"/>
                </a:cxn>
                <a:cxn ang="0">
                  <a:pos x="T4" y="T5"/>
                </a:cxn>
                <a:cxn ang="0">
                  <a:pos x="T6" y="T7"/>
                </a:cxn>
                <a:cxn ang="0">
                  <a:pos x="T8" y="T9"/>
                </a:cxn>
                <a:cxn ang="0">
                  <a:pos x="T10" y="T11"/>
                </a:cxn>
              </a:cxnLst>
              <a:rect l="0" t="0" r="r" b="b"/>
              <a:pathLst>
                <a:path w="27" h="60">
                  <a:moveTo>
                    <a:pt x="0" y="0"/>
                  </a:moveTo>
                  <a:cubicBezTo>
                    <a:pt x="0" y="20"/>
                    <a:pt x="9" y="47"/>
                    <a:pt x="25" y="60"/>
                  </a:cubicBezTo>
                  <a:cubicBezTo>
                    <a:pt x="26" y="60"/>
                    <a:pt x="27" y="60"/>
                    <a:pt x="26" y="59"/>
                  </a:cubicBezTo>
                  <a:cubicBezTo>
                    <a:pt x="21" y="49"/>
                    <a:pt x="15" y="39"/>
                    <a:pt x="11" y="29"/>
                  </a:cubicBezTo>
                  <a:cubicBezTo>
                    <a:pt x="7" y="20"/>
                    <a:pt x="5" y="10"/>
                    <a:pt x="1" y="0"/>
                  </a:cubicBezTo>
                  <a:cubicBezTo>
                    <a:pt x="0" y="0"/>
                    <a:pt x="0" y="0"/>
                    <a:pt x="0"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9" name="Freeform 317"/>
            <p:cNvSpPr/>
            <p:nvPr/>
          </p:nvSpPr>
          <p:spPr bwMode="auto">
            <a:xfrm>
              <a:off x="1531" y="1550"/>
              <a:ext cx="42" cy="46"/>
            </a:xfrm>
            <a:custGeom>
              <a:avLst/>
              <a:gdLst>
                <a:gd name="T0" fmla="*/ 1 w 48"/>
                <a:gd name="T1" fmla="*/ 2 h 51"/>
                <a:gd name="T2" fmla="*/ 27 w 48"/>
                <a:gd name="T3" fmla="*/ 23 h 51"/>
                <a:gd name="T4" fmla="*/ 47 w 48"/>
                <a:gd name="T5" fmla="*/ 50 h 51"/>
                <a:gd name="T6" fmla="*/ 48 w 48"/>
                <a:gd name="T7" fmla="*/ 49 h 51"/>
                <a:gd name="T8" fmla="*/ 32 w 48"/>
                <a:gd name="T9" fmla="*/ 23 h 51"/>
                <a:gd name="T10" fmla="*/ 2 w 48"/>
                <a:gd name="T11" fmla="*/ 0 h 51"/>
                <a:gd name="T12" fmla="*/ 1 w 48"/>
                <a:gd name="T13" fmla="*/ 2 h 51"/>
              </a:gdLst>
              <a:ahLst/>
              <a:cxnLst>
                <a:cxn ang="0">
                  <a:pos x="T0" y="T1"/>
                </a:cxn>
                <a:cxn ang="0">
                  <a:pos x="T2" y="T3"/>
                </a:cxn>
                <a:cxn ang="0">
                  <a:pos x="T4" y="T5"/>
                </a:cxn>
                <a:cxn ang="0">
                  <a:pos x="T6" y="T7"/>
                </a:cxn>
                <a:cxn ang="0">
                  <a:pos x="T8" y="T9"/>
                </a:cxn>
                <a:cxn ang="0">
                  <a:pos x="T10" y="T11"/>
                </a:cxn>
                <a:cxn ang="0">
                  <a:pos x="T12" y="T13"/>
                </a:cxn>
              </a:cxnLst>
              <a:rect l="0" t="0" r="r" b="b"/>
              <a:pathLst>
                <a:path w="48" h="51">
                  <a:moveTo>
                    <a:pt x="1" y="2"/>
                  </a:moveTo>
                  <a:cubicBezTo>
                    <a:pt x="11" y="8"/>
                    <a:pt x="19" y="15"/>
                    <a:pt x="27" y="23"/>
                  </a:cubicBezTo>
                  <a:cubicBezTo>
                    <a:pt x="35" y="31"/>
                    <a:pt x="40" y="42"/>
                    <a:pt x="47" y="50"/>
                  </a:cubicBezTo>
                  <a:cubicBezTo>
                    <a:pt x="47" y="51"/>
                    <a:pt x="48" y="50"/>
                    <a:pt x="48" y="49"/>
                  </a:cubicBezTo>
                  <a:cubicBezTo>
                    <a:pt x="47" y="39"/>
                    <a:pt x="39" y="30"/>
                    <a:pt x="32" y="23"/>
                  </a:cubicBezTo>
                  <a:cubicBezTo>
                    <a:pt x="24" y="13"/>
                    <a:pt x="14" y="6"/>
                    <a:pt x="2" y="0"/>
                  </a:cubicBezTo>
                  <a:cubicBezTo>
                    <a:pt x="1" y="0"/>
                    <a:pt x="0" y="1"/>
                    <a:pt x="1"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0" name="Freeform 318"/>
            <p:cNvSpPr/>
            <p:nvPr/>
          </p:nvSpPr>
          <p:spPr bwMode="auto">
            <a:xfrm>
              <a:off x="1524" y="1576"/>
              <a:ext cx="26" cy="36"/>
            </a:xfrm>
            <a:custGeom>
              <a:avLst/>
              <a:gdLst>
                <a:gd name="T0" fmla="*/ 1 w 30"/>
                <a:gd name="T1" fmla="*/ 3 h 40"/>
                <a:gd name="T2" fmla="*/ 14 w 30"/>
                <a:gd name="T3" fmla="*/ 25 h 40"/>
                <a:gd name="T4" fmla="*/ 29 w 30"/>
                <a:gd name="T5" fmla="*/ 40 h 40"/>
                <a:gd name="T6" fmla="*/ 30 w 30"/>
                <a:gd name="T7" fmla="*/ 38 h 40"/>
                <a:gd name="T8" fmla="*/ 16 w 30"/>
                <a:gd name="T9" fmla="*/ 19 h 40"/>
                <a:gd name="T10" fmla="*/ 3 w 30"/>
                <a:gd name="T11" fmla="*/ 2 h 40"/>
                <a:gd name="T12" fmla="*/ 1 w 30"/>
                <a:gd name="T13" fmla="*/ 3 h 40"/>
              </a:gdLst>
              <a:ahLst/>
              <a:cxnLst>
                <a:cxn ang="0">
                  <a:pos x="T0" y="T1"/>
                </a:cxn>
                <a:cxn ang="0">
                  <a:pos x="T2" y="T3"/>
                </a:cxn>
                <a:cxn ang="0">
                  <a:pos x="T4" y="T5"/>
                </a:cxn>
                <a:cxn ang="0">
                  <a:pos x="T6" y="T7"/>
                </a:cxn>
                <a:cxn ang="0">
                  <a:pos x="T8" y="T9"/>
                </a:cxn>
                <a:cxn ang="0">
                  <a:pos x="T10" y="T11"/>
                </a:cxn>
                <a:cxn ang="0">
                  <a:pos x="T12" y="T13"/>
                </a:cxn>
              </a:cxnLst>
              <a:rect l="0" t="0" r="r" b="b"/>
              <a:pathLst>
                <a:path w="30" h="40">
                  <a:moveTo>
                    <a:pt x="1" y="3"/>
                  </a:moveTo>
                  <a:cubicBezTo>
                    <a:pt x="5" y="11"/>
                    <a:pt x="9" y="18"/>
                    <a:pt x="14" y="25"/>
                  </a:cubicBezTo>
                  <a:cubicBezTo>
                    <a:pt x="18" y="31"/>
                    <a:pt x="23" y="37"/>
                    <a:pt x="29" y="40"/>
                  </a:cubicBezTo>
                  <a:cubicBezTo>
                    <a:pt x="30" y="40"/>
                    <a:pt x="30" y="39"/>
                    <a:pt x="30" y="38"/>
                  </a:cubicBezTo>
                  <a:cubicBezTo>
                    <a:pt x="27" y="31"/>
                    <a:pt x="20" y="26"/>
                    <a:pt x="16" y="19"/>
                  </a:cubicBezTo>
                  <a:cubicBezTo>
                    <a:pt x="12" y="13"/>
                    <a:pt x="7" y="7"/>
                    <a:pt x="3" y="2"/>
                  </a:cubicBezTo>
                  <a:cubicBezTo>
                    <a:pt x="2" y="0"/>
                    <a:pt x="0" y="2"/>
                    <a:pt x="1" y="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1" name="Freeform 319"/>
            <p:cNvSpPr/>
            <p:nvPr/>
          </p:nvSpPr>
          <p:spPr bwMode="auto">
            <a:xfrm>
              <a:off x="1545" y="1591"/>
              <a:ext cx="68" cy="62"/>
            </a:xfrm>
            <a:custGeom>
              <a:avLst/>
              <a:gdLst>
                <a:gd name="T0" fmla="*/ 76 w 77"/>
                <a:gd name="T1" fmla="*/ 20 h 69"/>
                <a:gd name="T2" fmla="*/ 71 w 77"/>
                <a:gd name="T3" fmla="*/ 0 h 69"/>
                <a:gd name="T4" fmla="*/ 65 w 77"/>
                <a:gd name="T5" fmla="*/ 22 h 69"/>
                <a:gd name="T6" fmla="*/ 47 w 77"/>
                <a:gd name="T7" fmla="*/ 16 h 69"/>
                <a:gd name="T8" fmla="*/ 45 w 77"/>
                <a:gd name="T9" fmla="*/ 37 h 69"/>
                <a:gd name="T10" fmla="*/ 25 w 77"/>
                <a:gd name="T11" fmla="*/ 36 h 69"/>
                <a:gd name="T12" fmla="*/ 23 w 77"/>
                <a:gd name="T13" fmla="*/ 54 h 69"/>
                <a:gd name="T14" fmla="*/ 0 w 77"/>
                <a:gd name="T15" fmla="*/ 57 h 69"/>
                <a:gd name="T16" fmla="*/ 24 w 77"/>
                <a:gd name="T17" fmla="*/ 67 h 69"/>
                <a:gd name="T18" fmla="*/ 50 w 77"/>
                <a:gd name="T19" fmla="*/ 57 h 69"/>
                <a:gd name="T20" fmla="*/ 65 w 77"/>
                <a:gd name="T21" fmla="*/ 42 h 69"/>
                <a:gd name="T22" fmla="*/ 76 w 77"/>
                <a:gd name="T23" fmla="*/ 20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7" h="69">
                  <a:moveTo>
                    <a:pt x="76" y="20"/>
                  </a:moveTo>
                  <a:cubicBezTo>
                    <a:pt x="77" y="12"/>
                    <a:pt x="71" y="10"/>
                    <a:pt x="71" y="0"/>
                  </a:cubicBezTo>
                  <a:cubicBezTo>
                    <a:pt x="66" y="5"/>
                    <a:pt x="66" y="15"/>
                    <a:pt x="65" y="22"/>
                  </a:cubicBezTo>
                  <a:cubicBezTo>
                    <a:pt x="60" y="18"/>
                    <a:pt x="53" y="16"/>
                    <a:pt x="47" y="16"/>
                  </a:cubicBezTo>
                  <a:cubicBezTo>
                    <a:pt x="46" y="26"/>
                    <a:pt x="44" y="31"/>
                    <a:pt x="45" y="37"/>
                  </a:cubicBezTo>
                  <a:cubicBezTo>
                    <a:pt x="38" y="36"/>
                    <a:pt x="31" y="37"/>
                    <a:pt x="25" y="36"/>
                  </a:cubicBezTo>
                  <a:cubicBezTo>
                    <a:pt x="24" y="43"/>
                    <a:pt x="20" y="50"/>
                    <a:pt x="23" y="54"/>
                  </a:cubicBezTo>
                  <a:cubicBezTo>
                    <a:pt x="13" y="55"/>
                    <a:pt x="9" y="53"/>
                    <a:pt x="0" y="57"/>
                  </a:cubicBezTo>
                  <a:cubicBezTo>
                    <a:pt x="7" y="61"/>
                    <a:pt x="17" y="69"/>
                    <a:pt x="24" y="67"/>
                  </a:cubicBezTo>
                  <a:cubicBezTo>
                    <a:pt x="33" y="65"/>
                    <a:pt x="45" y="61"/>
                    <a:pt x="50" y="57"/>
                  </a:cubicBezTo>
                  <a:cubicBezTo>
                    <a:pt x="57" y="53"/>
                    <a:pt x="60" y="48"/>
                    <a:pt x="65" y="42"/>
                  </a:cubicBezTo>
                  <a:cubicBezTo>
                    <a:pt x="71" y="36"/>
                    <a:pt x="74" y="28"/>
                    <a:pt x="76" y="20"/>
                  </a:cubicBezTo>
                </a:path>
              </a:pathLst>
            </a:custGeom>
            <a:solidFill>
              <a:srgbClr val="29C48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2" name="Freeform 320"/>
            <p:cNvSpPr/>
            <p:nvPr/>
          </p:nvSpPr>
          <p:spPr bwMode="auto">
            <a:xfrm>
              <a:off x="1706" y="1515"/>
              <a:ext cx="122" cy="448"/>
            </a:xfrm>
            <a:custGeom>
              <a:avLst/>
              <a:gdLst>
                <a:gd name="T0" fmla="*/ 1 w 137"/>
                <a:gd name="T1" fmla="*/ 3 h 503"/>
                <a:gd name="T2" fmla="*/ 44 w 137"/>
                <a:gd name="T3" fmla="*/ 119 h 503"/>
                <a:gd name="T4" fmla="*/ 51 w 137"/>
                <a:gd name="T5" fmla="*/ 238 h 503"/>
                <a:gd name="T6" fmla="*/ 132 w 137"/>
                <a:gd name="T7" fmla="*/ 500 h 503"/>
                <a:gd name="T8" fmla="*/ 136 w 137"/>
                <a:gd name="T9" fmla="*/ 497 h 503"/>
                <a:gd name="T10" fmla="*/ 71 w 137"/>
                <a:gd name="T11" fmla="*/ 348 h 503"/>
                <a:gd name="T12" fmla="*/ 58 w 137"/>
                <a:gd name="T13" fmla="*/ 219 h 503"/>
                <a:gd name="T14" fmla="*/ 4 w 137"/>
                <a:gd name="T15" fmla="*/ 2 h 503"/>
                <a:gd name="T16" fmla="*/ 1 w 137"/>
                <a:gd name="T17" fmla="*/ 3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7" h="502">
                  <a:moveTo>
                    <a:pt x="1" y="3"/>
                  </a:moveTo>
                  <a:cubicBezTo>
                    <a:pt x="22" y="40"/>
                    <a:pt x="37" y="78"/>
                    <a:pt x="44" y="119"/>
                  </a:cubicBezTo>
                  <a:cubicBezTo>
                    <a:pt x="51" y="158"/>
                    <a:pt x="50" y="198"/>
                    <a:pt x="51" y="238"/>
                  </a:cubicBezTo>
                  <a:cubicBezTo>
                    <a:pt x="54" y="329"/>
                    <a:pt x="74" y="427"/>
                    <a:pt x="132" y="500"/>
                  </a:cubicBezTo>
                  <a:cubicBezTo>
                    <a:pt x="134" y="503"/>
                    <a:pt x="137" y="500"/>
                    <a:pt x="136" y="497"/>
                  </a:cubicBezTo>
                  <a:cubicBezTo>
                    <a:pt x="110" y="448"/>
                    <a:pt x="84" y="402"/>
                    <a:pt x="71" y="348"/>
                  </a:cubicBezTo>
                  <a:cubicBezTo>
                    <a:pt x="61" y="305"/>
                    <a:pt x="59" y="262"/>
                    <a:pt x="58" y="219"/>
                  </a:cubicBezTo>
                  <a:cubicBezTo>
                    <a:pt x="56" y="142"/>
                    <a:pt x="51" y="66"/>
                    <a:pt x="4" y="2"/>
                  </a:cubicBezTo>
                  <a:cubicBezTo>
                    <a:pt x="2" y="0"/>
                    <a:pt x="0" y="1"/>
                    <a:pt x="1" y="3"/>
                  </a:cubicBezTo>
                  <a:close/>
                </a:path>
              </a:pathLst>
            </a:custGeom>
            <a:solidFill>
              <a:srgbClr val="29C48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3" name="Freeform 321"/>
            <p:cNvSpPr/>
            <p:nvPr/>
          </p:nvSpPr>
          <p:spPr bwMode="auto">
            <a:xfrm>
              <a:off x="1590" y="1624"/>
              <a:ext cx="169" cy="126"/>
            </a:xfrm>
            <a:custGeom>
              <a:avLst/>
              <a:gdLst>
                <a:gd name="T0" fmla="*/ 188 w 189"/>
                <a:gd name="T1" fmla="*/ 136 h 141"/>
                <a:gd name="T2" fmla="*/ 119 w 189"/>
                <a:gd name="T3" fmla="*/ 64 h 141"/>
                <a:gd name="T4" fmla="*/ 4 w 189"/>
                <a:gd name="T5" fmla="*/ 2 h 141"/>
                <a:gd name="T6" fmla="*/ 1 w 189"/>
                <a:gd name="T7" fmla="*/ 4 h 141"/>
                <a:gd name="T8" fmla="*/ 183 w 189"/>
                <a:gd name="T9" fmla="*/ 138 h 141"/>
                <a:gd name="T10" fmla="*/ 188 w 189"/>
                <a:gd name="T11" fmla="*/ 136 h 141"/>
              </a:gdLst>
              <a:ahLst/>
              <a:cxnLst>
                <a:cxn ang="0">
                  <a:pos x="T0" y="T1"/>
                </a:cxn>
                <a:cxn ang="0">
                  <a:pos x="T2" y="T3"/>
                </a:cxn>
                <a:cxn ang="0">
                  <a:pos x="T4" y="T5"/>
                </a:cxn>
                <a:cxn ang="0">
                  <a:pos x="T6" y="T7"/>
                </a:cxn>
                <a:cxn ang="0">
                  <a:pos x="T8" y="T9"/>
                </a:cxn>
                <a:cxn ang="0">
                  <a:pos x="T10" y="T11"/>
                </a:cxn>
              </a:cxnLst>
              <a:rect l="0" t="0" r="r" b="b"/>
              <a:pathLst>
                <a:path w="189" h="141">
                  <a:moveTo>
                    <a:pt x="188" y="136"/>
                  </a:moveTo>
                  <a:cubicBezTo>
                    <a:pt x="183" y="99"/>
                    <a:pt x="152" y="78"/>
                    <a:pt x="119" y="64"/>
                  </a:cubicBezTo>
                  <a:cubicBezTo>
                    <a:pt x="78" y="47"/>
                    <a:pt x="35" y="35"/>
                    <a:pt x="4" y="2"/>
                  </a:cubicBezTo>
                  <a:cubicBezTo>
                    <a:pt x="2" y="0"/>
                    <a:pt x="0" y="2"/>
                    <a:pt x="1" y="4"/>
                  </a:cubicBezTo>
                  <a:cubicBezTo>
                    <a:pt x="43" y="74"/>
                    <a:pt x="159" y="51"/>
                    <a:pt x="183" y="138"/>
                  </a:cubicBezTo>
                  <a:cubicBezTo>
                    <a:pt x="184" y="141"/>
                    <a:pt x="189" y="140"/>
                    <a:pt x="188" y="136"/>
                  </a:cubicBezTo>
                  <a:close/>
                </a:path>
              </a:pathLst>
            </a:custGeom>
            <a:solidFill>
              <a:srgbClr val="29C48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4" name="Freeform 322"/>
            <p:cNvSpPr/>
            <p:nvPr/>
          </p:nvSpPr>
          <p:spPr bwMode="auto">
            <a:xfrm>
              <a:off x="1769" y="1723"/>
              <a:ext cx="120" cy="144"/>
            </a:xfrm>
            <a:custGeom>
              <a:avLst/>
              <a:gdLst>
                <a:gd name="T0" fmla="*/ 14 w 134"/>
                <a:gd name="T1" fmla="*/ 162 h 162"/>
                <a:gd name="T2" fmla="*/ 121 w 134"/>
                <a:gd name="T3" fmla="*/ 0 h 162"/>
                <a:gd name="T4" fmla="*/ 14 w 134"/>
                <a:gd name="T5" fmla="*/ 162 h 162"/>
              </a:gdLst>
              <a:ahLst/>
              <a:cxnLst>
                <a:cxn ang="0">
                  <a:pos x="T0" y="T1"/>
                </a:cxn>
                <a:cxn ang="0">
                  <a:pos x="T2" y="T3"/>
                </a:cxn>
                <a:cxn ang="0">
                  <a:pos x="T4" y="T5"/>
                </a:cxn>
              </a:cxnLst>
              <a:rect l="0" t="0" r="r" b="b"/>
              <a:pathLst>
                <a:path w="134" h="162">
                  <a:moveTo>
                    <a:pt x="14" y="162"/>
                  </a:moveTo>
                  <a:cubicBezTo>
                    <a:pt x="70" y="145"/>
                    <a:pt x="134" y="52"/>
                    <a:pt x="121" y="0"/>
                  </a:cubicBezTo>
                  <a:cubicBezTo>
                    <a:pt x="81" y="47"/>
                    <a:pt x="0" y="91"/>
                    <a:pt x="14" y="162"/>
                  </a:cubicBezTo>
                </a:path>
              </a:pathLst>
            </a:custGeom>
            <a:solidFill>
              <a:srgbClr val="29C48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5" name="Freeform 323"/>
            <p:cNvSpPr/>
            <p:nvPr/>
          </p:nvSpPr>
          <p:spPr bwMode="auto">
            <a:xfrm>
              <a:off x="1589" y="1679"/>
              <a:ext cx="113" cy="60"/>
            </a:xfrm>
            <a:custGeom>
              <a:avLst/>
              <a:gdLst>
                <a:gd name="T0" fmla="*/ 127 w 127"/>
                <a:gd name="T1" fmla="*/ 11 h 67"/>
                <a:gd name="T2" fmla="*/ 0 w 127"/>
                <a:gd name="T3" fmla="*/ 67 h 67"/>
                <a:gd name="T4" fmla="*/ 127 w 127"/>
                <a:gd name="T5" fmla="*/ 11 h 67"/>
              </a:gdLst>
              <a:ahLst/>
              <a:cxnLst>
                <a:cxn ang="0">
                  <a:pos x="T0" y="T1"/>
                </a:cxn>
                <a:cxn ang="0">
                  <a:pos x="T2" y="T3"/>
                </a:cxn>
                <a:cxn ang="0">
                  <a:pos x="T4" y="T5"/>
                </a:cxn>
              </a:cxnLst>
              <a:rect l="0" t="0" r="r" b="b"/>
              <a:pathLst>
                <a:path w="127" h="67">
                  <a:moveTo>
                    <a:pt x="127" y="11"/>
                  </a:moveTo>
                  <a:cubicBezTo>
                    <a:pt x="87" y="0"/>
                    <a:pt x="13" y="31"/>
                    <a:pt x="0" y="67"/>
                  </a:cubicBezTo>
                  <a:cubicBezTo>
                    <a:pt x="42" y="54"/>
                    <a:pt x="108" y="59"/>
                    <a:pt x="127" y="11"/>
                  </a:cubicBezTo>
                </a:path>
              </a:pathLst>
            </a:custGeom>
            <a:solidFill>
              <a:srgbClr val="29C48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6" name="Freeform 324"/>
            <p:cNvSpPr/>
            <p:nvPr/>
          </p:nvSpPr>
          <p:spPr bwMode="auto">
            <a:xfrm>
              <a:off x="2993" y="369"/>
              <a:ext cx="419" cy="395"/>
            </a:xfrm>
            <a:custGeom>
              <a:avLst/>
              <a:gdLst>
                <a:gd name="T0" fmla="*/ 179 w 470"/>
                <a:gd name="T1" fmla="*/ 149 h 444"/>
                <a:gd name="T2" fmla="*/ 286 w 470"/>
                <a:gd name="T3" fmla="*/ 161 h 444"/>
                <a:gd name="T4" fmla="*/ 342 w 470"/>
                <a:gd name="T5" fmla="*/ 239 h 444"/>
                <a:gd name="T6" fmla="*/ 339 w 470"/>
                <a:gd name="T7" fmla="*/ 246 h 444"/>
                <a:gd name="T8" fmla="*/ 237 w 470"/>
                <a:gd name="T9" fmla="*/ 301 h 444"/>
                <a:gd name="T10" fmla="*/ 129 w 470"/>
                <a:gd name="T11" fmla="*/ 233 h 444"/>
                <a:gd name="T12" fmla="*/ 180 w 470"/>
                <a:gd name="T13" fmla="*/ 147 h 444"/>
              </a:gdLst>
              <a:ahLst/>
              <a:cxnLst>
                <a:cxn ang="0">
                  <a:pos x="T0" y="T1"/>
                </a:cxn>
                <a:cxn ang="0">
                  <a:pos x="T2" y="T3"/>
                </a:cxn>
                <a:cxn ang="0">
                  <a:pos x="T4" y="T5"/>
                </a:cxn>
                <a:cxn ang="0">
                  <a:pos x="T6" y="T7"/>
                </a:cxn>
                <a:cxn ang="0">
                  <a:pos x="T8" y="T9"/>
                </a:cxn>
                <a:cxn ang="0">
                  <a:pos x="T10" y="T11"/>
                </a:cxn>
                <a:cxn ang="0">
                  <a:pos x="T12" y="T13"/>
                </a:cxn>
              </a:cxnLst>
              <a:rect l="0" t="0" r="r" b="b"/>
              <a:pathLst>
                <a:path w="470" h="443">
                  <a:moveTo>
                    <a:pt x="179" y="149"/>
                  </a:moveTo>
                  <a:cubicBezTo>
                    <a:pt x="168" y="17"/>
                    <a:pt x="343" y="0"/>
                    <a:pt x="286" y="161"/>
                  </a:cubicBezTo>
                  <a:cubicBezTo>
                    <a:pt x="408" y="58"/>
                    <a:pt x="470" y="259"/>
                    <a:pt x="342" y="239"/>
                  </a:cubicBezTo>
                  <a:cubicBezTo>
                    <a:pt x="342" y="239"/>
                    <a:pt x="342" y="239"/>
                    <a:pt x="339" y="246"/>
                  </a:cubicBezTo>
                  <a:cubicBezTo>
                    <a:pt x="449" y="331"/>
                    <a:pt x="275" y="444"/>
                    <a:pt x="237" y="301"/>
                  </a:cubicBezTo>
                  <a:cubicBezTo>
                    <a:pt x="183" y="415"/>
                    <a:pt x="35" y="307"/>
                    <a:pt x="129" y="233"/>
                  </a:cubicBezTo>
                  <a:cubicBezTo>
                    <a:pt x="0" y="156"/>
                    <a:pt x="142" y="43"/>
                    <a:pt x="180" y="147"/>
                  </a:cubicBezTo>
                </a:path>
              </a:pathLst>
            </a:custGeom>
            <a:solidFill>
              <a:srgbClr val="FF9F3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7" name="Freeform 325"/>
            <p:cNvSpPr/>
            <p:nvPr/>
          </p:nvSpPr>
          <p:spPr bwMode="auto">
            <a:xfrm>
              <a:off x="3125" y="473"/>
              <a:ext cx="161" cy="165"/>
            </a:xfrm>
            <a:custGeom>
              <a:avLst/>
              <a:gdLst>
                <a:gd name="T0" fmla="*/ 51 w 181"/>
                <a:gd name="T1" fmla="*/ 95 h 185"/>
                <a:gd name="T2" fmla="*/ 86 w 181"/>
                <a:gd name="T3" fmla="*/ 67 h 185"/>
                <a:gd name="T4" fmla="*/ 127 w 181"/>
                <a:gd name="T5" fmla="*/ 75 h 185"/>
                <a:gd name="T6" fmla="*/ 123 w 181"/>
                <a:gd name="T7" fmla="*/ 78 h 185"/>
                <a:gd name="T8" fmla="*/ 114 w 181"/>
                <a:gd name="T9" fmla="*/ 123 h 185"/>
                <a:gd name="T10" fmla="*/ 61 w 181"/>
                <a:gd name="T11" fmla="*/ 135 h 185"/>
                <a:gd name="T12" fmla="*/ 51 w 181"/>
                <a:gd name="T13" fmla="*/ 94 h 185"/>
              </a:gdLst>
              <a:ahLst/>
              <a:cxnLst>
                <a:cxn ang="0">
                  <a:pos x="T0" y="T1"/>
                </a:cxn>
                <a:cxn ang="0">
                  <a:pos x="T2" y="T3"/>
                </a:cxn>
                <a:cxn ang="0">
                  <a:pos x="T4" y="T5"/>
                </a:cxn>
                <a:cxn ang="0">
                  <a:pos x="T6" y="T7"/>
                </a:cxn>
                <a:cxn ang="0">
                  <a:pos x="T8" y="T9"/>
                </a:cxn>
                <a:cxn ang="0">
                  <a:pos x="T10" y="T11"/>
                </a:cxn>
                <a:cxn ang="0">
                  <a:pos x="T12" y="T13"/>
                </a:cxn>
              </a:cxnLst>
              <a:rect l="0" t="0" r="r" b="b"/>
              <a:pathLst>
                <a:path w="181" h="185">
                  <a:moveTo>
                    <a:pt x="51" y="95"/>
                  </a:moveTo>
                  <a:cubicBezTo>
                    <a:pt x="9" y="59"/>
                    <a:pt x="56" y="2"/>
                    <a:pt x="86" y="67"/>
                  </a:cubicBezTo>
                  <a:cubicBezTo>
                    <a:pt x="92" y="0"/>
                    <a:pt x="171" y="43"/>
                    <a:pt x="127" y="75"/>
                  </a:cubicBezTo>
                  <a:cubicBezTo>
                    <a:pt x="123" y="78"/>
                    <a:pt x="123" y="78"/>
                    <a:pt x="123" y="78"/>
                  </a:cubicBezTo>
                  <a:cubicBezTo>
                    <a:pt x="181" y="71"/>
                    <a:pt x="168" y="155"/>
                    <a:pt x="114" y="123"/>
                  </a:cubicBezTo>
                  <a:cubicBezTo>
                    <a:pt x="131" y="173"/>
                    <a:pt x="55" y="185"/>
                    <a:pt x="61" y="135"/>
                  </a:cubicBezTo>
                  <a:cubicBezTo>
                    <a:pt x="0" y="151"/>
                    <a:pt x="8" y="75"/>
                    <a:pt x="51" y="94"/>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8" name="Freeform 326"/>
            <p:cNvSpPr/>
            <p:nvPr/>
          </p:nvSpPr>
          <p:spPr bwMode="auto">
            <a:xfrm>
              <a:off x="3215" y="510"/>
              <a:ext cx="19" cy="23"/>
            </a:xfrm>
            <a:custGeom>
              <a:avLst/>
              <a:gdLst>
                <a:gd name="T0" fmla="*/ 8 w 21"/>
                <a:gd name="T1" fmla="*/ 25 h 26"/>
                <a:gd name="T2" fmla="*/ 14 w 21"/>
                <a:gd name="T3" fmla="*/ 19 h 26"/>
                <a:gd name="T4" fmla="*/ 19 w 21"/>
                <a:gd name="T5" fmla="*/ 11 h 26"/>
                <a:gd name="T6" fmla="*/ 9 w 21"/>
                <a:gd name="T7" fmla="*/ 3 h 26"/>
                <a:gd name="T8" fmla="*/ 1 w 21"/>
                <a:gd name="T9" fmla="*/ 14 h 26"/>
                <a:gd name="T10" fmla="*/ 1 w 21"/>
                <a:gd name="T11" fmla="*/ 21 h 26"/>
                <a:gd name="T12" fmla="*/ 8 w 21"/>
                <a:gd name="T13" fmla="*/ 25 h 26"/>
              </a:gdLst>
              <a:ahLst/>
              <a:cxnLst>
                <a:cxn ang="0">
                  <a:pos x="T0" y="T1"/>
                </a:cxn>
                <a:cxn ang="0">
                  <a:pos x="T2" y="T3"/>
                </a:cxn>
                <a:cxn ang="0">
                  <a:pos x="T4" y="T5"/>
                </a:cxn>
                <a:cxn ang="0">
                  <a:pos x="T6" y="T7"/>
                </a:cxn>
                <a:cxn ang="0">
                  <a:pos x="T8" y="T9"/>
                </a:cxn>
                <a:cxn ang="0">
                  <a:pos x="T10" y="T11"/>
                </a:cxn>
                <a:cxn ang="0">
                  <a:pos x="T12" y="T13"/>
                </a:cxn>
              </a:cxnLst>
              <a:rect l="0" t="0" r="r" b="b"/>
              <a:pathLst>
                <a:path w="21" h="26">
                  <a:moveTo>
                    <a:pt x="8" y="25"/>
                  </a:moveTo>
                  <a:cubicBezTo>
                    <a:pt x="11" y="24"/>
                    <a:pt x="12" y="22"/>
                    <a:pt x="14" y="19"/>
                  </a:cubicBezTo>
                  <a:cubicBezTo>
                    <a:pt x="15" y="16"/>
                    <a:pt x="18" y="14"/>
                    <a:pt x="19" y="11"/>
                  </a:cubicBezTo>
                  <a:cubicBezTo>
                    <a:pt x="21" y="5"/>
                    <a:pt x="14" y="0"/>
                    <a:pt x="9" y="3"/>
                  </a:cubicBezTo>
                  <a:cubicBezTo>
                    <a:pt x="5" y="5"/>
                    <a:pt x="3" y="10"/>
                    <a:pt x="1" y="14"/>
                  </a:cubicBezTo>
                  <a:cubicBezTo>
                    <a:pt x="0" y="16"/>
                    <a:pt x="0" y="19"/>
                    <a:pt x="1" y="21"/>
                  </a:cubicBezTo>
                  <a:cubicBezTo>
                    <a:pt x="1" y="24"/>
                    <a:pt x="5" y="26"/>
                    <a:pt x="8" y="25"/>
                  </a:cubicBezTo>
                  <a:close/>
                </a:path>
              </a:pathLst>
            </a:custGeom>
            <a:solidFill>
              <a:srgbClr val="FF9F3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9" name="Freeform 327"/>
            <p:cNvSpPr/>
            <p:nvPr/>
          </p:nvSpPr>
          <p:spPr bwMode="auto">
            <a:xfrm>
              <a:off x="3227" y="554"/>
              <a:ext cx="29" cy="20"/>
            </a:xfrm>
            <a:custGeom>
              <a:avLst/>
              <a:gdLst>
                <a:gd name="T0" fmla="*/ 3 w 32"/>
                <a:gd name="T1" fmla="*/ 15 h 22"/>
                <a:gd name="T2" fmla="*/ 25 w 32"/>
                <a:gd name="T3" fmla="*/ 18 h 22"/>
                <a:gd name="T4" fmla="*/ 22 w 32"/>
                <a:gd name="T5" fmla="*/ 1 h 22"/>
                <a:gd name="T6" fmla="*/ 13 w 32"/>
                <a:gd name="T7" fmla="*/ 0 h 22"/>
                <a:gd name="T8" fmla="*/ 3 w 32"/>
                <a:gd name="T9" fmla="*/ 4 h 22"/>
                <a:gd name="T10" fmla="*/ 3 w 32"/>
                <a:gd name="T11" fmla="*/ 15 h 22"/>
              </a:gdLst>
              <a:ahLst/>
              <a:cxnLst>
                <a:cxn ang="0">
                  <a:pos x="T0" y="T1"/>
                </a:cxn>
                <a:cxn ang="0">
                  <a:pos x="T2" y="T3"/>
                </a:cxn>
                <a:cxn ang="0">
                  <a:pos x="T4" y="T5"/>
                </a:cxn>
                <a:cxn ang="0">
                  <a:pos x="T6" y="T7"/>
                </a:cxn>
                <a:cxn ang="0">
                  <a:pos x="T8" y="T9"/>
                </a:cxn>
                <a:cxn ang="0">
                  <a:pos x="T10" y="T11"/>
                </a:cxn>
              </a:cxnLst>
              <a:rect l="0" t="0" r="r" b="b"/>
              <a:pathLst>
                <a:path w="32" h="22">
                  <a:moveTo>
                    <a:pt x="3" y="15"/>
                  </a:moveTo>
                  <a:cubicBezTo>
                    <a:pt x="8" y="21"/>
                    <a:pt x="19" y="22"/>
                    <a:pt x="25" y="18"/>
                  </a:cubicBezTo>
                  <a:cubicBezTo>
                    <a:pt x="32" y="13"/>
                    <a:pt x="31" y="4"/>
                    <a:pt x="22" y="1"/>
                  </a:cubicBezTo>
                  <a:cubicBezTo>
                    <a:pt x="19" y="0"/>
                    <a:pt x="16" y="0"/>
                    <a:pt x="13" y="0"/>
                  </a:cubicBezTo>
                  <a:cubicBezTo>
                    <a:pt x="10" y="1"/>
                    <a:pt x="6" y="2"/>
                    <a:pt x="3" y="4"/>
                  </a:cubicBezTo>
                  <a:cubicBezTo>
                    <a:pt x="0" y="7"/>
                    <a:pt x="1" y="12"/>
                    <a:pt x="3" y="15"/>
                  </a:cubicBezTo>
                  <a:close/>
                </a:path>
              </a:pathLst>
            </a:custGeom>
            <a:solidFill>
              <a:srgbClr val="FF9F3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0" name="Freeform 328"/>
            <p:cNvSpPr/>
            <p:nvPr/>
          </p:nvSpPr>
          <p:spPr bwMode="auto">
            <a:xfrm>
              <a:off x="3168" y="524"/>
              <a:ext cx="20" cy="23"/>
            </a:xfrm>
            <a:custGeom>
              <a:avLst/>
              <a:gdLst>
                <a:gd name="T0" fmla="*/ 20 w 23"/>
                <a:gd name="T1" fmla="*/ 22 h 26"/>
                <a:gd name="T2" fmla="*/ 22 w 23"/>
                <a:gd name="T3" fmla="*/ 18 h 26"/>
                <a:gd name="T4" fmla="*/ 21 w 23"/>
                <a:gd name="T5" fmla="*/ 10 h 26"/>
                <a:gd name="T6" fmla="*/ 16 w 23"/>
                <a:gd name="T7" fmla="*/ 2 h 26"/>
                <a:gd name="T8" fmla="*/ 3 w 23"/>
                <a:gd name="T9" fmla="*/ 5 h 26"/>
                <a:gd name="T10" fmla="*/ 6 w 23"/>
                <a:gd name="T11" fmla="*/ 19 h 26"/>
                <a:gd name="T12" fmla="*/ 11 w 23"/>
                <a:gd name="T13" fmla="*/ 24 h 26"/>
                <a:gd name="T14" fmla="*/ 20 w 23"/>
                <a:gd name="T15" fmla="*/ 22 h 2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 h="26">
                  <a:moveTo>
                    <a:pt x="20" y="22"/>
                  </a:moveTo>
                  <a:cubicBezTo>
                    <a:pt x="21" y="21"/>
                    <a:pt x="21" y="20"/>
                    <a:pt x="22" y="18"/>
                  </a:cubicBezTo>
                  <a:cubicBezTo>
                    <a:pt x="23" y="16"/>
                    <a:pt x="22" y="12"/>
                    <a:pt x="21" y="10"/>
                  </a:cubicBezTo>
                  <a:cubicBezTo>
                    <a:pt x="21" y="7"/>
                    <a:pt x="18" y="4"/>
                    <a:pt x="16" y="2"/>
                  </a:cubicBezTo>
                  <a:cubicBezTo>
                    <a:pt x="12" y="0"/>
                    <a:pt x="6" y="1"/>
                    <a:pt x="3" y="5"/>
                  </a:cubicBezTo>
                  <a:cubicBezTo>
                    <a:pt x="0" y="10"/>
                    <a:pt x="4" y="15"/>
                    <a:pt x="6" y="19"/>
                  </a:cubicBezTo>
                  <a:cubicBezTo>
                    <a:pt x="7" y="21"/>
                    <a:pt x="9" y="23"/>
                    <a:pt x="11" y="24"/>
                  </a:cubicBezTo>
                  <a:cubicBezTo>
                    <a:pt x="14" y="26"/>
                    <a:pt x="18" y="25"/>
                    <a:pt x="20" y="22"/>
                  </a:cubicBezTo>
                  <a:close/>
                </a:path>
              </a:pathLst>
            </a:custGeom>
            <a:solidFill>
              <a:srgbClr val="FF9F3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1" name="Freeform 329"/>
            <p:cNvSpPr/>
            <p:nvPr/>
          </p:nvSpPr>
          <p:spPr bwMode="auto">
            <a:xfrm>
              <a:off x="3153" y="569"/>
              <a:ext cx="24" cy="18"/>
            </a:xfrm>
            <a:custGeom>
              <a:avLst/>
              <a:gdLst>
                <a:gd name="T0" fmla="*/ 22 w 27"/>
                <a:gd name="T1" fmla="*/ 4 h 20"/>
                <a:gd name="T2" fmla="*/ 5 w 27"/>
                <a:gd name="T3" fmla="*/ 4 h 20"/>
                <a:gd name="T4" fmla="*/ 0 w 27"/>
                <a:gd name="T5" fmla="*/ 11 h 20"/>
                <a:gd name="T6" fmla="*/ 3 w 27"/>
                <a:gd name="T7" fmla="*/ 17 h 20"/>
                <a:gd name="T8" fmla="*/ 11 w 27"/>
                <a:gd name="T9" fmla="*/ 20 h 20"/>
                <a:gd name="T10" fmla="*/ 22 w 27"/>
                <a:gd name="T11" fmla="*/ 15 h 20"/>
                <a:gd name="T12" fmla="*/ 22 w 27"/>
                <a:gd name="T13" fmla="*/ 4 h 20"/>
              </a:gdLst>
              <a:ahLst/>
              <a:cxnLst>
                <a:cxn ang="0">
                  <a:pos x="T0" y="T1"/>
                </a:cxn>
                <a:cxn ang="0">
                  <a:pos x="T2" y="T3"/>
                </a:cxn>
                <a:cxn ang="0">
                  <a:pos x="T4" y="T5"/>
                </a:cxn>
                <a:cxn ang="0">
                  <a:pos x="T6" y="T7"/>
                </a:cxn>
                <a:cxn ang="0">
                  <a:pos x="T8" y="T9"/>
                </a:cxn>
                <a:cxn ang="0">
                  <a:pos x="T10" y="T11"/>
                </a:cxn>
                <a:cxn ang="0">
                  <a:pos x="T12" y="T13"/>
                </a:cxn>
              </a:cxnLst>
              <a:rect l="0" t="0" r="r" b="b"/>
              <a:pathLst>
                <a:path w="27" h="20">
                  <a:moveTo>
                    <a:pt x="22" y="4"/>
                  </a:moveTo>
                  <a:cubicBezTo>
                    <a:pt x="17" y="0"/>
                    <a:pt x="10" y="1"/>
                    <a:pt x="5" y="4"/>
                  </a:cubicBezTo>
                  <a:cubicBezTo>
                    <a:pt x="2" y="5"/>
                    <a:pt x="0" y="8"/>
                    <a:pt x="0" y="11"/>
                  </a:cubicBezTo>
                  <a:cubicBezTo>
                    <a:pt x="1" y="14"/>
                    <a:pt x="1" y="15"/>
                    <a:pt x="3" y="17"/>
                  </a:cubicBezTo>
                  <a:cubicBezTo>
                    <a:pt x="5" y="20"/>
                    <a:pt x="9" y="20"/>
                    <a:pt x="11" y="20"/>
                  </a:cubicBezTo>
                  <a:cubicBezTo>
                    <a:pt x="16" y="19"/>
                    <a:pt x="19" y="17"/>
                    <a:pt x="22" y="15"/>
                  </a:cubicBezTo>
                  <a:cubicBezTo>
                    <a:pt x="27" y="12"/>
                    <a:pt x="27" y="7"/>
                    <a:pt x="22" y="4"/>
                  </a:cubicBezTo>
                  <a:close/>
                </a:path>
              </a:pathLst>
            </a:custGeom>
            <a:solidFill>
              <a:srgbClr val="FF9F3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2" name="Freeform 330"/>
            <p:cNvSpPr/>
            <p:nvPr/>
          </p:nvSpPr>
          <p:spPr bwMode="auto">
            <a:xfrm>
              <a:off x="3195" y="588"/>
              <a:ext cx="15" cy="24"/>
            </a:xfrm>
            <a:custGeom>
              <a:avLst/>
              <a:gdLst>
                <a:gd name="T0" fmla="*/ 3 w 17"/>
                <a:gd name="T1" fmla="*/ 6 h 27"/>
                <a:gd name="T2" fmla="*/ 1 w 17"/>
                <a:gd name="T3" fmla="*/ 12 h 27"/>
                <a:gd name="T4" fmla="*/ 1 w 17"/>
                <a:gd name="T5" fmla="*/ 22 h 27"/>
                <a:gd name="T6" fmla="*/ 9 w 17"/>
                <a:gd name="T7" fmla="*/ 27 h 27"/>
                <a:gd name="T8" fmla="*/ 16 w 17"/>
                <a:gd name="T9" fmla="*/ 22 h 27"/>
                <a:gd name="T10" fmla="*/ 16 w 17"/>
                <a:gd name="T11" fmla="*/ 12 h 27"/>
                <a:gd name="T12" fmla="*/ 14 w 17"/>
                <a:gd name="T13" fmla="*/ 4 h 27"/>
                <a:gd name="T14" fmla="*/ 3 w 17"/>
                <a:gd name="T15" fmla="*/ 6 h 2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 h="27">
                  <a:moveTo>
                    <a:pt x="3" y="6"/>
                  </a:moveTo>
                  <a:cubicBezTo>
                    <a:pt x="2" y="8"/>
                    <a:pt x="2" y="10"/>
                    <a:pt x="1" y="12"/>
                  </a:cubicBezTo>
                  <a:cubicBezTo>
                    <a:pt x="1" y="15"/>
                    <a:pt x="0" y="18"/>
                    <a:pt x="1" y="22"/>
                  </a:cubicBezTo>
                  <a:cubicBezTo>
                    <a:pt x="2" y="25"/>
                    <a:pt x="5" y="27"/>
                    <a:pt x="9" y="27"/>
                  </a:cubicBezTo>
                  <a:cubicBezTo>
                    <a:pt x="12" y="27"/>
                    <a:pt x="15" y="25"/>
                    <a:pt x="16" y="22"/>
                  </a:cubicBezTo>
                  <a:cubicBezTo>
                    <a:pt x="17" y="18"/>
                    <a:pt x="17" y="15"/>
                    <a:pt x="16" y="12"/>
                  </a:cubicBezTo>
                  <a:cubicBezTo>
                    <a:pt x="16" y="9"/>
                    <a:pt x="15" y="7"/>
                    <a:pt x="14" y="4"/>
                  </a:cubicBezTo>
                  <a:cubicBezTo>
                    <a:pt x="11" y="0"/>
                    <a:pt x="4" y="0"/>
                    <a:pt x="3" y="6"/>
                  </a:cubicBezTo>
                  <a:close/>
                </a:path>
              </a:pathLst>
            </a:custGeom>
            <a:solidFill>
              <a:srgbClr val="FF9F3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3" name="Freeform 331"/>
            <p:cNvSpPr/>
            <p:nvPr/>
          </p:nvSpPr>
          <p:spPr bwMode="auto">
            <a:xfrm>
              <a:off x="3193" y="548"/>
              <a:ext cx="27" cy="25"/>
            </a:xfrm>
            <a:custGeom>
              <a:avLst/>
              <a:gdLst>
                <a:gd name="T0" fmla="*/ 25 w 31"/>
                <a:gd name="T1" fmla="*/ 7 h 28"/>
                <a:gd name="T2" fmla="*/ 23 w 31"/>
                <a:gd name="T3" fmla="*/ 5 h 28"/>
                <a:gd name="T4" fmla="*/ 21 w 31"/>
                <a:gd name="T5" fmla="*/ 3 h 28"/>
                <a:gd name="T6" fmla="*/ 14 w 31"/>
                <a:gd name="T7" fmla="*/ 0 h 28"/>
                <a:gd name="T8" fmla="*/ 7 w 31"/>
                <a:gd name="T9" fmla="*/ 3 h 28"/>
                <a:gd name="T10" fmla="*/ 0 w 31"/>
                <a:gd name="T11" fmla="*/ 12 h 28"/>
                <a:gd name="T12" fmla="*/ 1 w 31"/>
                <a:gd name="T13" fmla="*/ 17 h 28"/>
                <a:gd name="T14" fmla="*/ 3 w 31"/>
                <a:gd name="T15" fmla="*/ 21 h 28"/>
                <a:gd name="T16" fmla="*/ 4 w 31"/>
                <a:gd name="T17" fmla="*/ 22 h 28"/>
                <a:gd name="T18" fmla="*/ 5 w 31"/>
                <a:gd name="T19" fmla="*/ 24 h 28"/>
                <a:gd name="T20" fmla="*/ 5 w 31"/>
                <a:gd name="T21" fmla="*/ 24 h 28"/>
                <a:gd name="T22" fmla="*/ 9 w 31"/>
                <a:gd name="T23" fmla="*/ 26 h 28"/>
                <a:gd name="T24" fmla="*/ 17 w 31"/>
                <a:gd name="T25" fmla="*/ 27 h 28"/>
                <a:gd name="T26" fmla="*/ 24 w 31"/>
                <a:gd name="T27" fmla="*/ 24 h 28"/>
                <a:gd name="T28" fmla="*/ 25 w 31"/>
                <a:gd name="T29" fmla="*/ 23 h 28"/>
                <a:gd name="T30" fmla="*/ 25 w 31"/>
                <a:gd name="T31" fmla="*/ 7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 h="28">
                  <a:moveTo>
                    <a:pt x="25" y="7"/>
                  </a:moveTo>
                  <a:cubicBezTo>
                    <a:pt x="25" y="6"/>
                    <a:pt x="24" y="6"/>
                    <a:pt x="23" y="5"/>
                  </a:cubicBezTo>
                  <a:cubicBezTo>
                    <a:pt x="23" y="5"/>
                    <a:pt x="22" y="4"/>
                    <a:pt x="21" y="3"/>
                  </a:cubicBezTo>
                  <a:cubicBezTo>
                    <a:pt x="19" y="2"/>
                    <a:pt x="17" y="0"/>
                    <a:pt x="14" y="0"/>
                  </a:cubicBezTo>
                  <a:cubicBezTo>
                    <a:pt x="11" y="0"/>
                    <a:pt x="9" y="1"/>
                    <a:pt x="7" y="3"/>
                  </a:cubicBezTo>
                  <a:cubicBezTo>
                    <a:pt x="3" y="4"/>
                    <a:pt x="1" y="8"/>
                    <a:pt x="0" y="12"/>
                  </a:cubicBezTo>
                  <a:cubicBezTo>
                    <a:pt x="0" y="14"/>
                    <a:pt x="0" y="15"/>
                    <a:pt x="1" y="17"/>
                  </a:cubicBezTo>
                  <a:cubicBezTo>
                    <a:pt x="1" y="18"/>
                    <a:pt x="2" y="20"/>
                    <a:pt x="3" y="21"/>
                  </a:cubicBezTo>
                  <a:cubicBezTo>
                    <a:pt x="3" y="21"/>
                    <a:pt x="3" y="21"/>
                    <a:pt x="4" y="22"/>
                  </a:cubicBezTo>
                  <a:cubicBezTo>
                    <a:pt x="4" y="22"/>
                    <a:pt x="4" y="23"/>
                    <a:pt x="5" y="24"/>
                  </a:cubicBezTo>
                  <a:cubicBezTo>
                    <a:pt x="5" y="24"/>
                    <a:pt x="5" y="24"/>
                    <a:pt x="5" y="24"/>
                  </a:cubicBezTo>
                  <a:cubicBezTo>
                    <a:pt x="6" y="25"/>
                    <a:pt x="8" y="25"/>
                    <a:pt x="9" y="26"/>
                  </a:cubicBezTo>
                  <a:cubicBezTo>
                    <a:pt x="12" y="28"/>
                    <a:pt x="15" y="28"/>
                    <a:pt x="17" y="27"/>
                  </a:cubicBezTo>
                  <a:cubicBezTo>
                    <a:pt x="20" y="27"/>
                    <a:pt x="21" y="26"/>
                    <a:pt x="24" y="24"/>
                  </a:cubicBezTo>
                  <a:cubicBezTo>
                    <a:pt x="25" y="24"/>
                    <a:pt x="25" y="23"/>
                    <a:pt x="25" y="23"/>
                  </a:cubicBezTo>
                  <a:cubicBezTo>
                    <a:pt x="28" y="20"/>
                    <a:pt x="31" y="16"/>
                    <a:pt x="25" y="7"/>
                  </a:cubicBezTo>
                  <a:close/>
                </a:path>
              </a:pathLst>
            </a:custGeom>
            <a:solidFill>
              <a:srgbClr val="FF9F3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4" name="Freeform 332"/>
            <p:cNvSpPr/>
            <p:nvPr/>
          </p:nvSpPr>
          <p:spPr bwMode="auto">
            <a:xfrm>
              <a:off x="2539" y="698"/>
              <a:ext cx="44" cy="44"/>
            </a:xfrm>
            <a:custGeom>
              <a:avLst/>
              <a:gdLst>
                <a:gd name="T0" fmla="*/ 11 w 50"/>
                <a:gd name="T1" fmla="*/ 7 h 50"/>
                <a:gd name="T2" fmla="*/ 42 w 50"/>
                <a:gd name="T3" fmla="*/ 11 h 50"/>
                <a:gd name="T4" fmla="*/ 38 w 50"/>
                <a:gd name="T5" fmla="*/ 42 h 50"/>
                <a:gd name="T6" fmla="*/ 7 w 50"/>
                <a:gd name="T7" fmla="*/ 38 h 50"/>
                <a:gd name="T8" fmla="*/ 11 w 50"/>
                <a:gd name="T9" fmla="*/ 7 h 50"/>
              </a:gdLst>
              <a:ahLst/>
              <a:cxnLst>
                <a:cxn ang="0">
                  <a:pos x="T0" y="T1"/>
                </a:cxn>
                <a:cxn ang="0">
                  <a:pos x="T2" y="T3"/>
                </a:cxn>
                <a:cxn ang="0">
                  <a:pos x="T4" y="T5"/>
                </a:cxn>
                <a:cxn ang="0">
                  <a:pos x="T6" y="T7"/>
                </a:cxn>
                <a:cxn ang="0">
                  <a:pos x="T8" y="T9"/>
                </a:cxn>
              </a:cxnLst>
              <a:rect l="0" t="0" r="r" b="b"/>
              <a:pathLst>
                <a:path w="50" h="50">
                  <a:moveTo>
                    <a:pt x="11" y="7"/>
                  </a:moveTo>
                  <a:cubicBezTo>
                    <a:pt x="21" y="0"/>
                    <a:pt x="35" y="2"/>
                    <a:pt x="42" y="11"/>
                  </a:cubicBezTo>
                  <a:cubicBezTo>
                    <a:pt x="50" y="21"/>
                    <a:pt x="48" y="35"/>
                    <a:pt x="38" y="42"/>
                  </a:cubicBezTo>
                  <a:cubicBezTo>
                    <a:pt x="29" y="50"/>
                    <a:pt x="15" y="48"/>
                    <a:pt x="7" y="38"/>
                  </a:cubicBezTo>
                  <a:cubicBezTo>
                    <a:pt x="0" y="28"/>
                    <a:pt x="2" y="15"/>
                    <a:pt x="11" y="7"/>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5" name="Freeform 333"/>
            <p:cNvSpPr/>
            <p:nvPr/>
          </p:nvSpPr>
          <p:spPr bwMode="auto">
            <a:xfrm>
              <a:off x="1891" y="1226"/>
              <a:ext cx="44" cy="44"/>
            </a:xfrm>
            <a:custGeom>
              <a:avLst/>
              <a:gdLst>
                <a:gd name="T0" fmla="*/ 11 w 49"/>
                <a:gd name="T1" fmla="*/ 8 h 50"/>
                <a:gd name="T2" fmla="*/ 42 w 49"/>
                <a:gd name="T3" fmla="*/ 12 h 50"/>
                <a:gd name="T4" fmla="*/ 38 w 49"/>
                <a:gd name="T5" fmla="*/ 42 h 50"/>
                <a:gd name="T6" fmla="*/ 7 w 49"/>
                <a:gd name="T7" fmla="*/ 38 h 50"/>
                <a:gd name="T8" fmla="*/ 11 w 49"/>
                <a:gd name="T9" fmla="*/ 8 h 50"/>
              </a:gdLst>
              <a:ahLst/>
              <a:cxnLst>
                <a:cxn ang="0">
                  <a:pos x="T0" y="T1"/>
                </a:cxn>
                <a:cxn ang="0">
                  <a:pos x="T2" y="T3"/>
                </a:cxn>
                <a:cxn ang="0">
                  <a:pos x="T4" y="T5"/>
                </a:cxn>
                <a:cxn ang="0">
                  <a:pos x="T6" y="T7"/>
                </a:cxn>
                <a:cxn ang="0">
                  <a:pos x="T8" y="T9"/>
                </a:cxn>
              </a:cxnLst>
              <a:rect l="0" t="0" r="r" b="b"/>
              <a:pathLst>
                <a:path w="49" h="50">
                  <a:moveTo>
                    <a:pt x="11" y="8"/>
                  </a:moveTo>
                  <a:cubicBezTo>
                    <a:pt x="21" y="0"/>
                    <a:pt x="35" y="2"/>
                    <a:pt x="42" y="12"/>
                  </a:cubicBezTo>
                  <a:cubicBezTo>
                    <a:pt x="49" y="21"/>
                    <a:pt x="48" y="35"/>
                    <a:pt x="38" y="42"/>
                  </a:cubicBezTo>
                  <a:cubicBezTo>
                    <a:pt x="28" y="50"/>
                    <a:pt x="14" y="48"/>
                    <a:pt x="7" y="38"/>
                  </a:cubicBezTo>
                  <a:cubicBezTo>
                    <a:pt x="0" y="29"/>
                    <a:pt x="2" y="15"/>
                    <a:pt x="11" y="8"/>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6" name="Freeform 334"/>
            <p:cNvSpPr/>
            <p:nvPr/>
          </p:nvSpPr>
          <p:spPr bwMode="auto">
            <a:xfrm>
              <a:off x="2618" y="678"/>
              <a:ext cx="24" cy="24"/>
            </a:xfrm>
            <a:custGeom>
              <a:avLst/>
              <a:gdLst>
                <a:gd name="T0" fmla="*/ 6 w 27"/>
                <a:gd name="T1" fmla="*/ 4 h 27"/>
                <a:gd name="T2" fmla="*/ 23 w 27"/>
                <a:gd name="T3" fmla="*/ 6 h 27"/>
                <a:gd name="T4" fmla="*/ 21 w 27"/>
                <a:gd name="T5" fmla="*/ 23 h 27"/>
                <a:gd name="T6" fmla="*/ 4 w 27"/>
                <a:gd name="T7" fmla="*/ 20 h 27"/>
                <a:gd name="T8" fmla="*/ 6 w 27"/>
                <a:gd name="T9" fmla="*/ 4 h 27"/>
              </a:gdLst>
              <a:ahLst/>
              <a:cxnLst>
                <a:cxn ang="0">
                  <a:pos x="T0" y="T1"/>
                </a:cxn>
                <a:cxn ang="0">
                  <a:pos x="T2" y="T3"/>
                </a:cxn>
                <a:cxn ang="0">
                  <a:pos x="T4" y="T5"/>
                </a:cxn>
                <a:cxn ang="0">
                  <a:pos x="T6" y="T7"/>
                </a:cxn>
                <a:cxn ang="0">
                  <a:pos x="T8" y="T9"/>
                </a:cxn>
              </a:cxnLst>
              <a:rect l="0" t="0" r="r" b="b"/>
              <a:pathLst>
                <a:path w="27" h="27">
                  <a:moveTo>
                    <a:pt x="6" y="4"/>
                  </a:moveTo>
                  <a:cubicBezTo>
                    <a:pt x="12" y="0"/>
                    <a:pt x="19" y="1"/>
                    <a:pt x="23" y="6"/>
                  </a:cubicBezTo>
                  <a:cubicBezTo>
                    <a:pt x="27" y="11"/>
                    <a:pt x="26" y="19"/>
                    <a:pt x="21" y="23"/>
                  </a:cubicBezTo>
                  <a:cubicBezTo>
                    <a:pt x="16" y="27"/>
                    <a:pt x="8" y="26"/>
                    <a:pt x="4" y="20"/>
                  </a:cubicBezTo>
                  <a:cubicBezTo>
                    <a:pt x="0" y="15"/>
                    <a:pt x="1" y="8"/>
                    <a:pt x="6" y="4"/>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7" name="Freeform 335"/>
            <p:cNvSpPr/>
            <p:nvPr/>
          </p:nvSpPr>
          <p:spPr bwMode="auto">
            <a:xfrm>
              <a:off x="3568" y="850"/>
              <a:ext cx="42" cy="41"/>
            </a:xfrm>
            <a:custGeom>
              <a:avLst/>
              <a:gdLst>
                <a:gd name="T0" fmla="*/ 21 w 47"/>
                <a:gd name="T1" fmla="*/ 45 h 46"/>
                <a:gd name="T2" fmla="*/ 2 w 47"/>
                <a:gd name="T3" fmla="*/ 21 h 46"/>
                <a:gd name="T4" fmla="*/ 26 w 47"/>
                <a:gd name="T5" fmla="*/ 1 h 46"/>
                <a:gd name="T6" fmla="*/ 45 w 47"/>
                <a:gd name="T7" fmla="*/ 25 h 46"/>
                <a:gd name="T8" fmla="*/ 21 w 47"/>
                <a:gd name="T9" fmla="*/ 45 h 46"/>
              </a:gdLst>
              <a:ahLst/>
              <a:cxnLst>
                <a:cxn ang="0">
                  <a:pos x="T0" y="T1"/>
                </a:cxn>
                <a:cxn ang="0">
                  <a:pos x="T2" y="T3"/>
                </a:cxn>
                <a:cxn ang="0">
                  <a:pos x="T4" y="T5"/>
                </a:cxn>
                <a:cxn ang="0">
                  <a:pos x="T6" y="T7"/>
                </a:cxn>
                <a:cxn ang="0">
                  <a:pos x="T8" y="T9"/>
                </a:cxn>
              </a:cxnLst>
              <a:rect l="0" t="0" r="r" b="b"/>
              <a:pathLst>
                <a:path w="47" h="46">
                  <a:moveTo>
                    <a:pt x="21" y="45"/>
                  </a:moveTo>
                  <a:cubicBezTo>
                    <a:pt x="9" y="44"/>
                    <a:pt x="0" y="33"/>
                    <a:pt x="2" y="21"/>
                  </a:cubicBezTo>
                  <a:cubicBezTo>
                    <a:pt x="3" y="9"/>
                    <a:pt x="14" y="0"/>
                    <a:pt x="26" y="1"/>
                  </a:cubicBezTo>
                  <a:cubicBezTo>
                    <a:pt x="38" y="3"/>
                    <a:pt x="47" y="13"/>
                    <a:pt x="45" y="25"/>
                  </a:cubicBezTo>
                  <a:cubicBezTo>
                    <a:pt x="44" y="38"/>
                    <a:pt x="33" y="46"/>
                    <a:pt x="21" y="45"/>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8" name="Freeform 336"/>
            <p:cNvSpPr/>
            <p:nvPr/>
          </p:nvSpPr>
          <p:spPr bwMode="auto">
            <a:xfrm>
              <a:off x="3506" y="844"/>
              <a:ext cx="23" cy="22"/>
            </a:xfrm>
            <a:custGeom>
              <a:avLst/>
              <a:gdLst>
                <a:gd name="T0" fmla="*/ 12 w 26"/>
                <a:gd name="T1" fmla="*/ 24 h 25"/>
                <a:gd name="T2" fmla="*/ 1 w 26"/>
                <a:gd name="T3" fmla="*/ 11 h 25"/>
                <a:gd name="T4" fmla="*/ 14 w 26"/>
                <a:gd name="T5" fmla="*/ 1 h 25"/>
                <a:gd name="T6" fmla="*/ 25 w 26"/>
                <a:gd name="T7" fmla="*/ 14 h 25"/>
                <a:gd name="T8" fmla="*/ 12 w 26"/>
                <a:gd name="T9" fmla="*/ 24 h 25"/>
              </a:gdLst>
              <a:ahLst/>
              <a:cxnLst>
                <a:cxn ang="0">
                  <a:pos x="T0" y="T1"/>
                </a:cxn>
                <a:cxn ang="0">
                  <a:pos x="T2" y="T3"/>
                </a:cxn>
                <a:cxn ang="0">
                  <a:pos x="T4" y="T5"/>
                </a:cxn>
                <a:cxn ang="0">
                  <a:pos x="T6" y="T7"/>
                </a:cxn>
                <a:cxn ang="0">
                  <a:pos x="T8" y="T9"/>
                </a:cxn>
              </a:cxnLst>
              <a:rect l="0" t="0" r="r" b="b"/>
              <a:pathLst>
                <a:path w="26" h="25">
                  <a:moveTo>
                    <a:pt x="12" y="24"/>
                  </a:moveTo>
                  <a:cubicBezTo>
                    <a:pt x="5" y="24"/>
                    <a:pt x="0" y="18"/>
                    <a:pt x="1" y="11"/>
                  </a:cubicBezTo>
                  <a:cubicBezTo>
                    <a:pt x="2" y="5"/>
                    <a:pt x="8" y="0"/>
                    <a:pt x="14" y="1"/>
                  </a:cubicBezTo>
                  <a:cubicBezTo>
                    <a:pt x="21" y="1"/>
                    <a:pt x="26" y="7"/>
                    <a:pt x="25" y="14"/>
                  </a:cubicBezTo>
                  <a:cubicBezTo>
                    <a:pt x="24" y="20"/>
                    <a:pt x="18" y="25"/>
                    <a:pt x="12" y="24"/>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9" name="Freeform 337"/>
            <p:cNvSpPr/>
            <p:nvPr/>
          </p:nvSpPr>
          <p:spPr bwMode="auto">
            <a:xfrm>
              <a:off x="3548" y="962"/>
              <a:ext cx="23" cy="22"/>
            </a:xfrm>
            <a:custGeom>
              <a:avLst/>
              <a:gdLst>
                <a:gd name="T0" fmla="*/ 12 w 26"/>
                <a:gd name="T1" fmla="*/ 24 h 25"/>
                <a:gd name="T2" fmla="*/ 1 w 26"/>
                <a:gd name="T3" fmla="*/ 11 h 25"/>
                <a:gd name="T4" fmla="*/ 14 w 26"/>
                <a:gd name="T5" fmla="*/ 1 h 25"/>
                <a:gd name="T6" fmla="*/ 25 w 26"/>
                <a:gd name="T7" fmla="*/ 14 h 25"/>
                <a:gd name="T8" fmla="*/ 12 w 26"/>
                <a:gd name="T9" fmla="*/ 24 h 25"/>
              </a:gdLst>
              <a:ahLst/>
              <a:cxnLst>
                <a:cxn ang="0">
                  <a:pos x="T0" y="T1"/>
                </a:cxn>
                <a:cxn ang="0">
                  <a:pos x="T2" y="T3"/>
                </a:cxn>
                <a:cxn ang="0">
                  <a:pos x="T4" y="T5"/>
                </a:cxn>
                <a:cxn ang="0">
                  <a:pos x="T6" y="T7"/>
                </a:cxn>
                <a:cxn ang="0">
                  <a:pos x="T8" y="T9"/>
                </a:cxn>
              </a:cxnLst>
              <a:rect l="0" t="0" r="r" b="b"/>
              <a:pathLst>
                <a:path w="26" h="25">
                  <a:moveTo>
                    <a:pt x="12" y="24"/>
                  </a:moveTo>
                  <a:cubicBezTo>
                    <a:pt x="5" y="24"/>
                    <a:pt x="0" y="18"/>
                    <a:pt x="1" y="11"/>
                  </a:cubicBezTo>
                  <a:cubicBezTo>
                    <a:pt x="2" y="5"/>
                    <a:pt x="8" y="0"/>
                    <a:pt x="14" y="1"/>
                  </a:cubicBezTo>
                  <a:cubicBezTo>
                    <a:pt x="21" y="1"/>
                    <a:pt x="26" y="7"/>
                    <a:pt x="25" y="14"/>
                  </a:cubicBezTo>
                  <a:cubicBezTo>
                    <a:pt x="24" y="20"/>
                    <a:pt x="18" y="25"/>
                    <a:pt x="12" y="24"/>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0" name="Freeform 338"/>
            <p:cNvSpPr/>
            <p:nvPr/>
          </p:nvSpPr>
          <p:spPr bwMode="auto">
            <a:xfrm>
              <a:off x="3853" y="1323"/>
              <a:ext cx="41" cy="41"/>
            </a:xfrm>
            <a:custGeom>
              <a:avLst/>
              <a:gdLst>
                <a:gd name="T0" fmla="*/ 21 w 46"/>
                <a:gd name="T1" fmla="*/ 45 h 46"/>
                <a:gd name="T2" fmla="*/ 1 w 46"/>
                <a:gd name="T3" fmla="*/ 21 h 46"/>
                <a:gd name="T4" fmla="*/ 25 w 46"/>
                <a:gd name="T5" fmla="*/ 1 h 46"/>
                <a:gd name="T6" fmla="*/ 45 w 46"/>
                <a:gd name="T7" fmla="*/ 25 h 46"/>
                <a:gd name="T8" fmla="*/ 21 w 46"/>
                <a:gd name="T9" fmla="*/ 45 h 46"/>
              </a:gdLst>
              <a:ahLst/>
              <a:cxnLst>
                <a:cxn ang="0">
                  <a:pos x="T0" y="T1"/>
                </a:cxn>
                <a:cxn ang="0">
                  <a:pos x="T2" y="T3"/>
                </a:cxn>
                <a:cxn ang="0">
                  <a:pos x="T4" y="T5"/>
                </a:cxn>
                <a:cxn ang="0">
                  <a:pos x="T6" y="T7"/>
                </a:cxn>
                <a:cxn ang="0">
                  <a:pos x="T8" y="T9"/>
                </a:cxn>
              </a:cxnLst>
              <a:rect l="0" t="0" r="r" b="b"/>
              <a:pathLst>
                <a:path w="46" h="46">
                  <a:moveTo>
                    <a:pt x="21" y="45"/>
                  </a:moveTo>
                  <a:cubicBezTo>
                    <a:pt x="9" y="43"/>
                    <a:pt x="0" y="33"/>
                    <a:pt x="1" y="21"/>
                  </a:cubicBezTo>
                  <a:cubicBezTo>
                    <a:pt x="2" y="9"/>
                    <a:pt x="13" y="0"/>
                    <a:pt x="25" y="1"/>
                  </a:cubicBezTo>
                  <a:cubicBezTo>
                    <a:pt x="37" y="2"/>
                    <a:pt x="46" y="13"/>
                    <a:pt x="45" y="25"/>
                  </a:cubicBezTo>
                  <a:cubicBezTo>
                    <a:pt x="44" y="37"/>
                    <a:pt x="33" y="46"/>
                    <a:pt x="21" y="45"/>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1" name="Freeform 339"/>
            <p:cNvSpPr/>
            <p:nvPr/>
          </p:nvSpPr>
          <p:spPr bwMode="auto">
            <a:xfrm>
              <a:off x="3791" y="1317"/>
              <a:ext cx="23" cy="22"/>
            </a:xfrm>
            <a:custGeom>
              <a:avLst/>
              <a:gdLst>
                <a:gd name="T0" fmla="*/ 11 w 25"/>
                <a:gd name="T1" fmla="*/ 24 h 25"/>
                <a:gd name="T2" fmla="*/ 0 w 25"/>
                <a:gd name="T3" fmla="*/ 11 h 25"/>
                <a:gd name="T4" fmla="*/ 14 w 25"/>
                <a:gd name="T5" fmla="*/ 0 h 25"/>
                <a:gd name="T6" fmla="*/ 24 w 25"/>
                <a:gd name="T7" fmla="*/ 14 h 25"/>
                <a:gd name="T8" fmla="*/ 11 w 25"/>
                <a:gd name="T9" fmla="*/ 24 h 25"/>
              </a:gdLst>
              <a:ahLst/>
              <a:cxnLst>
                <a:cxn ang="0">
                  <a:pos x="T0" y="T1"/>
                </a:cxn>
                <a:cxn ang="0">
                  <a:pos x="T2" y="T3"/>
                </a:cxn>
                <a:cxn ang="0">
                  <a:pos x="T4" y="T5"/>
                </a:cxn>
                <a:cxn ang="0">
                  <a:pos x="T6" y="T7"/>
                </a:cxn>
                <a:cxn ang="0">
                  <a:pos x="T8" y="T9"/>
                </a:cxn>
              </a:cxnLst>
              <a:rect l="0" t="0" r="r" b="b"/>
              <a:pathLst>
                <a:path w="25" h="25">
                  <a:moveTo>
                    <a:pt x="11" y="24"/>
                  </a:moveTo>
                  <a:cubicBezTo>
                    <a:pt x="5" y="23"/>
                    <a:pt x="0" y="18"/>
                    <a:pt x="0" y="11"/>
                  </a:cubicBezTo>
                  <a:cubicBezTo>
                    <a:pt x="1" y="4"/>
                    <a:pt x="7" y="0"/>
                    <a:pt x="14" y="0"/>
                  </a:cubicBezTo>
                  <a:cubicBezTo>
                    <a:pt x="20" y="1"/>
                    <a:pt x="25" y="7"/>
                    <a:pt x="24" y="14"/>
                  </a:cubicBezTo>
                  <a:cubicBezTo>
                    <a:pt x="24" y="20"/>
                    <a:pt x="18" y="25"/>
                    <a:pt x="11" y="24"/>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2" name="Freeform 340"/>
            <p:cNvSpPr/>
            <p:nvPr/>
          </p:nvSpPr>
          <p:spPr bwMode="auto">
            <a:xfrm>
              <a:off x="3833" y="1435"/>
              <a:ext cx="22" cy="22"/>
            </a:xfrm>
            <a:custGeom>
              <a:avLst/>
              <a:gdLst>
                <a:gd name="T0" fmla="*/ 11 w 25"/>
                <a:gd name="T1" fmla="*/ 24 h 25"/>
                <a:gd name="T2" fmla="*/ 0 w 25"/>
                <a:gd name="T3" fmla="*/ 11 h 25"/>
                <a:gd name="T4" fmla="*/ 14 w 25"/>
                <a:gd name="T5" fmla="*/ 0 h 25"/>
                <a:gd name="T6" fmla="*/ 24 w 25"/>
                <a:gd name="T7" fmla="*/ 14 h 25"/>
                <a:gd name="T8" fmla="*/ 11 w 25"/>
                <a:gd name="T9" fmla="*/ 24 h 25"/>
              </a:gdLst>
              <a:ahLst/>
              <a:cxnLst>
                <a:cxn ang="0">
                  <a:pos x="T0" y="T1"/>
                </a:cxn>
                <a:cxn ang="0">
                  <a:pos x="T2" y="T3"/>
                </a:cxn>
                <a:cxn ang="0">
                  <a:pos x="T4" y="T5"/>
                </a:cxn>
                <a:cxn ang="0">
                  <a:pos x="T6" y="T7"/>
                </a:cxn>
                <a:cxn ang="0">
                  <a:pos x="T8" y="T9"/>
                </a:cxn>
              </a:cxnLst>
              <a:rect l="0" t="0" r="r" b="b"/>
              <a:pathLst>
                <a:path w="25" h="25">
                  <a:moveTo>
                    <a:pt x="11" y="24"/>
                  </a:moveTo>
                  <a:cubicBezTo>
                    <a:pt x="5" y="24"/>
                    <a:pt x="0" y="18"/>
                    <a:pt x="0" y="11"/>
                  </a:cubicBezTo>
                  <a:cubicBezTo>
                    <a:pt x="1" y="4"/>
                    <a:pt x="7" y="0"/>
                    <a:pt x="14" y="0"/>
                  </a:cubicBezTo>
                  <a:cubicBezTo>
                    <a:pt x="20" y="1"/>
                    <a:pt x="25" y="7"/>
                    <a:pt x="24" y="14"/>
                  </a:cubicBezTo>
                  <a:cubicBezTo>
                    <a:pt x="24" y="20"/>
                    <a:pt x="18" y="25"/>
                    <a:pt x="11" y="24"/>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3" name="Freeform 341"/>
            <p:cNvSpPr/>
            <p:nvPr/>
          </p:nvSpPr>
          <p:spPr bwMode="auto">
            <a:xfrm>
              <a:off x="3535" y="2490"/>
              <a:ext cx="44" cy="44"/>
            </a:xfrm>
            <a:custGeom>
              <a:avLst/>
              <a:gdLst>
                <a:gd name="T0" fmla="*/ 7 w 50"/>
                <a:gd name="T1" fmla="*/ 38 h 50"/>
                <a:gd name="T2" fmla="*/ 12 w 50"/>
                <a:gd name="T3" fmla="*/ 7 h 50"/>
                <a:gd name="T4" fmla="*/ 43 w 50"/>
                <a:gd name="T5" fmla="*/ 12 h 50"/>
                <a:gd name="T6" fmla="*/ 38 w 50"/>
                <a:gd name="T7" fmla="*/ 43 h 50"/>
                <a:gd name="T8" fmla="*/ 7 w 50"/>
                <a:gd name="T9" fmla="*/ 38 h 50"/>
              </a:gdLst>
              <a:ahLst/>
              <a:cxnLst>
                <a:cxn ang="0">
                  <a:pos x="T0" y="T1"/>
                </a:cxn>
                <a:cxn ang="0">
                  <a:pos x="T2" y="T3"/>
                </a:cxn>
                <a:cxn ang="0">
                  <a:pos x="T4" y="T5"/>
                </a:cxn>
                <a:cxn ang="0">
                  <a:pos x="T6" y="T7"/>
                </a:cxn>
                <a:cxn ang="0">
                  <a:pos x="T8" y="T9"/>
                </a:cxn>
              </a:cxnLst>
              <a:rect l="0" t="0" r="r" b="b"/>
              <a:pathLst>
                <a:path w="50" h="50">
                  <a:moveTo>
                    <a:pt x="7" y="38"/>
                  </a:moveTo>
                  <a:cubicBezTo>
                    <a:pt x="0" y="28"/>
                    <a:pt x="2" y="14"/>
                    <a:pt x="12" y="7"/>
                  </a:cubicBezTo>
                  <a:cubicBezTo>
                    <a:pt x="22" y="0"/>
                    <a:pt x="36" y="2"/>
                    <a:pt x="43" y="12"/>
                  </a:cubicBezTo>
                  <a:cubicBezTo>
                    <a:pt x="50" y="22"/>
                    <a:pt x="47" y="36"/>
                    <a:pt x="38" y="43"/>
                  </a:cubicBezTo>
                  <a:cubicBezTo>
                    <a:pt x="28" y="50"/>
                    <a:pt x="14" y="48"/>
                    <a:pt x="7" y="38"/>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4" name="Freeform 342"/>
            <p:cNvSpPr/>
            <p:nvPr/>
          </p:nvSpPr>
          <p:spPr bwMode="auto">
            <a:xfrm>
              <a:off x="3843" y="1995"/>
              <a:ext cx="45" cy="44"/>
            </a:xfrm>
            <a:custGeom>
              <a:avLst/>
              <a:gdLst>
                <a:gd name="T0" fmla="*/ 7 w 50"/>
                <a:gd name="T1" fmla="*/ 38 h 50"/>
                <a:gd name="T2" fmla="*/ 12 w 50"/>
                <a:gd name="T3" fmla="*/ 7 h 50"/>
                <a:gd name="T4" fmla="*/ 43 w 50"/>
                <a:gd name="T5" fmla="*/ 12 h 50"/>
                <a:gd name="T6" fmla="*/ 38 w 50"/>
                <a:gd name="T7" fmla="*/ 43 h 50"/>
                <a:gd name="T8" fmla="*/ 7 w 50"/>
                <a:gd name="T9" fmla="*/ 38 h 50"/>
              </a:gdLst>
              <a:ahLst/>
              <a:cxnLst>
                <a:cxn ang="0">
                  <a:pos x="T0" y="T1"/>
                </a:cxn>
                <a:cxn ang="0">
                  <a:pos x="T2" y="T3"/>
                </a:cxn>
                <a:cxn ang="0">
                  <a:pos x="T4" y="T5"/>
                </a:cxn>
                <a:cxn ang="0">
                  <a:pos x="T6" y="T7"/>
                </a:cxn>
                <a:cxn ang="0">
                  <a:pos x="T8" y="T9"/>
                </a:cxn>
              </a:cxnLst>
              <a:rect l="0" t="0" r="r" b="b"/>
              <a:pathLst>
                <a:path w="50" h="50">
                  <a:moveTo>
                    <a:pt x="7" y="38"/>
                  </a:moveTo>
                  <a:cubicBezTo>
                    <a:pt x="0" y="28"/>
                    <a:pt x="2" y="14"/>
                    <a:pt x="12" y="7"/>
                  </a:cubicBezTo>
                  <a:cubicBezTo>
                    <a:pt x="22" y="0"/>
                    <a:pt x="35" y="2"/>
                    <a:pt x="43" y="12"/>
                  </a:cubicBezTo>
                  <a:cubicBezTo>
                    <a:pt x="50" y="22"/>
                    <a:pt x="47" y="36"/>
                    <a:pt x="38" y="43"/>
                  </a:cubicBezTo>
                  <a:cubicBezTo>
                    <a:pt x="28" y="50"/>
                    <a:pt x="14" y="48"/>
                    <a:pt x="7" y="38"/>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5" name="Freeform 343"/>
            <p:cNvSpPr/>
            <p:nvPr/>
          </p:nvSpPr>
          <p:spPr bwMode="auto">
            <a:xfrm>
              <a:off x="2573" y="2721"/>
              <a:ext cx="44" cy="44"/>
            </a:xfrm>
            <a:custGeom>
              <a:avLst/>
              <a:gdLst>
                <a:gd name="T0" fmla="*/ 7 w 50"/>
                <a:gd name="T1" fmla="*/ 38 h 50"/>
                <a:gd name="T2" fmla="*/ 12 w 50"/>
                <a:gd name="T3" fmla="*/ 7 h 50"/>
                <a:gd name="T4" fmla="*/ 43 w 50"/>
                <a:gd name="T5" fmla="*/ 12 h 50"/>
                <a:gd name="T6" fmla="*/ 38 w 50"/>
                <a:gd name="T7" fmla="*/ 43 h 50"/>
                <a:gd name="T8" fmla="*/ 7 w 50"/>
                <a:gd name="T9" fmla="*/ 38 h 50"/>
              </a:gdLst>
              <a:ahLst/>
              <a:cxnLst>
                <a:cxn ang="0">
                  <a:pos x="T0" y="T1"/>
                </a:cxn>
                <a:cxn ang="0">
                  <a:pos x="T2" y="T3"/>
                </a:cxn>
                <a:cxn ang="0">
                  <a:pos x="T4" y="T5"/>
                </a:cxn>
                <a:cxn ang="0">
                  <a:pos x="T6" y="T7"/>
                </a:cxn>
                <a:cxn ang="0">
                  <a:pos x="T8" y="T9"/>
                </a:cxn>
              </a:cxnLst>
              <a:rect l="0" t="0" r="r" b="b"/>
              <a:pathLst>
                <a:path w="50" h="50">
                  <a:moveTo>
                    <a:pt x="7" y="38"/>
                  </a:moveTo>
                  <a:cubicBezTo>
                    <a:pt x="0" y="28"/>
                    <a:pt x="2" y="15"/>
                    <a:pt x="12" y="7"/>
                  </a:cubicBezTo>
                  <a:cubicBezTo>
                    <a:pt x="22" y="0"/>
                    <a:pt x="36" y="3"/>
                    <a:pt x="43" y="12"/>
                  </a:cubicBezTo>
                  <a:cubicBezTo>
                    <a:pt x="50" y="22"/>
                    <a:pt x="48" y="36"/>
                    <a:pt x="38" y="43"/>
                  </a:cubicBezTo>
                  <a:cubicBezTo>
                    <a:pt x="28" y="50"/>
                    <a:pt x="14" y="48"/>
                    <a:pt x="7" y="38"/>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6" name="Freeform 344"/>
            <p:cNvSpPr/>
            <p:nvPr/>
          </p:nvSpPr>
          <p:spPr bwMode="auto">
            <a:xfrm>
              <a:off x="3390" y="2486"/>
              <a:ext cx="24" cy="24"/>
            </a:xfrm>
            <a:custGeom>
              <a:avLst/>
              <a:gdLst>
                <a:gd name="T0" fmla="*/ 3 w 27"/>
                <a:gd name="T1" fmla="*/ 20 h 27"/>
                <a:gd name="T2" fmla="*/ 6 w 27"/>
                <a:gd name="T3" fmla="*/ 4 h 27"/>
                <a:gd name="T4" fmla="*/ 23 w 27"/>
                <a:gd name="T5" fmla="*/ 6 h 27"/>
                <a:gd name="T6" fmla="*/ 20 w 27"/>
                <a:gd name="T7" fmla="*/ 23 h 27"/>
                <a:gd name="T8" fmla="*/ 3 w 27"/>
                <a:gd name="T9" fmla="*/ 20 h 27"/>
              </a:gdLst>
              <a:ahLst/>
              <a:cxnLst>
                <a:cxn ang="0">
                  <a:pos x="T0" y="T1"/>
                </a:cxn>
                <a:cxn ang="0">
                  <a:pos x="T2" y="T3"/>
                </a:cxn>
                <a:cxn ang="0">
                  <a:pos x="T4" y="T5"/>
                </a:cxn>
                <a:cxn ang="0">
                  <a:pos x="T6" y="T7"/>
                </a:cxn>
                <a:cxn ang="0">
                  <a:pos x="T8" y="T9"/>
                </a:cxn>
              </a:cxnLst>
              <a:rect l="0" t="0" r="r" b="b"/>
              <a:pathLst>
                <a:path w="27" h="27">
                  <a:moveTo>
                    <a:pt x="3" y="20"/>
                  </a:moveTo>
                  <a:cubicBezTo>
                    <a:pt x="0" y="15"/>
                    <a:pt x="1" y="7"/>
                    <a:pt x="6" y="4"/>
                  </a:cubicBezTo>
                  <a:cubicBezTo>
                    <a:pt x="11" y="0"/>
                    <a:pt x="19" y="1"/>
                    <a:pt x="23" y="6"/>
                  </a:cubicBezTo>
                  <a:cubicBezTo>
                    <a:pt x="27" y="12"/>
                    <a:pt x="25" y="19"/>
                    <a:pt x="20" y="23"/>
                  </a:cubicBezTo>
                  <a:cubicBezTo>
                    <a:pt x="15" y="27"/>
                    <a:pt x="7" y="26"/>
                    <a:pt x="3" y="20"/>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7" name="Freeform 345"/>
            <p:cNvSpPr/>
            <p:nvPr/>
          </p:nvSpPr>
          <p:spPr bwMode="auto">
            <a:xfrm>
              <a:off x="2652" y="2758"/>
              <a:ext cx="24" cy="24"/>
            </a:xfrm>
            <a:custGeom>
              <a:avLst/>
              <a:gdLst>
                <a:gd name="T0" fmla="*/ 4 w 27"/>
                <a:gd name="T1" fmla="*/ 20 h 27"/>
                <a:gd name="T2" fmla="*/ 7 w 27"/>
                <a:gd name="T3" fmla="*/ 4 h 27"/>
                <a:gd name="T4" fmla="*/ 23 w 27"/>
                <a:gd name="T5" fmla="*/ 6 h 27"/>
                <a:gd name="T6" fmla="*/ 21 w 27"/>
                <a:gd name="T7" fmla="*/ 23 h 27"/>
                <a:gd name="T8" fmla="*/ 4 w 27"/>
                <a:gd name="T9" fmla="*/ 20 h 27"/>
              </a:gdLst>
              <a:ahLst/>
              <a:cxnLst>
                <a:cxn ang="0">
                  <a:pos x="T0" y="T1"/>
                </a:cxn>
                <a:cxn ang="0">
                  <a:pos x="T2" y="T3"/>
                </a:cxn>
                <a:cxn ang="0">
                  <a:pos x="T4" y="T5"/>
                </a:cxn>
                <a:cxn ang="0">
                  <a:pos x="T6" y="T7"/>
                </a:cxn>
                <a:cxn ang="0">
                  <a:pos x="T8" y="T9"/>
                </a:cxn>
              </a:cxnLst>
              <a:rect l="0" t="0" r="r" b="b"/>
              <a:pathLst>
                <a:path w="27" h="27">
                  <a:moveTo>
                    <a:pt x="4" y="20"/>
                  </a:moveTo>
                  <a:cubicBezTo>
                    <a:pt x="0" y="15"/>
                    <a:pt x="1" y="7"/>
                    <a:pt x="7" y="4"/>
                  </a:cubicBezTo>
                  <a:cubicBezTo>
                    <a:pt x="12" y="0"/>
                    <a:pt x="20" y="1"/>
                    <a:pt x="23" y="6"/>
                  </a:cubicBezTo>
                  <a:cubicBezTo>
                    <a:pt x="27" y="12"/>
                    <a:pt x="26" y="19"/>
                    <a:pt x="21" y="23"/>
                  </a:cubicBezTo>
                  <a:cubicBezTo>
                    <a:pt x="15" y="27"/>
                    <a:pt x="8" y="26"/>
                    <a:pt x="4" y="20"/>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8" name="Freeform 346"/>
            <p:cNvSpPr/>
            <p:nvPr/>
          </p:nvSpPr>
          <p:spPr bwMode="auto">
            <a:xfrm>
              <a:off x="1971" y="2244"/>
              <a:ext cx="42" cy="42"/>
            </a:xfrm>
            <a:custGeom>
              <a:avLst/>
              <a:gdLst>
                <a:gd name="T0" fmla="*/ 21 w 47"/>
                <a:gd name="T1" fmla="*/ 1 h 47"/>
                <a:gd name="T2" fmla="*/ 45 w 47"/>
                <a:gd name="T3" fmla="*/ 20 h 47"/>
                <a:gd name="T4" fmla="*/ 26 w 47"/>
                <a:gd name="T5" fmla="*/ 45 h 47"/>
                <a:gd name="T6" fmla="*/ 2 w 47"/>
                <a:gd name="T7" fmla="*/ 26 h 47"/>
                <a:gd name="T8" fmla="*/ 21 w 47"/>
                <a:gd name="T9" fmla="*/ 1 h 47"/>
              </a:gdLst>
              <a:ahLst/>
              <a:cxnLst>
                <a:cxn ang="0">
                  <a:pos x="T0" y="T1"/>
                </a:cxn>
                <a:cxn ang="0">
                  <a:pos x="T2" y="T3"/>
                </a:cxn>
                <a:cxn ang="0">
                  <a:pos x="T4" y="T5"/>
                </a:cxn>
                <a:cxn ang="0">
                  <a:pos x="T6" y="T7"/>
                </a:cxn>
                <a:cxn ang="0">
                  <a:pos x="T8" y="T9"/>
                </a:cxn>
              </a:cxnLst>
              <a:rect l="0" t="0" r="r" b="b"/>
              <a:pathLst>
                <a:path w="47" h="47">
                  <a:moveTo>
                    <a:pt x="21" y="1"/>
                  </a:moveTo>
                  <a:cubicBezTo>
                    <a:pt x="33" y="0"/>
                    <a:pt x="44" y="8"/>
                    <a:pt x="45" y="20"/>
                  </a:cubicBezTo>
                  <a:cubicBezTo>
                    <a:pt x="47" y="32"/>
                    <a:pt x="38" y="43"/>
                    <a:pt x="26" y="45"/>
                  </a:cubicBezTo>
                  <a:cubicBezTo>
                    <a:pt x="14" y="47"/>
                    <a:pt x="3" y="38"/>
                    <a:pt x="2" y="26"/>
                  </a:cubicBezTo>
                  <a:cubicBezTo>
                    <a:pt x="0" y="14"/>
                    <a:pt x="9" y="3"/>
                    <a:pt x="21" y="1"/>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9" name="Freeform 347"/>
            <p:cNvSpPr/>
            <p:nvPr/>
          </p:nvSpPr>
          <p:spPr bwMode="auto">
            <a:xfrm>
              <a:off x="1855" y="1286"/>
              <a:ext cx="22" cy="22"/>
            </a:xfrm>
            <a:custGeom>
              <a:avLst/>
              <a:gdLst>
                <a:gd name="T0" fmla="*/ 11 w 25"/>
                <a:gd name="T1" fmla="*/ 1 h 25"/>
                <a:gd name="T2" fmla="*/ 24 w 25"/>
                <a:gd name="T3" fmla="*/ 11 h 25"/>
                <a:gd name="T4" fmla="*/ 14 w 25"/>
                <a:gd name="T5" fmla="*/ 24 h 25"/>
                <a:gd name="T6" fmla="*/ 1 w 25"/>
                <a:gd name="T7" fmla="*/ 14 h 25"/>
                <a:gd name="T8" fmla="*/ 11 w 25"/>
                <a:gd name="T9" fmla="*/ 1 h 25"/>
              </a:gdLst>
              <a:ahLst/>
              <a:cxnLst>
                <a:cxn ang="0">
                  <a:pos x="T0" y="T1"/>
                </a:cxn>
                <a:cxn ang="0">
                  <a:pos x="T2" y="T3"/>
                </a:cxn>
                <a:cxn ang="0">
                  <a:pos x="T4" y="T5"/>
                </a:cxn>
                <a:cxn ang="0">
                  <a:pos x="T6" y="T7"/>
                </a:cxn>
                <a:cxn ang="0">
                  <a:pos x="T8" y="T9"/>
                </a:cxn>
              </a:cxnLst>
              <a:rect l="0" t="0" r="r" b="b"/>
              <a:pathLst>
                <a:path w="25" h="25">
                  <a:moveTo>
                    <a:pt x="11" y="1"/>
                  </a:moveTo>
                  <a:cubicBezTo>
                    <a:pt x="17" y="0"/>
                    <a:pt x="23" y="4"/>
                    <a:pt x="24" y="11"/>
                  </a:cubicBezTo>
                  <a:cubicBezTo>
                    <a:pt x="25" y="18"/>
                    <a:pt x="20" y="24"/>
                    <a:pt x="14" y="24"/>
                  </a:cubicBezTo>
                  <a:cubicBezTo>
                    <a:pt x="7" y="25"/>
                    <a:pt x="1" y="21"/>
                    <a:pt x="1" y="14"/>
                  </a:cubicBezTo>
                  <a:cubicBezTo>
                    <a:pt x="0" y="8"/>
                    <a:pt x="4" y="2"/>
                    <a:pt x="11" y="1"/>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20" name="Freeform 348"/>
            <p:cNvSpPr/>
            <p:nvPr/>
          </p:nvSpPr>
          <p:spPr bwMode="auto">
            <a:xfrm>
              <a:off x="1858" y="1857"/>
              <a:ext cx="22" cy="23"/>
            </a:xfrm>
            <a:custGeom>
              <a:avLst/>
              <a:gdLst>
                <a:gd name="T0" fmla="*/ 11 w 25"/>
                <a:gd name="T1" fmla="*/ 0 h 25"/>
                <a:gd name="T2" fmla="*/ 24 w 25"/>
                <a:gd name="T3" fmla="*/ 11 h 25"/>
                <a:gd name="T4" fmla="*/ 14 w 25"/>
                <a:gd name="T5" fmla="*/ 24 h 25"/>
                <a:gd name="T6" fmla="*/ 0 w 25"/>
                <a:gd name="T7" fmla="*/ 14 h 25"/>
                <a:gd name="T8" fmla="*/ 11 w 25"/>
                <a:gd name="T9" fmla="*/ 0 h 25"/>
              </a:gdLst>
              <a:ahLst/>
              <a:cxnLst>
                <a:cxn ang="0">
                  <a:pos x="T0" y="T1"/>
                </a:cxn>
                <a:cxn ang="0">
                  <a:pos x="T2" y="T3"/>
                </a:cxn>
                <a:cxn ang="0">
                  <a:pos x="T4" y="T5"/>
                </a:cxn>
                <a:cxn ang="0">
                  <a:pos x="T6" y="T7"/>
                </a:cxn>
                <a:cxn ang="0">
                  <a:pos x="T8" y="T9"/>
                </a:cxn>
              </a:cxnLst>
              <a:rect l="0" t="0" r="r" b="b"/>
              <a:pathLst>
                <a:path w="25" h="25">
                  <a:moveTo>
                    <a:pt x="11" y="0"/>
                  </a:moveTo>
                  <a:cubicBezTo>
                    <a:pt x="17" y="0"/>
                    <a:pt x="23" y="4"/>
                    <a:pt x="24" y="11"/>
                  </a:cubicBezTo>
                  <a:cubicBezTo>
                    <a:pt x="25" y="17"/>
                    <a:pt x="20" y="23"/>
                    <a:pt x="14" y="24"/>
                  </a:cubicBezTo>
                  <a:cubicBezTo>
                    <a:pt x="7" y="25"/>
                    <a:pt x="1" y="20"/>
                    <a:pt x="0" y="14"/>
                  </a:cubicBezTo>
                  <a:cubicBezTo>
                    <a:pt x="0" y="7"/>
                    <a:pt x="4" y="1"/>
                    <a:pt x="11" y="0"/>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21" name="Freeform 349"/>
            <p:cNvSpPr/>
            <p:nvPr/>
          </p:nvSpPr>
          <p:spPr bwMode="auto">
            <a:xfrm>
              <a:off x="2858" y="550"/>
              <a:ext cx="43" cy="43"/>
            </a:xfrm>
            <a:custGeom>
              <a:avLst/>
              <a:gdLst>
                <a:gd name="T0" fmla="*/ 11 w 49"/>
                <a:gd name="T1" fmla="*/ 7 h 49"/>
                <a:gd name="T2" fmla="*/ 42 w 49"/>
                <a:gd name="T3" fmla="*/ 11 h 49"/>
                <a:gd name="T4" fmla="*/ 38 w 49"/>
                <a:gd name="T5" fmla="*/ 42 h 49"/>
                <a:gd name="T6" fmla="*/ 7 w 49"/>
                <a:gd name="T7" fmla="*/ 38 h 49"/>
                <a:gd name="T8" fmla="*/ 11 w 49"/>
                <a:gd name="T9" fmla="*/ 7 h 49"/>
              </a:gdLst>
              <a:ahLst/>
              <a:cxnLst>
                <a:cxn ang="0">
                  <a:pos x="T0" y="T1"/>
                </a:cxn>
                <a:cxn ang="0">
                  <a:pos x="T2" y="T3"/>
                </a:cxn>
                <a:cxn ang="0">
                  <a:pos x="T4" y="T5"/>
                </a:cxn>
                <a:cxn ang="0">
                  <a:pos x="T6" y="T7"/>
                </a:cxn>
                <a:cxn ang="0">
                  <a:pos x="T8" y="T9"/>
                </a:cxn>
              </a:cxnLst>
              <a:rect l="0" t="0" r="r" b="b"/>
              <a:pathLst>
                <a:path w="49" h="49">
                  <a:moveTo>
                    <a:pt x="11" y="7"/>
                  </a:moveTo>
                  <a:cubicBezTo>
                    <a:pt x="21" y="0"/>
                    <a:pt x="34" y="1"/>
                    <a:pt x="42" y="11"/>
                  </a:cubicBezTo>
                  <a:cubicBezTo>
                    <a:pt x="49" y="21"/>
                    <a:pt x="47" y="35"/>
                    <a:pt x="38" y="42"/>
                  </a:cubicBezTo>
                  <a:cubicBezTo>
                    <a:pt x="28" y="49"/>
                    <a:pt x="14" y="47"/>
                    <a:pt x="7" y="38"/>
                  </a:cubicBezTo>
                  <a:cubicBezTo>
                    <a:pt x="0" y="28"/>
                    <a:pt x="1" y="14"/>
                    <a:pt x="11" y="7"/>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22" name="Freeform 350"/>
            <p:cNvSpPr/>
            <p:nvPr/>
          </p:nvSpPr>
          <p:spPr bwMode="auto">
            <a:xfrm>
              <a:off x="2915" y="614"/>
              <a:ext cx="22" cy="23"/>
            </a:xfrm>
            <a:custGeom>
              <a:avLst/>
              <a:gdLst>
                <a:gd name="T0" fmla="*/ 11 w 25"/>
                <a:gd name="T1" fmla="*/ 1 h 26"/>
                <a:gd name="T2" fmla="*/ 24 w 25"/>
                <a:gd name="T3" fmla="*/ 11 h 26"/>
                <a:gd name="T4" fmla="*/ 14 w 25"/>
                <a:gd name="T5" fmla="*/ 25 h 26"/>
                <a:gd name="T6" fmla="*/ 1 w 25"/>
                <a:gd name="T7" fmla="*/ 14 h 26"/>
                <a:gd name="T8" fmla="*/ 11 w 25"/>
                <a:gd name="T9" fmla="*/ 1 h 26"/>
              </a:gdLst>
              <a:ahLst/>
              <a:cxnLst>
                <a:cxn ang="0">
                  <a:pos x="T0" y="T1"/>
                </a:cxn>
                <a:cxn ang="0">
                  <a:pos x="T2" y="T3"/>
                </a:cxn>
                <a:cxn ang="0">
                  <a:pos x="T4" y="T5"/>
                </a:cxn>
                <a:cxn ang="0">
                  <a:pos x="T6" y="T7"/>
                </a:cxn>
                <a:cxn ang="0">
                  <a:pos x="T8" y="T9"/>
                </a:cxn>
              </a:cxnLst>
              <a:rect l="0" t="0" r="r" b="b"/>
              <a:pathLst>
                <a:path w="25" h="26">
                  <a:moveTo>
                    <a:pt x="11" y="1"/>
                  </a:moveTo>
                  <a:cubicBezTo>
                    <a:pt x="18" y="0"/>
                    <a:pt x="24" y="5"/>
                    <a:pt x="24" y="11"/>
                  </a:cubicBezTo>
                  <a:cubicBezTo>
                    <a:pt x="25" y="18"/>
                    <a:pt x="21" y="24"/>
                    <a:pt x="14" y="25"/>
                  </a:cubicBezTo>
                  <a:cubicBezTo>
                    <a:pt x="8" y="26"/>
                    <a:pt x="2" y="21"/>
                    <a:pt x="1" y="14"/>
                  </a:cubicBezTo>
                  <a:cubicBezTo>
                    <a:pt x="0" y="8"/>
                    <a:pt x="4" y="2"/>
                    <a:pt x="11" y="1"/>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23" name="Freeform 351"/>
            <p:cNvSpPr/>
            <p:nvPr/>
          </p:nvSpPr>
          <p:spPr bwMode="auto">
            <a:xfrm>
              <a:off x="3581" y="2420"/>
              <a:ext cx="24" cy="24"/>
            </a:xfrm>
            <a:custGeom>
              <a:avLst/>
              <a:gdLst>
                <a:gd name="T0" fmla="*/ 3 w 27"/>
                <a:gd name="T1" fmla="*/ 21 h 27"/>
                <a:gd name="T2" fmla="*/ 6 w 27"/>
                <a:gd name="T3" fmla="*/ 4 h 27"/>
                <a:gd name="T4" fmla="*/ 23 w 27"/>
                <a:gd name="T5" fmla="*/ 7 h 27"/>
                <a:gd name="T6" fmla="*/ 20 w 27"/>
                <a:gd name="T7" fmla="*/ 23 h 27"/>
                <a:gd name="T8" fmla="*/ 3 w 27"/>
                <a:gd name="T9" fmla="*/ 21 h 27"/>
              </a:gdLst>
              <a:ahLst/>
              <a:cxnLst>
                <a:cxn ang="0">
                  <a:pos x="T0" y="T1"/>
                </a:cxn>
                <a:cxn ang="0">
                  <a:pos x="T2" y="T3"/>
                </a:cxn>
                <a:cxn ang="0">
                  <a:pos x="T4" y="T5"/>
                </a:cxn>
                <a:cxn ang="0">
                  <a:pos x="T6" y="T7"/>
                </a:cxn>
                <a:cxn ang="0">
                  <a:pos x="T8" y="T9"/>
                </a:cxn>
              </a:cxnLst>
              <a:rect l="0" t="0" r="r" b="b"/>
              <a:pathLst>
                <a:path w="27" h="27">
                  <a:moveTo>
                    <a:pt x="3" y="21"/>
                  </a:moveTo>
                  <a:cubicBezTo>
                    <a:pt x="0" y="15"/>
                    <a:pt x="1" y="8"/>
                    <a:pt x="6" y="4"/>
                  </a:cubicBezTo>
                  <a:cubicBezTo>
                    <a:pt x="11" y="0"/>
                    <a:pt x="19" y="1"/>
                    <a:pt x="23" y="7"/>
                  </a:cubicBezTo>
                  <a:cubicBezTo>
                    <a:pt x="27" y="12"/>
                    <a:pt x="25" y="20"/>
                    <a:pt x="20" y="23"/>
                  </a:cubicBezTo>
                  <a:cubicBezTo>
                    <a:pt x="15" y="27"/>
                    <a:pt x="7" y="26"/>
                    <a:pt x="3" y="21"/>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24" name="Freeform 352"/>
            <p:cNvSpPr/>
            <p:nvPr/>
          </p:nvSpPr>
          <p:spPr bwMode="auto">
            <a:xfrm>
              <a:off x="3810" y="2067"/>
              <a:ext cx="24" cy="24"/>
            </a:xfrm>
            <a:custGeom>
              <a:avLst/>
              <a:gdLst>
                <a:gd name="T0" fmla="*/ 3 w 27"/>
                <a:gd name="T1" fmla="*/ 21 h 27"/>
                <a:gd name="T2" fmla="*/ 6 w 27"/>
                <a:gd name="T3" fmla="*/ 4 h 27"/>
                <a:gd name="T4" fmla="*/ 23 w 27"/>
                <a:gd name="T5" fmla="*/ 7 h 27"/>
                <a:gd name="T6" fmla="*/ 20 w 27"/>
                <a:gd name="T7" fmla="*/ 23 h 27"/>
                <a:gd name="T8" fmla="*/ 3 w 27"/>
                <a:gd name="T9" fmla="*/ 21 h 27"/>
              </a:gdLst>
              <a:ahLst/>
              <a:cxnLst>
                <a:cxn ang="0">
                  <a:pos x="T0" y="T1"/>
                </a:cxn>
                <a:cxn ang="0">
                  <a:pos x="T2" y="T3"/>
                </a:cxn>
                <a:cxn ang="0">
                  <a:pos x="T4" y="T5"/>
                </a:cxn>
                <a:cxn ang="0">
                  <a:pos x="T6" y="T7"/>
                </a:cxn>
                <a:cxn ang="0">
                  <a:pos x="T8" y="T9"/>
                </a:cxn>
              </a:cxnLst>
              <a:rect l="0" t="0" r="r" b="b"/>
              <a:pathLst>
                <a:path w="27" h="27">
                  <a:moveTo>
                    <a:pt x="3" y="21"/>
                  </a:moveTo>
                  <a:cubicBezTo>
                    <a:pt x="0" y="15"/>
                    <a:pt x="1" y="8"/>
                    <a:pt x="6" y="4"/>
                  </a:cubicBezTo>
                  <a:cubicBezTo>
                    <a:pt x="11" y="0"/>
                    <a:pt x="19" y="1"/>
                    <a:pt x="23" y="7"/>
                  </a:cubicBezTo>
                  <a:cubicBezTo>
                    <a:pt x="27" y="12"/>
                    <a:pt x="25" y="19"/>
                    <a:pt x="20" y="23"/>
                  </a:cubicBezTo>
                  <a:cubicBezTo>
                    <a:pt x="15" y="27"/>
                    <a:pt x="7" y="26"/>
                    <a:pt x="3" y="21"/>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25" name="Freeform 353"/>
            <p:cNvSpPr/>
            <p:nvPr/>
          </p:nvSpPr>
          <p:spPr bwMode="auto">
            <a:xfrm>
              <a:off x="2225" y="491"/>
              <a:ext cx="24" cy="25"/>
            </a:xfrm>
            <a:custGeom>
              <a:avLst/>
              <a:gdLst>
                <a:gd name="T0" fmla="*/ 6 w 27"/>
                <a:gd name="T1" fmla="*/ 4 h 28"/>
                <a:gd name="T2" fmla="*/ 23 w 27"/>
                <a:gd name="T3" fmla="*/ 7 h 28"/>
                <a:gd name="T4" fmla="*/ 21 w 27"/>
                <a:gd name="T5" fmla="*/ 24 h 28"/>
                <a:gd name="T6" fmla="*/ 4 w 27"/>
                <a:gd name="T7" fmla="*/ 21 h 28"/>
                <a:gd name="T8" fmla="*/ 6 w 27"/>
                <a:gd name="T9" fmla="*/ 4 h 28"/>
              </a:gdLst>
              <a:ahLst/>
              <a:cxnLst>
                <a:cxn ang="0">
                  <a:pos x="T0" y="T1"/>
                </a:cxn>
                <a:cxn ang="0">
                  <a:pos x="T2" y="T3"/>
                </a:cxn>
                <a:cxn ang="0">
                  <a:pos x="T4" y="T5"/>
                </a:cxn>
                <a:cxn ang="0">
                  <a:pos x="T6" y="T7"/>
                </a:cxn>
                <a:cxn ang="0">
                  <a:pos x="T8" y="T9"/>
                </a:cxn>
              </a:cxnLst>
              <a:rect l="0" t="0" r="r" b="b"/>
              <a:pathLst>
                <a:path w="27" h="28">
                  <a:moveTo>
                    <a:pt x="6" y="4"/>
                  </a:moveTo>
                  <a:cubicBezTo>
                    <a:pt x="11" y="0"/>
                    <a:pt x="19" y="1"/>
                    <a:pt x="23" y="7"/>
                  </a:cubicBezTo>
                  <a:cubicBezTo>
                    <a:pt x="27" y="12"/>
                    <a:pt x="26" y="20"/>
                    <a:pt x="21" y="24"/>
                  </a:cubicBezTo>
                  <a:cubicBezTo>
                    <a:pt x="15" y="28"/>
                    <a:pt x="8" y="27"/>
                    <a:pt x="4" y="21"/>
                  </a:cubicBezTo>
                  <a:cubicBezTo>
                    <a:pt x="0" y="16"/>
                    <a:pt x="1" y="9"/>
                    <a:pt x="6" y="4"/>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Ovr>
    <a:masterClrMapping/>
  </p:clrMapOvr>
  <p:transition spd="slow">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文本框 6"/>
          <p:cNvSpPr txBox="1">
            <a:spLocks noChangeArrowheads="1"/>
          </p:cNvSpPr>
          <p:nvPr/>
        </p:nvSpPr>
        <p:spPr bwMode="auto">
          <a:xfrm>
            <a:off x="3547520" y="232784"/>
            <a:ext cx="204895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fontAlgn="base">
              <a:spcBef>
                <a:spcPct val="0"/>
              </a:spcBef>
              <a:spcAft>
                <a:spcPct val="0"/>
              </a:spcAft>
              <a:defRPr/>
            </a:pPr>
            <a:r>
              <a:rPr lang="en-US" altLang="zh-CN" sz="1400">
                <a:solidFill>
                  <a:srgbClr val="E1775D"/>
                </a:solidFill>
                <a:latin typeface="Arial" panose="020B0604020202020204"/>
                <a:ea typeface="方正兰亭黑_GBK"/>
              </a:rPr>
              <a:t>03.</a:t>
            </a:r>
            <a:r>
              <a:rPr lang="zh-CN" altLang="en-US" sz="1400">
                <a:solidFill>
                  <a:srgbClr val="E1775D"/>
                </a:solidFill>
                <a:latin typeface="Arial" panose="020B0604020202020204"/>
                <a:ea typeface="方正兰亭黑_GBK"/>
              </a:rPr>
              <a:t>研究成果展示及应用</a:t>
            </a:r>
          </a:p>
        </p:txBody>
      </p:sp>
      <p:sp>
        <p:nvSpPr>
          <p:cNvPr id="91" name="文本框 6"/>
          <p:cNvSpPr txBox="1">
            <a:spLocks noChangeArrowheads="1"/>
          </p:cNvSpPr>
          <p:nvPr/>
        </p:nvSpPr>
        <p:spPr bwMode="auto">
          <a:xfrm>
            <a:off x="2956012" y="485966"/>
            <a:ext cx="3231975"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fontAlgn="base">
              <a:spcBef>
                <a:spcPct val="0"/>
              </a:spcBef>
              <a:spcAft>
                <a:spcPct val="0"/>
              </a:spcAft>
              <a:defRPr/>
            </a:pPr>
            <a:r>
              <a:rPr lang="en-US" altLang="zh-CN" sz="1050">
                <a:solidFill>
                  <a:prstClr val="black">
                    <a:lumMod val="75000"/>
                    <a:lumOff val="25000"/>
                  </a:prstClr>
                </a:solidFill>
                <a:latin typeface="Calibri Light" panose="020F0302020204030204"/>
                <a:ea typeface="方正兰亭黑_GBK"/>
              </a:rPr>
              <a:t>Lorem ipsum dolor sit amet, consectetuer adipiscing elit</a:t>
            </a:r>
            <a:endParaRPr lang="zh-CN" altLang="en-US" sz="1050">
              <a:solidFill>
                <a:prstClr val="black">
                  <a:lumMod val="75000"/>
                  <a:lumOff val="25000"/>
                </a:prstClr>
              </a:solidFill>
              <a:latin typeface="Calibri Light" panose="020F0302020204030204"/>
              <a:ea typeface="方正兰亭黑_GBK"/>
            </a:endParaRPr>
          </a:p>
        </p:txBody>
      </p:sp>
      <p:grpSp>
        <p:nvGrpSpPr>
          <p:cNvPr id="92" name="组合 91"/>
          <p:cNvGrpSpPr/>
          <p:nvPr/>
        </p:nvGrpSpPr>
        <p:grpSpPr>
          <a:xfrm flipV="1">
            <a:off x="4341998" y="793743"/>
            <a:ext cx="460002" cy="52514"/>
            <a:chOff x="6435723" y="-1272091"/>
            <a:chExt cx="1793876" cy="204788"/>
          </a:xfrm>
        </p:grpSpPr>
        <p:sp>
          <p:nvSpPr>
            <p:cNvPr id="93" name="椭圆 92"/>
            <p:cNvSpPr/>
            <p:nvPr/>
          </p:nvSpPr>
          <p:spPr>
            <a:xfrm>
              <a:off x="6435723" y="-1272091"/>
              <a:ext cx="204788" cy="20478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00" name="椭圆 99"/>
            <p:cNvSpPr/>
            <p:nvPr/>
          </p:nvSpPr>
          <p:spPr>
            <a:xfrm>
              <a:off x="6753541" y="-1272091"/>
              <a:ext cx="204788" cy="20478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01" name="椭圆 100"/>
            <p:cNvSpPr/>
            <p:nvPr/>
          </p:nvSpPr>
          <p:spPr>
            <a:xfrm>
              <a:off x="7071359" y="-1272091"/>
              <a:ext cx="204788" cy="20478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02" name="椭圆 101"/>
            <p:cNvSpPr/>
            <p:nvPr/>
          </p:nvSpPr>
          <p:spPr>
            <a:xfrm>
              <a:off x="7389177" y="-1272091"/>
              <a:ext cx="204788" cy="20478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03" name="椭圆 102"/>
            <p:cNvSpPr/>
            <p:nvPr/>
          </p:nvSpPr>
          <p:spPr>
            <a:xfrm>
              <a:off x="7706995" y="-1272091"/>
              <a:ext cx="204788" cy="20478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04" name="椭圆 103"/>
            <p:cNvSpPr/>
            <p:nvPr/>
          </p:nvSpPr>
          <p:spPr>
            <a:xfrm>
              <a:off x="8024811" y="-1272091"/>
              <a:ext cx="204788" cy="204788"/>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pic>
        <p:nvPicPr>
          <p:cNvPr id="12" name="图片占位符 11"/>
          <p:cNvPicPr>
            <a:picLocks noGrp="1" noChangeAspect="1"/>
          </p:cNvPicPr>
          <p:nvPr>
            <p:ph type="pic" sz="quarter" idx="14"/>
          </p:nvPr>
        </p:nvPicPr>
        <p:blipFill>
          <a:blip r:embed="rId2">
            <a:extLst>
              <a:ext uri="{28A0092B-C50C-407E-A947-70E740481C1C}">
                <a14:useLocalDpi xmlns:a14="http://schemas.microsoft.com/office/drawing/2010/main" val="0"/>
              </a:ext>
            </a:extLst>
          </a:blip>
          <a:srcRect t="4563" b="4563"/>
          <a:stretch>
            <a:fillRect/>
          </a:stretch>
        </p:blipFill>
        <p:spPr/>
      </p:pic>
      <p:pic>
        <p:nvPicPr>
          <p:cNvPr id="13" name="图片占位符 12"/>
          <p:cNvPicPr>
            <a:picLocks noGrp="1" noChangeAspect="1"/>
          </p:cNvPicPr>
          <p:nvPr>
            <p:ph type="pic" sz="quarter" idx="15"/>
          </p:nvPr>
        </p:nvPicPr>
        <p:blipFill>
          <a:blip r:embed="rId3">
            <a:extLst>
              <a:ext uri="{28A0092B-C50C-407E-A947-70E740481C1C}">
                <a14:useLocalDpi xmlns:a14="http://schemas.microsoft.com/office/drawing/2010/main" val="0"/>
              </a:ext>
            </a:extLst>
          </a:blip>
          <a:srcRect t="4563" b="4563"/>
          <a:stretch>
            <a:fillRect/>
          </a:stretch>
        </p:blipFill>
        <p:spPr/>
      </p:pic>
      <p:pic>
        <p:nvPicPr>
          <p:cNvPr id="14" name="图片占位符 13"/>
          <p:cNvPicPr>
            <a:picLocks noGrp="1" noChangeAspect="1"/>
          </p:cNvPicPr>
          <p:nvPr>
            <p:ph type="pic" sz="quarter" idx="16"/>
          </p:nvPr>
        </p:nvPicPr>
        <p:blipFill>
          <a:blip r:embed="rId4">
            <a:extLst>
              <a:ext uri="{28A0092B-C50C-407E-A947-70E740481C1C}">
                <a14:useLocalDpi xmlns:a14="http://schemas.microsoft.com/office/drawing/2010/main" val="0"/>
              </a:ext>
            </a:extLst>
          </a:blip>
          <a:srcRect t="4588" b="4588"/>
          <a:stretch>
            <a:fillRect/>
          </a:stretch>
        </p:blipFill>
        <p:spPr/>
      </p:pic>
      <p:sp>
        <p:nvSpPr>
          <p:cNvPr id="42" name="矩形 41"/>
          <p:cNvSpPr/>
          <p:nvPr/>
        </p:nvSpPr>
        <p:spPr>
          <a:xfrm>
            <a:off x="306807" y="3612958"/>
            <a:ext cx="2346702" cy="722505"/>
          </a:xfrm>
          <a:prstGeom prst="rect">
            <a:avLst/>
          </a:prstGeom>
        </p:spPr>
        <p:txBody>
          <a:bodyPr wrap="square">
            <a:spAutoFit/>
          </a:bodyPr>
          <a:lstStyle/>
          <a:p>
            <a:pPr algn="ctr">
              <a:lnSpc>
                <a:spcPct val="130000"/>
              </a:lnSpc>
              <a:spcBef>
                <a:spcPts val="600"/>
              </a:spcBef>
            </a:pPr>
            <a:r>
              <a:rPr lang="en-US" altLang="zh-CN" sz="1050">
                <a:solidFill>
                  <a:schemeClr val="bg1"/>
                </a:solidFill>
              </a:rPr>
              <a:t>Lorem ipsum dolor sit amet, consectetuer adipiscing elit. Aenean commodo ligula eget dolor. </a:t>
            </a:r>
          </a:p>
        </p:txBody>
      </p:sp>
      <p:cxnSp>
        <p:nvCxnSpPr>
          <p:cNvPr id="43" name="直接连接符 42"/>
          <p:cNvCxnSpPr/>
          <p:nvPr/>
        </p:nvCxnSpPr>
        <p:spPr>
          <a:xfrm>
            <a:off x="1361901" y="3612958"/>
            <a:ext cx="236515"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48" name="矩形 47"/>
          <p:cNvSpPr/>
          <p:nvPr/>
        </p:nvSpPr>
        <p:spPr>
          <a:xfrm>
            <a:off x="838936" y="3277961"/>
            <a:ext cx="1282444" cy="307777"/>
          </a:xfrm>
          <a:prstGeom prst="rect">
            <a:avLst/>
          </a:prstGeom>
        </p:spPr>
        <p:txBody>
          <a:bodyPr wrap="square">
            <a:spAutoFit/>
          </a:bodyPr>
          <a:lstStyle/>
          <a:p>
            <a:pPr algn="ctr"/>
            <a:r>
              <a:rPr lang="zh-CN" altLang="en-US" sz="1400">
                <a:solidFill>
                  <a:schemeClr val="bg1"/>
                </a:solidFill>
                <a:latin typeface="微软雅黑" panose="020B0503020204020204" charset="-122"/>
                <a:ea typeface="微软雅黑" panose="020B0503020204020204" charset="-122"/>
              </a:rPr>
              <a:t>研究成果展示</a:t>
            </a:r>
          </a:p>
        </p:txBody>
      </p:sp>
      <p:sp>
        <p:nvSpPr>
          <p:cNvPr id="49" name="矩形 48"/>
          <p:cNvSpPr/>
          <p:nvPr/>
        </p:nvSpPr>
        <p:spPr>
          <a:xfrm>
            <a:off x="3413140" y="1860681"/>
            <a:ext cx="2346702" cy="722505"/>
          </a:xfrm>
          <a:prstGeom prst="rect">
            <a:avLst/>
          </a:prstGeom>
        </p:spPr>
        <p:txBody>
          <a:bodyPr wrap="square">
            <a:spAutoFit/>
          </a:bodyPr>
          <a:lstStyle/>
          <a:p>
            <a:pPr algn="ctr">
              <a:lnSpc>
                <a:spcPct val="130000"/>
              </a:lnSpc>
              <a:spcBef>
                <a:spcPts val="600"/>
              </a:spcBef>
            </a:pPr>
            <a:r>
              <a:rPr lang="en-US" altLang="zh-CN" sz="1050">
                <a:solidFill>
                  <a:schemeClr val="bg1"/>
                </a:solidFill>
              </a:rPr>
              <a:t>Lorem ipsum dolor sit amet, consectetuer adipiscing elit. Aenean commodo ligula eget dolor. </a:t>
            </a:r>
          </a:p>
        </p:txBody>
      </p:sp>
      <p:cxnSp>
        <p:nvCxnSpPr>
          <p:cNvPr id="50" name="直接连接符 49"/>
          <p:cNvCxnSpPr/>
          <p:nvPr/>
        </p:nvCxnSpPr>
        <p:spPr>
          <a:xfrm>
            <a:off x="4468234" y="1860681"/>
            <a:ext cx="236515"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51" name="矩形 50"/>
          <p:cNvSpPr/>
          <p:nvPr/>
        </p:nvSpPr>
        <p:spPr>
          <a:xfrm>
            <a:off x="3945269" y="1525684"/>
            <a:ext cx="1282444" cy="307777"/>
          </a:xfrm>
          <a:prstGeom prst="rect">
            <a:avLst/>
          </a:prstGeom>
        </p:spPr>
        <p:txBody>
          <a:bodyPr wrap="square">
            <a:spAutoFit/>
          </a:bodyPr>
          <a:lstStyle/>
          <a:p>
            <a:pPr algn="ctr"/>
            <a:r>
              <a:rPr lang="zh-CN" altLang="en-US" sz="1400">
                <a:solidFill>
                  <a:schemeClr val="bg1"/>
                </a:solidFill>
                <a:latin typeface="微软雅黑" panose="020B0503020204020204" charset="-122"/>
                <a:ea typeface="微软雅黑" panose="020B0503020204020204" charset="-122"/>
              </a:rPr>
              <a:t>研究成果展示</a:t>
            </a:r>
          </a:p>
        </p:txBody>
      </p:sp>
      <p:sp>
        <p:nvSpPr>
          <p:cNvPr id="52" name="矩形 51"/>
          <p:cNvSpPr/>
          <p:nvPr/>
        </p:nvSpPr>
        <p:spPr>
          <a:xfrm>
            <a:off x="6469436" y="3612958"/>
            <a:ext cx="2346702" cy="722505"/>
          </a:xfrm>
          <a:prstGeom prst="rect">
            <a:avLst/>
          </a:prstGeom>
        </p:spPr>
        <p:txBody>
          <a:bodyPr wrap="square">
            <a:spAutoFit/>
          </a:bodyPr>
          <a:lstStyle/>
          <a:p>
            <a:pPr algn="ctr">
              <a:lnSpc>
                <a:spcPct val="130000"/>
              </a:lnSpc>
              <a:spcBef>
                <a:spcPts val="600"/>
              </a:spcBef>
            </a:pPr>
            <a:r>
              <a:rPr lang="en-US" altLang="zh-CN" sz="1050">
                <a:solidFill>
                  <a:schemeClr val="bg1"/>
                </a:solidFill>
              </a:rPr>
              <a:t>Lorem ipsum dolor sit amet, consectetuer adipiscing elit. Aenean commodo ligula eget dolor. </a:t>
            </a:r>
          </a:p>
        </p:txBody>
      </p:sp>
      <p:cxnSp>
        <p:nvCxnSpPr>
          <p:cNvPr id="53" name="直接连接符 52"/>
          <p:cNvCxnSpPr/>
          <p:nvPr/>
        </p:nvCxnSpPr>
        <p:spPr>
          <a:xfrm>
            <a:off x="7524530" y="3612958"/>
            <a:ext cx="236515"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54" name="矩形 53"/>
          <p:cNvSpPr/>
          <p:nvPr/>
        </p:nvSpPr>
        <p:spPr>
          <a:xfrm>
            <a:off x="7001565" y="3277961"/>
            <a:ext cx="1282444" cy="307777"/>
          </a:xfrm>
          <a:prstGeom prst="rect">
            <a:avLst/>
          </a:prstGeom>
        </p:spPr>
        <p:txBody>
          <a:bodyPr wrap="square">
            <a:spAutoFit/>
          </a:bodyPr>
          <a:lstStyle/>
          <a:p>
            <a:pPr algn="ctr"/>
            <a:r>
              <a:rPr lang="zh-CN" altLang="en-US" sz="1400">
                <a:solidFill>
                  <a:schemeClr val="bg1"/>
                </a:solidFill>
                <a:latin typeface="微软雅黑" panose="020B0503020204020204" charset="-122"/>
                <a:ea typeface="微软雅黑" panose="020B0503020204020204" charset="-122"/>
              </a:rPr>
              <a:t>研究成果展示</a:t>
            </a:r>
          </a:p>
        </p:txBody>
      </p:sp>
    </p:spTree>
  </p:cSld>
  <p:clrMapOvr>
    <a:masterClrMapping/>
  </p:clrMapOvr>
  <p:transition spd="slow">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文本框 6"/>
          <p:cNvSpPr txBox="1">
            <a:spLocks noChangeArrowheads="1"/>
          </p:cNvSpPr>
          <p:nvPr/>
        </p:nvSpPr>
        <p:spPr bwMode="auto">
          <a:xfrm>
            <a:off x="3547520" y="232784"/>
            <a:ext cx="204895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fontAlgn="base">
              <a:spcBef>
                <a:spcPct val="0"/>
              </a:spcBef>
              <a:spcAft>
                <a:spcPct val="0"/>
              </a:spcAft>
              <a:defRPr/>
            </a:pPr>
            <a:r>
              <a:rPr lang="en-US" altLang="zh-CN" sz="1400">
                <a:solidFill>
                  <a:srgbClr val="E1775D"/>
                </a:solidFill>
                <a:latin typeface="Arial" panose="020B0604020202020204"/>
                <a:ea typeface="方正兰亭黑_GBK"/>
              </a:rPr>
              <a:t>03.</a:t>
            </a:r>
            <a:r>
              <a:rPr lang="zh-CN" altLang="en-US" sz="1400">
                <a:solidFill>
                  <a:srgbClr val="E1775D"/>
                </a:solidFill>
                <a:latin typeface="Arial" panose="020B0604020202020204"/>
                <a:ea typeface="方正兰亭黑_GBK"/>
              </a:rPr>
              <a:t>研究成果展示及应用</a:t>
            </a:r>
          </a:p>
        </p:txBody>
      </p:sp>
      <p:sp>
        <p:nvSpPr>
          <p:cNvPr id="91" name="文本框 6"/>
          <p:cNvSpPr txBox="1">
            <a:spLocks noChangeArrowheads="1"/>
          </p:cNvSpPr>
          <p:nvPr/>
        </p:nvSpPr>
        <p:spPr bwMode="auto">
          <a:xfrm>
            <a:off x="2956012" y="485966"/>
            <a:ext cx="3231975"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fontAlgn="base">
              <a:spcBef>
                <a:spcPct val="0"/>
              </a:spcBef>
              <a:spcAft>
                <a:spcPct val="0"/>
              </a:spcAft>
              <a:defRPr/>
            </a:pPr>
            <a:r>
              <a:rPr lang="en-US" altLang="zh-CN" sz="1050">
                <a:solidFill>
                  <a:prstClr val="black">
                    <a:lumMod val="75000"/>
                    <a:lumOff val="25000"/>
                  </a:prstClr>
                </a:solidFill>
                <a:latin typeface="Calibri Light" panose="020F0302020204030204"/>
                <a:ea typeface="方正兰亭黑_GBK"/>
              </a:rPr>
              <a:t>Lorem ipsum dolor sit amet, consectetuer adipiscing elit</a:t>
            </a:r>
            <a:endParaRPr lang="zh-CN" altLang="en-US" sz="1050">
              <a:solidFill>
                <a:prstClr val="black">
                  <a:lumMod val="75000"/>
                  <a:lumOff val="25000"/>
                </a:prstClr>
              </a:solidFill>
              <a:latin typeface="Calibri Light" panose="020F0302020204030204"/>
              <a:ea typeface="方正兰亭黑_GBK"/>
            </a:endParaRPr>
          </a:p>
        </p:txBody>
      </p:sp>
      <p:grpSp>
        <p:nvGrpSpPr>
          <p:cNvPr id="92" name="组合 91"/>
          <p:cNvGrpSpPr/>
          <p:nvPr/>
        </p:nvGrpSpPr>
        <p:grpSpPr>
          <a:xfrm flipV="1">
            <a:off x="4341998" y="793743"/>
            <a:ext cx="460002" cy="52514"/>
            <a:chOff x="6435723" y="-1272091"/>
            <a:chExt cx="1793876" cy="204788"/>
          </a:xfrm>
        </p:grpSpPr>
        <p:sp>
          <p:nvSpPr>
            <p:cNvPr id="93" name="椭圆 92"/>
            <p:cNvSpPr/>
            <p:nvPr/>
          </p:nvSpPr>
          <p:spPr>
            <a:xfrm>
              <a:off x="6435723" y="-1272091"/>
              <a:ext cx="204788" cy="20478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00" name="椭圆 99"/>
            <p:cNvSpPr/>
            <p:nvPr/>
          </p:nvSpPr>
          <p:spPr>
            <a:xfrm>
              <a:off x="6753541" y="-1272091"/>
              <a:ext cx="204788" cy="20478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01" name="椭圆 100"/>
            <p:cNvSpPr/>
            <p:nvPr/>
          </p:nvSpPr>
          <p:spPr>
            <a:xfrm>
              <a:off x="7071359" y="-1272091"/>
              <a:ext cx="204788" cy="20478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02" name="椭圆 101"/>
            <p:cNvSpPr/>
            <p:nvPr/>
          </p:nvSpPr>
          <p:spPr>
            <a:xfrm>
              <a:off x="7389177" y="-1272091"/>
              <a:ext cx="204788" cy="20478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03" name="椭圆 102"/>
            <p:cNvSpPr/>
            <p:nvPr/>
          </p:nvSpPr>
          <p:spPr>
            <a:xfrm>
              <a:off x="7706995" y="-1272091"/>
              <a:ext cx="204788" cy="20478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04" name="椭圆 103"/>
            <p:cNvSpPr/>
            <p:nvPr/>
          </p:nvSpPr>
          <p:spPr>
            <a:xfrm>
              <a:off x="8024811" y="-1272091"/>
              <a:ext cx="204788" cy="204788"/>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2" name="圆角矩形 1"/>
          <p:cNvSpPr/>
          <p:nvPr/>
        </p:nvSpPr>
        <p:spPr>
          <a:xfrm>
            <a:off x="895957" y="1356102"/>
            <a:ext cx="1728061" cy="3215898"/>
          </a:xfrm>
          <a:prstGeom prst="roundRect">
            <a:avLst>
              <a:gd name="adj" fmla="val 11225"/>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圆角矩形 23"/>
          <p:cNvSpPr/>
          <p:nvPr/>
        </p:nvSpPr>
        <p:spPr>
          <a:xfrm>
            <a:off x="3722460" y="1356102"/>
            <a:ext cx="1728061" cy="3215898"/>
          </a:xfrm>
          <a:prstGeom prst="roundRect">
            <a:avLst>
              <a:gd name="adj" fmla="val 11225"/>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圆角矩形 24"/>
          <p:cNvSpPr/>
          <p:nvPr/>
        </p:nvSpPr>
        <p:spPr>
          <a:xfrm>
            <a:off x="6548963" y="1356102"/>
            <a:ext cx="1728061" cy="3215898"/>
          </a:xfrm>
          <a:prstGeom prst="roundRect">
            <a:avLst>
              <a:gd name="adj" fmla="val 11225"/>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椭圆 2"/>
          <p:cNvSpPr/>
          <p:nvPr/>
        </p:nvSpPr>
        <p:spPr>
          <a:xfrm>
            <a:off x="1224365" y="1503336"/>
            <a:ext cx="1068414" cy="10684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椭圆 26"/>
          <p:cNvSpPr/>
          <p:nvPr/>
        </p:nvSpPr>
        <p:spPr>
          <a:xfrm>
            <a:off x="4037792" y="1503336"/>
            <a:ext cx="1068414" cy="106841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椭圆 27"/>
          <p:cNvSpPr/>
          <p:nvPr/>
        </p:nvSpPr>
        <p:spPr>
          <a:xfrm>
            <a:off x="6878786" y="1503336"/>
            <a:ext cx="1068414" cy="106841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矩形 28"/>
          <p:cNvSpPr/>
          <p:nvPr/>
        </p:nvSpPr>
        <p:spPr>
          <a:xfrm>
            <a:off x="970597" y="3081202"/>
            <a:ext cx="1575951" cy="1142620"/>
          </a:xfrm>
          <a:prstGeom prst="rect">
            <a:avLst/>
          </a:prstGeom>
        </p:spPr>
        <p:txBody>
          <a:bodyPr wrap="square">
            <a:spAutoFit/>
          </a:bodyPr>
          <a:lstStyle/>
          <a:p>
            <a:pPr algn="ctr">
              <a:lnSpc>
                <a:spcPct val="130000"/>
              </a:lnSpc>
              <a:spcBef>
                <a:spcPts val="600"/>
              </a:spcBef>
            </a:pPr>
            <a:r>
              <a:rPr lang="en-US" altLang="zh-CN" sz="1050">
                <a:solidFill>
                  <a:schemeClr val="tx1">
                    <a:lumMod val="85000"/>
                    <a:lumOff val="15000"/>
                  </a:schemeClr>
                </a:solidFill>
              </a:rPr>
              <a:t>Lorem ipsum dolor sit amet, consectetuer adipiscing elit. Aenean commodo ligula eget dolor. </a:t>
            </a:r>
          </a:p>
        </p:txBody>
      </p:sp>
      <p:cxnSp>
        <p:nvCxnSpPr>
          <p:cNvPr id="30" name="直接连接符 29"/>
          <p:cNvCxnSpPr/>
          <p:nvPr/>
        </p:nvCxnSpPr>
        <p:spPr>
          <a:xfrm>
            <a:off x="1640314" y="3082017"/>
            <a:ext cx="236515"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1" name="矩形 30"/>
          <p:cNvSpPr/>
          <p:nvPr/>
        </p:nvSpPr>
        <p:spPr>
          <a:xfrm>
            <a:off x="1117350" y="2718984"/>
            <a:ext cx="1282444" cy="307777"/>
          </a:xfrm>
          <a:prstGeom prst="rect">
            <a:avLst/>
          </a:prstGeom>
        </p:spPr>
        <p:txBody>
          <a:bodyPr wrap="square">
            <a:spAutoFit/>
          </a:bodyPr>
          <a:lstStyle/>
          <a:p>
            <a:pPr algn="ctr"/>
            <a:r>
              <a:rPr lang="zh-CN" altLang="en-US" sz="1400">
                <a:solidFill>
                  <a:schemeClr val="accent1"/>
                </a:solidFill>
                <a:latin typeface="微软雅黑" panose="020B0503020204020204" charset="-122"/>
                <a:ea typeface="微软雅黑" panose="020B0503020204020204" charset="-122"/>
              </a:rPr>
              <a:t>研究应用</a:t>
            </a:r>
          </a:p>
        </p:txBody>
      </p:sp>
      <p:sp>
        <p:nvSpPr>
          <p:cNvPr id="32" name="矩形 31"/>
          <p:cNvSpPr/>
          <p:nvPr/>
        </p:nvSpPr>
        <p:spPr>
          <a:xfrm>
            <a:off x="3784024" y="3081202"/>
            <a:ext cx="1575951" cy="1142620"/>
          </a:xfrm>
          <a:prstGeom prst="rect">
            <a:avLst/>
          </a:prstGeom>
        </p:spPr>
        <p:txBody>
          <a:bodyPr wrap="square">
            <a:spAutoFit/>
          </a:bodyPr>
          <a:lstStyle/>
          <a:p>
            <a:pPr algn="ctr">
              <a:lnSpc>
                <a:spcPct val="130000"/>
              </a:lnSpc>
              <a:spcBef>
                <a:spcPts val="600"/>
              </a:spcBef>
            </a:pPr>
            <a:r>
              <a:rPr lang="en-US" altLang="zh-CN" sz="1050">
                <a:solidFill>
                  <a:schemeClr val="tx1">
                    <a:lumMod val="85000"/>
                    <a:lumOff val="15000"/>
                  </a:schemeClr>
                </a:solidFill>
              </a:rPr>
              <a:t>Lorem ipsum dolor sit amet, consectetuer adipiscing elit. Aenean commodo ligula eget dolor. </a:t>
            </a:r>
          </a:p>
        </p:txBody>
      </p:sp>
      <p:cxnSp>
        <p:nvCxnSpPr>
          <p:cNvPr id="33" name="直接连接符 32"/>
          <p:cNvCxnSpPr/>
          <p:nvPr/>
        </p:nvCxnSpPr>
        <p:spPr>
          <a:xfrm>
            <a:off x="4453741" y="3082017"/>
            <a:ext cx="236515"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4" name="矩形 33"/>
          <p:cNvSpPr/>
          <p:nvPr/>
        </p:nvSpPr>
        <p:spPr>
          <a:xfrm>
            <a:off x="3930777" y="2718984"/>
            <a:ext cx="1282444" cy="307777"/>
          </a:xfrm>
          <a:prstGeom prst="rect">
            <a:avLst/>
          </a:prstGeom>
        </p:spPr>
        <p:txBody>
          <a:bodyPr wrap="square">
            <a:spAutoFit/>
          </a:bodyPr>
          <a:lstStyle/>
          <a:p>
            <a:pPr algn="ctr"/>
            <a:r>
              <a:rPr lang="zh-CN" altLang="en-US" sz="1400">
                <a:solidFill>
                  <a:schemeClr val="accent2"/>
                </a:solidFill>
                <a:latin typeface="微软雅黑" panose="020B0503020204020204" charset="-122"/>
                <a:ea typeface="微软雅黑" panose="020B0503020204020204" charset="-122"/>
              </a:rPr>
              <a:t>研究应用</a:t>
            </a:r>
          </a:p>
        </p:txBody>
      </p:sp>
      <p:sp>
        <p:nvSpPr>
          <p:cNvPr id="35" name="矩形 34"/>
          <p:cNvSpPr/>
          <p:nvPr/>
        </p:nvSpPr>
        <p:spPr>
          <a:xfrm>
            <a:off x="6627963" y="3081202"/>
            <a:ext cx="1575951" cy="1142620"/>
          </a:xfrm>
          <a:prstGeom prst="rect">
            <a:avLst/>
          </a:prstGeom>
        </p:spPr>
        <p:txBody>
          <a:bodyPr wrap="square">
            <a:spAutoFit/>
          </a:bodyPr>
          <a:lstStyle/>
          <a:p>
            <a:pPr algn="ctr">
              <a:lnSpc>
                <a:spcPct val="130000"/>
              </a:lnSpc>
              <a:spcBef>
                <a:spcPts val="600"/>
              </a:spcBef>
            </a:pPr>
            <a:r>
              <a:rPr lang="en-US" altLang="zh-CN" sz="1050">
                <a:solidFill>
                  <a:schemeClr val="tx1">
                    <a:lumMod val="85000"/>
                    <a:lumOff val="15000"/>
                  </a:schemeClr>
                </a:solidFill>
              </a:rPr>
              <a:t>Lorem ipsum dolor sit amet, consectetuer adipiscing elit. Aenean commodo ligula eget dolor. </a:t>
            </a:r>
          </a:p>
        </p:txBody>
      </p:sp>
      <p:cxnSp>
        <p:nvCxnSpPr>
          <p:cNvPr id="36" name="直接连接符 35"/>
          <p:cNvCxnSpPr/>
          <p:nvPr/>
        </p:nvCxnSpPr>
        <p:spPr>
          <a:xfrm>
            <a:off x="7297680" y="3082017"/>
            <a:ext cx="236515" cy="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37" name="矩形 36"/>
          <p:cNvSpPr/>
          <p:nvPr/>
        </p:nvSpPr>
        <p:spPr>
          <a:xfrm>
            <a:off x="6774716" y="2718984"/>
            <a:ext cx="1282444" cy="307777"/>
          </a:xfrm>
          <a:prstGeom prst="rect">
            <a:avLst/>
          </a:prstGeom>
        </p:spPr>
        <p:txBody>
          <a:bodyPr wrap="square">
            <a:spAutoFit/>
          </a:bodyPr>
          <a:lstStyle/>
          <a:p>
            <a:pPr algn="ctr"/>
            <a:r>
              <a:rPr lang="zh-CN" altLang="en-US" sz="1400">
                <a:solidFill>
                  <a:schemeClr val="accent3"/>
                </a:solidFill>
                <a:latin typeface="微软雅黑" panose="020B0503020204020204" charset="-122"/>
                <a:ea typeface="微软雅黑" panose="020B0503020204020204" charset="-122"/>
              </a:rPr>
              <a:t>研究应用</a:t>
            </a:r>
          </a:p>
        </p:txBody>
      </p:sp>
      <p:grpSp>
        <p:nvGrpSpPr>
          <p:cNvPr id="26" name="组合 25"/>
          <p:cNvGrpSpPr/>
          <p:nvPr/>
        </p:nvGrpSpPr>
        <p:grpSpPr>
          <a:xfrm>
            <a:off x="7233605" y="1857362"/>
            <a:ext cx="358775" cy="360362"/>
            <a:chOff x="5394325" y="2859088"/>
            <a:chExt cx="358775" cy="360362"/>
          </a:xfrm>
        </p:grpSpPr>
        <p:sp>
          <p:nvSpPr>
            <p:cNvPr id="38" name="AutoShape 37"/>
            <p:cNvSpPr/>
            <p:nvPr/>
          </p:nvSpPr>
          <p:spPr bwMode="auto">
            <a:xfrm>
              <a:off x="5394325" y="2894013"/>
              <a:ext cx="327025" cy="325437"/>
            </a:xfrm>
            <a:custGeom>
              <a:avLst/>
              <a:gdLst>
                <a:gd name="T0" fmla="+- 0 10849 98"/>
                <a:gd name="T1" fmla="*/ T0 w 21502"/>
                <a:gd name="T2" fmla="*/ 10800 h 21600"/>
                <a:gd name="T3" fmla="+- 0 10849 98"/>
                <a:gd name="T4" fmla="*/ T3 w 21502"/>
                <a:gd name="T5" fmla="*/ 10800 h 21600"/>
                <a:gd name="T6" fmla="+- 0 10849 98"/>
                <a:gd name="T7" fmla="*/ T6 w 21502"/>
                <a:gd name="T8" fmla="*/ 10800 h 21600"/>
                <a:gd name="T9" fmla="+- 0 10849 98"/>
                <a:gd name="T10" fmla="*/ T9 w 21502"/>
                <a:gd name="T11" fmla="*/ 10800 h 21600"/>
              </a:gdLst>
              <a:ahLst/>
              <a:cxnLst>
                <a:cxn ang="0">
                  <a:pos x="T1" y="T2"/>
                </a:cxn>
                <a:cxn ang="0">
                  <a:pos x="T4" y="T5"/>
                </a:cxn>
                <a:cxn ang="0">
                  <a:pos x="T7" y="T8"/>
                </a:cxn>
                <a:cxn ang="0">
                  <a:pos x="T10" y="T11"/>
                </a:cxn>
              </a:cxnLst>
              <a:rect l="0" t="0" r="r" b="b"/>
              <a:pathLst>
                <a:path w="21502" h="21600">
                  <a:moveTo>
                    <a:pt x="19917" y="7880"/>
                  </a:moveTo>
                  <a:lnTo>
                    <a:pt x="18875" y="8932"/>
                  </a:lnTo>
                  <a:cubicBezTo>
                    <a:pt x="18730" y="9079"/>
                    <a:pt x="18497" y="9079"/>
                    <a:pt x="18353" y="8932"/>
                  </a:cubicBezTo>
                  <a:lnTo>
                    <a:pt x="17048" y="7617"/>
                  </a:lnTo>
                  <a:lnTo>
                    <a:pt x="15991" y="10290"/>
                  </a:lnTo>
                  <a:lnTo>
                    <a:pt x="16080" y="10064"/>
                  </a:lnTo>
                  <a:cubicBezTo>
                    <a:pt x="13859" y="7826"/>
                    <a:pt x="11601" y="7544"/>
                    <a:pt x="9565" y="7291"/>
                  </a:cubicBezTo>
                  <a:cubicBezTo>
                    <a:pt x="8910" y="7210"/>
                    <a:pt x="8276" y="7126"/>
                    <a:pt x="7652" y="6990"/>
                  </a:cubicBezTo>
                  <a:lnTo>
                    <a:pt x="13918" y="4456"/>
                  </a:lnTo>
                  <a:lnTo>
                    <a:pt x="12652" y="3179"/>
                  </a:lnTo>
                  <a:cubicBezTo>
                    <a:pt x="12508" y="3033"/>
                    <a:pt x="12508" y="2798"/>
                    <a:pt x="12652" y="2652"/>
                  </a:cubicBezTo>
                  <a:lnTo>
                    <a:pt x="13695" y="1598"/>
                  </a:lnTo>
                  <a:cubicBezTo>
                    <a:pt x="13840" y="1453"/>
                    <a:pt x="14073" y="1453"/>
                    <a:pt x="14217" y="1598"/>
                  </a:cubicBezTo>
                  <a:lnTo>
                    <a:pt x="19917" y="7353"/>
                  </a:lnTo>
                  <a:cubicBezTo>
                    <a:pt x="20062" y="7499"/>
                    <a:pt x="20062" y="7734"/>
                    <a:pt x="19917" y="7880"/>
                  </a:cubicBezTo>
                  <a:moveTo>
                    <a:pt x="12292" y="19639"/>
                  </a:moveTo>
                  <a:cubicBezTo>
                    <a:pt x="12200" y="19872"/>
                    <a:pt x="11999" y="20044"/>
                    <a:pt x="11756" y="20095"/>
                  </a:cubicBezTo>
                  <a:cubicBezTo>
                    <a:pt x="11700" y="20106"/>
                    <a:pt x="11643" y="20111"/>
                    <a:pt x="11587" y="20110"/>
                  </a:cubicBezTo>
                  <a:cubicBezTo>
                    <a:pt x="11400" y="20105"/>
                    <a:pt x="11219" y="20030"/>
                    <a:pt x="11084" y="19892"/>
                  </a:cubicBezTo>
                  <a:lnTo>
                    <a:pt x="1692" y="10517"/>
                  </a:lnTo>
                  <a:cubicBezTo>
                    <a:pt x="1519" y="10343"/>
                    <a:pt x="1443" y="10094"/>
                    <a:pt x="1488" y="9852"/>
                  </a:cubicBezTo>
                  <a:cubicBezTo>
                    <a:pt x="1533" y="9610"/>
                    <a:pt x="1695" y="9407"/>
                    <a:pt x="1917" y="9308"/>
                  </a:cubicBezTo>
                  <a:lnTo>
                    <a:pt x="6505" y="7453"/>
                  </a:lnTo>
                  <a:cubicBezTo>
                    <a:pt x="9597" y="8490"/>
                    <a:pt x="12689" y="7491"/>
                    <a:pt x="15781" y="10821"/>
                  </a:cubicBezTo>
                  <a:cubicBezTo>
                    <a:pt x="15781" y="10821"/>
                    <a:pt x="12292" y="19639"/>
                    <a:pt x="12292" y="19639"/>
                  </a:cubicBezTo>
                  <a:close/>
                  <a:moveTo>
                    <a:pt x="15260" y="545"/>
                  </a:moveTo>
                  <a:cubicBezTo>
                    <a:pt x="14912" y="193"/>
                    <a:pt x="14449" y="0"/>
                    <a:pt x="13956" y="0"/>
                  </a:cubicBezTo>
                  <a:cubicBezTo>
                    <a:pt x="13463" y="0"/>
                    <a:pt x="13000" y="193"/>
                    <a:pt x="12651" y="546"/>
                  </a:cubicBezTo>
                  <a:lnTo>
                    <a:pt x="11610" y="1598"/>
                  </a:lnTo>
                  <a:cubicBezTo>
                    <a:pt x="11261" y="1949"/>
                    <a:pt x="11068" y="2417"/>
                    <a:pt x="11068" y="2915"/>
                  </a:cubicBezTo>
                  <a:cubicBezTo>
                    <a:pt x="11068" y="3265"/>
                    <a:pt x="11164" y="3601"/>
                    <a:pt x="11342" y="3893"/>
                  </a:cubicBezTo>
                  <a:lnTo>
                    <a:pt x="1324" y="7944"/>
                  </a:lnTo>
                  <a:cubicBezTo>
                    <a:pt x="654" y="8241"/>
                    <a:pt x="173" y="8851"/>
                    <a:pt x="38" y="9575"/>
                  </a:cubicBezTo>
                  <a:cubicBezTo>
                    <a:pt x="-98" y="10302"/>
                    <a:pt x="130" y="11048"/>
                    <a:pt x="654" y="11576"/>
                  </a:cubicBezTo>
                  <a:lnTo>
                    <a:pt x="10041" y="20946"/>
                  </a:lnTo>
                  <a:cubicBezTo>
                    <a:pt x="10445" y="21354"/>
                    <a:pt x="10982" y="21586"/>
                    <a:pt x="11549" y="21599"/>
                  </a:cubicBezTo>
                  <a:cubicBezTo>
                    <a:pt x="11562" y="21599"/>
                    <a:pt x="11593" y="21599"/>
                    <a:pt x="11605" y="21599"/>
                  </a:cubicBezTo>
                  <a:cubicBezTo>
                    <a:pt x="11754" y="21599"/>
                    <a:pt x="11906" y="21584"/>
                    <a:pt x="12056" y="21553"/>
                  </a:cubicBezTo>
                  <a:cubicBezTo>
                    <a:pt x="12789" y="21399"/>
                    <a:pt x="13390" y="20888"/>
                    <a:pt x="13662" y="20191"/>
                  </a:cubicBezTo>
                  <a:lnTo>
                    <a:pt x="17604" y="10229"/>
                  </a:lnTo>
                  <a:cubicBezTo>
                    <a:pt x="17902" y="10426"/>
                    <a:pt x="18250" y="10532"/>
                    <a:pt x="18613" y="10532"/>
                  </a:cubicBezTo>
                  <a:cubicBezTo>
                    <a:pt x="19107" y="10532"/>
                    <a:pt x="19570" y="10338"/>
                    <a:pt x="19918" y="9986"/>
                  </a:cubicBezTo>
                  <a:lnTo>
                    <a:pt x="20957" y="8937"/>
                  </a:lnTo>
                  <a:cubicBezTo>
                    <a:pt x="21308" y="8585"/>
                    <a:pt x="21502" y="8116"/>
                    <a:pt x="21502" y="7617"/>
                  </a:cubicBezTo>
                  <a:cubicBezTo>
                    <a:pt x="21502" y="7117"/>
                    <a:pt x="21308" y="6648"/>
                    <a:pt x="20961" y="6300"/>
                  </a:cubicBezTo>
                  <a:cubicBezTo>
                    <a:pt x="20961" y="6300"/>
                    <a:pt x="15260" y="545"/>
                    <a:pt x="15260" y="545"/>
                  </a:cubicBezTo>
                  <a:close/>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39" name="AutoShape 38"/>
            <p:cNvSpPr/>
            <p:nvPr/>
          </p:nvSpPr>
          <p:spPr bwMode="auto">
            <a:xfrm>
              <a:off x="5551488" y="3040063"/>
              <a:ext cx="55562" cy="5556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4320"/>
                  </a:moveTo>
                  <a:cubicBezTo>
                    <a:pt x="14381" y="4320"/>
                    <a:pt x="17279" y="7222"/>
                    <a:pt x="17279" y="10800"/>
                  </a:cubicBezTo>
                  <a:cubicBezTo>
                    <a:pt x="17279" y="14377"/>
                    <a:pt x="14381" y="17279"/>
                    <a:pt x="10800" y="17279"/>
                  </a:cubicBezTo>
                  <a:cubicBezTo>
                    <a:pt x="7218" y="17279"/>
                    <a:pt x="4319" y="14377"/>
                    <a:pt x="4319" y="10800"/>
                  </a:cubicBezTo>
                  <a:cubicBezTo>
                    <a:pt x="4319" y="7222"/>
                    <a:pt x="7218" y="4320"/>
                    <a:pt x="10800" y="4320"/>
                  </a:cubicBezTo>
                  <a:moveTo>
                    <a:pt x="10800" y="21599"/>
                  </a:moveTo>
                  <a:cubicBezTo>
                    <a:pt x="16752" y="21599"/>
                    <a:pt x="21600" y="16756"/>
                    <a:pt x="21600" y="10800"/>
                  </a:cubicBezTo>
                  <a:cubicBezTo>
                    <a:pt x="21600" y="4843"/>
                    <a:pt x="16752" y="0"/>
                    <a:pt x="10800" y="0"/>
                  </a:cubicBezTo>
                  <a:cubicBezTo>
                    <a:pt x="4847" y="0"/>
                    <a:pt x="0" y="4843"/>
                    <a:pt x="0" y="10800"/>
                  </a:cubicBezTo>
                  <a:cubicBezTo>
                    <a:pt x="0" y="16756"/>
                    <a:pt x="4847" y="21599"/>
                    <a:pt x="10800" y="21599"/>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40" name="AutoShape 39"/>
            <p:cNvSpPr/>
            <p:nvPr/>
          </p:nvSpPr>
          <p:spPr bwMode="auto">
            <a:xfrm>
              <a:off x="5697538" y="2859088"/>
              <a:ext cx="55562" cy="571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7279"/>
                  </a:moveTo>
                  <a:cubicBezTo>
                    <a:pt x="7218" y="17279"/>
                    <a:pt x="4320" y="14377"/>
                    <a:pt x="4320" y="10800"/>
                  </a:cubicBezTo>
                  <a:cubicBezTo>
                    <a:pt x="4320" y="7222"/>
                    <a:pt x="7218" y="4320"/>
                    <a:pt x="10800" y="4320"/>
                  </a:cubicBezTo>
                  <a:cubicBezTo>
                    <a:pt x="14381" y="4320"/>
                    <a:pt x="17280" y="7222"/>
                    <a:pt x="17280" y="10800"/>
                  </a:cubicBezTo>
                  <a:cubicBezTo>
                    <a:pt x="17280" y="14377"/>
                    <a:pt x="14381" y="17279"/>
                    <a:pt x="10800" y="17279"/>
                  </a:cubicBezTo>
                  <a:moveTo>
                    <a:pt x="10800" y="0"/>
                  </a:moveTo>
                  <a:cubicBezTo>
                    <a:pt x="4847" y="0"/>
                    <a:pt x="0" y="4843"/>
                    <a:pt x="0" y="10800"/>
                  </a:cubicBezTo>
                  <a:cubicBezTo>
                    <a:pt x="0" y="16756"/>
                    <a:pt x="4847" y="21599"/>
                    <a:pt x="10800" y="21599"/>
                  </a:cubicBezTo>
                  <a:cubicBezTo>
                    <a:pt x="16752" y="21599"/>
                    <a:pt x="21600" y="16756"/>
                    <a:pt x="21600" y="10800"/>
                  </a:cubicBezTo>
                  <a:cubicBezTo>
                    <a:pt x="21600" y="4843"/>
                    <a:pt x="16752" y="0"/>
                    <a:pt x="10800" y="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41" name="AutoShape 40"/>
            <p:cNvSpPr/>
            <p:nvPr/>
          </p:nvSpPr>
          <p:spPr bwMode="auto">
            <a:xfrm>
              <a:off x="5483225" y="3028950"/>
              <a:ext cx="46038" cy="444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5400"/>
                  </a:moveTo>
                  <a:cubicBezTo>
                    <a:pt x="13779" y="5400"/>
                    <a:pt x="16199" y="7815"/>
                    <a:pt x="16199" y="10800"/>
                  </a:cubicBezTo>
                  <a:cubicBezTo>
                    <a:pt x="16199" y="13784"/>
                    <a:pt x="13779" y="16200"/>
                    <a:pt x="10800" y="16200"/>
                  </a:cubicBezTo>
                  <a:cubicBezTo>
                    <a:pt x="7820" y="16200"/>
                    <a:pt x="5399" y="13784"/>
                    <a:pt x="5399" y="10800"/>
                  </a:cubicBezTo>
                  <a:cubicBezTo>
                    <a:pt x="5399" y="7815"/>
                    <a:pt x="7820" y="5400"/>
                    <a:pt x="10800" y="5400"/>
                  </a:cubicBezTo>
                  <a:moveTo>
                    <a:pt x="0" y="10800"/>
                  </a:moveTo>
                  <a:cubicBezTo>
                    <a:pt x="0" y="16753"/>
                    <a:pt x="4843" y="21599"/>
                    <a:pt x="10800" y="21599"/>
                  </a:cubicBezTo>
                  <a:cubicBezTo>
                    <a:pt x="16756" y="21599"/>
                    <a:pt x="21600" y="16753"/>
                    <a:pt x="21600" y="10800"/>
                  </a:cubicBezTo>
                  <a:cubicBezTo>
                    <a:pt x="21600" y="4846"/>
                    <a:pt x="16756" y="0"/>
                    <a:pt x="10800" y="0"/>
                  </a:cubicBezTo>
                  <a:cubicBezTo>
                    <a:pt x="4843" y="0"/>
                    <a:pt x="0" y="4846"/>
                    <a:pt x="0" y="1080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42" name="AutoShape 41"/>
            <p:cNvSpPr/>
            <p:nvPr/>
          </p:nvSpPr>
          <p:spPr bwMode="auto">
            <a:xfrm>
              <a:off x="5529263" y="3106738"/>
              <a:ext cx="22225" cy="222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58" y="21599"/>
                    <a:pt x="21600" y="16769"/>
                    <a:pt x="21600" y="10800"/>
                  </a:cubicBezTo>
                  <a:cubicBezTo>
                    <a:pt x="21600" y="4830"/>
                    <a:pt x="16758" y="0"/>
                    <a:pt x="10800" y="0"/>
                  </a:cubicBezTo>
                  <a:cubicBezTo>
                    <a:pt x="4841" y="0"/>
                    <a:pt x="0" y="4830"/>
                    <a:pt x="0" y="10800"/>
                  </a:cubicBezTo>
                  <a:cubicBezTo>
                    <a:pt x="0" y="16769"/>
                    <a:pt x="4841" y="21599"/>
                    <a:pt x="10800" y="21599"/>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43" name="AutoShape 42"/>
            <p:cNvSpPr/>
            <p:nvPr/>
          </p:nvSpPr>
          <p:spPr bwMode="auto">
            <a:xfrm>
              <a:off x="5708650" y="2938463"/>
              <a:ext cx="22225" cy="222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41" y="0"/>
                    <a:pt x="0" y="4830"/>
                    <a:pt x="0" y="10800"/>
                  </a:cubicBezTo>
                  <a:cubicBezTo>
                    <a:pt x="0" y="16769"/>
                    <a:pt x="4841" y="21599"/>
                    <a:pt x="10800" y="21599"/>
                  </a:cubicBezTo>
                  <a:cubicBezTo>
                    <a:pt x="16758" y="21599"/>
                    <a:pt x="21600" y="16769"/>
                    <a:pt x="21600" y="10800"/>
                  </a:cubicBezTo>
                  <a:cubicBezTo>
                    <a:pt x="21600" y="4830"/>
                    <a:pt x="16758" y="0"/>
                    <a:pt x="10800" y="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sp>
        <p:nvSpPr>
          <p:cNvPr id="44" name="AutoShape 59"/>
          <p:cNvSpPr/>
          <p:nvPr/>
        </p:nvSpPr>
        <p:spPr bwMode="auto">
          <a:xfrm>
            <a:off x="4389189" y="1858156"/>
            <a:ext cx="360362" cy="358775"/>
          </a:xfrm>
          <a:custGeom>
            <a:avLst/>
            <a:gdLst>
              <a:gd name="T0" fmla="+- 0 10794 23"/>
              <a:gd name="T1" fmla="*/ T0 w 21543"/>
              <a:gd name="T2" fmla="*/ 10800 h 21600"/>
              <a:gd name="T3" fmla="+- 0 10794 23"/>
              <a:gd name="T4" fmla="*/ T3 w 21543"/>
              <a:gd name="T5" fmla="*/ 10800 h 21600"/>
              <a:gd name="T6" fmla="+- 0 10794 23"/>
              <a:gd name="T7" fmla="*/ T6 w 21543"/>
              <a:gd name="T8" fmla="*/ 10800 h 21600"/>
              <a:gd name="T9" fmla="+- 0 10794 23"/>
              <a:gd name="T10" fmla="*/ T9 w 21543"/>
              <a:gd name="T11" fmla="*/ 10800 h 21600"/>
            </a:gdLst>
            <a:ahLst/>
            <a:cxnLst>
              <a:cxn ang="0">
                <a:pos x="T1" y="T2"/>
              </a:cxn>
              <a:cxn ang="0">
                <a:pos x="T4" y="T5"/>
              </a:cxn>
              <a:cxn ang="0">
                <a:pos x="T7" y="T8"/>
              </a:cxn>
              <a:cxn ang="0">
                <a:pos x="T10" y="T11"/>
              </a:cxn>
            </a:cxnLst>
            <a:rect l="0" t="0" r="r" b="b"/>
            <a:pathLst>
              <a:path w="21543" h="21600">
                <a:moveTo>
                  <a:pt x="16976" y="19986"/>
                </a:moveTo>
                <a:lnTo>
                  <a:pt x="11226" y="17680"/>
                </a:lnTo>
                <a:cubicBezTo>
                  <a:pt x="11088" y="17626"/>
                  <a:pt x="10946" y="17608"/>
                  <a:pt x="10806" y="17600"/>
                </a:cubicBezTo>
                <a:lnTo>
                  <a:pt x="19660" y="3837"/>
                </a:lnTo>
                <a:cubicBezTo>
                  <a:pt x="19660" y="3837"/>
                  <a:pt x="16976" y="19986"/>
                  <a:pt x="16976" y="19986"/>
                </a:cubicBezTo>
                <a:close/>
                <a:moveTo>
                  <a:pt x="6859" y="16244"/>
                </a:moveTo>
                <a:cubicBezTo>
                  <a:pt x="6858" y="16242"/>
                  <a:pt x="6855" y="16240"/>
                  <a:pt x="6854" y="16238"/>
                </a:cubicBezTo>
                <a:lnTo>
                  <a:pt x="19606" y="2552"/>
                </a:lnTo>
                <a:lnTo>
                  <a:pt x="8735" y="19536"/>
                </a:lnTo>
                <a:cubicBezTo>
                  <a:pt x="8735" y="19536"/>
                  <a:pt x="6859" y="16244"/>
                  <a:pt x="6859" y="16244"/>
                </a:cubicBezTo>
                <a:close/>
                <a:moveTo>
                  <a:pt x="2111" y="14024"/>
                </a:moveTo>
                <a:lnTo>
                  <a:pt x="17712" y="3595"/>
                </a:lnTo>
                <a:lnTo>
                  <a:pt x="6369" y="15770"/>
                </a:lnTo>
                <a:cubicBezTo>
                  <a:pt x="6309" y="15734"/>
                  <a:pt x="6256" y="15687"/>
                  <a:pt x="6190" y="15660"/>
                </a:cubicBezTo>
                <a:cubicBezTo>
                  <a:pt x="6190" y="15660"/>
                  <a:pt x="2111" y="14024"/>
                  <a:pt x="2111" y="14024"/>
                </a:cubicBezTo>
                <a:close/>
                <a:moveTo>
                  <a:pt x="21234" y="108"/>
                </a:moveTo>
                <a:cubicBezTo>
                  <a:pt x="21123" y="35"/>
                  <a:pt x="20996" y="0"/>
                  <a:pt x="20868" y="0"/>
                </a:cubicBezTo>
                <a:cubicBezTo>
                  <a:pt x="20738" y="0"/>
                  <a:pt x="20608" y="36"/>
                  <a:pt x="20495" y="113"/>
                </a:cubicBezTo>
                <a:lnTo>
                  <a:pt x="299" y="13613"/>
                </a:lnTo>
                <a:cubicBezTo>
                  <a:pt x="91" y="13751"/>
                  <a:pt x="-23" y="13995"/>
                  <a:pt x="3" y="14244"/>
                </a:cubicBezTo>
                <a:cubicBezTo>
                  <a:pt x="28" y="14494"/>
                  <a:pt x="190" y="14708"/>
                  <a:pt x="422" y="14801"/>
                </a:cubicBezTo>
                <a:lnTo>
                  <a:pt x="5689" y="16914"/>
                </a:lnTo>
                <a:lnTo>
                  <a:pt x="8166" y="21259"/>
                </a:lnTo>
                <a:cubicBezTo>
                  <a:pt x="8284" y="21468"/>
                  <a:pt x="8505" y="21597"/>
                  <a:pt x="8743" y="21599"/>
                </a:cubicBezTo>
                <a:lnTo>
                  <a:pt x="8751" y="21599"/>
                </a:lnTo>
                <a:cubicBezTo>
                  <a:pt x="8987" y="21599"/>
                  <a:pt x="9206" y="21474"/>
                  <a:pt x="9328" y="21271"/>
                </a:cubicBezTo>
                <a:lnTo>
                  <a:pt x="10726" y="18934"/>
                </a:lnTo>
                <a:lnTo>
                  <a:pt x="17253" y="21551"/>
                </a:lnTo>
                <a:cubicBezTo>
                  <a:pt x="17332" y="21584"/>
                  <a:pt x="17418" y="21599"/>
                  <a:pt x="17502" y="21599"/>
                </a:cubicBezTo>
                <a:cubicBezTo>
                  <a:pt x="17617" y="21599"/>
                  <a:pt x="17731" y="21571"/>
                  <a:pt x="17832" y="21512"/>
                </a:cubicBezTo>
                <a:cubicBezTo>
                  <a:pt x="18010" y="21412"/>
                  <a:pt x="18133" y="21238"/>
                  <a:pt x="18167" y="21035"/>
                </a:cubicBezTo>
                <a:lnTo>
                  <a:pt x="21533" y="785"/>
                </a:lnTo>
                <a:cubicBezTo>
                  <a:pt x="21576" y="520"/>
                  <a:pt x="21459" y="254"/>
                  <a:pt x="21234" y="108"/>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nvGrpSpPr>
          <p:cNvPr id="45" name="组合 44"/>
          <p:cNvGrpSpPr/>
          <p:nvPr/>
        </p:nvGrpSpPr>
        <p:grpSpPr>
          <a:xfrm>
            <a:off x="1635167" y="1862355"/>
            <a:ext cx="246811" cy="359779"/>
            <a:chOff x="2528974" y="2863357"/>
            <a:chExt cx="246811" cy="359779"/>
          </a:xfrm>
          <a:solidFill>
            <a:schemeClr val="bg1"/>
          </a:solidFill>
        </p:grpSpPr>
        <p:sp>
          <p:nvSpPr>
            <p:cNvPr id="46" name="AutoShape 113"/>
            <p:cNvSpPr/>
            <p:nvPr/>
          </p:nvSpPr>
          <p:spPr bwMode="auto">
            <a:xfrm>
              <a:off x="2528974" y="2863357"/>
              <a:ext cx="246811" cy="35977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386" y="14175"/>
                  </a:moveTo>
                  <a:lnTo>
                    <a:pt x="6223" y="14175"/>
                  </a:lnTo>
                  <a:cubicBezTo>
                    <a:pt x="5734" y="13446"/>
                    <a:pt x="5147" y="12716"/>
                    <a:pt x="4568" y="12003"/>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1"/>
                  </a:cubicBezTo>
                  <a:cubicBezTo>
                    <a:pt x="16455" y="12723"/>
                    <a:pt x="15873" y="13449"/>
                    <a:pt x="15386" y="14175"/>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5"/>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4"/>
                    <a:pt x="21600" y="7425"/>
                  </a:cubicBezTo>
                  <a:cubicBezTo>
                    <a:pt x="21600" y="3324"/>
                    <a:pt x="16764" y="0"/>
                    <a:pt x="1080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47" name="AutoShape 114"/>
            <p:cNvSpPr/>
            <p:nvPr/>
          </p:nvSpPr>
          <p:spPr bwMode="auto">
            <a:xfrm>
              <a:off x="2584843" y="2919841"/>
              <a:ext cx="73061" cy="7306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spTree>
  </p:cSld>
  <p:clrMapOvr>
    <a:masterClrMapping/>
  </p:clrMapOvr>
  <p:transition spd="slow">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2" name="组合 181"/>
          <p:cNvGrpSpPr/>
          <p:nvPr/>
        </p:nvGrpSpPr>
        <p:grpSpPr>
          <a:xfrm>
            <a:off x="4293802" y="3699267"/>
            <a:ext cx="556396" cy="63518"/>
            <a:chOff x="6435723" y="-1272091"/>
            <a:chExt cx="1793876" cy="204788"/>
          </a:xfrm>
        </p:grpSpPr>
        <p:sp>
          <p:nvSpPr>
            <p:cNvPr id="183" name="椭圆 182"/>
            <p:cNvSpPr/>
            <p:nvPr/>
          </p:nvSpPr>
          <p:spPr>
            <a:xfrm>
              <a:off x="6435723" y="-1272091"/>
              <a:ext cx="204788" cy="20478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84" name="椭圆 183"/>
            <p:cNvSpPr/>
            <p:nvPr/>
          </p:nvSpPr>
          <p:spPr>
            <a:xfrm>
              <a:off x="6753541" y="-1272091"/>
              <a:ext cx="204788" cy="20478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85" name="椭圆 184"/>
            <p:cNvSpPr/>
            <p:nvPr/>
          </p:nvSpPr>
          <p:spPr>
            <a:xfrm>
              <a:off x="7071359" y="-1272091"/>
              <a:ext cx="204788" cy="20478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86" name="椭圆 185"/>
            <p:cNvSpPr/>
            <p:nvPr/>
          </p:nvSpPr>
          <p:spPr>
            <a:xfrm>
              <a:off x="7389177" y="-1272091"/>
              <a:ext cx="204788" cy="20478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87" name="椭圆 186"/>
            <p:cNvSpPr/>
            <p:nvPr/>
          </p:nvSpPr>
          <p:spPr>
            <a:xfrm>
              <a:off x="7706995" y="-1272091"/>
              <a:ext cx="204788" cy="20478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88" name="椭圆 187"/>
            <p:cNvSpPr/>
            <p:nvPr/>
          </p:nvSpPr>
          <p:spPr>
            <a:xfrm>
              <a:off x="8024811" y="-1272091"/>
              <a:ext cx="204788" cy="204788"/>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373" name="文本框 6"/>
          <p:cNvSpPr txBox="1">
            <a:spLocks noChangeArrowheads="1"/>
          </p:cNvSpPr>
          <p:nvPr/>
        </p:nvSpPr>
        <p:spPr bwMode="auto">
          <a:xfrm>
            <a:off x="3641885" y="2247839"/>
            <a:ext cx="185178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fontAlgn="base">
              <a:spcBef>
                <a:spcPct val="0"/>
              </a:spcBef>
              <a:spcAft>
                <a:spcPct val="0"/>
              </a:spcAft>
              <a:defRPr/>
            </a:pPr>
            <a:r>
              <a:rPr lang="en-US" altLang="zh-CN" sz="2400">
                <a:solidFill>
                  <a:schemeClr val="accent3"/>
                </a:solidFill>
                <a:latin typeface="+mj-ea"/>
                <a:ea typeface="+mj-ea"/>
              </a:rPr>
              <a:t>04.</a:t>
            </a:r>
            <a:r>
              <a:rPr lang="zh-CN" altLang="en-US" sz="2400">
                <a:solidFill>
                  <a:schemeClr val="accent3"/>
                </a:solidFill>
                <a:latin typeface="+mj-ea"/>
                <a:ea typeface="+mj-ea"/>
              </a:rPr>
              <a:t>论文总结</a:t>
            </a:r>
          </a:p>
        </p:txBody>
      </p:sp>
      <p:sp>
        <p:nvSpPr>
          <p:cNvPr id="374" name="文本框 6"/>
          <p:cNvSpPr txBox="1">
            <a:spLocks noChangeArrowheads="1"/>
          </p:cNvSpPr>
          <p:nvPr/>
        </p:nvSpPr>
        <p:spPr bwMode="auto">
          <a:xfrm>
            <a:off x="3854796" y="2642427"/>
            <a:ext cx="142596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fontAlgn="base">
              <a:spcBef>
                <a:spcPct val="0"/>
              </a:spcBef>
              <a:spcAft>
                <a:spcPct val="0"/>
              </a:spcAft>
              <a:defRPr/>
            </a:pPr>
            <a:r>
              <a:rPr lang="en-US" altLang="zh-CN" sz="1200">
                <a:solidFill>
                  <a:srgbClr val="56331B"/>
                </a:solidFill>
                <a:latin typeface="+mn-lt"/>
                <a:ea typeface="方正兰亭黑_GBK"/>
              </a:rPr>
              <a:t>The Paper Summary</a:t>
            </a:r>
          </a:p>
        </p:txBody>
      </p:sp>
      <p:sp>
        <p:nvSpPr>
          <p:cNvPr id="375" name="矩形 374"/>
          <p:cNvSpPr/>
          <p:nvPr/>
        </p:nvSpPr>
        <p:spPr>
          <a:xfrm>
            <a:off x="3090576" y="2899946"/>
            <a:ext cx="2954407" cy="715581"/>
          </a:xfrm>
          <a:prstGeom prst="rect">
            <a:avLst/>
          </a:prstGeom>
        </p:spPr>
        <p:txBody>
          <a:bodyPr wrap="square">
            <a:spAutoFit/>
          </a:bodyPr>
          <a:lstStyle/>
          <a:p>
            <a:pPr algn="ctr" eaLnBrk="0" fontAlgn="base" hangingPunct="0">
              <a:lnSpc>
                <a:spcPct val="150000"/>
              </a:lnSpc>
              <a:spcBef>
                <a:spcPct val="0"/>
              </a:spcBef>
              <a:spcAft>
                <a:spcPct val="0"/>
              </a:spcAft>
            </a:pPr>
            <a:r>
              <a:rPr lang="en-US" altLang="zh-CN" sz="900">
                <a:solidFill>
                  <a:srgbClr val="56331B"/>
                </a:solidFill>
                <a:ea typeface="微软雅黑" panose="020B0503020204020204" charset="-122"/>
                <a:cs typeface="Arial" panose="020B0604020202020204" pitchFamily="34" charset="0"/>
              </a:rPr>
              <a:t>Aenean massa. Cum sociis natoque penatibus et magnis dis parturient montes, nascetur ridiculus mus. Donec quam felis. Aenean massa. </a:t>
            </a:r>
          </a:p>
        </p:txBody>
      </p:sp>
      <p:cxnSp>
        <p:nvCxnSpPr>
          <p:cNvPr id="3" name="直接连接符 2"/>
          <p:cNvCxnSpPr/>
          <p:nvPr/>
        </p:nvCxnSpPr>
        <p:spPr>
          <a:xfrm>
            <a:off x="4478879" y="2926352"/>
            <a:ext cx="177800" cy="0"/>
          </a:xfrm>
          <a:prstGeom prst="line">
            <a:avLst/>
          </a:prstGeom>
          <a:ln w="1905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grpSp>
        <p:nvGrpSpPr>
          <p:cNvPr id="376" name="Group 4"/>
          <p:cNvGrpSpPr>
            <a:grpSpLocks noChangeAspect="1"/>
          </p:cNvGrpSpPr>
          <p:nvPr/>
        </p:nvGrpSpPr>
        <p:grpSpPr>
          <a:xfrm>
            <a:off x="2378176" y="596053"/>
            <a:ext cx="4350752" cy="4195877"/>
            <a:chOff x="1491" y="369"/>
            <a:chExt cx="2753" cy="2655"/>
          </a:xfrm>
        </p:grpSpPr>
        <p:grpSp>
          <p:nvGrpSpPr>
            <p:cNvPr id="377" name="Group 205"/>
            <p:cNvGrpSpPr/>
            <p:nvPr/>
          </p:nvGrpSpPr>
          <p:grpSpPr>
            <a:xfrm>
              <a:off x="1523" y="377"/>
              <a:ext cx="2721" cy="2647"/>
              <a:chOff x="1523" y="377"/>
              <a:chExt cx="2721" cy="2647"/>
            </a:xfrm>
          </p:grpSpPr>
          <p:sp>
            <p:nvSpPr>
              <p:cNvPr id="526" name="Freeform 5"/>
              <p:cNvSpPr/>
              <p:nvPr/>
            </p:nvSpPr>
            <p:spPr bwMode="auto">
              <a:xfrm>
                <a:off x="1704" y="2419"/>
                <a:ext cx="259" cy="176"/>
              </a:xfrm>
              <a:custGeom>
                <a:avLst/>
                <a:gdLst>
                  <a:gd name="T0" fmla="*/ 199 w 290"/>
                  <a:gd name="T1" fmla="*/ 192 h 198"/>
                  <a:gd name="T2" fmla="*/ 115 w 290"/>
                  <a:gd name="T3" fmla="*/ 153 h 198"/>
                  <a:gd name="T4" fmla="*/ 133 w 290"/>
                  <a:gd name="T5" fmla="*/ 148 h 198"/>
                  <a:gd name="T6" fmla="*/ 69 w 290"/>
                  <a:gd name="T7" fmla="*/ 106 h 198"/>
                  <a:gd name="T8" fmla="*/ 83 w 290"/>
                  <a:gd name="T9" fmla="*/ 99 h 198"/>
                  <a:gd name="T10" fmla="*/ 28 w 290"/>
                  <a:gd name="T11" fmla="*/ 67 h 198"/>
                  <a:gd name="T12" fmla="*/ 45 w 290"/>
                  <a:gd name="T13" fmla="*/ 57 h 198"/>
                  <a:gd name="T14" fmla="*/ 0 w 290"/>
                  <a:gd name="T15" fmla="*/ 14 h 198"/>
                  <a:gd name="T16" fmla="*/ 72 w 290"/>
                  <a:gd name="T17" fmla="*/ 19 h 198"/>
                  <a:gd name="T18" fmla="*/ 65 w 290"/>
                  <a:gd name="T19" fmla="*/ 0 h 198"/>
                  <a:gd name="T20" fmla="*/ 124 w 290"/>
                  <a:gd name="T21" fmla="*/ 25 h 198"/>
                  <a:gd name="T22" fmla="*/ 117 w 290"/>
                  <a:gd name="T23" fmla="*/ 6 h 198"/>
                  <a:gd name="T24" fmla="*/ 196 w 290"/>
                  <a:gd name="T25" fmla="*/ 46 h 198"/>
                  <a:gd name="T26" fmla="*/ 186 w 290"/>
                  <a:gd name="T27" fmla="*/ 20 h 198"/>
                  <a:gd name="T28" fmla="*/ 286 w 290"/>
                  <a:gd name="T29" fmla="*/ 195 h 198"/>
                  <a:gd name="T30" fmla="*/ 199 w 290"/>
                  <a:gd name="T31" fmla="*/ 192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0" h="198">
                    <a:moveTo>
                      <a:pt x="199" y="192"/>
                    </a:moveTo>
                    <a:cubicBezTo>
                      <a:pt x="158" y="185"/>
                      <a:pt x="138" y="172"/>
                      <a:pt x="115" y="153"/>
                    </a:cubicBezTo>
                    <a:cubicBezTo>
                      <a:pt x="122" y="152"/>
                      <a:pt x="128" y="149"/>
                      <a:pt x="133" y="148"/>
                    </a:cubicBezTo>
                    <a:cubicBezTo>
                      <a:pt x="115" y="133"/>
                      <a:pt x="86" y="121"/>
                      <a:pt x="69" y="106"/>
                    </a:cubicBezTo>
                    <a:cubicBezTo>
                      <a:pt x="73" y="103"/>
                      <a:pt x="81" y="100"/>
                      <a:pt x="83" y="99"/>
                    </a:cubicBezTo>
                    <a:cubicBezTo>
                      <a:pt x="74" y="86"/>
                      <a:pt x="42" y="77"/>
                      <a:pt x="28" y="67"/>
                    </a:cubicBezTo>
                    <a:cubicBezTo>
                      <a:pt x="45" y="57"/>
                      <a:pt x="45" y="57"/>
                      <a:pt x="45" y="57"/>
                    </a:cubicBezTo>
                    <a:cubicBezTo>
                      <a:pt x="34" y="46"/>
                      <a:pt x="10" y="27"/>
                      <a:pt x="0" y="14"/>
                    </a:cubicBezTo>
                    <a:cubicBezTo>
                      <a:pt x="21" y="10"/>
                      <a:pt x="44" y="12"/>
                      <a:pt x="72" y="19"/>
                    </a:cubicBezTo>
                    <a:cubicBezTo>
                      <a:pt x="69" y="15"/>
                      <a:pt x="68" y="6"/>
                      <a:pt x="65" y="0"/>
                    </a:cubicBezTo>
                    <a:cubicBezTo>
                      <a:pt x="87" y="2"/>
                      <a:pt x="107" y="14"/>
                      <a:pt x="124" y="25"/>
                    </a:cubicBezTo>
                    <a:cubicBezTo>
                      <a:pt x="123" y="20"/>
                      <a:pt x="122" y="12"/>
                      <a:pt x="117" y="6"/>
                    </a:cubicBezTo>
                    <a:cubicBezTo>
                      <a:pt x="144" y="6"/>
                      <a:pt x="174" y="33"/>
                      <a:pt x="196" y="46"/>
                    </a:cubicBezTo>
                    <a:cubicBezTo>
                      <a:pt x="193" y="39"/>
                      <a:pt x="191" y="28"/>
                      <a:pt x="186" y="20"/>
                    </a:cubicBezTo>
                    <a:cubicBezTo>
                      <a:pt x="249" y="42"/>
                      <a:pt x="290" y="130"/>
                      <a:pt x="286" y="195"/>
                    </a:cubicBezTo>
                    <a:cubicBezTo>
                      <a:pt x="253" y="195"/>
                      <a:pt x="233" y="198"/>
                      <a:pt x="199" y="192"/>
                    </a:cubicBezTo>
                    <a:close/>
                  </a:path>
                </a:pathLst>
              </a:custGeom>
              <a:solidFill>
                <a:srgbClr val="83C66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27" name="Freeform 6"/>
              <p:cNvSpPr/>
              <p:nvPr/>
            </p:nvSpPr>
            <p:spPr bwMode="auto">
              <a:xfrm>
                <a:off x="2870" y="448"/>
                <a:ext cx="261" cy="175"/>
              </a:xfrm>
              <a:custGeom>
                <a:avLst/>
                <a:gdLst>
                  <a:gd name="T0" fmla="*/ 202 w 293"/>
                  <a:gd name="T1" fmla="*/ 190 h 196"/>
                  <a:gd name="T2" fmla="*/ 118 w 293"/>
                  <a:gd name="T3" fmla="*/ 152 h 196"/>
                  <a:gd name="T4" fmla="*/ 135 w 293"/>
                  <a:gd name="T5" fmla="*/ 147 h 196"/>
                  <a:gd name="T6" fmla="*/ 71 w 293"/>
                  <a:gd name="T7" fmla="*/ 106 h 196"/>
                  <a:gd name="T8" fmla="*/ 85 w 293"/>
                  <a:gd name="T9" fmla="*/ 100 h 196"/>
                  <a:gd name="T10" fmla="*/ 29 w 293"/>
                  <a:gd name="T11" fmla="*/ 68 h 196"/>
                  <a:gd name="T12" fmla="*/ 46 w 293"/>
                  <a:gd name="T13" fmla="*/ 58 h 196"/>
                  <a:gd name="T14" fmla="*/ 0 w 293"/>
                  <a:gd name="T15" fmla="*/ 15 h 196"/>
                  <a:gd name="T16" fmla="*/ 72 w 293"/>
                  <a:gd name="T17" fmla="*/ 19 h 196"/>
                  <a:gd name="T18" fmla="*/ 65 w 293"/>
                  <a:gd name="T19" fmla="*/ 0 h 196"/>
                  <a:gd name="T20" fmla="*/ 124 w 293"/>
                  <a:gd name="T21" fmla="*/ 24 h 196"/>
                  <a:gd name="T22" fmla="*/ 117 w 293"/>
                  <a:gd name="T23" fmla="*/ 5 h 196"/>
                  <a:gd name="T24" fmla="*/ 197 w 293"/>
                  <a:gd name="T25" fmla="*/ 44 h 196"/>
                  <a:gd name="T26" fmla="*/ 186 w 293"/>
                  <a:gd name="T27" fmla="*/ 19 h 196"/>
                  <a:gd name="T28" fmla="*/ 290 w 293"/>
                  <a:gd name="T29" fmla="*/ 192 h 196"/>
                  <a:gd name="T30" fmla="*/ 202 w 293"/>
                  <a:gd name="T31" fmla="*/ 190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3" h="196">
                    <a:moveTo>
                      <a:pt x="202" y="190"/>
                    </a:moveTo>
                    <a:cubicBezTo>
                      <a:pt x="161" y="183"/>
                      <a:pt x="141" y="171"/>
                      <a:pt x="118" y="152"/>
                    </a:cubicBezTo>
                    <a:cubicBezTo>
                      <a:pt x="125" y="151"/>
                      <a:pt x="131" y="148"/>
                      <a:pt x="135" y="147"/>
                    </a:cubicBezTo>
                    <a:cubicBezTo>
                      <a:pt x="117" y="132"/>
                      <a:pt x="89" y="121"/>
                      <a:pt x="71" y="106"/>
                    </a:cubicBezTo>
                    <a:cubicBezTo>
                      <a:pt x="75" y="104"/>
                      <a:pt x="83" y="100"/>
                      <a:pt x="85" y="100"/>
                    </a:cubicBezTo>
                    <a:cubicBezTo>
                      <a:pt x="75" y="86"/>
                      <a:pt x="43" y="78"/>
                      <a:pt x="29" y="68"/>
                    </a:cubicBezTo>
                    <a:cubicBezTo>
                      <a:pt x="46" y="58"/>
                      <a:pt x="46" y="58"/>
                      <a:pt x="46" y="58"/>
                    </a:cubicBezTo>
                    <a:cubicBezTo>
                      <a:pt x="35" y="47"/>
                      <a:pt x="10" y="28"/>
                      <a:pt x="0" y="15"/>
                    </a:cubicBezTo>
                    <a:cubicBezTo>
                      <a:pt x="21" y="11"/>
                      <a:pt x="44" y="12"/>
                      <a:pt x="72" y="19"/>
                    </a:cubicBezTo>
                    <a:cubicBezTo>
                      <a:pt x="69" y="15"/>
                      <a:pt x="68" y="6"/>
                      <a:pt x="65" y="0"/>
                    </a:cubicBezTo>
                    <a:cubicBezTo>
                      <a:pt x="87" y="2"/>
                      <a:pt x="107" y="14"/>
                      <a:pt x="124" y="24"/>
                    </a:cubicBezTo>
                    <a:cubicBezTo>
                      <a:pt x="124" y="20"/>
                      <a:pt x="122" y="11"/>
                      <a:pt x="117" y="5"/>
                    </a:cubicBezTo>
                    <a:cubicBezTo>
                      <a:pt x="144" y="5"/>
                      <a:pt x="175" y="32"/>
                      <a:pt x="197" y="44"/>
                    </a:cubicBezTo>
                    <a:cubicBezTo>
                      <a:pt x="193" y="38"/>
                      <a:pt x="192" y="27"/>
                      <a:pt x="186" y="19"/>
                    </a:cubicBezTo>
                    <a:cubicBezTo>
                      <a:pt x="250" y="40"/>
                      <a:pt x="293" y="127"/>
                      <a:pt x="290" y="192"/>
                    </a:cubicBezTo>
                    <a:cubicBezTo>
                      <a:pt x="256" y="193"/>
                      <a:pt x="237" y="196"/>
                      <a:pt x="202" y="190"/>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28" name="Freeform 7"/>
              <p:cNvSpPr/>
              <p:nvPr/>
            </p:nvSpPr>
            <p:spPr bwMode="auto">
              <a:xfrm>
                <a:off x="2369" y="588"/>
                <a:ext cx="135" cy="86"/>
              </a:xfrm>
              <a:custGeom>
                <a:avLst/>
                <a:gdLst>
                  <a:gd name="T0" fmla="*/ 0 w 152"/>
                  <a:gd name="T1" fmla="*/ 26 h 96"/>
                  <a:gd name="T2" fmla="*/ 60 w 152"/>
                  <a:gd name="T3" fmla="*/ 2 h 96"/>
                  <a:gd name="T4" fmla="*/ 152 w 152"/>
                  <a:gd name="T5" fmla="*/ 68 h 96"/>
                  <a:gd name="T6" fmla="*/ 0 w 152"/>
                  <a:gd name="T7" fmla="*/ 26 h 96"/>
                </a:gdLst>
                <a:ahLst/>
                <a:cxnLst>
                  <a:cxn ang="0">
                    <a:pos x="T0" y="T1"/>
                  </a:cxn>
                  <a:cxn ang="0">
                    <a:pos x="T2" y="T3"/>
                  </a:cxn>
                  <a:cxn ang="0">
                    <a:pos x="T4" y="T5"/>
                  </a:cxn>
                  <a:cxn ang="0">
                    <a:pos x="T6" y="T7"/>
                  </a:cxn>
                </a:cxnLst>
                <a:rect l="0" t="0" r="r" b="b"/>
                <a:pathLst>
                  <a:path w="152" h="96">
                    <a:moveTo>
                      <a:pt x="0" y="26"/>
                    </a:moveTo>
                    <a:cubicBezTo>
                      <a:pt x="14" y="15"/>
                      <a:pt x="42" y="0"/>
                      <a:pt x="60" y="2"/>
                    </a:cubicBezTo>
                    <a:cubicBezTo>
                      <a:pt x="100" y="5"/>
                      <a:pt x="130" y="37"/>
                      <a:pt x="152" y="68"/>
                    </a:cubicBezTo>
                    <a:cubicBezTo>
                      <a:pt x="80" y="75"/>
                      <a:pt x="45" y="96"/>
                      <a:pt x="0" y="26"/>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29" name="Freeform 8"/>
              <p:cNvSpPr/>
              <p:nvPr/>
            </p:nvSpPr>
            <p:spPr bwMode="auto">
              <a:xfrm>
                <a:off x="2302" y="494"/>
                <a:ext cx="84" cy="123"/>
              </a:xfrm>
              <a:custGeom>
                <a:avLst/>
                <a:gdLst>
                  <a:gd name="T0" fmla="*/ 78 w 94"/>
                  <a:gd name="T1" fmla="*/ 139 h 139"/>
                  <a:gd name="T2" fmla="*/ 88 w 94"/>
                  <a:gd name="T3" fmla="*/ 74 h 139"/>
                  <a:gd name="T4" fmla="*/ 3 w 94"/>
                  <a:gd name="T5" fmla="*/ 0 h 139"/>
                  <a:gd name="T6" fmla="*/ 78 w 94"/>
                  <a:gd name="T7" fmla="*/ 139 h 139"/>
                </a:gdLst>
                <a:ahLst/>
                <a:cxnLst>
                  <a:cxn ang="0">
                    <a:pos x="T0" y="T1"/>
                  </a:cxn>
                  <a:cxn ang="0">
                    <a:pos x="T2" y="T3"/>
                  </a:cxn>
                  <a:cxn ang="0">
                    <a:pos x="T4" y="T5"/>
                  </a:cxn>
                  <a:cxn ang="0">
                    <a:pos x="T6" y="T7"/>
                  </a:cxn>
                </a:cxnLst>
                <a:rect l="0" t="0" r="r" b="b"/>
                <a:pathLst>
                  <a:path w="94" h="139">
                    <a:moveTo>
                      <a:pt x="78" y="139"/>
                    </a:moveTo>
                    <a:cubicBezTo>
                      <a:pt x="86" y="122"/>
                      <a:pt x="94" y="91"/>
                      <a:pt x="88" y="74"/>
                    </a:cubicBezTo>
                    <a:cubicBezTo>
                      <a:pt x="76" y="36"/>
                      <a:pt x="38" y="15"/>
                      <a:pt x="3" y="0"/>
                    </a:cubicBezTo>
                    <a:cubicBezTo>
                      <a:pt x="12" y="72"/>
                      <a:pt x="0" y="110"/>
                      <a:pt x="78" y="139"/>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30" name="Freeform 9"/>
              <p:cNvSpPr/>
              <p:nvPr/>
            </p:nvSpPr>
            <p:spPr bwMode="auto">
              <a:xfrm>
                <a:off x="2431" y="527"/>
                <a:ext cx="131" cy="84"/>
              </a:xfrm>
              <a:custGeom>
                <a:avLst/>
                <a:gdLst>
                  <a:gd name="T0" fmla="*/ 0 w 147"/>
                  <a:gd name="T1" fmla="*/ 21 h 95"/>
                  <a:gd name="T2" fmla="*/ 63 w 147"/>
                  <a:gd name="T3" fmla="*/ 3 h 95"/>
                  <a:gd name="T4" fmla="*/ 147 w 147"/>
                  <a:gd name="T5" fmla="*/ 78 h 95"/>
                  <a:gd name="T6" fmla="*/ 0 w 147"/>
                  <a:gd name="T7" fmla="*/ 21 h 95"/>
                </a:gdLst>
                <a:ahLst/>
                <a:cxnLst>
                  <a:cxn ang="0">
                    <a:pos x="T0" y="T1"/>
                  </a:cxn>
                  <a:cxn ang="0">
                    <a:pos x="T2" y="T3"/>
                  </a:cxn>
                  <a:cxn ang="0">
                    <a:pos x="T4" y="T5"/>
                  </a:cxn>
                  <a:cxn ang="0">
                    <a:pos x="T6" y="T7"/>
                  </a:cxn>
                </a:cxnLst>
                <a:rect l="0" t="0" r="r" b="b"/>
                <a:pathLst>
                  <a:path w="147" h="95">
                    <a:moveTo>
                      <a:pt x="0" y="21"/>
                    </a:moveTo>
                    <a:cubicBezTo>
                      <a:pt x="15" y="12"/>
                      <a:pt x="45" y="0"/>
                      <a:pt x="63" y="3"/>
                    </a:cubicBezTo>
                    <a:cubicBezTo>
                      <a:pt x="102" y="11"/>
                      <a:pt x="128" y="46"/>
                      <a:pt x="147" y="78"/>
                    </a:cubicBezTo>
                    <a:cubicBezTo>
                      <a:pt x="75" y="78"/>
                      <a:pt x="38" y="95"/>
                      <a:pt x="0" y="21"/>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31" name="Freeform 10"/>
              <p:cNvSpPr/>
              <p:nvPr/>
            </p:nvSpPr>
            <p:spPr bwMode="auto">
              <a:xfrm>
                <a:off x="2367" y="422"/>
                <a:ext cx="85" cy="129"/>
              </a:xfrm>
              <a:custGeom>
                <a:avLst/>
                <a:gdLst>
                  <a:gd name="T0" fmla="*/ 75 w 95"/>
                  <a:gd name="T1" fmla="*/ 145 h 145"/>
                  <a:gd name="T2" fmla="*/ 91 w 95"/>
                  <a:gd name="T3" fmla="*/ 82 h 145"/>
                  <a:gd name="T4" fmla="*/ 14 w 95"/>
                  <a:gd name="T5" fmla="*/ 0 h 145"/>
                  <a:gd name="T6" fmla="*/ 75 w 95"/>
                  <a:gd name="T7" fmla="*/ 145 h 145"/>
                </a:gdLst>
                <a:ahLst/>
                <a:cxnLst>
                  <a:cxn ang="0">
                    <a:pos x="T0" y="T1"/>
                  </a:cxn>
                  <a:cxn ang="0">
                    <a:pos x="T2" y="T3"/>
                  </a:cxn>
                  <a:cxn ang="0">
                    <a:pos x="T4" y="T5"/>
                  </a:cxn>
                  <a:cxn ang="0">
                    <a:pos x="T6" y="T7"/>
                  </a:cxn>
                </a:cxnLst>
                <a:rect l="0" t="0" r="r" b="b"/>
                <a:pathLst>
                  <a:path w="95" h="145">
                    <a:moveTo>
                      <a:pt x="75" y="145"/>
                    </a:moveTo>
                    <a:cubicBezTo>
                      <a:pt x="84" y="130"/>
                      <a:pt x="95" y="100"/>
                      <a:pt x="91" y="82"/>
                    </a:cubicBezTo>
                    <a:cubicBezTo>
                      <a:pt x="83" y="43"/>
                      <a:pt x="47" y="18"/>
                      <a:pt x="14" y="0"/>
                    </a:cubicBezTo>
                    <a:cubicBezTo>
                      <a:pt x="16" y="72"/>
                      <a:pt x="0" y="109"/>
                      <a:pt x="75" y="145"/>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32" name="Freeform 11"/>
              <p:cNvSpPr/>
              <p:nvPr/>
            </p:nvSpPr>
            <p:spPr bwMode="auto">
              <a:xfrm>
                <a:off x="2514" y="484"/>
                <a:ext cx="100" cy="78"/>
              </a:xfrm>
              <a:custGeom>
                <a:avLst/>
                <a:gdLst>
                  <a:gd name="T0" fmla="*/ 0 w 112"/>
                  <a:gd name="T1" fmla="*/ 10 h 88"/>
                  <a:gd name="T2" fmla="*/ 56 w 112"/>
                  <a:gd name="T3" fmla="*/ 7 h 88"/>
                  <a:gd name="T4" fmla="*/ 112 w 112"/>
                  <a:gd name="T5" fmla="*/ 88 h 88"/>
                  <a:gd name="T6" fmla="*/ 0 w 112"/>
                  <a:gd name="T7" fmla="*/ 10 h 88"/>
                </a:gdLst>
                <a:ahLst/>
                <a:cxnLst>
                  <a:cxn ang="0">
                    <a:pos x="T0" y="T1"/>
                  </a:cxn>
                  <a:cxn ang="0">
                    <a:pos x="T2" y="T3"/>
                  </a:cxn>
                  <a:cxn ang="0">
                    <a:pos x="T4" y="T5"/>
                  </a:cxn>
                  <a:cxn ang="0">
                    <a:pos x="T6" y="T7"/>
                  </a:cxn>
                </a:cxnLst>
                <a:rect l="0" t="0" r="r" b="b"/>
                <a:pathLst>
                  <a:path w="112" h="88">
                    <a:moveTo>
                      <a:pt x="0" y="10"/>
                    </a:moveTo>
                    <a:cubicBezTo>
                      <a:pt x="14" y="4"/>
                      <a:pt x="42" y="0"/>
                      <a:pt x="56" y="7"/>
                    </a:cubicBezTo>
                    <a:cubicBezTo>
                      <a:pt x="88" y="22"/>
                      <a:pt x="103" y="57"/>
                      <a:pt x="112" y="88"/>
                    </a:cubicBezTo>
                    <a:cubicBezTo>
                      <a:pt x="51" y="74"/>
                      <a:pt x="16" y="80"/>
                      <a:pt x="0" y="10"/>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33" name="Freeform 12"/>
              <p:cNvSpPr/>
              <p:nvPr/>
            </p:nvSpPr>
            <p:spPr bwMode="auto">
              <a:xfrm>
                <a:off x="2464" y="377"/>
                <a:ext cx="75" cy="121"/>
              </a:xfrm>
              <a:custGeom>
                <a:avLst/>
                <a:gdLst>
                  <a:gd name="T0" fmla="*/ 56 w 84"/>
                  <a:gd name="T1" fmla="*/ 136 h 136"/>
                  <a:gd name="T2" fmla="*/ 83 w 84"/>
                  <a:gd name="T3" fmla="*/ 86 h 136"/>
                  <a:gd name="T4" fmla="*/ 35 w 84"/>
                  <a:gd name="T5" fmla="*/ 0 h 136"/>
                  <a:gd name="T6" fmla="*/ 56 w 84"/>
                  <a:gd name="T7" fmla="*/ 136 h 136"/>
                </a:gdLst>
                <a:ahLst/>
                <a:cxnLst>
                  <a:cxn ang="0">
                    <a:pos x="T0" y="T1"/>
                  </a:cxn>
                  <a:cxn ang="0">
                    <a:pos x="T2" y="T3"/>
                  </a:cxn>
                  <a:cxn ang="0">
                    <a:pos x="T4" y="T5"/>
                  </a:cxn>
                  <a:cxn ang="0">
                    <a:pos x="T6" y="T7"/>
                  </a:cxn>
                </a:cxnLst>
                <a:rect l="0" t="0" r="r" b="b"/>
                <a:pathLst>
                  <a:path w="84" h="136">
                    <a:moveTo>
                      <a:pt x="56" y="136"/>
                    </a:moveTo>
                    <a:cubicBezTo>
                      <a:pt x="67" y="125"/>
                      <a:pt x="83" y="102"/>
                      <a:pt x="83" y="86"/>
                    </a:cubicBezTo>
                    <a:cubicBezTo>
                      <a:pt x="84" y="51"/>
                      <a:pt x="59" y="22"/>
                      <a:pt x="35" y="0"/>
                    </a:cubicBezTo>
                    <a:cubicBezTo>
                      <a:pt x="21" y="62"/>
                      <a:pt x="0" y="90"/>
                      <a:pt x="56" y="136"/>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34" name="Freeform 13"/>
              <p:cNvSpPr/>
              <p:nvPr/>
            </p:nvSpPr>
            <p:spPr bwMode="auto">
              <a:xfrm>
                <a:off x="2557" y="414"/>
                <a:ext cx="112" cy="74"/>
              </a:xfrm>
              <a:custGeom>
                <a:avLst/>
                <a:gdLst>
                  <a:gd name="T0" fmla="*/ 0 w 126"/>
                  <a:gd name="T1" fmla="*/ 66 h 83"/>
                  <a:gd name="T2" fmla="*/ 55 w 126"/>
                  <a:gd name="T3" fmla="*/ 79 h 83"/>
                  <a:gd name="T4" fmla="*/ 126 w 126"/>
                  <a:gd name="T5" fmla="*/ 11 h 83"/>
                  <a:gd name="T6" fmla="*/ 0 w 126"/>
                  <a:gd name="T7" fmla="*/ 66 h 83"/>
                </a:gdLst>
                <a:ahLst/>
                <a:cxnLst>
                  <a:cxn ang="0">
                    <a:pos x="T0" y="T1"/>
                  </a:cxn>
                  <a:cxn ang="0">
                    <a:pos x="T2" y="T3"/>
                  </a:cxn>
                  <a:cxn ang="0">
                    <a:pos x="T4" y="T5"/>
                  </a:cxn>
                  <a:cxn ang="0">
                    <a:pos x="T6" y="T7"/>
                  </a:cxn>
                </a:cxnLst>
                <a:rect l="0" t="0" r="r" b="b"/>
                <a:pathLst>
                  <a:path w="125" h="83">
                    <a:moveTo>
                      <a:pt x="0" y="66"/>
                    </a:moveTo>
                    <a:cubicBezTo>
                      <a:pt x="14" y="74"/>
                      <a:pt x="40" y="83"/>
                      <a:pt x="55" y="79"/>
                    </a:cubicBezTo>
                    <a:cubicBezTo>
                      <a:pt x="90" y="71"/>
                      <a:pt x="111" y="40"/>
                      <a:pt x="126" y="11"/>
                    </a:cubicBezTo>
                    <a:cubicBezTo>
                      <a:pt x="63" y="13"/>
                      <a:pt x="30" y="0"/>
                      <a:pt x="0" y="66"/>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35" name="Freeform 14"/>
              <p:cNvSpPr/>
              <p:nvPr/>
            </p:nvSpPr>
            <p:spPr bwMode="auto">
              <a:xfrm>
                <a:off x="2249" y="470"/>
                <a:ext cx="325" cy="232"/>
              </a:xfrm>
              <a:custGeom>
                <a:avLst/>
                <a:gdLst>
                  <a:gd name="T0" fmla="*/ 3 w 364"/>
                  <a:gd name="T1" fmla="*/ 260 h 261"/>
                  <a:gd name="T2" fmla="*/ 172 w 364"/>
                  <a:gd name="T3" fmla="*/ 133 h 261"/>
                  <a:gd name="T4" fmla="*/ 257 w 364"/>
                  <a:gd name="T5" fmla="*/ 57 h 261"/>
                  <a:gd name="T6" fmla="*/ 360 w 364"/>
                  <a:gd name="T7" fmla="*/ 7 h 261"/>
                  <a:gd name="T8" fmla="*/ 357 w 364"/>
                  <a:gd name="T9" fmla="*/ 0 h 261"/>
                  <a:gd name="T10" fmla="*/ 179 w 364"/>
                  <a:gd name="T11" fmla="*/ 107 h 261"/>
                  <a:gd name="T12" fmla="*/ 2 w 364"/>
                  <a:gd name="T13" fmla="*/ 257 h 261"/>
                  <a:gd name="T14" fmla="*/ 3 w 364"/>
                  <a:gd name="T15" fmla="*/ 260 h 2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4" h="261">
                    <a:moveTo>
                      <a:pt x="3" y="260"/>
                    </a:moveTo>
                    <a:cubicBezTo>
                      <a:pt x="79" y="254"/>
                      <a:pt x="124" y="184"/>
                      <a:pt x="172" y="133"/>
                    </a:cubicBezTo>
                    <a:cubicBezTo>
                      <a:pt x="198" y="105"/>
                      <a:pt x="226" y="79"/>
                      <a:pt x="257" y="57"/>
                    </a:cubicBezTo>
                    <a:cubicBezTo>
                      <a:pt x="289" y="35"/>
                      <a:pt x="324" y="22"/>
                      <a:pt x="360" y="7"/>
                    </a:cubicBezTo>
                    <a:cubicBezTo>
                      <a:pt x="364" y="5"/>
                      <a:pt x="361" y="0"/>
                      <a:pt x="357" y="0"/>
                    </a:cubicBezTo>
                    <a:cubicBezTo>
                      <a:pt x="287" y="10"/>
                      <a:pt x="227" y="59"/>
                      <a:pt x="179" y="107"/>
                    </a:cubicBezTo>
                    <a:cubicBezTo>
                      <a:pt x="126" y="161"/>
                      <a:pt x="81" y="239"/>
                      <a:pt x="2" y="257"/>
                    </a:cubicBezTo>
                    <a:cubicBezTo>
                      <a:pt x="0" y="257"/>
                      <a:pt x="1" y="261"/>
                      <a:pt x="3" y="260"/>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36" name="Freeform 15"/>
              <p:cNvSpPr/>
              <p:nvPr/>
            </p:nvSpPr>
            <p:spPr bwMode="auto">
              <a:xfrm>
                <a:off x="1957" y="815"/>
                <a:ext cx="88" cy="114"/>
              </a:xfrm>
              <a:custGeom>
                <a:avLst/>
                <a:gdLst>
                  <a:gd name="T0" fmla="*/ 82 w 98"/>
                  <a:gd name="T1" fmla="*/ 0 h 128"/>
                  <a:gd name="T2" fmla="*/ 25 w 98"/>
                  <a:gd name="T3" fmla="*/ 23 h 128"/>
                  <a:gd name="T4" fmla="*/ 7 w 98"/>
                  <a:gd name="T5" fmla="*/ 128 h 128"/>
                  <a:gd name="T6" fmla="*/ 82 w 98"/>
                  <a:gd name="T7" fmla="*/ 0 h 128"/>
                </a:gdLst>
                <a:ahLst/>
                <a:cxnLst>
                  <a:cxn ang="0">
                    <a:pos x="T0" y="T1"/>
                  </a:cxn>
                  <a:cxn ang="0">
                    <a:pos x="T2" y="T3"/>
                  </a:cxn>
                  <a:cxn ang="0">
                    <a:pos x="T4" y="T5"/>
                  </a:cxn>
                  <a:cxn ang="0">
                    <a:pos x="T6" y="T7"/>
                  </a:cxn>
                </a:cxnLst>
                <a:rect l="0" t="0" r="r" b="b"/>
                <a:pathLst>
                  <a:path w="98" h="128">
                    <a:moveTo>
                      <a:pt x="82" y="0"/>
                    </a:moveTo>
                    <a:cubicBezTo>
                      <a:pt x="65" y="1"/>
                      <a:pt x="36" y="10"/>
                      <a:pt x="25" y="23"/>
                    </a:cubicBezTo>
                    <a:cubicBezTo>
                      <a:pt x="0" y="52"/>
                      <a:pt x="2" y="93"/>
                      <a:pt x="7" y="128"/>
                    </a:cubicBezTo>
                    <a:cubicBezTo>
                      <a:pt x="61" y="86"/>
                      <a:pt x="98" y="77"/>
                      <a:pt x="82" y="0"/>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37" name="Freeform 16"/>
              <p:cNvSpPr/>
              <p:nvPr/>
            </p:nvSpPr>
            <p:spPr bwMode="auto">
              <a:xfrm>
                <a:off x="1973" y="693"/>
                <a:ext cx="89" cy="128"/>
              </a:xfrm>
              <a:custGeom>
                <a:avLst/>
                <a:gdLst>
                  <a:gd name="T0" fmla="*/ 66 w 100"/>
                  <a:gd name="T1" fmla="*/ 143 h 143"/>
                  <a:gd name="T2" fmla="*/ 17 w 100"/>
                  <a:gd name="T3" fmla="*/ 107 h 143"/>
                  <a:gd name="T4" fmla="*/ 25 w 100"/>
                  <a:gd name="T5" fmla="*/ 0 h 143"/>
                  <a:gd name="T6" fmla="*/ 66 w 100"/>
                  <a:gd name="T7" fmla="*/ 143 h 143"/>
                </a:gdLst>
                <a:ahLst/>
                <a:cxnLst>
                  <a:cxn ang="0">
                    <a:pos x="T0" y="T1"/>
                  </a:cxn>
                  <a:cxn ang="0">
                    <a:pos x="T2" y="T3"/>
                  </a:cxn>
                  <a:cxn ang="0">
                    <a:pos x="T4" y="T5"/>
                  </a:cxn>
                  <a:cxn ang="0">
                    <a:pos x="T6" y="T7"/>
                  </a:cxn>
                </a:cxnLst>
                <a:rect l="0" t="0" r="r" b="b"/>
                <a:pathLst>
                  <a:path w="100" h="143">
                    <a:moveTo>
                      <a:pt x="66" y="143"/>
                    </a:moveTo>
                    <a:cubicBezTo>
                      <a:pt x="50" y="137"/>
                      <a:pt x="24" y="122"/>
                      <a:pt x="17" y="107"/>
                    </a:cubicBezTo>
                    <a:cubicBezTo>
                      <a:pt x="0" y="72"/>
                      <a:pt x="11" y="33"/>
                      <a:pt x="25" y="0"/>
                    </a:cubicBezTo>
                    <a:cubicBezTo>
                      <a:pt x="66" y="54"/>
                      <a:pt x="100" y="72"/>
                      <a:pt x="66" y="143"/>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38" name="Freeform 17"/>
              <p:cNvSpPr/>
              <p:nvPr/>
            </p:nvSpPr>
            <p:spPr bwMode="auto">
              <a:xfrm>
                <a:off x="1877" y="812"/>
                <a:ext cx="88" cy="121"/>
              </a:xfrm>
              <a:custGeom>
                <a:avLst/>
                <a:gdLst>
                  <a:gd name="T0" fmla="*/ 76 w 99"/>
                  <a:gd name="T1" fmla="*/ 0 h 135"/>
                  <a:gd name="T2" fmla="*/ 22 w 99"/>
                  <a:gd name="T3" fmla="*/ 29 h 135"/>
                  <a:gd name="T4" fmla="*/ 14 w 99"/>
                  <a:gd name="T5" fmla="*/ 135 h 135"/>
                  <a:gd name="T6" fmla="*/ 76 w 99"/>
                  <a:gd name="T7" fmla="*/ 0 h 135"/>
                </a:gdLst>
                <a:ahLst/>
                <a:cxnLst>
                  <a:cxn ang="0">
                    <a:pos x="T0" y="T1"/>
                  </a:cxn>
                  <a:cxn ang="0">
                    <a:pos x="T2" y="T3"/>
                  </a:cxn>
                  <a:cxn ang="0">
                    <a:pos x="T4" y="T5"/>
                  </a:cxn>
                  <a:cxn ang="0">
                    <a:pos x="T6" y="T7"/>
                  </a:cxn>
                </a:cxnLst>
                <a:rect l="0" t="0" r="r" b="b"/>
                <a:pathLst>
                  <a:path w="99" h="135">
                    <a:moveTo>
                      <a:pt x="76" y="0"/>
                    </a:moveTo>
                    <a:cubicBezTo>
                      <a:pt x="59" y="3"/>
                      <a:pt x="31" y="15"/>
                      <a:pt x="22" y="29"/>
                    </a:cubicBezTo>
                    <a:cubicBezTo>
                      <a:pt x="0" y="60"/>
                      <a:pt x="5" y="101"/>
                      <a:pt x="14" y="135"/>
                    </a:cubicBezTo>
                    <a:cubicBezTo>
                      <a:pt x="63" y="88"/>
                      <a:pt x="99" y="75"/>
                      <a:pt x="76" y="0"/>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39" name="Freeform 18"/>
              <p:cNvSpPr/>
              <p:nvPr/>
            </p:nvSpPr>
            <p:spPr bwMode="auto">
              <a:xfrm>
                <a:off x="1882" y="695"/>
                <a:ext cx="89" cy="123"/>
              </a:xfrm>
              <a:custGeom>
                <a:avLst/>
                <a:gdLst>
                  <a:gd name="T0" fmla="*/ 74 w 100"/>
                  <a:gd name="T1" fmla="*/ 138 h 138"/>
                  <a:gd name="T2" fmla="*/ 21 w 100"/>
                  <a:gd name="T3" fmla="*/ 106 h 138"/>
                  <a:gd name="T4" fmla="*/ 18 w 100"/>
                  <a:gd name="T5" fmla="*/ 0 h 138"/>
                  <a:gd name="T6" fmla="*/ 74 w 100"/>
                  <a:gd name="T7" fmla="*/ 138 h 138"/>
                </a:gdLst>
                <a:ahLst/>
                <a:cxnLst>
                  <a:cxn ang="0">
                    <a:pos x="T0" y="T1"/>
                  </a:cxn>
                  <a:cxn ang="0">
                    <a:pos x="T2" y="T3"/>
                  </a:cxn>
                  <a:cxn ang="0">
                    <a:pos x="T4" y="T5"/>
                  </a:cxn>
                  <a:cxn ang="0">
                    <a:pos x="T6" y="T7"/>
                  </a:cxn>
                </a:cxnLst>
                <a:rect l="0" t="0" r="r" b="b"/>
                <a:pathLst>
                  <a:path w="100" h="138">
                    <a:moveTo>
                      <a:pt x="74" y="138"/>
                    </a:moveTo>
                    <a:cubicBezTo>
                      <a:pt x="57" y="134"/>
                      <a:pt x="30" y="121"/>
                      <a:pt x="21" y="106"/>
                    </a:cubicBezTo>
                    <a:cubicBezTo>
                      <a:pt x="0" y="74"/>
                      <a:pt x="8" y="34"/>
                      <a:pt x="18" y="0"/>
                    </a:cubicBezTo>
                    <a:cubicBezTo>
                      <a:pt x="65" y="50"/>
                      <a:pt x="100" y="64"/>
                      <a:pt x="74" y="138"/>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0" name="Freeform 19"/>
              <p:cNvSpPr/>
              <p:nvPr/>
            </p:nvSpPr>
            <p:spPr bwMode="auto">
              <a:xfrm>
                <a:off x="1808" y="830"/>
                <a:ext cx="77" cy="114"/>
              </a:xfrm>
              <a:custGeom>
                <a:avLst/>
                <a:gdLst>
                  <a:gd name="T0" fmla="*/ 52 w 87"/>
                  <a:gd name="T1" fmla="*/ 0 h 128"/>
                  <a:gd name="T2" fmla="*/ 12 w 87"/>
                  <a:gd name="T3" fmla="*/ 36 h 128"/>
                  <a:gd name="T4" fmla="*/ 28 w 87"/>
                  <a:gd name="T5" fmla="*/ 128 h 128"/>
                  <a:gd name="T6" fmla="*/ 52 w 87"/>
                  <a:gd name="T7" fmla="*/ 0 h 128"/>
                </a:gdLst>
                <a:ahLst/>
                <a:cxnLst>
                  <a:cxn ang="0">
                    <a:pos x="T0" y="T1"/>
                  </a:cxn>
                  <a:cxn ang="0">
                    <a:pos x="T2" y="T3"/>
                  </a:cxn>
                  <a:cxn ang="0">
                    <a:pos x="T4" y="T5"/>
                  </a:cxn>
                  <a:cxn ang="0">
                    <a:pos x="T6" y="T7"/>
                  </a:cxn>
                </a:cxnLst>
                <a:rect l="0" t="0" r="r" b="b"/>
                <a:pathLst>
                  <a:path w="87" h="128">
                    <a:moveTo>
                      <a:pt x="52" y="0"/>
                    </a:moveTo>
                    <a:cubicBezTo>
                      <a:pt x="38" y="7"/>
                      <a:pt x="17" y="22"/>
                      <a:pt x="12" y="36"/>
                    </a:cubicBezTo>
                    <a:cubicBezTo>
                      <a:pt x="0" y="68"/>
                      <a:pt x="13" y="101"/>
                      <a:pt x="28" y="128"/>
                    </a:cubicBezTo>
                    <a:cubicBezTo>
                      <a:pt x="59" y="78"/>
                      <a:pt x="87" y="59"/>
                      <a:pt x="52" y="0"/>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1" name="Freeform 20"/>
              <p:cNvSpPr/>
              <p:nvPr/>
            </p:nvSpPr>
            <p:spPr bwMode="auto">
              <a:xfrm>
                <a:off x="1788" y="740"/>
                <a:ext cx="76" cy="95"/>
              </a:xfrm>
              <a:custGeom>
                <a:avLst/>
                <a:gdLst>
                  <a:gd name="T0" fmla="*/ 77 w 85"/>
                  <a:gd name="T1" fmla="*/ 106 h 106"/>
                  <a:gd name="T2" fmla="*/ 26 w 85"/>
                  <a:gd name="T3" fmla="*/ 90 h 106"/>
                  <a:gd name="T4" fmla="*/ 2 w 85"/>
                  <a:gd name="T5" fmla="*/ 0 h 106"/>
                  <a:gd name="T6" fmla="*/ 77 w 85"/>
                  <a:gd name="T7" fmla="*/ 106 h 106"/>
                </a:gdLst>
                <a:ahLst/>
                <a:cxnLst>
                  <a:cxn ang="0">
                    <a:pos x="T0" y="T1"/>
                  </a:cxn>
                  <a:cxn ang="0">
                    <a:pos x="T2" y="T3"/>
                  </a:cxn>
                  <a:cxn ang="0">
                    <a:pos x="T4" y="T5"/>
                  </a:cxn>
                  <a:cxn ang="0">
                    <a:pos x="T6" y="T7"/>
                  </a:cxn>
                </a:cxnLst>
                <a:rect l="0" t="0" r="r" b="b"/>
                <a:pathLst>
                  <a:path w="85" h="105">
                    <a:moveTo>
                      <a:pt x="77" y="106"/>
                    </a:moveTo>
                    <a:cubicBezTo>
                      <a:pt x="63" y="106"/>
                      <a:pt x="37" y="101"/>
                      <a:pt x="26" y="90"/>
                    </a:cubicBezTo>
                    <a:cubicBezTo>
                      <a:pt x="2" y="67"/>
                      <a:pt x="0" y="31"/>
                      <a:pt x="2" y="0"/>
                    </a:cubicBezTo>
                    <a:cubicBezTo>
                      <a:pt x="52" y="33"/>
                      <a:pt x="85" y="38"/>
                      <a:pt x="77" y="106"/>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2" name="Freeform 21"/>
              <p:cNvSpPr/>
              <p:nvPr/>
            </p:nvSpPr>
            <p:spPr bwMode="auto">
              <a:xfrm>
                <a:off x="1703" y="824"/>
                <a:ext cx="109" cy="78"/>
              </a:xfrm>
              <a:custGeom>
                <a:avLst/>
                <a:gdLst>
                  <a:gd name="T0" fmla="*/ 122 w 122"/>
                  <a:gd name="T1" fmla="*/ 25 h 88"/>
                  <a:gd name="T2" fmla="*/ 93 w 122"/>
                  <a:gd name="T3" fmla="*/ 71 h 88"/>
                  <a:gd name="T4" fmla="*/ 0 w 122"/>
                  <a:gd name="T5" fmla="*/ 71 h 88"/>
                  <a:gd name="T6" fmla="*/ 122 w 122"/>
                  <a:gd name="T7" fmla="*/ 25 h 88"/>
                </a:gdLst>
                <a:ahLst/>
                <a:cxnLst>
                  <a:cxn ang="0">
                    <a:pos x="T0" y="T1"/>
                  </a:cxn>
                  <a:cxn ang="0">
                    <a:pos x="T2" y="T3"/>
                  </a:cxn>
                  <a:cxn ang="0">
                    <a:pos x="T4" y="T5"/>
                  </a:cxn>
                  <a:cxn ang="0">
                    <a:pos x="T6" y="T7"/>
                  </a:cxn>
                </a:cxnLst>
                <a:rect l="0" t="0" r="r" b="b"/>
                <a:pathLst>
                  <a:path w="122" h="88">
                    <a:moveTo>
                      <a:pt x="122" y="25"/>
                    </a:moveTo>
                    <a:cubicBezTo>
                      <a:pt x="118" y="40"/>
                      <a:pt x="106" y="63"/>
                      <a:pt x="93" y="71"/>
                    </a:cubicBezTo>
                    <a:cubicBezTo>
                      <a:pt x="64" y="88"/>
                      <a:pt x="29" y="81"/>
                      <a:pt x="0" y="71"/>
                    </a:cubicBezTo>
                    <a:cubicBezTo>
                      <a:pt x="44" y="31"/>
                      <a:pt x="58" y="0"/>
                      <a:pt x="122" y="25"/>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3" name="Freeform 22"/>
              <p:cNvSpPr/>
              <p:nvPr/>
            </p:nvSpPr>
            <p:spPr bwMode="auto">
              <a:xfrm>
                <a:off x="1801" y="796"/>
                <a:ext cx="369" cy="61"/>
              </a:xfrm>
              <a:custGeom>
                <a:avLst/>
                <a:gdLst>
                  <a:gd name="T0" fmla="*/ 412 w 415"/>
                  <a:gd name="T1" fmla="*/ 1 h 69"/>
                  <a:gd name="T2" fmla="*/ 206 w 415"/>
                  <a:gd name="T3" fmla="*/ 18 h 69"/>
                  <a:gd name="T4" fmla="*/ 2 w 415"/>
                  <a:gd name="T5" fmla="*/ 63 h 69"/>
                  <a:gd name="T6" fmla="*/ 4 w 415"/>
                  <a:gd name="T7" fmla="*/ 68 h 69"/>
                  <a:gd name="T8" fmla="*/ 112 w 415"/>
                  <a:gd name="T9" fmla="*/ 33 h 69"/>
                  <a:gd name="T10" fmla="*/ 226 w 415"/>
                  <a:gd name="T11" fmla="*/ 29 h 69"/>
                  <a:gd name="T12" fmla="*/ 414 w 415"/>
                  <a:gd name="T13" fmla="*/ 3 h 69"/>
                  <a:gd name="T14" fmla="*/ 412 w 415"/>
                  <a:gd name="T15" fmla="*/ 1 h 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5" h="69">
                    <a:moveTo>
                      <a:pt x="412" y="1"/>
                    </a:moveTo>
                    <a:cubicBezTo>
                      <a:pt x="351" y="40"/>
                      <a:pt x="274" y="21"/>
                      <a:pt x="206" y="18"/>
                    </a:cubicBezTo>
                    <a:cubicBezTo>
                      <a:pt x="137" y="15"/>
                      <a:pt x="61" y="23"/>
                      <a:pt x="2" y="63"/>
                    </a:cubicBezTo>
                    <a:cubicBezTo>
                      <a:pt x="0" y="64"/>
                      <a:pt x="1" y="69"/>
                      <a:pt x="4" y="68"/>
                    </a:cubicBezTo>
                    <a:cubicBezTo>
                      <a:pt x="40" y="53"/>
                      <a:pt x="74" y="39"/>
                      <a:pt x="112" y="33"/>
                    </a:cubicBezTo>
                    <a:cubicBezTo>
                      <a:pt x="149" y="26"/>
                      <a:pt x="188" y="27"/>
                      <a:pt x="226" y="29"/>
                    </a:cubicBezTo>
                    <a:cubicBezTo>
                      <a:pt x="289" y="32"/>
                      <a:pt x="360" y="46"/>
                      <a:pt x="414" y="3"/>
                    </a:cubicBezTo>
                    <a:cubicBezTo>
                      <a:pt x="415" y="2"/>
                      <a:pt x="413" y="0"/>
                      <a:pt x="412" y="1"/>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4" name="Freeform 23"/>
              <p:cNvSpPr/>
              <p:nvPr/>
            </p:nvSpPr>
            <p:spPr bwMode="auto">
              <a:xfrm>
                <a:off x="2307" y="2494"/>
                <a:ext cx="89" cy="126"/>
              </a:xfrm>
              <a:custGeom>
                <a:avLst/>
                <a:gdLst>
                  <a:gd name="T0" fmla="*/ 30 w 100"/>
                  <a:gd name="T1" fmla="*/ 141 h 141"/>
                  <a:gd name="T2" fmla="*/ 82 w 100"/>
                  <a:gd name="T3" fmla="*/ 107 h 141"/>
                  <a:gd name="T4" fmla="*/ 79 w 100"/>
                  <a:gd name="T5" fmla="*/ 0 h 141"/>
                  <a:gd name="T6" fmla="*/ 30 w 100"/>
                  <a:gd name="T7" fmla="*/ 141 h 141"/>
                </a:gdLst>
                <a:ahLst/>
                <a:cxnLst>
                  <a:cxn ang="0">
                    <a:pos x="T0" y="T1"/>
                  </a:cxn>
                  <a:cxn ang="0">
                    <a:pos x="T2" y="T3"/>
                  </a:cxn>
                  <a:cxn ang="0">
                    <a:pos x="T4" y="T5"/>
                  </a:cxn>
                  <a:cxn ang="0">
                    <a:pos x="T6" y="T7"/>
                  </a:cxn>
                </a:cxnLst>
                <a:rect l="0" t="0" r="r" b="b"/>
                <a:pathLst>
                  <a:path w="100" h="141">
                    <a:moveTo>
                      <a:pt x="30" y="141"/>
                    </a:moveTo>
                    <a:cubicBezTo>
                      <a:pt x="47" y="136"/>
                      <a:pt x="73" y="122"/>
                      <a:pt x="82" y="107"/>
                    </a:cubicBezTo>
                    <a:cubicBezTo>
                      <a:pt x="100" y="74"/>
                      <a:pt x="91" y="34"/>
                      <a:pt x="79" y="0"/>
                    </a:cubicBezTo>
                    <a:cubicBezTo>
                      <a:pt x="34" y="53"/>
                      <a:pt x="0" y="69"/>
                      <a:pt x="30" y="141"/>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5" name="Freeform 24"/>
              <p:cNvSpPr/>
              <p:nvPr/>
            </p:nvSpPr>
            <p:spPr bwMode="auto">
              <a:xfrm>
                <a:off x="2314" y="2615"/>
                <a:ext cx="88" cy="117"/>
              </a:xfrm>
              <a:custGeom>
                <a:avLst/>
                <a:gdLst>
                  <a:gd name="T0" fmla="*/ 19 w 98"/>
                  <a:gd name="T1" fmla="*/ 0 h 132"/>
                  <a:gd name="T2" fmla="*/ 75 w 98"/>
                  <a:gd name="T3" fmla="*/ 27 h 132"/>
                  <a:gd name="T4" fmla="*/ 88 w 98"/>
                  <a:gd name="T5" fmla="*/ 132 h 132"/>
                  <a:gd name="T6" fmla="*/ 19 w 98"/>
                  <a:gd name="T7" fmla="*/ 0 h 132"/>
                </a:gdLst>
                <a:ahLst/>
                <a:cxnLst>
                  <a:cxn ang="0">
                    <a:pos x="T0" y="T1"/>
                  </a:cxn>
                  <a:cxn ang="0">
                    <a:pos x="T2" y="T3"/>
                  </a:cxn>
                  <a:cxn ang="0">
                    <a:pos x="T4" y="T5"/>
                  </a:cxn>
                  <a:cxn ang="0">
                    <a:pos x="T6" y="T7"/>
                  </a:cxn>
                </a:cxnLst>
                <a:rect l="0" t="0" r="r" b="b"/>
                <a:pathLst>
                  <a:path w="98" h="132">
                    <a:moveTo>
                      <a:pt x="19" y="0"/>
                    </a:moveTo>
                    <a:cubicBezTo>
                      <a:pt x="36" y="3"/>
                      <a:pt x="64" y="13"/>
                      <a:pt x="75" y="27"/>
                    </a:cubicBezTo>
                    <a:cubicBezTo>
                      <a:pt x="98" y="57"/>
                      <a:pt x="95" y="98"/>
                      <a:pt x="88" y="132"/>
                    </a:cubicBezTo>
                    <a:cubicBezTo>
                      <a:pt x="36" y="87"/>
                      <a:pt x="0" y="76"/>
                      <a:pt x="19" y="0"/>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6" name="Freeform 25"/>
              <p:cNvSpPr/>
              <p:nvPr/>
            </p:nvSpPr>
            <p:spPr bwMode="auto">
              <a:xfrm>
                <a:off x="2386" y="2477"/>
                <a:ext cx="89" cy="129"/>
              </a:xfrm>
              <a:custGeom>
                <a:avLst/>
                <a:gdLst>
                  <a:gd name="T0" fmla="*/ 37 w 100"/>
                  <a:gd name="T1" fmla="*/ 145 h 145"/>
                  <a:gd name="T2" fmla="*/ 85 w 100"/>
                  <a:gd name="T3" fmla="*/ 106 h 145"/>
                  <a:gd name="T4" fmla="*/ 71 w 100"/>
                  <a:gd name="T5" fmla="*/ 0 h 145"/>
                  <a:gd name="T6" fmla="*/ 37 w 100"/>
                  <a:gd name="T7" fmla="*/ 145 h 145"/>
                </a:gdLst>
                <a:ahLst/>
                <a:cxnLst>
                  <a:cxn ang="0">
                    <a:pos x="T0" y="T1"/>
                  </a:cxn>
                  <a:cxn ang="0">
                    <a:pos x="T2" y="T3"/>
                  </a:cxn>
                  <a:cxn ang="0">
                    <a:pos x="T4" y="T5"/>
                  </a:cxn>
                  <a:cxn ang="0">
                    <a:pos x="T6" y="T7"/>
                  </a:cxn>
                </a:cxnLst>
                <a:rect l="0" t="0" r="r" b="b"/>
                <a:pathLst>
                  <a:path w="100" h="145">
                    <a:moveTo>
                      <a:pt x="37" y="145"/>
                    </a:moveTo>
                    <a:cubicBezTo>
                      <a:pt x="53" y="139"/>
                      <a:pt x="78" y="122"/>
                      <a:pt x="85" y="106"/>
                    </a:cubicBezTo>
                    <a:cubicBezTo>
                      <a:pt x="100" y="71"/>
                      <a:pt x="86" y="32"/>
                      <a:pt x="71" y="0"/>
                    </a:cubicBezTo>
                    <a:cubicBezTo>
                      <a:pt x="32" y="57"/>
                      <a:pt x="0" y="77"/>
                      <a:pt x="37" y="145"/>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7" name="Freeform 26"/>
              <p:cNvSpPr/>
              <p:nvPr/>
            </p:nvSpPr>
            <p:spPr bwMode="auto">
              <a:xfrm>
                <a:off x="2405" y="2601"/>
                <a:ext cx="86" cy="111"/>
              </a:xfrm>
              <a:custGeom>
                <a:avLst/>
                <a:gdLst>
                  <a:gd name="T0" fmla="*/ 11 w 96"/>
                  <a:gd name="T1" fmla="*/ 0 h 124"/>
                  <a:gd name="T2" fmla="*/ 69 w 96"/>
                  <a:gd name="T3" fmla="*/ 20 h 124"/>
                  <a:gd name="T4" fmla="*/ 93 w 96"/>
                  <a:gd name="T5" fmla="*/ 124 h 124"/>
                  <a:gd name="T6" fmla="*/ 11 w 96"/>
                  <a:gd name="T7" fmla="*/ 0 h 124"/>
                </a:gdLst>
                <a:ahLst/>
                <a:cxnLst>
                  <a:cxn ang="0">
                    <a:pos x="T0" y="T1"/>
                  </a:cxn>
                  <a:cxn ang="0">
                    <a:pos x="T2" y="T3"/>
                  </a:cxn>
                  <a:cxn ang="0">
                    <a:pos x="T4" y="T5"/>
                  </a:cxn>
                  <a:cxn ang="0">
                    <a:pos x="T6" y="T7"/>
                  </a:cxn>
                </a:cxnLst>
                <a:rect l="0" t="0" r="r" b="b"/>
                <a:pathLst>
                  <a:path w="96" h="124">
                    <a:moveTo>
                      <a:pt x="11" y="0"/>
                    </a:moveTo>
                    <a:cubicBezTo>
                      <a:pt x="28" y="1"/>
                      <a:pt x="58" y="8"/>
                      <a:pt x="69" y="20"/>
                    </a:cubicBezTo>
                    <a:cubicBezTo>
                      <a:pt x="96" y="48"/>
                      <a:pt x="96" y="89"/>
                      <a:pt x="93" y="124"/>
                    </a:cubicBezTo>
                    <a:cubicBezTo>
                      <a:pt x="37" y="85"/>
                      <a:pt x="0" y="77"/>
                      <a:pt x="11" y="0"/>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8" name="Freeform 27"/>
              <p:cNvSpPr/>
              <p:nvPr/>
            </p:nvSpPr>
            <p:spPr bwMode="auto">
              <a:xfrm>
                <a:off x="2463" y="2454"/>
                <a:ext cx="75" cy="116"/>
              </a:xfrm>
              <a:custGeom>
                <a:avLst/>
                <a:gdLst>
                  <a:gd name="T0" fmla="*/ 46 w 84"/>
                  <a:gd name="T1" fmla="*/ 130 h 130"/>
                  <a:gd name="T2" fmla="*/ 78 w 84"/>
                  <a:gd name="T3" fmla="*/ 87 h 130"/>
                  <a:gd name="T4" fmla="*/ 45 w 84"/>
                  <a:gd name="T5" fmla="*/ 0 h 130"/>
                  <a:gd name="T6" fmla="*/ 46 w 84"/>
                  <a:gd name="T7" fmla="*/ 130 h 130"/>
                </a:gdLst>
                <a:ahLst/>
                <a:cxnLst>
                  <a:cxn ang="0">
                    <a:pos x="T0" y="T1"/>
                  </a:cxn>
                  <a:cxn ang="0">
                    <a:pos x="T2" y="T3"/>
                  </a:cxn>
                  <a:cxn ang="0">
                    <a:pos x="T4" y="T5"/>
                  </a:cxn>
                  <a:cxn ang="0">
                    <a:pos x="T6" y="T7"/>
                  </a:cxn>
                </a:cxnLst>
                <a:rect l="0" t="0" r="r" b="b"/>
                <a:pathLst>
                  <a:path w="84" h="130">
                    <a:moveTo>
                      <a:pt x="46" y="130"/>
                    </a:moveTo>
                    <a:cubicBezTo>
                      <a:pt x="58" y="121"/>
                      <a:pt x="76" y="102"/>
                      <a:pt x="78" y="87"/>
                    </a:cubicBezTo>
                    <a:cubicBezTo>
                      <a:pt x="84" y="54"/>
                      <a:pt x="64" y="24"/>
                      <a:pt x="45" y="0"/>
                    </a:cubicBezTo>
                    <a:cubicBezTo>
                      <a:pt x="24" y="56"/>
                      <a:pt x="0" y="79"/>
                      <a:pt x="46" y="130"/>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9" name="Freeform 28"/>
              <p:cNvSpPr/>
              <p:nvPr/>
            </p:nvSpPr>
            <p:spPr bwMode="auto">
              <a:xfrm>
                <a:off x="2501" y="2564"/>
                <a:ext cx="84" cy="82"/>
              </a:xfrm>
              <a:custGeom>
                <a:avLst/>
                <a:gdLst>
                  <a:gd name="T0" fmla="*/ 0 w 95"/>
                  <a:gd name="T1" fmla="*/ 3 h 92"/>
                  <a:gd name="T2" fmla="*/ 53 w 95"/>
                  <a:gd name="T3" fmla="*/ 9 h 92"/>
                  <a:gd name="T4" fmla="*/ 95 w 95"/>
                  <a:gd name="T5" fmla="*/ 92 h 92"/>
                  <a:gd name="T6" fmla="*/ 0 w 95"/>
                  <a:gd name="T7" fmla="*/ 3 h 92"/>
                </a:gdLst>
                <a:ahLst/>
                <a:cxnLst>
                  <a:cxn ang="0">
                    <a:pos x="T0" y="T1"/>
                  </a:cxn>
                  <a:cxn ang="0">
                    <a:pos x="T2" y="T3"/>
                  </a:cxn>
                  <a:cxn ang="0">
                    <a:pos x="T4" y="T5"/>
                  </a:cxn>
                  <a:cxn ang="0">
                    <a:pos x="T6" y="T7"/>
                  </a:cxn>
                </a:cxnLst>
                <a:rect l="0" t="0" r="r" b="b"/>
                <a:pathLst>
                  <a:path w="95" h="92">
                    <a:moveTo>
                      <a:pt x="0" y="3"/>
                    </a:moveTo>
                    <a:cubicBezTo>
                      <a:pt x="14" y="0"/>
                      <a:pt x="41" y="0"/>
                      <a:pt x="53" y="9"/>
                    </a:cubicBezTo>
                    <a:cubicBezTo>
                      <a:pt x="81" y="27"/>
                      <a:pt x="90" y="61"/>
                      <a:pt x="95" y="92"/>
                    </a:cubicBezTo>
                    <a:cubicBezTo>
                      <a:pt x="39" y="70"/>
                      <a:pt x="6" y="71"/>
                      <a:pt x="0" y="3"/>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0" name="Freeform 29"/>
              <p:cNvSpPr/>
              <p:nvPr/>
            </p:nvSpPr>
            <p:spPr bwMode="auto">
              <a:xfrm>
                <a:off x="2543" y="2482"/>
                <a:ext cx="98" cy="75"/>
              </a:xfrm>
              <a:custGeom>
                <a:avLst/>
                <a:gdLst>
                  <a:gd name="T0" fmla="*/ 0 w 110"/>
                  <a:gd name="T1" fmla="*/ 72 h 84"/>
                  <a:gd name="T2" fmla="*/ 19 w 110"/>
                  <a:gd name="T3" fmla="*/ 22 h 84"/>
                  <a:gd name="T4" fmla="*/ 110 w 110"/>
                  <a:gd name="T5" fmla="*/ 4 h 84"/>
                  <a:gd name="T6" fmla="*/ 0 w 110"/>
                  <a:gd name="T7" fmla="*/ 72 h 84"/>
                </a:gdLst>
                <a:ahLst/>
                <a:cxnLst>
                  <a:cxn ang="0">
                    <a:pos x="T0" y="T1"/>
                  </a:cxn>
                  <a:cxn ang="0">
                    <a:pos x="T2" y="T3"/>
                  </a:cxn>
                  <a:cxn ang="0">
                    <a:pos x="T4" y="T5"/>
                  </a:cxn>
                  <a:cxn ang="0">
                    <a:pos x="T6" y="T7"/>
                  </a:cxn>
                </a:cxnLst>
                <a:rect l="0" t="0" r="r" b="b"/>
                <a:pathLst>
                  <a:path w="110" h="84">
                    <a:moveTo>
                      <a:pt x="0" y="72"/>
                    </a:moveTo>
                    <a:cubicBezTo>
                      <a:pt x="1" y="58"/>
                      <a:pt x="8" y="32"/>
                      <a:pt x="19" y="22"/>
                    </a:cubicBezTo>
                    <a:cubicBezTo>
                      <a:pt x="44" y="0"/>
                      <a:pt x="80" y="0"/>
                      <a:pt x="110" y="4"/>
                    </a:cubicBezTo>
                    <a:cubicBezTo>
                      <a:pt x="75" y="52"/>
                      <a:pt x="68" y="84"/>
                      <a:pt x="0" y="72"/>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1" name="Freeform 30"/>
              <p:cNvSpPr/>
              <p:nvPr/>
            </p:nvSpPr>
            <p:spPr bwMode="auto">
              <a:xfrm>
                <a:off x="2200" y="2534"/>
                <a:ext cx="352" cy="132"/>
              </a:xfrm>
              <a:custGeom>
                <a:avLst/>
                <a:gdLst>
                  <a:gd name="T0" fmla="*/ 4 w 395"/>
                  <a:gd name="T1" fmla="*/ 147 h 148"/>
                  <a:gd name="T2" fmla="*/ 204 w 395"/>
                  <a:gd name="T3" fmla="*/ 89 h 148"/>
                  <a:gd name="T4" fmla="*/ 393 w 395"/>
                  <a:gd name="T5" fmla="*/ 6 h 148"/>
                  <a:gd name="T6" fmla="*/ 390 w 395"/>
                  <a:gd name="T7" fmla="*/ 1 h 148"/>
                  <a:gd name="T8" fmla="*/ 288 w 395"/>
                  <a:gd name="T9" fmla="*/ 58 h 148"/>
                  <a:gd name="T10" fmla="*/ 183 w 395"/>
                  <a:gd name="T11" fmla="*/ 83 h 148"/>
                  <a:gd name="T12" fmla="*/ 2 w 395"/>
                  <a:gd name="T13" fmla="*/ 145 h 148"/>
                  <a:gd name="T14" fmla="*/ 4 w 395"/>
                  <a:gd name="T15" fmla="*/ 147 h 1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95" h="148">
                    <a:moveTo>
                      <a:pt x="4" y="147"/>
                    </a:moveTo>
                    <a:cubicBezTo>
                      <a:pt x="56" y="96"/>
                      <a:pt x="137" y="100"/>
                      <a:pt x="204" y="89"/>
                    </a:cubicBezTo>
                    <a:cubicBezTo>
                      <a:pt x="272" y="79"/>
                      <a:pt x="344" y="56"/>
                      <a:pt x="393" y="6"/>
                    </a:cubicBezTo>
                    <a:cubicBezTo>
                      <a:pt x="395" y="4"/>
                      <a:pt x="393" y="0"/>
                      <a:pt x="390" y="1"/>
                    </a:cubicBezTo>
                    <a:cubicBezTo>
                      <a:pt x="357" y="23"/>
                      <a:pt x="326" y="44"/>
                      <a:pt x="288" y="58"/>
                    </a:cubicBezTo>
                    <a:cubicBezTo>
                      <a:pt x="254" y="70"/>
                      <a:pt x="219" y="77"/>
                      <a:pt x="183" y="83"/>
                    </a:cubicBezTo>
                    <a:cubicBezTo>
                      <a:pt x="120" y="92"/>
                      <a:pt x="46" y="92"/>
                      <a:pt x="2" y="145"/>
                    </a:cubicBezTo>
                    <a:cubicBezTo>
                      <a:pt x="0" y="146"/>
                      <a:pt x="2" y="148"/>
                      <a:pt x="4" y="147"/>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2" name="Freeform 31"/>
              <p:cNvSpPr/>
              <p:nvPr/>
            </p:nvSpPr>
            <p:spPr bwMode="auto">
              <a:xfrm>
                <a:off x="2129" y="2281"/>
                <a:ext cx="63" cy="327"/>
              </a:xfrm>
              <a:custGeom>
                <a:avLst/>
                <a:gdLst>
                  <a:gd name="T0" fmla="*/ 3 w 70"/>
                  <a:gd name="T1" fmla="*/ 6 h 368"/>
                  <a:gd name="T2" fmla="*/ 17 w 70"/>
                  <a:gd name="T3" fmla="*/ 186 h 368"/>
                  <a:gd name="T4" fmla="*/ 36 w 70"/>
                  <a:gd name="T5" fmla="*/ 293 h 368"/>
                  <a:gd name="T6" fmla="*/ 61 w 70"/>
                  <a:gd name="T7" fmla="*/ 365 h 368"/>
                  <a:gd name="T8" fmla="*/ 69 w 70"/>
                  <a:gd name="T9" fmla="*/ 362 h 368"/>
                  <a:gd name="T10" fmla="*/ 36 w 70"/>
                  <a:gd name="T11" fmla="*/ 192 h 368"/>
                  <a:gd name="T12" fmla="*/ 13 w 70"/>
                  <a:gd name="T13" fmla="*/ 6 h 368"/>
                  <a:gd name="T14" fmla="*/ 3 w 70"/>
                  <a:gd name="T15" fmla="*/ 6 h 3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0" h="368">
                    <a:moveTo>
                      <a:pt x="3" y="6"/>
                    </a:moveTo>
                    <a:cubicBezTo>
                      <a:pt x="0" y="66"/>
                      <a:pt x="8" y="127"/>
                      <a:pt x="17" y="186"/>
                    </a:cubicBezTo>
                    <a:cubicBezTo>
                      <a:pt x="22" y="222"/>
                      <a:pt x="28" y="258"/>
                      <a:pt x="36" y="293"/>
                    </a:cubicBezTo>
                    <a:cubicBezTo>
                      <a:pt x="42" y="317"/>
                      <a:pt x="47" y="344"/>
                      <a:pt x="61" y="365"/>
                    </a:cubicBezTo>
                    <a:cubicBezTo>
                      <a:pt x="63" y="368"/>
                      <a:pt x="70" y="367"/>
                      <a:pt x="69" y="362"/>
                    </a:cubicBezTo>
                    <a:cubicBezTo>
                      <a:pt x="62" y="305"/>
                      <a:pt x="46" y="249"/>
                      <a:pt x="36" y="192"/>
                    </a:cubicBezTo>
                    <a:cubicBezTo>
                      <a:pt x="26" y="131"/>
                      <a:pt x="14" y="68"/>
                      <a:pt x="13" y="6"/>
                    </a:cubicBezTo>
                    <a:cubicBezTo>
                      <a:pt x="13" y="0"/>
                      <a:pt x="3" y="0"/>
                      <a:pt x="3" y="6"/>
                    </a:cubicBezTo>
                    <a:close/>
                  </a:path>
                </a:pathLst>
              </a:custGeom>
              <a:solidFill>
                <a:srgbClr val="31915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3" name="Freeform 32"/>
              <p:cNvSpPr/>
              <p:nvPr/>
            </p:nvSpPr>
            <p:spPr bwMode="auto">
              <a:xfrm>
                <a:off x="2069" y="2338"/>
                <a:ext cx="84" cy="69"/>
              </a:xfrm>
              <a:custGeom>
                <a:avLst/>
                <a:gdLst>
                  <a:gd name="T0" fmla="*/ 88 w 95"/>
                  <a:gd name="T1" fmla="*/ 63 h 78"/>
                  <a:gd name="T2" fmla="*/ 42 w 95"/>
                  <a:gd name="T3" fmla="*/ 32 h 78"/>
                  <a:gd name="T4" fmla="*/ 5 w 95"/>
                  <a:gd name="T5" fmla="*/ 1 h 78"/>
                  <a:gd name="T6" fmla="*/ 0 w 95"/>
                  <a:gd name="T7" fmla="*/ 5 h 78"/>
                  <a:gd name="T8" fmla="*/ 33 w 95"/>
                  <a:gd name="T9" fmla="*/ 49 h 78"/>
                  <a:gd name="T10" fmla="*/ 84 w 95"/>
                  <a:gd name="T11" fmla="*/ 76 h 78"/>
                  <a:gd name="T12" fmla="*/ 88 w 95"/>
                  <a:gd name="T13" fmla="*/ 63 h 78"/>
                </a:gdLst>
                <a:ahLst/>
                <a:cxnLst>
                  <a:cxn ang="0">
                    <a:pos x="T0" y="T1"/>
                  </a:cxn>
                  <a:cxn ang="0">
                    <a:pos x="T2" y="T3"/>
                  </a:cxn>
                  <a:cxn ang="0">
                    <a:pos x="T4" y="T5"/>
                  </a:cxn>
                  <a:cxn ang="0">
                    <a:pos x="T6" y="T7"/>
                  </a:cxn>
                  <a:cxn ang="0">
                    <a:pos x="T8" y="T9"/>
                  </a:cxn>
                  <a:cxn ang="0">
                    <a:pos x="T10" y="T11"/>
                  </a:cxn>
                  <a:cxn ang="0">
                    <a:pos x="T12" y="T13"/>
                  </a:cxn>
                </a:cxnLst>
                <a:rect l="0" t="0" r="r" b="b"/>
                <a:pathLst>
                  <a:path w="95" h="78">
                    <a:moveTo>
                      <a:pt x="88" y="63"/>
                    </a:moveTo>
                    <a:cubicBezTo>
                      <a:pt x="72" y="57"/>
                      <a:pt x="55" y="43"/>
                      <a:pt x="42" y="32"/>
                    </a:cubicBezTo>
                    <a:cubicBezTo>
                      <a:pt x="31" y="22"/>
                      <a:pt x="20" y="7"/>
                      <a:pt x="5" y="1"/>
                    </a:cubicBezTo>
                    <a:cubicBezTo>
                      <a:pt x="3" y="0"/>
                      <a:pt x="0" y="3"/>
                      <a:pt x="0" y="5"/>
                    </a:cubicBezTo>
                    <a:cubicBezTo>
                      <a:pt x="2" y="23"/>
                      <a:pt x="21" y="38"/>
                      <a:pt x="33" y="49"/>
                    </a:cubicBezTo>
                    <a:cubicBezTo>
                      <a:pt x="49" y="62"/>
                      <a:pt x="64" y="71"/>
                      <a:pt x="84" y="76"/>
                    </a:cubicBezTo>
                    <a:cubicBezTo>
                      <a:pt x="92" y="78"/>
                      <a:pt x="95" y="66"/>
                      <a:pt x="88" y="63"/>
                    </a:cubicBezTo>
                    <a:close/>
                  </a:path>
                </a:pathLst>
              </a:custGeom>
              <a:solidFill>
                <a:srgbClr val="31915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4" name="Freeform 33"/>
              <p:cNvSpPr/>
              <p:nvPr/>
            </p:nvSpPr>
            <p:spPr bwMode="auto">
              <a:xfrm>
                <a:off x="2136" y="2330"/>
                <a:ext cx="67" cy="77"/>
              </a:xfrm>
              <a:custGeom>
                <a:avLst/>
                <a:gdLst>
                  <a:gd name="T0" fmla="*/ 12 w 75"/>
                  <a:gd name="T1" fmla="*/ 84 h 86"/>
                  <a:gd name="T2" fmla="*/ 74 w 75"/>
                  <a:gd name="T3" fmla="*/ 7 h 86"/>
                  <a:gd name="T4" fmla="*/ 67 w 75"/>
                  <a:gd name="T5" fmla="*/ 3 h 86"/>
                  <a:gd name="T6" fmla="*/ 43 w 75"/>
                  <a:gd name="T7" fmla="*/ 37 h 86"/>
                  <a:gd name="T8" fmla="*/ 7 w 75"/>
                  <a:gd name="T9" fmla="*/ 72 h 86"/>
                  <a:gd name="T10" fmla="*/ 12 w 75"/>
                  <a:gd name="T11" fmla="*/ 84 h 86"/>
                </a:gdLst>
                <a:ahLst/>
                <a:cxnLst>
                  <a:cxn ang="0">
                    <a:pos x="T0" y="T1"/>
                  </a:cxn>
                  <a:cxn ang="0">
                    <a:pos x="T2" y="T3"/>
                  </a:cxn>
                  <a:cxn ang="0">
                    <a:pos x="T4" y="T5"/>
                  </a:cxn>
                  <a:cxn ang="0">
                    <a:pos x="T6" y="T7"/>
                  </a:cxn>
                  <a:cxn ang="0">
                    <a:pos x="T8" y="T9"/>
                  </a:cxn>
                  <a:cxn ang="0">
                    <a:pos x="T10" y="T11"/>
                  </a:cxn>
                </a:cxnLst>
                <a:rect l="0" t="0" r="r" b="b"/>
                <a:pathLst>
                  <a:path w="75" h="86">
                    <a:moveTo>
                      <a:pt x="12" y="84"/>
                    </a:moveTo>
                    <a:cubicBezTo>
                      <a:pt x="43" y="76"/>
                      <a:pt x="68" y="37"/>
                      <a:pt x="74" y="7"/>
                    </a:cubicBezTo>
                    <a:cubicBezTo>
                      <a:pt x="75" y="3"/>
                      <a:pt x="70" y="0"/>
                      <a:pt x="67" y="3"/>
                    </a:cubicBezTo>
                    <a:cubicBezTo>
                      <a:pt x="57" y="12"/>
                      <a:pt x="50" y="25"/>
                      <a:pt x="43" y="37"/>
                    </a:cubicBezTo>
                    <a:cubicBezTo>
                      <a:pt x="33" y="52"/>
                      <a:pt x="21" y="62"/>
                      <a:pt x="7" y="72"/>
                    </a:cubicBezTo>
                    <a:cubicBezTo>
                      <a:pt x="0" y="76"/>
                      <a:pt x="4" y="86"/>
                      <a:pt x="12" y="84"/>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5" name="Freeform 34"/>
              <p:cNvSpPr/>
              <p:nvPr/>
            </p:nvSpPr>
            <p:spPr bwMode="auto">
              <a:xfrm>
                <a:off x="2059" y="2415"/>
                <a:ext cx="109" cy="60"/>
              </a:xfrm>
              <a:custGeom>
                <a:avLst/>
                <a:gdLst>
                  <a:gd name="T0" fmla="*/ 112 w 122"/>
                  <a:gd name="T1" fmla="*/ 50 h 67"/>
                  <a:gd name="T2" fmla="*/ 54 w 122"/>
                  <a:gd name="T3" fmla="*/ 31 h 67"/>
                  <a:gd name="T4" fmla="*/ 6 w 122"/>
                  <a:gd name="T5" fmla="*/ 1 h 67"/>
                  <a:gd name="T6" fmla="*/ 1 w 122"/>
                  <a:gd name="T7" fmla="*/ 6 h 67"/>
                  <a:gd name="T8" fmla="*/ 45 w 122"/>
                  <a:gd name="T9" fmla="*/ 45 h 67"/>
                  <a:gd name="T10" fmla="*/ 112 w 122"/>
                  <a:gd name="T11" fmla="*/ 64 h 67"/>
                  <a:gd name="T12" fmla="*/ 112 w 122"/>
                  <a:gd name="T13" fmla="*/ 50 h 67"/>
                </a:gdLst>
                <a:ahLst/>
                <a:cxnLst>
                  <a:cxn ang="0">
                    <a:pos x="T0" y="T1"/>
                  </a:cxn>
                  <a:cxn ang="0">
                    <a:pos x="T2" y="T3"/>
                  </a:cxn>
                  <a:cxn ang="0">
                    <a:pos x="T4" y="T5"/>
                  </a:cxn>
                  <a:cxn ang="0">
                    <a:pos x="T6" y="T7"/>
                  </a:cxn>
                  <a:cxn ang="0">
                    <a:pos x="T8" y="T9"/>
                  </a:cxn>
                  <a:cxn ang="0">
                    <a:pos x="T10" y="T11"/>
                  </a:cxn>
                  <a:cxn ang="0">
                    <a:pos x="T12" y="T13"/>
                  </a:cxn>
                </a:cxnLst>
                <a:rect l="0" t="0" r="r" b="b"/>
                <a:pathLst>
                  <a:path w="122" h="67">
                    <a:moveTo>
                      <a:pt x="112" y="50"/>
                    </a:moveTo>
                    <a:cubicBezTo>
                      <a:pt x="91" y="51"/>
                      <a:pt x="72" y="42"/>
                      <a:pt x="54" y="31"/>
                    </a:cubicBezTo>
                    <a:cubicBezTo>
                      <a:pt x="39" y="22"/>
                      <a:pt x="23" y="4"/>
                      <a:pt x="6" y="1"/>
                    </a:cubicBezTo>
                    <a:cubicBezTo>
                      <a:pt x="3" y="0"/>
                      <a:pt x="0" y="2"/>
                      <a:pt x="1" y="6"/>
                    </a:cubicBezTo>
                    <a:cubicBezTo>
                      <a:pt x="7" y="22"/>
                      <a:pt x="31" y="36"/>
                      <a:pt x="45" y="45"/>
                    </a:cubicBezTo>
                    <a:cubicBezTo>
                      <a:pt x="65" y="58"/>
                      <a:pt x="88" y="67"/>
                      <a:pt x="112" y="64"/>
                    </a:cubicBezTo>
                    <a:cubicBezTo>
                      <a:pt x="121" y="63"/>
                      <a:pt x="122" y="50"/>
                      <a:pt x="112" y="50"/>
                    </a:cubicBezTo>
                    <a:close/>
                  </a:path>
                </a:pathLst>
              </a:custGeom>
              <a:solidFill>
                <a:srgbClr val="31915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6" name="Freeform 35"/>
              <p:cNvSpPr/>
              <p:nvPr/>
            </p:nvSpPr>
            <p:spPr bwMode="auto">
              <a:xfrm>
                <a:off x="2150" y="2406"/>
                <a:ext cx="65" cy="69"/>
              </a:xfrm>
              <a:custGeom>
                <a:avLst/>
                <a:gdLst>
                  <a:gd name="T0" fmla="*/ 12 w 73"/>
                  <a:gd name="T1" fmla="*/ 74 h 77"/>
                  <a:gd name="T2" fmla="*/ 73 w 73"/>
                  <a:gd name="T3" fmla="*/ 6 h 77"/>
                  <a:gd name="T4" fmla="*/ 67 w 73"/>
                  <a:gd name="T5" fmla="*/ 3 h 77"/>
                  <a:gd name="T6" fmla="*/ 8 w 73"/>
                  <a:gd name="T7" fmla="*/ 60 h 77"/>
                  <a:gd name="T8" fmla="*/ 12 w 73"/>
                  <a:gd name="T9" fmla="*/ 74 h 77"/>
                </a:gdLst>
                <a:ahLst/>
                <a:cxnLst>
                  <a:cxn ang="0">
                    <a:pos x="T0" y="T1"/>
                  </a:cxn>
                  <a:cxn ang="0">
                    <a:pos x="T2" y="T3"/>
                  </a:cxn>
                  <a:cxn ang="0">
                    <a:pos x="T4" y="T5"/>
                  </a:cxn>
                  <a:cxn ang="0">
                    <a:pos x="T6" y="T7"/>
                  </a:cxn>
                  <a:cxn ang="0">
                    <a:pos x="T8" y="T9"/>
                  </a:cxn>
                </a:cxnLst>
                <a:rect l="0" t="0" r="r" b="b"/>
                <a:pathLst>
                  <a:path w="73" h="77">
                    <a:moveTo>
                      <a:pt x="12" y="74"/>
                    </a:moveTo>
                    <a:cubicBezTo>
                      <a:pt x="43" y="66"/>
                      <a:pt x="65" y="36"/>
                      <a:pt x="73" y="6"/>
                    </a:cubicBezTo>
                    <a:cubicBezTo>
                      <a:pt x="73" y="3"/>
                      <a:pt x="69" y="0"/>
                      <a:pt x="67" y="3"/>
                    </a:cubicBezTo>
                    <a:cubicBezTo>
                      <a:pt x="47" y="23"/>
                      <a:pt x="36" y="49"/>
                      <a:pt x="8" y="60"/>
                    </a:cubicBezTo>
                    <a:cubicBezTo>
                      <a:pt x="0" y="64"/>
                      <a:pt x="3" y="77"/>
                      <a:pt x="12" y="74"/>
                    </a:cubicBezTo>
                    <a:close/>
                  </a:path>
                </a:pathLst>
              </a:custGeom>
              <a:solidFill>
                <a:srgbClr val="31915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7" name="Freeform 36"/>
              <p:cNvSpPr/>
              <p:nvPr/>
            </p:nvSpPr>
            <p:spPr bwMode="auto">
              <a:xfrm>
                <a:off x="2045" y="2318"/>
                <a:ext cx="39" cy="38"/>
              </a:xfrm>
              <a:custGeom>
                <a:avLst/>
                <a:gdLst>
                  <a:gd name="T0" fmla="*/ 41 w 44"/>
                  <a:gd name="T1" fmla="*/ 17 h 43"/>
                  <a:gd name="T2" fmla="*/ 26 w 44"/>
                  <a:gd name="T3" fmla="*/ 41 h 43"/>
                  <a:gd name="T4" fmla="*/ 3 w 44"/>
                  <a:gd name="T5" fmla="*/ 25 h 43"/>
                  <a:gd name="T6" fmla="*/ 18 w 44"/>
                  <a:gd name="T7" fmla="*/ 2 h 43"/>
                  <a:gd name="T8" fmla="*/ 41 w 44"/>
                  <a:gd name="T9" fmla="*/ 17 h 43"/>
                </a:gdLst>
                <a:ahLst/>
                <a:cxnLst>
                  <a:cxn ang="0">
                    <a:pos x="T0" y="T1"/>
                  </a:cxn>
                  <a:cxn ang="0">
                    <a:pos x="T2" y="T3"/>
                  </a:cxn>
                  <a:cxn ang="0">
                    <a:pos x="T4" y="T5"/>
                  </a:cxn>
                  <a:cxn ang="0">
                    <a:pos x="T6" y="T7"/>
                  </a:cxn>
                  <a:cxn ang="0">
                    <a:pos x="T8" y="T9"/>
                  </a:cxn>
                </a:cxnLst>
                <a:rect l="0" t="0" r="r" b="b"/>
                <a:pathLst>
                  <a:path w="44" h="43">
                    <a:moveTo>
                      <a:pt x="41" y="17"/>
                    </a:moveTo>
                    <a:cubicBezTo>
                      <a:pt x="44" y="28"/>
                      <a:pt x="37" y="38"/>
                      <a:pt x="26" y="41"/>
                    </a:cubicBezTo>
                    <a:cubicBezTo>
                      <a:pt x="15" y="43"/>
                      <a:pt x="5" y="36"/>
                      <a:pt x="3" y="25"/>
                    </a:cubicBezTo>
                    <a:cubicBezTo>
                      <a:pt x="0" y="15"/>
                      <a:pt x="7" y="4"/>
                      <a:pt x="18" y="2"/>
                    </a:cubicBezTo>
                    <a:cubicBezTo>
                      <a:pt x="29" y="0"/>
                      <a:pt x="39" y="7"/>
                      <a:pt x="41" y="17"/>
                    </a:cubicBezTo>
                    <a:close/>
                  </a:path>
                </a:pathLst>
              </a:custGeom>
              <a:solidFill>
                <a:srgbClr val="FC51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8" name="Freeform 37"/>
              <p:cNvSpPr/>
              <p:nvPr/>
            </p:nvSpPr>
            <p:spPr bwMode="auto">
              <a:xfrm>
                <a:off x="2044" y="2400"/>
                <a:ext cx="38" cy="38"/>
              </a:xfrm>
              <a:custGeom>
                <a:avLst/>
                <a:gdLst>
                  <a:gd name="T0" fmla="*/ 41 w 43"/>
                  <a:gd name="T1" fmla="*/ 17 h 43"/>
                  <a:gd name="T2" fmla="*/ 26 w 43"/>
                  <a:gd name="T3" fmla="*/ 41 h 43"/>
                  <a:gd name="T4" fmla="*/ 2 w 43"/>
                  <a:gd name="T5" fmla="*/ 25 h 43"/>
                  <a:gd name="T6" fmla="*/ 18 w 43"/>
                  <a:gd name="T7" fmla="*/ 2 h 43"/>
                  <a:gd name="T8" fmla="*/ 41 w 43"/>
                  <a:gd name="T9" fmla="*/ 17 h 43"/>
                </a:gdLst>
                <a:ahLst/>
                <a:cxnLst>
                  <a:cxn ang="0">
                    <a:pos x="T0" y="T1"/>
                  </a:cxn>
                  <a:cxn ang="0">
                    <a:pos x="T2" y="T3"/>
                  </a:cxn>
                  <a:cxn ang="0">
                    <a:pos x="T4" y="T5"/>
                  </a:cxn>
                  <a:cxn ang="0">
                    <a:pos x="T6" y="T7"/>
                  </a:cxn>
                  <a:cxn ang="0">
                    <a:pos x="T8" y="T9"/>
                  </a:cxn>
                </a:cxnLst>
                <a:rect l="0" t="0" r="r" b="b"/>
                <a:pathLst>
                  <a:path w="43" h="43">
                    <a:moveTo>
                      <a:pt x="41" y="17"/>
                    </a:moveTo>
                    <a:cubicBezTo>
                      <a:pt x="43" y="28"/>
                      <a:pt x="36" y="39"/>
                      <a:pt x="26" y="41"/>
                    </a:cubicBezTo>
                    <a:cubicBezTo>
                      <a:pt x="15" y="43"/>
                      <a:pt x="5" y="36"/>
                      <a:pt x="2" y="25"/>
                    </a:cubicBezTo>
                    <a:cubicBezTo>
                      <a:pt x="0" y="15"/>
                      <a:pt x="7" y="4"/>
                      <a:pt x="18" y="2"/>
                    </a:cubicBezTo>
                    <a:cubicBezTo>
                      <a:pt x="29" y="0"/>
                      <a:pt x="39" y="7"/>
                      <a:pt x="41" y="17"/>
                    </a:cubicBezTo>
                    <a:close/>
                  </a:path>
                </a:pathLst>
              </a:custGeom>
              <a:solidFill>
                <a:srgbClr val="FC51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9" name="Freeform 38"/>
              <p:cNvSpPr/>
              <p:nvPr/>
            </p:nvSpPr>
            <p:spPr bwMode="auto">
              <a:xfrm>
                <a:off x="2185" y="2310"/>
                <a:ext cx="39" cy="38"/>
              </a:xfrm>
              <a:custGeom>
                <a:avLst/>
                <a:gdLst>
                  <a:gd name="T0" fmla="*/ 40 w 43"/>
                  <a:gd name="T1" fmla="*/ 18 h 43"/>
                  <a:gd name="T2" fmla="*/ 25 w 43"/>
                  <a:gd name="T3" fmla="*/ 41 h 43"/>
                  <a:gd name="T4" fmla="*/ 2 w 43"/>
                  <a:gd name="T5" fmla="*/ 26 h 43"/>
                  <a:gd name="T6" fmla="*/ 17 w 43"/>
                  <a:gd name="T7" fmla="*/ 3 h 43"/>
                  <a:gd name="T8" fmla="*/ 40 w 43"/>
                  <a:gd name="T9" fmla="*/ 18 h 43"/>
                </a:gdLst>
                <a:ahLst/>
                <a:cxnLst>
                  <a:cxn ang="0">
                    <a:pos x="T0" y="T1"/>
                  </a:cxn>
                  <a:cxn ang="0">
                    <a:pos x="T2" y="T3"/>
                  </a:cxn>
                  <a:cxn ang="0">
                    <a:pos x="T4" y="T5"/>
                  </a:cxn>
                  <a:cxn ang="0">
                    <a:pos x="T6" y="T7"/>
                  </a:cxn>
                  <a:cxn ang="0">
                    <a:pos x="T8" y="T9"/>
                  </a:cxn>
                </a:cxnLst>
                <a:rect l="0" t="0" r="r" b="b"/>
                <a:pathLst>
                  <a:path w="43" h="43">
                    <a:moveTo>
                      <a:pt x="40" y="18"/>
                    </a:moveTo>
                    <a:cubicBezTo>
                      <a:pt x="43" y="29"/>
                      <a:pt x="36" y="39"/>
                      <a:pt x="25" y="41"/>
                    </a:cubicBezTo>
                    <a:cubicBezTo>
                      <a:pt x="14" y="43"/>
                      <a:pt x="4" y="37"/>
                      <a:pt x="2" y="26"/>
                    </a:cubicBezTo>
                    <a:cubicBezTo>
                      <a:pt x="0" y="15"/>
                      <a:pt x="6" y="5"/>
                      <a:pt x="17" y="3"/>
                    </a:cubicBezTo>
                    <a:cubicBezTo>
                      <a:pt x="28" y="0"/>
                      <a:pt x="38" y="7"/>
                      <a:pt x="40" y="18"/>
                    </a:cubicBezTo>
                    <a:close/>
                  </a:path>
                </a:pathLst>
              </a:custGeom>
              <a:solidFill>
                <a:srgbClr val="FC51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0" name="Freeform 39"/>
              <p:cNvSpPr/>
              <p:nvPr/>
            </p:nvSpPr>
            <p:spPr bwMode="auto">
              <a:xfrm>
                <a:off x="2200" y="2386"/>
                <a:ext cx="39" cy="38"/>
              </a:xfrm>
              <a:custGeom>
                <a:avLst/>
                <a:gdLst>
                  <a:gd name="T0" fmla="*/ 41 w 43"/>
                  <a:gd name="T1" fmla="*/ 18 h 43"/>
                  <a:gd name="T2" fmla="*/ 25 w 43"/>
                  <a:gd name="T3" fmla="*/ 41 h 43"/>
                  <a:gd name="T4" fmla="*/ 2 w 43"/>
                  <a:gd name="T5" fmla="*/ 26 h 43"/>
                  <a:gd name="T6" fmla="*/ 18 w 43"/>
                  <a:gd name="T7" fmla="*/ 2 h 43"/>
                  <a:gd name="T8" fmla="*/ 41 w 43"/>
                  <a:gd name="T9" fmla="*/ 18 h 43"/>
                </a:gdLst>
                <a:ahLst/>
                <a:cxnLst>
                  <a:cxn ang="0">
                    <a:pos x="T0" y="T1"/>
                  </a:cxn>
                  <a:cxn ang="0">
                    <a:pos x="T2" y="T3"/>
                  </a:cxn>
                  <a:cxn ang="0">
                    <a:pos x="T4" y="T5"/>
                  </a:cxn>
                  <a:cxn ang="0">
                    <a:pos x="T6" y="T7"/>
                  </a:cxn>
                  <a:cxn ang="0">
                    <a:pos x="T8" y="T9"/>
                  </a:cxn>
                </a:cxnLst>
                <a:rect l="0" t="0" r="r" b="b"/>
                <a:pathLst>
                  <a:path w="43" h="43">
                    <a:moveTo>
                      <a:pt x="41" y="18"/>
                    </a:moveTo>
                    <a:cubicBezTo>
                      <a:pt x="43" y="28"/>
                      <a:pt x="36" y="39"/>
                      <a:pt x="25" y="41"/>
                    </a:cubicBezTo>
                    <a:cubicBezTo>
                      <a:pt x="15" y="43"/>
                      <a:pt x="4" y="36"/>
                      <a:pt x="2" y="26"/>
                    </a:cubicBezTo>
                    <a:cubicBezTo>
                      <a:pt x="0" y="15"/>
                      <a:pt x="7" y="4"/>
                      <a:pt x="18" y="2"/>
                    </a:cubicBezTo>
                    <a:cubicBezTo>
                      <a:pt x="28" y="0"/>
                      <a:pt x="39" y="7"/>
                      <a:pt x="41" y="18"/>
                    </a:cubicBezTo>
                    <a:close/>
                  </a:path>
                </a:pathLst>
              </a:custGeom>
              <a:solidFill>
                <a:srgbClr val="FC51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1" name="Freeform 40"/>
              <p:cNvSpPr/>
              <p:nvPr/>
            </p:nvSpPr>
            <p:spPr bwMode="auto">
              <a:xfrm>
                <a:off x="2117" y="2267"/>
                <a:ext cx="38" cy="39"/>
              </a:xfrm>
              <a:custGeom>
                <a:avLst/>
                <a:gdLst>
                  <a:gd name="T0" fmla="*/ 41 w 43"/>
                  <a:gd name="T1" fmla="*/ 17 h 43"/>
                  <a:gd name="T2" fmla="*/ 26 w 43"/>
                  <a:gd name="T3" fmla="*/ 41 h 43"/>
                  <a:gd name="T4" fmla="*/ 2 w 43"/>
                  <a:gd name="T5" fmla="*/ 25 h 43"/>
                  <a:gd name="T6" fmla="*/ 18 w 43"/>
                  <a:gd name="T7" fmla="*/ 2 h 43"/>
                  <a:gd name="T8" fmla="*/ 41 w 43"/>
                  <a:gd name="T9" fmla="*/ 17 h 43"/>
                </a:gdLst>
                <a:ahLst/>
                <a:cxnLst>
                  <a:cxn ang="0">
                    <a:pos x="T0" y="T1"/>
                  </a:cxn>
                  <a:cxn ang="0">
                    <a:pos x="T2" y="T3"/>
                  </a:cxn>
                  <a:cxn ang="0">
                    <a:pos x="T4" y="T5"/>
                  </a:cxn>
                  <a:cxn ang="0">
                    <a:pos x="T6" y="T7"/>
                  </a:cxn>
                  <a:cxn ang="0">
                    <a:pos x="T8" y="T9"/>
                  </a:cxn>
                </a:cxnLst>
                <a:rect l="0" t="0" r="r" b="b"/>
                <a:pathLst>
                  <a:path w="43" h="43">
                    <a:moveTo>
                      <a:pt x="41" y="17"/>
                    </a:moveTo>
                    <a:cubicBezTo>
                      <a:pt x="43" y="28"/>
                      <a:pt x="36" y="39"/>
                      <a:pt x="26" y="41"/>
                    </a:cubicBezTo>
                    <a:cubicBezTo>
                      <a:pt x="15" y="43"/>
                      <a:pt x="4" y="36"/>
                      <a:pt x="2" y="25"/>
                    </a:cubicBezTo>
                    <a:cubicBezTo>
                      <a:pt x="0" y="15"/>
                      <a:pt x="7" y="4"/>
                      <a:pt x="18" y="2"/>
                    </a:cubicBezTo>
                    <a:cubicBezTo>
                      <a:pt x="28" y="0"/>
                      <a:pt x="39" y="7"/>
                      <a:pt x="41" y="17"/>
                    </a:cubicBezTo>
                    <a:close/>
                  </a:path>
                </a:pathLst>
              </a:custGeom>
              <a:solidFill>
                <a:srgbClr val="FC51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2" name="Freeform 41"/>
              <p:cNvSpPr/>
              <p:nvPr/>
            </p:nvSpPr>
            <p:spPr bwMode="auto">
              <a:xfrm>
                <a:off x="1608" y="1971"/>
                <a:ext cx="340" cy="536"/>
              </a:xfrm>
              <a:custGeom>
                <a:avLst/>
                <a:gdLst>
                  <a:gd name="T0" fmla="*/ 381 w 382"/>
                  <a:gd name="T1" fmla="*/ 599 h 601"/>
                  <a:gd name="T2" fmla="*/ 230 w 382"/>
                  <a:gd name="T3" fmla="*/ 453 h 601"/>
                  <a:gd name="T4" fmla="*/ 162 w 382"/>
                  <a:gd name="T5" fmla="*/ 277 h 601"/>
                  <a:gd name="T6" fmla="*/ 112 w 382"/>
                  <a:gd name="T7" fmla="*/ 133 h 601"/>
                  <a:gd name="T8" fmla="*/ 3 w 382"/>
                  <a:gd name="T9" fmla="*/ 1 h 601"/>
                  <a:gd name="T10" fmla="*/ 2 w 382"/>
                  <a:gd name="T11" fmla="*/ 3 h 601"/>
                  <a:gd name="T12" fmla="*/ 112 w 382"/>
                  <a:gd name="T13" fmla="*/ 144 h 601"/>
                  <a:gd name="T14" fmla="*/ 165 w 382"/>
                  <a:gd name="T15" fmla="*/ 304 h 601"/>
                  <a:gd name="T16" fmla="*/ 237 w 382"/>
                  <a:gd name="T17" fmla="*/ 471 h 601"/>
                  <a:gd name="T18" fmla="*/ 380 w 382"/>
                  <a:gd name="T19" fmla="*/ 601 h 601"/>
                  <a:gd name="T20" fmla="*/ 381 w 382"/>
                  <a:gd name="T21" fmla="*/ 599 h 6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82" h="601">
                    <a:moveTo>
                      <a:pt x="381" y="599"/>
                    </a:moveTo>
                    <a:cubicBezTo>
                      <a:pt x="319" y="565"/>
                      <a:pt x="268" y="513"/>
                      <a:pt x="230" y="453"/>
                    </a:cubicBezTo>
                    <a:cubicBezTo>
                      <a:pt x="197" y="399"/>
                      <a:pt x="180" y="337"/>
                      <a:pt x="162" y="277"/>
                    </a:cubicBezTo>
                    <a:cubicBezTo>
                      <a:pt x="149" y="228"/>
                      <a:pt x="135" y="179"/>
                      <a:pt x="112" y="133"/>
                    </a:cubicBezTo>
                    <a:cubicBezTo>
                      <a:pt x="87" y="81"/>
                      <a:pt x="49" y="36"/>
                      <a:pt x="3" y="1"/>
                    </a:cubicBezTo>
                    <a:cubicBezTo>
                      <a:pt x="2" y="0"/>
                      <a:pt x="0" y="2"/>
                      <a:pt x="2" y="3"/>
                    </a:cubicBezTo>
                    <a:cubicBezTo>
                      <a:pt x="47" y="44"/>
                      <a:pt x="86" y="89"/>
                      <a:pt x="112" y="144"/>
                    </a:cubicBezTo>
                    <a:cubicBezTo>
                      <a:pt x="136" y="195"/>
                      <a:pt x="149" y="250"/>
                      <a:pt x="165" y="304"/>
                    </a:cubicBezTo>
                    <a:cubicBezTo>
                      <a:pt x="182" y="363"/>
                      <a:pt x="202" y="420"/>
                      <a:pt x="237" y="471"/>
                    </a:cubicBezTo>
                    <a:cubicBezTo>
                      <a:pt x="273" y="525"/>
                      <a:pt x="321" y="573"/>
                      <a:pt x="380" y="601"/>
                    </a:cubicBezTo>
                    <a:cubicBezTo>
                      <a:pt x="381" y="601"/>
                      <a:pt x="382" y="600"/>
                      <a:pt x="381" y="599"/>
                    </a:cubicBezTo>
                    <a:close/>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3" name="Freeform 42"/>
              <p:cNvSpPr/>
              <p:nvPr/>
            </p:nvSpPr>
            <p:spPr bwMode="auto">
              <a:xfrm>
                <a:off x="1523" y="1898"/>
                <a:ext cx="98" cy="89"/>
              </a:xfrm>
              <a:custGeom>
                <a:avLst/>
                <a:gdLst>
                  <a:gd name="T0" fmla="*/ 108 w 110"/>
                  <a:gd name="T1" fmla="*/ 93 h 100"/>
                  <a:gd name="T2" fmla="*/ 40 w 110"/>
                  <a:gd name="T3" fmla="*/ 62 h 100"/>
                  <a:gd name="T4" fmla="*/ 108 w 110"/>
                  <a:gd name="T5" fmla="*/ 93 h 100"/>
                </a:gdLst>
                <a:ahLst/>
                <a:cxnLst>
                  <a:cxn ang="0">
                    <a:pos x="T0" y="T1"/>
                  </a:cxn>
                  <a:cxn ang="0">
                    <a:pos x="T2" y="T3"/>
                  </a:cxn>
                  <a:cxn ang="0">
                    <a:pos x="T4" y="T5"/>
                  </a:cxn>
                </a:cxnLst>
                <a:rect l="0" t="0" r="r" b="b"/>
                <a:pathLst>
                  <a:path w="110" h="100">
                    <a:moveTo>
                      <a:pt x="108" y="93"/>
                    </a:moveTo>
                    <a:cubicBezTo>
                      <a:pt x="90" y="89"/>
                      <a:pt x="64" y="100"/>
                      <a:pt x="40" y="62"/>
                    </a:cubicBezTo>
                    <a:cubicBezTo>
                      <a:pt x="0" y="0"/>
                      <a:pt x="110" y="21"/>
                      <a:pt x="108" y="93"/>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4" name="Freeform 43"/>
              <p:cNvSpPr/>
              <p:nvPr/>
            </p:nvSpPr>
            <p:spPr bwMode="auto">
              <a:xfrm>
                <a:off x="1530" y="1988"/>
                <a:ext cx="106" cy="60"/>
              </a:xfrm>
              <a:custGeom>
                <a:avLst/>
                <a:gdLst>
                  <a:gd name="T0" fmla="*/ 119 w 119"/>
                  <a:gd name="T1" fmla="*/ 7 h 67"/>
                  <a:gd name="T2" fmla="*/ 50 w 119"/>
                  <a:gd name="T3" fmla="*/ 22 h 67"/>
                  <a:gd name="T4" fmla="*/ 119 w 119"/>
                  <a:gd name="T5" fmla="*/ 7 h 67"/>
                </a:gdLst>
                <a:ahLst/>
                <a:cxnLst>
                  <a:cxn ang="0">
                    <a:pos x="T0" y="T1"/>
                  </a:cxn>
                  <a:cxn ang="0">
                    <a:pos x="T2" y="T3"/>
                  </a:cxn>
                  <a:cxn ang="0">
                    <a:pos x="T4" y="T5"/>
                  </a:cxn>
                </a:cxnLst>
                <a:rect l="0" t="0" r="r" b="b"/>
                <a:pathLst>
                  <a:path w="119" h="67">
                    <a:moveTo>
                      <a:pt x="119" y="7"/>
                    </a:moveTo>
                    <a:cubicBezTo>
                      <a:pt x="105" y="5"/>
                      <a:pt x="74" y="0"/>
                      <a:pt x="50" y="22"/>
                    </a:cubicBezTo>
                    <a:cubicBezTo>
                      <a:pt x="0" y="67"/>
                      <a:pt x="110" y="62"/>
                      <a:pt x="119" y="7"/>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5" name="Freeform 44"/>
              <p:cNvSpPr/>
              <p:nvPr/>
            </p:nvSpPr>
            <p:spPr bwMode="auto">
              <a:xfrm>
                <a:off x="1608" y="1882"/>
                <a:ext cx="66" cy="114"/>
              </a:xfrm>
              <a:custGeom>
                <a:avLst/>
                <a:gdLst>
                  <a:gd name="T0" fmla="*/ 33 w 74"/>
                  <a:gd name="T1" fmla="*/ 127 h 127"/>
                  <a:gd name="T2" fmla="*/ 71 w 74"/>
                  <a:gd name="T3" fmla="*/ 67 h 127"/>
                  <a:gd name="T4" fmla="*/ 33 w 74"/>
                  <a:gd name="T5" fmla="*/ 127 h 127"/>
                </a:gdLst>
                <a:ahLst/>
                <a:cxnLst>
                  <a:cxn ang="0">
                    <a:pos x="T0" y="T1"/>
                  </a:cxn>
                  <a:cxn ang="0">
                    <a:pos x="T2" y="T3"/>
                  </a:cxn>
                  <a:cxn ang="0">
                    <a:pos x="T4" y="T5"/>
                  </a:cxn>
                </a:cxnLst>
                <a:rect l="0" t="0" r="r" b="b"/>
                <a:pathLst>
                  <a:path w="74" h="127">
                    <a:moveTo>
                      <a:pt x="33" y="127"/>
                    </a:moveTo>
                    <a:cubicBezTo>
                      <a:pt x="44" y="118"/>
                      <a:pt x="70" y="100"/>
                      <a:pt x="71" y="67"/>
                    </a:cubicBezTo>
                    <a:cubicBezTo>
                      <a:pt x="74" y="0"/>
                      <a:pt x="0" y="82"/>
                      <a:pt x="33" y="127"/>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6" name="Freeform 45"/>
              <p:cNvSpPr/>
              <p:nvPr/>
            </p:nvSpPr>
            <p:spPr bwMode="auto">
              <a:xfrm>
                <a:off x="1570" y="2036"/>
                <a:ext cx="110" cy="58"/>
              </a:xfrm>
              <a:custGeom>
                <a:avLst/>
                <a:gdLst>
                  <a:gd name="T0" fmla="*/ 124 w 124"/>
                  <a:gd name="T1" fmla="*/ 11 h 65"/>
                  <a:gd name="T2" fmla="*/ 53 w 124"/>
                  <a:gd name="T3" fmla="*/ 21 h 65"/>
                  <a:gd name="T4" fmla="*/ 124 w 124"/>
                  <a:gd name="T5" fmla="*/ 11 h 65"/>
                </a:gdLst>
                <a:ahLst/>
                <a:cxnLst>
                  <a:cxn ang="0">
                    <a:pos x="T0" y="T1"/>
                  </a:cxn>
                  <a:cxn ang="0">
                    <a:pos x="T2" y="T3"/>
                  </a:cxn>
                  <a:cxn ang="0">
                    <a:pos x="T4" y="T5"/>
                  </a:cxn>
                </a:cxnLst>
                <a:rect l="0" t="0" r="r" b="b"/>
                <a:pathLst>
                  <a:path w="124" h="65">
                    <a:moveTo>
                      <a:pt x="124" y="11"/>
                    </a:moveTo>
                    <a:cubicBezTo>
                      <a:pt x="109" y="8"/>
                      <a:pt x="79" y="0"/>
                      <a:pt x="53" y="21"/>
                    </a:cubicBezTo>
                    <a:cubicBezTo>
                      <a:pt x="0" y="62"/>
                      <a:pt x="110" y="65"/>
                      <a:pt x="124" y="11"/>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7" name="Freeform 46"/>
              <p:cNvSpPr/>
              <p:nvPr/>
            </p:nvSpPr>
            <p:spPr bwMode="auto">
              <a:xfrm>
                <a:off x="1655" y="1938"/>
                <a:ext cx="72" cy="109"/>
              </a:xfrm>
              <a:custGeom>
                <a:avLst/>
                <a:gdLst>
                  <a:gd name="T0" fmla="*/ 29 w 80"/>
                  <a:gd name="T1" fmla="*/ 123 h 123"/>
                  <a:gd name="T2" fmla="*/ 72 w 80"/>
                  <a:gd name="T3" fmla="*/ 66 h 123"/>
                  <a:gd name="T4" fmla="*/ 29 w 80"/>
                  <a:gd name="T5" fmla="*/ 123 h 123"/>
                </a:gdLst>
                <a:ahLst/>
                <a:cxnLst>
                  <a:cxn ang="0">
                    <a:pos x="T0" y="T1"/>
                  </a:cxn>
                  <a:cxn ang="0">
                    <a:pos x="T2" y="T3"/>
                  </a:cxn>
                  <a:cxn ang="0">
                    <a:pos x="T4" y="T5"/>
                  </a:cxn>
                </a:cxnLst>
                <a:rect l="0" t="0" r="r" b="b"/>
                <a:pathLst>
                  <a:path w="80" h="123">
                    <a:moveTo>
                      <a:pt x="29" y="123"/>
                    </a:moveTo>
                    <a:cubicBezTo>
                      <a:pt x="41" y="115"/>
                      <a:pt x="68" y="99"/>
                      <a:pt x="72" y="66"/>
                    </a:cubicBezTo>
                    <a:cubicBezTo>
                      <a:pt x="80" y="0"/>
                      <a:pt x="0" y="76"/>
                      <a:pt x="29" y="123"/>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8" name="Freeform 47"/>
              <p:cNvSpPr/>
              <p:nvPr/>
            </p:nvSpPr>
            <p:spPr bwMode="auto">
              <a:xfrm>
                <a:off x="1597" y="2085"/>
                <a:ext cx="112" cy="58"/>
              </a:xfrm>
              <a:custGeom>
                <a:avLst/>
                <a:gdLst>
                  <a:gd name="T0" fmla="*/ 125 w 125"/>
                  <a:gd name="T1" fmla="*/ 12 h 65"/>
                  <a:gd name="T2" fmla="*/ 54 w 125"/>
                  <a:gd name="T3" fmla="*/ 19 h 65"/>
                  <a:gd name="T4" fmla="*/ 125 w 125"/>
                  <a:gd name="T5" fmla="*/ 12 h 65"/>
                </a:gdLst>
                <a:ahLst/>
                <a:cxnLst>
                  <a:cxn ang="0">
                    <a:pos x="T0" y="T1"/>
                  </a:cxn>
                  <a:cxn ang="0">
                    <a:pos x="T2" y="T3"/>
                  </a:cxn>
                  <a:cxn ang="0">
                    <a:pos x="T4" y="T5"/>
                  </a:cxn>
                </a:cxnLst>
                <a:rect l="0" t="0" r="r" b="b"/>
                <a:pathLst>
                  <a:path w="125" h="65">
                    <a:moveTo>
                      <a:pt x="125" y="12"/>
                    </a:moveTo>
                    <a:cubicBezTo>
                      <a:pt x="111" y="9"/>
                      <a:pt x="81" y="0"/>
                      <a:pt x="54" y="19"/>
                    </a:cubicBezTo>
                    <a:cubicBezTo>
                      <a:pt x="0" y="60"/>
                      <a:pt x="110" y="65"/>
                      <a:pt x="125" y="12"/>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9" name="Freeform 48"/>
              <p:cNvSpPr/>
              <p:nvPr/>
            </p:nvSpPr>
            <p:spPr bwMode="auto">
              <a:xfrm>
                <a:off x="1685" y="1987"/>
                <a:ext cx="74" cy="110"/>
              </a:xfrm>
              <a:custGeom>
                <a:avLst/>
                <a:gdLst>
                  <a:gd name="T0" fmla="*/ 28 w 83"/>
                  <a:gd name="T1" fmla="*/ 123 h 123"/>
                  <a:gd name="T2" fmla="*/ 73 w 83"/>
                  <a:gd name="T3" fmla="*/ 67 h 123"/>
                  <a:gd name="T4" fmla="*/ 28 w 83"/>
                  <a:gd name="T5" fmla="*/ 123 h 123"/>
                </a:gdLst>
                <a:ahLst/>
                <a:cxnLst>
                  <a:cxn ang="0">
                    <a:pos x="T0" y="T1"/>
                  </a:cxn>
                  <a:cxn ang="0">
                    <a:pos x="T2" y="T3"/>
                  </a:cxn>
                  <a:cxn ang="0">
                    <a:pos x="T4" y="T5"/>
                  </a:cxn>
                </a:cxnLst>
                <a:rect l="0" t="0" r="r" b="b"/>
                <a:pathLst>
                  <a:path w="83" h="123">
                    <a:moveTo>
                      <a:pt x="28" y="123"/>
                    </a:moveTo>
                    <a:cubicBezTo>
                      <a:pt x="40" y="115"/>
                      <a:pt x="68" y="100"/>
                      <a:pt x="73" y="67"/>
                    </a:cubicBezTo>
                    <a:cubicBezTo>
                      <a:pt x="83" y="0"/>
                      <a:pt x="0" y="74"/>
                      <a:pt x="28" y="123"/>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0" name="Freeform 49"/>
              <p:cNvSpPr/>
              <p:nvPr/>
            </p:nvSpPr>
            <p:spPr bwMode="auto">
              <a:xfrm>
                <a:off x="1620" y="2143"/>
                <a:ext cx="114" cy="60"/>
              </a:xfrm>
              <a:custGeom>
                <a:avLst/>
                <a:gdLst>
                  <a:gd name="T0" fmla="*/ 128 w 128"/>
                  <a:gd name="T1" fmla="*/ 15 h 67"/>
                  <a:gd name="T2" fmla="*/ 57 w 128"/>
                  <a:gd name="T3" fmla="*/ 18 h 67"/>
                  <a:gd name="T4" fmla="*/ 128 w 128"/>
                  <a:gd name="T5" fmla="*/ 15 h 67"/>
                </a:gdLst>
                <a:ahLst/>
                <a:cxnLst>
                  <a:cxn ang="0">
                    <a:pos x="T0" y="T1"/>
                  </a:cxn>
                  <a:cxn ang="0">
                    <a:pos x="T2" y="T3"/>
                  </a:cxn>
                  <a:cxn ang="0">
                    <a:pos x="T4" y="T5"/>
                  </a:cxn>
                </a:cxnLst>
                <a:rect l="0" t="0" r="r" b="b"/>
                <a:pathLst>
                  <a:path w="128" h="67">
                    <a:moveTo>
                      <a:pt x="128" y="15"/>
                    </a:moveTo>
                    <a:cubicBezTo>
                      <a:pt x="114" y="11"/>
                      <a:pt x="85" y="0"/>
                      <a:pt x="57" y="18"/>
                    </a:cubicBezTo>
                    <a:cubicBezTo>
                      <a:pt x="0" y="54"/>
                      <a:pt x="110" y="67"/>
                      <a:pt x="128" y="15"/>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1" name="Freeform 50"/>
              <p:cNvSpPr/>
              <p:nvPr/>
            </p:nvSpPr>
            <p:spPr bwMode="auto">
              <a:xfrm>
                <a:off x="1713" y="2053"/>
                <a:ext cx="78" cy="105"/>
              </a:xfrm>
              <a:custGeom>
                <a:avLst/>
                <a:gdLst>
                  <a:gd name="T0" fmla="*/ 24 w 87"/>
                  <a:gd name="T1" fmla="*/ 118 h 118"/>
                  <a:gd name="T2" fmla="*/ 73 w 87"/>
                  <a:gd name="T3" fmla="*/ 66 h 118"/>
                  <a:gd name="T4" fmla="*/ 24 w 87"/>
                  <a:gd name="T5" fmla="*/ 118 h 118"/>
                </a:gdLst>
                <a:ahLst/>
                <a:cxnLst>
                  <a:cxn ang="0">
                    <a:pos x="T0" y="T1"/>
                  </a:cxn>
                  <a:cxn ang="0">
                    <a:pos x="T2" y="T3"/>
                  </a:cxn>
                  <a:cxn ang="0">
                    <a:pos x="T4" y="T5"/>
                  </a:cxn>
                </a:cxnLst>
                <a:rect l="0" t="0" r="r" b="b"/>
                <a:pathLst>
                  <a:path w="87" h="118">
                    <a:moveTo>
                      <a:pt x="24" y="118"/>
                    </a:moveTo>
                    <a:cubicBezTo>
                      <a:pt x="37" y="111"/>
                      <a:pt x="65" y="98"/>
                      <a:pt x="73" y="66"/>
                    </a:cubicBezTo>
                    <a:cubicBezTo>
                      <a:pt x="87" y="0"/>
                      <a:pt x="0" y="68"/>
                      <a:pt x="24" y="118"/>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2" name="Freeform 51"/>
              <p:cNvSpPr/>
              <p:nvPr/>
            </p:nvSpPr>
            <p:spPr bwMode="auto">
              <a:xfrm>
                <a:off x="1635" y="2197"/>
                <a:ext cx="116" cy="60"/>
              </a:xfrm>
              <a:custGeom>
                <a:avLst/>
                <a:gdLst>
                  <a:gd name="T0" fmla="*/ 130 w 130"/>
                  <a:gd name="T1" fmla="*/ 17 h 68"/>
                  <a:gd name="T2" fmla="*/ 58 w 130"/>
                  <a:gd name="T3" fmla="*/ 16 h 68"/>
                  <a:gd name="T4" fmla="*/ 130 w 130"/>
                  <a:gd name="T5" fmla="*/ 17 h 68"/>
                </a:gdLst>
                <a:ahLst/>
                <a:cxnLst>
                  <a:cxn ang="0">
                    <a:pos x="T0" y="T1"/>
                  </a:cxn>
                  <a:cxn ang="0">
                    <a:pos x="T2" y="T3"/>
                  </a:cxn>
                  <a:cxn ang="0">
                    <a:pos x="T4" y="T5"/>
                  </a:cxn>
                </a:cxnLst>
                <a:rect l="0" t="0" r="r" b="b"/>
                <a:pathLst>
                  <a:path w="130" h="68">
                    <a:moveTo>
                      <a:pt x="130" y="17"/>
                    </a:moveTo>
                    <a:cubicBezTo>
                      <a:pt x="116" y="12"/>
                      <a:pt x="87" y="0"/>
                      <a:pt x="58" y="16"/>
                    </a:cubicBezTo>
                    <a:cubicBezTo>
                      <a:pt x="0" y="49"/>
                      <a:pt x="109" y="68"/>
                      <a:pt x="130" y="17"/>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3" name="Freeform 52"/>
              <p:cNvSpPr/>
              <p:nvPr/>
            </p:nvSpPr>
            <p:spPr bwMode="auto">
              <a:xfrm>
                <a:off x="1732" y="2110"/>
                <a:ext cx="80" cy="103"/>
              </a:xfrm>
              <a:custGeom>
                <a:avLst/>
                <a:gdLst>
                  <a:gd name="T0" fmla="*/ 22 w 90"/>
                  <a:gd name="T1" fmla="*/ 115 h 115"/>
                  <a:gd name="T2" fmla="*/ 73 w 90"/>
                  <a:gd name="T3" fmla="*/ 65 h 115"/>
                  <a:gd name="T4" fmla="*/ 22 w 90"/>
                  <a:gd name="T5" fmla="*/ 115 h 115"/>
                </a:gdLst>
                <a:ahLst/>
                <a:cxnLst>
                  <a:cxn ang="0">
                    <a:pos x="T0" y="T1"/>
                  </a:cxn>
                  <a:cxn ang="0">
                    <a:pos x="T2" y="T3"/>
                  </a:cxn>
                  <a:cxn ang="0">
                    <a:pos x="T4" y="T5"/>
                  </a:cxn>
                </a:cxnLst>
                <a:rect l="0" t="0" r="r" b="b"/>
                <a:pathLst>
                  <a:path w="90" h="115">
                    <a:moveTo>
                      <a:pt x="22" y="115"/>
                    </a:moveTo>
                    <a:cubicBezTo>
                      <a:pt x="35" y="108"/>
                      <a:pt x="64" y="97"/>
                      <a:pt x="73" y="65"/>
                    </a:cubicBezTo>
                    <a:cubicBezTo>
                      <a:pt x="90" y="0"/>
                      <a:pt x="0" y="64"/>
                      <a:pt x="22" y="115"/>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4" name="Freeform 53"/>
              <p:cNvSpPr/>
              <p:nvPr/>
            </p:nvSpPr>
            <p:spPr bwMode="auto">
              <a:xfrm>
                <a:off x="1651" y="2262"/>
                <a:ext cx="116" cy="60"/>
              </a:xfrm>
              <a:custGeom>
                <a:avLst/>
                <a:gdLst>
                  <a:gd name="T0" fmla="*/ 130 w 130"/>
                  <a:gd name="T1" fmla="*/ 17 h 68"/>
                  <a:gd name="T2" fmla="*/ 59 w 130"/>
                  <a:gd name="T3" fmla="*/ 16 h 68"/>
                  <a:gd name="T4" fmla="*/ 130 w 130"/>
                  <a:gd name="T5" fmla="*/ 17 h 68"/>
                </a:gdLst>
                <a:ahLst/>
                <a:cxnLst>
                  <a:cxn ang="0">
                    <a:pos x="T0" y="T1"/>
                  </a:cxn>
                  <a:cxn ang="0">
                    <a:pos x="T2" y="T3"/>
                  </a:cxn>
                  <a:cxn ang="0">
                    <a:pos x="T4" y="T5"/>
                  </a:cxn>
                </a:cxnLst>
                <a:rect l="0" t="0" r="r" b="b"/>
                <a:pathLst>
                  <a:path w="130" h="68">
                    <a:moveTo>
                      <a:pt x="130" y="17"/>
                    </a:moveTo>
                    <a:cubicBezTo>
                      <a:pt x="117" y="12"/>
                      <a:pt x="88" y="0"/>
                      <a:pt x="59" y="16"/>
                    </a:cubicBezTo>
                    <a:cubicBezTo>
                      <a:pt x="0" y="50"/>
                      <a:pt x="110" y="68"/>
                      <a:pt x="130" y="17"/>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5" name="Freeform 54"/>
              <p:cNvSpPr/>
              <p:nvPr/>
            </p:nvSpPr>
            <p:spPr bwMode="auto">
              <a:xfrm>
                <a:off x="1749" y="2175"/>
                <a:ext cx="80" cy="103"/>
              </a:xfrm>
              <a:custGeom>
                <a:avLst/>
                <a:gdLst>
                  <a:gd name="T0" fmla="*/ 21 w 90"/>
                  <a:gd name="T1" fmla="*/ 115 h 115"/>
                  <a:gd name="T2" fmla="*/ 72 w 90"/>
                  <a:gd name="T3" fmla="*/ 65 h 115"/>
                  <a:gd name="T4" fmla="*/ 21 w 90"/>
                  <a:gd name="T5" fmla="*/ 115 h 115"/>
                </a:gdLst>
                <a:ahLst/>
                <a:cxnLst>
                  <a:cxn ang="0">
                    <a:pos x="T0" y="T1"/>
                  </a:cxn>
                  <a:cxn ang="0">
                    <a:pos x="T2" y="T3"/>
                  </a:cxn>
                  <a:cxn ang="0">
                    <a:pos x="T4" y="T5"/>
                  </a:cxn>
                </a:cxnLst>
                <a:rect l="0" t="0" r="r" b="b"/>
                <a:pathLst>
                  <a:path w="90" h="115">
                    <a:moveTo>
                      <a:pt x="21" y="115"/>
                    </a:moveTo>
                    <a:cubicBezTo>
                      <a:pt x="34" y="109"/>
                      <a:pt x="63" y="97"/>
                      <a:pt x="72" y="65"/>
                    </a:cubicBezTo>
                    <a:cubicBezTo>
                      <a:pt x="90" y="0"/>
                      <a:pt x="0" y="64"/>
                      <a:pt x="21" y="115"/>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6" name="Freeform 55"/>
              <p:cNvSpPr/>
              <p:nvPr/>
            </p:nvSpPr>
            <p:spPr bwMode="auto">
              <a:xfrm>
                <a:off x="1677" y="2325"/>
                <a:ext cx="116" cy="62"/>
              </a:xfrm>
              <a:custGeom>
                <a:avLst/>
                <a:gdLst>
                  <a:gd name="T0" fmla="*/ 130 w 130"/>
                  <a:gd name="T1" fmla="*/ 17 h 69"/>
                  <a:gd name="T2" fmla="*/ 59 w 130"/>
                  <a:gd name="T3" fmla="*/ 17 h 69"/>
                  <a:gd name="T4" fmla="*/ 130 w 130"/>
                  <a:gd name="T5" fmla="*/ 17 h 69"/>
                </a:gdLst>
                <a:ahLst/>
                <a:cxnLst>
                  <a:cxn ang="0">
                    <a:pos x="T0" y="T1"/>
                  </a:cxn>
                  <a:cxn ang="0">
                    <a:pos x="T2" y="T3"/>
                  </a:cxn>
                  <a:cxn ang="0">
                    <a:pos x="T4" y="T5"/>
                  </a:cxn>
                </a:cxnLst>
                <a:rect l="0" t="0" r="r" b="b"/>
                <a:pathLst>
                  <a:path w="130" h="69">
                    <a:moveTo>
                      <a:pt x="130" y="17"/>
                    </a:moveTo>
                    <a:cubicBezTo>
                      <a:pt x="117" y="13"/>
                      <a:pt x="88" y="0"/>
                      <a:pt x="59" y="17"/>
                    </a:cubicBezTo>
                    <a:cubicBezTo>
                      <a:pt x="0" y="50"/>
                      <a:pt x="109" y="69"/>
                      <a:pt x="130" y="17"/>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7" name="Freeform 56"/>
              <p:cNvSpPr/>
              <p:nvPr/>
            </p:nvSpPr>
            <p:spPr bwMode="auto">
              <a:xfrm>
                <a:off x="1775" y="2240"/>
                <a:ext cx="80" cy="102"/>
              </a:xfrm>
              <a:custGeom>
                <a:avLst/>
                <a:gdLst>
                  <a:gd name="T0" fmla="*/ 21 w 90"/>
                  <a:gd name="T1" fmla="*/ 115 h 115"/>
                  <a:gd name="T2" fmla="*/ 72 w 90"/>
                  <a:gd name="T3" fmla="*/ 65 h 115"/>
                  <a:gd name="T4" fmla="*/ 21 w 90"/>
                  <a:gd name="T5" fmla="*/ 115 h 115"/>
                </a:gdLst>
                <a:ahLst/>
                <a:cxnLst>
                  <a:cxn ang="0">
                    <a:pos x="T0" y="T1"/>
                  </a:cxn>
                  <a:cxn ang="0">
                    <a:pos x="T2" y="T3"/>
                  </a:cxn>
                  <a:cxn ang="0">
                    <a:pos x="T4" y="T5"/>
                  </a:cxn>
                </a:cxnLst>
                <a:rect l="0" t="0" r="r" b="b"/>
                <a:pathLst>
                  <a:path w="90" h="115">
                    <a:moveTo>
                      <a:pt x="21" y="115"/>
                    </a:moveTo>
                    <a:cubicBezTo>
                      <a:pt x="34" y="108"/>
                      <a:pt x="63" y="96"/>
                      <a:pt x="72" y="65"/>
                    </a:cubicBezTo>
                    <a:cubicBezTo>
                      <a:pt x="90" y="0"/>
                      <a:pt x="0" y="63"/>
                      <a:pt x="21" y="115"/>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8" name="Freeform 57"/>
              <p:cNvSpPr/>
              <p:nvPr/>
            </p:nvSpPr>
            <p:spPr bwMode="auto">
              <a:xfrm>
                <a:off x="1666" y="2518"/>
                <a:ext cx="477" cy="231"/>
              </a:xfrm>
              <a:custGeom>
                <a:avLst/>
                <a:gdLst>
                  <a:gd name="T0" fmla="*/ 0 w 535"/>
                  <a:gd name="T1" fmla="*/ 77 h 260"/>
                  <a:gd name="T2" fmla="*/ 35 w 535"/>
                  <a:gd name="T3" fmla="*/ 103 h 260"/>
                  <a:gd name="T4" fmla="*/ 535 w 535"/>
                  <a:gd name="T5" fmla="*/ 133 h 260"/>
                  <a:gd name="T6" fmla="*/ 0 w 535"/>
                  <a:gd name="T7" fmla="*/ 77 h 260"/>
                </a:gdLst>
                <a:ahLst/>
                <a:cxnLst>
                  <a:cxn ang="0">
                    <a:pos x="T0" y="T1"/>
                  </a:cxn>
                  <a:cxn ang="0">
                    <a:pos x="T2" y="T3"/>
                  </a:cxn>
                  <a:cxn ang="0">
                    <a:pos x="T4" y="T5"/>
                  </a:cxn>
                  <a:cxn ang="0">
                    <a:pos x="T6" y="T7"/>
                  </a:cxn>
                </a:cxnLst>
                <a:rect l="0" t="0" r="r" b="b"/>
                <a:pathLst>
                  <a:path w="535" h="260">
                    <a:moveTo>
                      <a:pt x="0" y="77"/>
                    </a:moveTo>
                    <a:cubicBezTo>
                      <a:pt x="35" y="103"/>
                      <a:pt x="35" y="103"/>
                      <a:pt x="35" y="103"/>
                    </a:cubicBezTo>
                    <a:cubicBezTo>
                      <a:pt x="155" y="200"/>
                      <a:pt x="345" y="260"/>
                      <a:pt x="535" y="133"/>
                    </a:cubicBezTo>
                    <a:cubicBezTo>
                      <a:pt x="347" y="127"/>
                      <a:pt x="191" y="0"/>
                      <a:pt x="0" y="77"/>
                    </a:cubicBezTo>
                    <a:close/>
                  </a:path>
                </a:pathLst>
              </a:custGeom>
              <a:solidFill>
                <a:srgbClr val="C6E03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9" name="Freeform 58"/>
              <p:cNvSpPr/>
              <p:nvPr/>
            </p:nvSpPr>
            <p:spPr bwMode="auto">
              <a:xfrm>
                <a:off x="1716" y="2588"/>
                <a:ext cx="377" cy="72"/>
              </a:xfrm>
              <a:custGeom>
                <a:avLst/>
                <a:gdLst>
                  <a:gd name="T0" fmla="*/ 1 w 423"/>
                  <a:gd name="T1" fmla="*/ 2 h 81"/>
                  <a:gd name="T2" fmla="*/ 238 w 423"/>
                  <a:gd name="T3" fmla="*/ 54 h 81"/>
                  <a:gd name="T4" fmla="*/ 335 w 423"/>
                  <a:gd name="T5" fmla="*/ 76 h 81"/>
                  <a:gd name="T6" fmla="*/ 420 w 423"/>
                  <a:gd name="T7" fmla="*/ 69 h 81"/>
                  <a:gd name="T8" fmla="*/ 420 w 423"/>
                  <a:gd name="T9" fmla="*/ 63 h 81"/>
                  <a:gd name="T10" fmla="*/ 335 w 423"/>
                  <a:gd name="T11" fmla="*/ 64 h 81"/>
                  <a:gd name="T12" fmla="*/ 228 w 423"/>
                  <a:gd name="T13" fmla="*/ 41 h 81"/>
                  <a:gd name="T14" fmla="*/ 1 w 423"/>
                  <a:gd name="T15" fmla="*/ 0 h 81"/>
                  <a:gd name="T16" fmla="*/ 1 w 423"/>
                  <a:gd name="T17" fmla="*/ 2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2" h="81">
                    <a:moveTo>
                      <a:pt x="1" y="2"/>
                    </a:moveTo>
                    <a:cubicBezTo>
                      <a:pt x="82" y="12"/>
                      <a:pt x="161" y="30"/>
                      <a:pt x="238" y="54"/>
                    </a:cubicBezTo>
                    <a:cubicBezTo>
                      <a:pt x="270" y="63"/>
                      <a:pt x="302" y="72"/>
                      <a:pt x="335" y="76"/>
                    </a:cubicBezTo>
                    <a:cubicBezTo>
                      <a:pt x="362" y="79"/>
                      <a:pt x="395" y="81"/>
                      <a:pt x="420" y="69"/>
                    </a:cubicBezTo>
                    <a:cubicBezTo>
                      <a:pt x="423" y="68"/>
                      <a:pt x="422" y="63"/>
                      <a:pt x="420" y="63"/>
                    </a:cubicBezTo>
                    <a:cubicBezTo>
                      <a:pt x="392" y="59"/>
                      <a:pt x="363" y="66"/>
                      <a:pt x="335" y="64"/>
                    </a:cubicBezTo>
                    <a:cubicBezTo>
                      <a:pt x="299" y="61"/>
                      <a:pt x="263" y="51"/>
                      <a:pt x="228" y="41"/>
                    </a:cubicBezTo>
                    <a:cubicBezTo>
                      <a:pt x="154" y="22"/>
                      <a:pt x="77" y="7"/>
                      <a:pt x="1" y="0"/>
                    </a:cubicBezTo>
                    <a:cubicBezTo>
                      <a:pt x="0" y="0"/>
                      <a:pt x="0" y="2"/>
                      <a:pt x="1" y="2"/>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0" name="Freeform 59"/>
              <p:cNvSpPr/>
              <p:nvPr/>
            </p:nvSpPr>
            <p:spPr bwMode="auto">
              <a:xfrm>
                <a:off x="3530" y="1041"/>
                <a:ext cx="340" cy="214"/>
              </a:xfrm>
              <a:custGeom>
                <a:avLst/>
                <a:gdLst>
                  <a:gd name="T0" fmla="*/ 381 w 381"/>
                  <a:gd name="T1" fmla="*/ 241 h 241"/>
                  <a:gd name="T2" fmla="*/ 344 w 381"/>
                  <a:gd name="T3" fmla="*/ 240 h 241"/>
                  <a:gd name="T4" fmla="*/ 0 w 381"/>
                  <a:gd name="T5" fmla="*/ 0 h 241"/>
                  <a:gd name="T6" fmla="*/ 381 w 381"/>
                  <a:gd name="T7" fmla="*/ 241 h 241"/>
                </a:gdLst>
                <a:ahLst/>
                <a:cxnLst>
                  <a:cxn ang="0">
                    <a:pos x="T0" y="T1"/>
                  </a:cxn>
                  <a:cxn ang="0">
                    <a:pos x="T2" y="T3"/>
                  </a:cxn>
                  <a:cxn ang="0">
                    <a:pos x="T4" y="T5"/>
                  </a:cxn>
                  <a:cxn ang="0">
                    <a:pos x="T6" y="T7"/>
                  </a:cxn>
                </a:cxnLst>
                <a:rect l="0" t="0" r="r" b="b"/>
                <a:pathLst>
                  <a:path w="381" h="241">
                    <a:moveTo>
                      <a:pt x="381" y="241"/>
                    </a:moveTo>
                    <a:cubicBezTo>
                      <a:pt x="344" y="240"/>
                      <a:pt x="344" y="240"/>
                      <a:pt x="344" y="240"/>
                    </a:cubicBezTo>
                    <a:cubicBezTo>
                      <a:pt x="215" y="241"/>
                      <a:pt x="59" y="182"/>
                      <a:pt x="0" y="0"/>
                    </a:cubicBezTo>
                    <a:cubicBezTo>
                      <a:pt x="126" y="93"/>
                      <a:pt x="295" y="91"/>
                      <a:pt x="381" y="241"/>
                    </a:cubicBezTo>
                    <a:close/>
                  </a:path>
                </a:pathLst>
              </a:custGeom>
              <a:solidFill>
                <a:srgbClr val="C6E03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1" name="Freeform 60"/>
              <p:cNvSpPr/>
              <p:nvPr/>
            </p:nvSpPr>
            <p:spPr bwMode="auto">
              <a:xfrm>
                <a:off x="3557" y="1072"/>
                <a:ext cx="279" cy="159"/>
              </a:xfrm>
              <a:custGeom>
                <a:avLst/>
                <a:gdLst>
                  <a:gd name="T0" fmla="*/ 312 w 313"/>
                  <a:gd name="T1" fmla="*/ 178 h 179"/>
                  <a:gd name="T2" fmla="*/ 138 w 313"/>
                  <a:gd name="T3" fmla="*/ 85 h 179"/>
                  <a:gd name="T4" fmla="*/ 61 w 313"/>
                  <a:gd name="T5" fmla="*/ 47 h 179"/>
                  <a:gd name="T6" fmla="*/ 4 w 313"/>
                  <a:gd name="T7" fmla="*/ 2 h 179"/>
                  <a:gd name="T8" fmla="*/ 1 w 313"/>
                  <a:gd name="T9" fmla="*/ 6 h 179"/>
                  <a:gd name="T10" fmla="*/ 122 w 313"/>
                  <a:gd name="T11" fmla="*/ 87 h 179"/>
                  <a:gd name="T12" fmla="*/ 311 w 313"/>
                  <a:gd name="T13" fmla="*/ 179 h 179"/>
                  <a:gd name="T14" fmla="*/ 312 w 313"/>
                  <a:gd name="T15" fmla="*/ 178 h 1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3" h="179">
                    <a:moveTo>
                      <a:pt x="312" y="178"/>
                    </a:moveTo>
                    <a:cubicBezTo>
                      <a:pt x="257" y="141"/>
                      <a:pt x="198" y="112"/>
                      <a:pt x="138" y="85"/>
                    </a:cubicBezTo>
                    <a:cubicBezTo>
                      <a:pt x="111" y="74"/>
                      <a:pt x="85" y="62"/>
                      <a:pt x="61" y="47"/>
                    </a:cubicBezTo>
                    <a:cubicBezTo>
                      <a:pt x="40" y="34"/>
                      <a:pt x="25" y="14"/>
                      <a:pt x="4" y="2"/>
                    </a:cubicBezTo>
                    <a:cubicBezTo>
                      <a:pt x="2" y="0"/>
                      <a:pt x="0" y="3"/>
                      <a:pt x="1" y="6"/>
                    </a:cubicBezTo>
                    <a:cubicBezTo>
                      <a:pt x="21" y="48"/>
                      <a:pt x="81" y="71"/>
                      <a:pt x="122" y="87"/>
                    </a:cubicBezTo>
                    <a:cubicBezTo>
                      <a:pt x="187" y="114"/>
                      <a:pt x="251" y="142"/>
                      <a:pt x="311" y="179"/>
                    </a:cubicBezTo>
                    <a:cubicBezTo>
                      <a:pt x="312" y="179"/>
                      <a:pt x="313" y="178"/>
                      <a:pt x="312" y="178"/>
                    </a:cubicBezTo>
                    <a:close/>
                  </a:path>
                </a:pathLst>
              </a:custGeom>
              <a:solidFill>
                <a:srgbClr val="84AB2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2" name="Freeform 61"/>
              <p:cNvSpPr/>
              <p:nvPr/>
            </p:nvSpPr>
            <p:spPr bwMode="auto">
              <a:xfrm>
                <a:off x="3946" y="861"/>
                <a:ext cx="65" cy="262"/>
              </a:xfrm>
              <a:custGeom>
                <a:avLst/>
                <a:gdLst>
                  <a:gd name="T0" fmla="*/ 4 w 73"/>
                  <a:gd name="T1" fmla="*/ 292 h 294"/>
                  <a:gd name="T2" fmla="*/ 57 w 73"/>
                  <a:gd name="T3" fmla="*/ 3 h 294"/>
                  <a:gd name="T4" fmla="*/ 53 w 73"/>
                  <a:gd name="T5" fmla="*/ 3 h 294"/>
                  <a:gd name="T6" fmla="*/ 43 w 73"/>
                  <a:gd name="T7" fmla="*/ 149 h 294"/>
                  <a:gd name="T8" fmla="*/ 0 w 73"/>
                  <a:gd name="T9" fmla="*/ 290 h 294"/>
                  <a:gd name="T10" fmla="*/ 4 w 73"/>
                  <a:gd name="T11" fmla="*/ 292 h 294"/>
                </a:gdLst>
                <a:ahLst/>
                <a:cxnLst>
                  <a:cxn ang="0">
                    <a:pos x="T0" y="T1"/>
                  </a:cxn>
                  <a:cxn ang="0">
                    <a:pos x="T2" y="T3"/>
                  </a:cxn>
                  <a:cxn ang="0">
                    <a:pos x="T4" y="T5"/>
                  </a:cxn>
                  <a:cxn ang="0">
                    <a:pos x="T6" y="T7"/>
                  </a:cxn>
                  <a:cxn ang="0">
                    <a:pos x="T8" y="T9"/>
                  </a:cxn>
                  <a:cxn ang="0">
                    <a:pos x="T10" y="T11"/>
                  </a:cxn>
                </a:cxnLst>
                <a:rect l="0" t="0" r="r" b="b"/>
                <a:pathLst>
                  <a:path w="73" h="294">
                    <a:moveTo>
                      <a:pt x="4" y="292"/>
                    </a:moveTo>
                    <a:cubicBezTo>
                      <a:pt x="45" y="203"/>
                      <a:pt x="73" y="101"/>
                      <a:pt x="57" y="3"/>
                    </a:cubicBezTo>
                    <a:cubicBezTo>
                      <a:pt x="57" y="0"/>
                      <a:pt x="53" y="1"/>
                      <a:pt x="53" y="3"/>
                    </a:cubicBezTo>
                    <a:cubicBezTo>
                      <a:pt x="53" y="53"/>
                      <a:pt x="52" y="101"/>
                      <a:pt x="43" y="149"/>
                    </a:cubicBezTo>
                    <a:cubicBezTo>
                      <a:pt x="34" y="198"/>
                      <a:pt x="17" y="244"/>
                      <a:pt x="0" y="290"/>
                    </a:cubicBezTo>
                    <a:cubicBezTo>
                      <a:pt x="0" y="293"/>
                      <a:pt x="3" y="294"/>
                      <a:pt x="4" y="292"/>
                    </a:cubicBezTo>
                    <a:close/>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3" name="Freeform 62"/>
              <p:cNvSpPr/>
              <p:nvPr/>
            </p:nvSpPr>
            <p:spPr bwMode="auto">
              <a:xfrm>
                <a:off x="3975" y="798"/>
                <a:ext cx="43" cy="71"/>
              </a:xfrm>
              <a:custGeom>
                <a:avLst/>
                <a:gdLst>
                  <a:gd name="T0" fmla="*/ 21 w 48"/>
                  <a:gd name="T1" fmla="*/ 79 h 79"/>
                  <a:gd name="T2" fmla="*/ 23 w 48"/>
                  <a:gd name="T3" fmla="*/ 0 h 79"/>
                  <a:gd name="T4" fmla="*/ 23 w 48"/>
                  <a:gd name="T5" fmla="*/ 79 h 79"/>
                </a:gdLst>
                <a:ahLst/>
                <a:cxnLst>
                  <a:cxn ang="0">
                    <a:pos x="T0" y="T1"/>
                  </a:cxn>
                  <a:cxn ang="0">
                    <a:pos x="T2" y="T3"/>
                  </a:cxn>
                  <a:cxn ang="0">
                    <a:pos x="T4" y="T5"/>
                  </a:cxn>
                </a:cxnLst>
                <a:rect l="0" t="0" r="r" b="b"/>
                <a:pathLst>
                  <a:path w="48" h="79">
                    <a:moveTo>
                      <a:pt x="21" y="79"/>
                    </a:moveTo>
                    <a:cubicBezTo>
                      <a:pt x="0" y="50"/>
                      <a:pt x="7" y="23"/>
                      <a:pt x="23" y="0"/>
                    </a:cubicBezTo>
                    <a:cubicBezTo>
                      <a:pt x="36" y="28"/>
                      <a:pt x="48" y="54"/>
                      <a:pt x="23" y="79"/>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4" name="Freeform 63"/>
              <p:cNvSpPr/>
              <p:nvPr/>
            </p:nvSpPr>
            <p:spPr bwMode="auto">
              <a:xfrm>
                <a:off x="3937" y="877"/>
                <a:ext cx="62" cy="50"/>
              </a:xfrm>
              <a:custGeom>
                <a:avLst/>
                <a:gdLst>
                  <a:gd name="T0" fmla="*/ 61 w 70"/>
                  <a:gd name="T1" fmla="*/ 36 h 56"/>
                  <a:gd name="T2" fmla="*/ 0 w 70"/>
                  <a:gd name="T3" fmla="*/ 7 h 56"/>
                  <a:gd name="T4" fmla="*/ 70 w 70"/>
                  <a:gd name="T5" fmla="*/ 38 h 56"/>
                </a:gdLst>
                <a:ahLst/>
                <a:cxnLst>
                  <a:cxn ang="0">
                    <a:pos x="T0" y="T1"/>
                  </a:cxn>
                  <a:cxn ang="0">
                    <a:pos x="T2" y="T3"/>
                  </a:cxn>
                  <a:cxn ang="0">
                    <a:pos x="T4" y="T5"/>
                  </a:cxn>
                </a:cxnLst>
                <a:rect l="0" t="0" r="r" b="b"/>
                <a:pathLst>
                  <a:path w="70" h="56">
                    <a:moveTo>
                      <a:pt x="61" y="36"/>
                    </a:moveTo>
                    <a:cubicBezTo>
                      <a:pt x="44" y="23"/>
                      <a:pt x="26" y="0"/>
                      <a:pt x="0" y="7"/>
                    </a:cubicBezTo>
                    <a:cubicBezTo>
                      <a:pt x="9" y="32"/>
                      <a:pt x="47" y="56"/>
                      <a:pt x="70" y="38"/>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5" name="Freeform 64"/>
              <p:cNvSpPr/>
              <p:nvPr/>
            </p:nvSpPr>
            <p:spPr bwMode="auto">
              <a:xfrm>
                <a:off x="3996" y="878"/>
                <a:ext cx="50" cy="38"/>
              </a:xfrm>
              <a:custGeom>
                <a:avLst/>
                <a:gdLst>
                  <a:gd name="T0" fmla="*/ 0 w 56"/>
                  <a:gd name="T1" fmla="*/ 42 h 42"/>
                  <a:gd name="T2" fmla="*/ 56 w 56"/>
                  <a:gd name="T3" fmla="*/ 1 h 42"/>
                  <a:gd name="T4" fmla="*/ 0 w 56"/>
                  <a:gd name="T5" fmla="*/ 42 h 42"/>
                </a:gdLst>
                <a:ahLst/>
                <a:cxnLst>
                  <a:cxn ang="0">
                    <a:pos x="T0" y="T1"/>
                  </a:cxn>
                  <a:cxn ang="0">
                    <a:pos x="T2" y="T3"/>
                  </a:cxn>
                  <a:cxn ang="0">
                    <a:pos x="T4" y="T5"/>
                  </a:cxn>
                </a:cxnLst>
                <a:rect l="0" t="0" r="r" b="b"/>
                <a:pathLst>
                  <a:path w="56" h="42">
                    <a:moveTo>
                      <a:pt x="0" y="42"/>
                    </a:moveTo>
                    <a:cubicBezTo>
                      <a:pt x="9" y="21"/>
                      <a:pt x="29" y="0"/>
                      <a:pt x="56" y="1"/>
                    </a:cubicBezTo>
                    <a:cubicBezTo>
                      <a:pt x="56" y="1"/>
                      <a:pt x="52" y="36"/>
                      <a:pt x="0" y="42"/>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6" name="Freeform 65"/>
              <p:cNvSpPr/>
              <p:nvPr/>
            </p:nvSpPr>
            <p:spPr bwMode="auto">
              <a:xfrm>
                <a:off x="3931" y="932"/>
                <a:ext cx="62" cy="52"/>
              </a:xfrm>
              <a:custGeom>
                <a:avLst/>
                <a:gdLst>
                  <a:gd name="T0" fmla="*/ 69 w 69"/>
                  <a:gd name="T1" fmla="*/ 58 h 58"/>
                  <a:gd name="T2" fmla="*/ 0 w 69"/>
                  <a:gd name="T3" fmla="*/ 0 h 58"/>
                  <a:gd name="T4" fmla="*/ 65 w 69"/>
                  <a:gd name="T5" fmla="*/ 54 h 58"/>
                </a:gdLst>
                <a:ahLst/>
                <a:cxnLst>
                  <a:cxn ang="0">
                    <a:pos x="T0" y="T1"/>
                  </a:cxn>
                  <a:cxn ang="0">
                    <a:pos x="T2" y="T3"/>
                  </a:cxn>
                  <a:cxn ang="0">
                    <a:pos x="T4" y="T5"/>
                  </a:cxn>
                </a:cxnLst>
                <a:rect l="0" t="0" r="r" b="b"/>
                <a:pathLst>
                  <a:path w="69" h="57">
                    <a:moveTo>
                      <a:pt x="69" y="58"/>
                    </a:moveTo>
                    <a:cubicBezTo>
                      <a:pt x="58" y="29"/>
                      <a:pt x="29" y="5"/>
                      <a:pt x="0" y="0"/>
                    </a:cubicBezTo>
                    <a:cubicBezTo>
                      <a:pt x="4" y="31"/>
                      <a:pt x="34" y="55"/>
                      <a:pt x="65" y="54"/>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7" name="Freeform 66"/>
              <p:cNvSpPr/>
              <p:nvPr/>
            </p:nvSpPr>
            <p:spPr bwMode="auto">
              <a:xfrm>
                <a:off x="3989" y="943"/>
                <a:ext cx="66" cy="49"/>
              </a:xfrm>
              <a:custGeom>
                <a:avLst/>
                <a:gdLst>
                  <a:gd name="T0" fmla="*/ 1 w 74"/>
                  <a:gd name="T1" fmla="*/ 39 h 55"/>
                  <a:gd name="T2" fmla="*/ 74 w 74"/>
                  <a:gd name="T3" fmla="*/ 13 h 55"/>
                  <a:gd name="T4" fmla="*/ 74 w 74"/>
                  <a:gd name="T5" fmla="*/ 13 h 55"/>
                  <a:gd name="T6" fmla="*/ 0 w 74"/>
                  <a:gd name="T7" fmla="*/ 42 h 55"/>
                </a:gdLst>
                <a:ahLst/>
                <a:cxnLst>
                  <a:cxn ang="0">
                    <a:pos x="T0" y="T1"/>
                  </a:cxn>
                  <a:cxn ang="0">
                    <a:pos x="T2" y="T3"/>
                  </a:cxn>
                  <a:cxn ang="0">
                    <a:pos x="T4" y="T5"/>
                  </a:cxn>
                  <a:cxn ang="0">
                    <a:pos x="T6" y="T7"/>
                  </a:cxn>
                </a:cxnLst>
                <a:rect l="0" t="0" r="r" b="b"/>
                <a:pathLst>
                  <a:path w="74" h="55">
                    <a:moveTo>
                      <a:pt x="1" y="39"/>
                    </a:moveTo>
                    <a:cubicBezTo>
                      <a:pt x="18" y="18"/>
                      <a:pt x="46" y="0"/>
                      <a:pt x="74" y="13"/>
                    </a:cubicBezTo>
                    <a:cubicBezTo>
                      <a:pt x="74" y="13"/>
                      <a:pt x="74" y="13"/>
                      <a:pt x="74" y="13"/>
                    </a:cubicBezTo>
                    <a:cubicBezTo>
                      <a:pt x="58" y="47"/>
                      <a:pt x="35" y="55"/>
                      <a:pt x="0" y="42"/>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8" name="Freeform 67"/>
              <p:cNvSpPr/>
              <p:nvPr/>
            </p:nvSpPr>
            <p:spPr bwMode="auto">
              <a:xfrm>
                <a:off x="3920" y="994"/>
                <a:ext cx="59" cy="55"/>
              </a:xfrm>
              <a:custGeom>
                <a:avLst/>
                <a:gdLst>
                  <a:gd name="T0" fmla="*/ 66 w 66"/>
                  <a:gd name="T1" fmla="*/ 61 h 61"/>
                  <a:gd name="T2" fmla="*/ 0 w 66"/>
                  <a:gd name="T3" fmla="*/ 0 h 61"/>
                  <a:gd name="T4" fmla="*/ 63 w 66"/>
                  <a:gd name="T5" fmla="*/ 57 h 61"/>
                </a:gdLst>
                <a:ahLst/>
                <a:cxnLst>
                  <a:cxn ang="0">
                    <a:pos x="T0" y="T1"/>
                  </a:cxn>
                  <a:cxn ang="0">
                    <a:pos x="T2" y="T3"/>
                  </a:cxn>
                  <a:cxn ang="0">
                    <a:pos x="T4" y="T5"/>
                  </a:cxn>
                </a:cxnLst>
                <a:rect l="0" t="0" r="r" b="b"/>
                <a:pathLst>
                  <a:path w="66" h="61">
                    <a:moveTo>
                      <a:pt x="66" y="61"/>
                    </a:moveTo>
                    <a:cubicBezTo>
                      <a:pt x="57" y="31"/>
                      <a:pt x="28" y="7"/>
                      <a:pt x="0" y="0"/>
                    </a:cubicBezTo>
                    <a:cubicBezTo>
                      <a:pt x="2" y="30"/>
                      <a:pt x="32" y="57"/>
                      <a:pt x="63" y="57"/>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9" name="Freeform 68"/>
              <p:cNvSpPr/>
              <p:nvPr/>
            </p:nvSpPr>
            <p:spPr bwMode="auto">
              <a:xfrm>
                <a:off x="3977" y="1009"/>
                <a:ext cx="66" cy="48"/>
              </a:xfrm>
              <a:custGeom>
                <a:avLst/>
                <a:gdLst>
                  <a:gd name="T0" fmla="*/ 1 w 74"/>
                  <a:gd name="T1" fmla="*/ 37 h 54"/>
                  <a:gd name="T2" fmla="*/ 74 w 74"/>
                  <a:gd name="T3" fmla="*/ 14 h 54"/>
                  <a:gd name="T4" fmla="*/ 74 w 74"/>
                  <a:gd name="T5" fmla="*/ 14 h 54"/>
                  <a:gd name="T6" fmla="*/ 0 w 74"/>
                  <a:gd name="T7" fmla="*/ 40 h 54"/>
                </a:gdLst>
                <a:ahLst/>
                <a:cxnLst>
                  <a:cxn ang="0">
                    <a:pos x="T0" y="T1"/>
                  </a:cxn>
                  <a:cxn ang="0">
                    <a:pos x="T2" y="T3"/>
                  </a:cxn>
                  <a:cxn ang="0">
                    <a:pos x="T4" y="T5"/>
                  </a:cxn>
                  <a:cxn ang="0">
                    <a:pos x="T6" y="T7"/>
                  </a:cxn>
                </a:cxnLst>
                <a:rect l="0" t="0" r="r" b="b"/>
                <a:pathLst>
                  <a:path w="74" h="54">
                    <a:moveTo>
                      <a:pt x="1" y="37"/>
                    </a:moveTo>
                    <a:cubicBezTo>
                      <a:pt x="18" y="17"/>
                      <a:pt x="47" y="0"/>
                      <a:pt x="74" y="14"/>
                    </a:cubicBezTo>
                    <a:cubicBezTo>
                      <a:pt x="74" y="14"/>
                      <a:pt x="74" y="14"/>
                      <a:pt x="74" y="14"/>
                    </a:cubicBezTo>
                    <a:cubicBezTo>
                      <a:pt x="57" y="48"/>
                      <a:pt x="34" y="54"/>
                      <a:pt x="0" y="40"/>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0" name="Freeform 69"/>
              <p:cNvSpPr/>
              <p:nvPr/>
            </p:nvSpPr>
            <p:spPr bwMode="auto">
              <a:xfrm>
                <a:off x="3682" y="971"/>
                <a:ext cx="109" cy="51"/>
              </a:xfrm>
              <a:custGeom>
                <a:avLst/>
                <a:gdLst>
                  <a:gd name="T0" fmla="*/ 3 w 123"/>
                  <a:gd name="T1" fmla="*/ 8 h 57"/>
                  <a:gd name="T2" fmla="*/ 59 w 123"/>
                  <a:gd name="T3" fmla="*/ 36 h 57"/>
                  <a:gd name="T4" fmla="*/ 119 w 123"/>
                  <a:gd name="T5" fmla="*/ 57 h 57"/>
                  <a:gd name="T6" fmla="*/ 121 w 123"/>
                  <a:gd name="T7" fmla="*/ 52 h 57"/>
                  <a:gd name="T8" fmla="*/ 68 w 123"/>
                  <a:gd name="T9" fmla="*/ 28 h 57"/>
                  <a:gd name="T10" fmla="*/ 6 w 123"/>
                  <a:gd name="T11" fmla="*/ 2 h 57"/>
                  <a:gd name="T12" fmla="*/ 3 w 123"/>
                  <a:gd name="T13" fmla="*/ 8 h 57"/>
                </a:gdLst>
                <a:ahLst/>
                <a:cxnLst>
                  <a:cxn ang="0">
                    <a:pos x="T0" y="T1"/>
                  </a:cxn>
                  <a:cxn ang="0">
                    <a:pos x="T2" y="T3"/>
                  </a:cxn>
                  <a:cxn ang="0">
                    <a:pos x="T4" y="T5"/>
                  </a:cxn>
                  <a:cxn ang="0">
                    <a:pos x="T6" y="T7"/>
                  </a:cxn>
                  <a:cxn ang="0">
                    <a:pos x="T8" y="T9"/>
                  </a:cxn>
                  <a:cxn ang="0">
                    <a:pos x="T10" y="T11"/>
                  </a:cxn>
                  <a:cxn ang="0">
                    <a:pos x="T12" y="T13"/>
                  </a:cxn>
                </a:cxnLst>
                <a:rect l="0" t="0" r="r" b="b"/>
                <a:pathLst>
                  <a:path w="123" h="57">
                    <a:moveTo>
                      <a:pt x="3" y="8"/>
                    </a:moveTo>
                    <a:cubicBezTo>
                      <a:pt x="20" y="20"/>
                      <a:pt x="40" y="28"/>
                      <a:pt x="59" y="36"/>
                    </a:cubicBezTo>
                    <a:cubicBezTo>
                      <a:pt x="78" y="43"/>
                      <a:pt x="99" y="55"/>
                      <a:pt x="119" y="57"/>
                    </a:cubicBezTo>
                    <a:cubicBezTo>
                      <a:pt x="122" y="57"/>
                      <a:pt x="123" y="54"/>
                      <a:pt x="121" y="52"/>
                    </a:cubicBezTo>
                    <a:cubicBezTo>
                      <a:pt x="107" y="40"/>
                      <a:pt x="86" y="35"/>
                      <a:pt x="68" y="28"/>
                    </a:cubicBezTo>
                    <a:cubicBezTo>
                      <a:pt x="47" y="19"/>
                      <a:pt x="27" y="10"/>
                      <a:pt x="6" y="2"/>
                    </a:cubicBezTo>
                    <a:cubicBezTo>
                      <a:pt x="2" y="0"/>
                      <a:pt x="0" y="6"/>
                      <a:pt x="3" y="8"/>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1" name="Freeform 70"/>
              <p:cNvSpPr/>
              <p:nvPr/>
            </p:nvSpPr>
            <p:spPr bwMode="auto">
              <a:xfrm>
                <a:off x="3730" y="901"/>
                <a:ext cx="166" cy="359"/>
              </a:xfrm>
              <a:custGeom>
                <a:avLst/>
                <a:gdLst>
                  <a:gd name="T0" fmla="*/ 184 w 186"/>
                  <a:gd name="T1" fmla="*/ 395 h 403"/>
                  <a:gd name="T2" fmla="*/ 99 w 186"/>
                  <a:gd name="T3" fmla="*/ 200 h 403"/>
                  <a:gd name="T4" fmla="*/ 42 w 186"/>
                  <a:gd name="T5" fmla="*/ 74 h 403"/>
                  <a:gd name="T6" fmla="*/ 4 w 186"/>
                  <a:gd name="T7" fmla="*/ 2 h 403"/>
                  <a:gd name="T8" fmla="*/ 1 w 186"/>
                  <a:gd name="T9" fmla="*/ 4 h 403"/>
                  <a:gd name="T10" fmla="*/ 88 w 186"/>
                  <a:gd name="T11" fmla="*/ 201 h 403"/>
                  <a:gd name="T12" fmla="*/ 177 w 186"/>
                  <a:gd name="T13" fmla="*/ 398 h 403"/>
                  <a:gd name="T14" fmla="*/ 184 w 186"/>
                  <a:gd name="T15" fmla="*/ 395 h 40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6" h="402">
                    <a:moveTo>
                      <a:pt x="184" y="395"/>
                    </a:moveTo>
                    <a:cubicBezTo>
                      <a:pt x="156" y="329"/>
                      <a:pt x="127" y="264"/>
                      <a:pt x="99" y="200"/>
                    </a:cubicBezTo>
                    <a:cubicBezTo>
                      <a:pt x="80" y="158"/>
                      <a:pt x="61" y="116"/>
                      <a:pt x="42" y="74"/>
                    </a:cubicBezTo>
                    <a:cubicBezTo>
                      <a:pt x="31" y="49"/>
                      <a:pt x="20" y="24"/>
                      <a:pt x="4" y="2"/>
                    </a:cubicBezTo>
                    <a:cubicBezTo>
                      <a:pt x="3" y="0"/>
                      <a:pt x="0" y="1"/>
                      <a:pt x="1" y="4"/>
                    </a:cubicBezTo>
                    <a:cubicBezTo>
                      <a:pt x="29" y="70"/>
                      <a:pt x="59" y="135"/>
                      <a:pt x="88" y="201"/>
                    </a:cubicBezTo>
                    <a:cubicBezTo>
                      <a:pt x="118" y="267"/>
                      <a:pt x="145" y="334"/>
                      <a:pt x="177" y="398"/>
                    </a:cubicBezTo>
                    <a:cubicBezTo>
                      <a:pt x="179" y="403"/>
                      <a:pt x="186" y="399"/>
                      <a:pt x="184" y="395"/>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2" name="Freeform 71"/>
              <p:cNvSpPr/>
              <p:nvPr/>
            </p:nvSpPr>
            <p:spPr bwMode="auto">
              <a:xfrm>
                <a:off x="3780" y="911"/>
                <a:ext cx="74" cy="108"/>
              </a:xfrm>
              <a:custGeom>
                <a:avLst/>
                <a:gdLst>
                  <a:gd name="T0" fmla="*/ 9 w 83"/>
                  <a:gd name="T1" fmla="*/ 117 h 121"/>
                  <a:gd name="T2" fmla="*/ 47 w 83"/>
                  <a:gd name="T3" fmla="*/ 56 h 121"/>
                  <a:gd name="T4" fmla="*/ 82 w 83"/>
                  <a:gd name="T5" fmla="*/ 5 h 121"/>
                  <a:gd name="T6" fmla="*/ 78 w 83"/>
                  <a:gd name="T7" fmla="*/ 2 h 121"/>
                  <a:gd name="T8" fmla="*/ 41 w 83"/>
                  <a:gd name="T9" fmla="*/ 46 h 121"/>
                  <a:gd name="T10" fmla="*/ 2 w 83"/>
                  <a:gd name="T11" fmla="*/ 113 h 121"/>
                  <a:gd name="T12" fmla="*/ 9 w 83"/>
                  <a:gd name="T13" fmla="*/ 117 h 121"/>
                </a:gdLst>
                <a:ahLst/>
                <a:cxnLst>
                  <a:cxn ang="0">
                    <a:pos x="T0" y="T1"/>
                  </a:cxn>
                  <a:cxn ang="0">
                    <a:pos x="T2" y="T3"/>
                  </a:cxn>
                  <a:cxn ang="0">
                    <a:pos x="T4" y="T5"/>
                  </a:cxn>
                  <a:cxn ang="0">
                    <a:pos x="T6" y="T7"/>
                  </a:cxn>
                  <a:cxn ang="0">
                    <a:pos x="T8" y="T9"/>
                  </a:cxn>
                  <a:cxn ang="0">
                    <a:pos x="T10" y="T11"/>
                  </a:cxn>
                  <a:cxn ang="0">
                    <a:pos x="T12" y="T13"/>
                  </a:cxn>
                </a:cxnLst>
                <a:rect l="0" t="0" r="r" b="b"/>
                <a:pathLst>
                  <a:path w="83" h="120">
                    <a:moveTo>
                      <a:pt x="9" y="117"/>
                    </a:moveTo>
                    <a:cubicBezTo>
                      <a:pt x="22" y="97"/>
                      <a:pt x="34" y="76"/>
                      <a:pt x="47" y="56"/>
                    </a:cubicBezTo>
                    <a:cubicBezTo>
                      <a:pt x="58" y="39"/>
                      <a:pt x="75" y="23"/>
                      <a:pt x="82" y="5"/>
                    </a:cubicBezTo>
                    <a:cubicBezTo>
                      <a:pt x="83" y="2"/>
                      <a:pt x="80" y="0"/>
                      <a:pt x="78" y="2"/>
                    </a:cubicBezTo>
                    <a:cubicBezTo>
                      <a:pt x="63" y="11"/>
                      <a:pt x="51" y="31"/>
                      <a:pt x="41" y="46"/>
                    </a:cubicBezTo>
                    <a:cubicBezTo>
                      <a:pt x="26" y="67"/>
                      <a:pt x="13" y="89"/>
                      <a:pt x="2" y="113"/>
                    </a:cubicBezTo>
                    <a:cubicBezTo>
                      <a:pt x="0" y="118"/>
                      <a:pt x="6" y="121"/>
                      <a:pt x="9" y="117"/>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3" name="Freeform 72"/>
              <p:cNvSpPr/>
              <p:nvPr/>
            </p:nvSpPr>
            <p:spPr bwMode="auto">
              <a:xfrm>
                <a:off x="3822" y="821"/>
                <a:ext cx="99" cy="118"/>
              </a:xfrm>
              <a:custGeom>
                <a:avLst/>
                <a:gdLst>
                  <a:gd name="T0" fmla="*/ 19 w 111"/>
                  <a:gd name="T1" fmla="*/ 112 h 132"/>
                  <a:gd name="T2" fmla="*/ 4 w 111"/>
                  <a:gd name="T3" fmla="*/ 67 h 132"/>
                  <a:gd name="T4" fmla="*/ 43 w 111"/>
                  <a:gd name="T5" fmla="*/ 52 h 132"/>
                  <a:gd name="T6" fmla="*/ 66 w 111"/>
                  <a:gd name="T7" fmla="*/ 66 h 132"/>
                  <a:gd name="T8" fmla="*/ 83 w 111"/>
                  <a:gd name="T9" fmla="*/ 105 h 132"/>
                  <a:gd name="T10" fmla="*/ 19 w 111"/>
                  <a:gd name="T11" fmla="*/ 112 h 132"/>
                </a:gdLst>
                <a:ahLst/>
                <a:cxnLst>
                  <a:cxn ang="0">
                    <a:pos x="T0" y="T1"/>
                  </a:cxn>
                  <a:cxn ang="0">
                    <a:pos x="T2" y="T3"/>
                  </a:cxn>
                  <a:cxn ang="0">
                    <a:pos x="T4" y="T5"/>
                  </a:cxn>
                  <a:cxn ang="0">
                    <a:pos x="T6" y="T7"/>
                  </a:cxn>
                  <a:cxn ang="0">
                    <a:pos x="T8" y="T9"/>
                  </a:cxn>
                  <a:cxn ang="0">
                    <a:pos x="T10" y="T11"/>
                  </a:cxn>
                </a:cxnLst>
                <a:rect l="0" t="0" r="r" b="b"/>
                <a:pathLst>
                  <a:path w="110" h="132">
                    <a:moveTo>
                      <a:pt x="19" y="112"/>
                    </a:moveTo>
                    <a:cubicBezTo>
                      <a:pt x="4" y="103"/>
                      <a:pt x="0" y="87"/>
                      <a:pt x="4" y="67"/>
                    </a:cubicBezTo>
                    <a:cubicBezTo>
                      <a:pt x="11" y="39"/>
                      <a:pt x="59" y="0"/>
                      <a:pt x="43" y="52"/>
                    </a:cubicBezTo>
                    <a:cubicBezTo>
                      <a:pt x="64" y="23"/>
                      <a:pt x="90" y="41"/>
                      <a:pt x="66" y="66"/>
                    </a:cubicBezTo>
                    <a:cubicBezTo>
                      <a:pt x="97" y="42"/>
                      <a:pt x="111" y="81"/>
                      <a:pt x="83" y="105"/>
                    </a:cubicBezTo>
                    <a:cubicBezTo>
                      <a:pt x="57" y="127"/>
                      <a:pt x="47" y="132"/>
                      <a:pt x="19" y="112"/>
                    </a:cubicBezTo>
                  </a:path>
                </a:pathLst>
              </a:custGeom>
              <a:solidFill>
                <a:srgbClr val="FFD5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4" name="Freeform 73"/>
              <p:cNvSpPr/>
              <p:nvPr/>
            </p:nvSpPr>
            <p:spPr bwMode="auto">
              <a:xfrm>
                <a:off x="3670" y="831"/>
                <a:ext cx="96" cy="106"/>
              </a:xfrm>
              <a:custGeom>
                <a:avLst/>
                <a:gdLst>
                  <a:gd name="T0" fmla="*/ 84 w 108"/>
                  <a:gd name="T1" fmla="*/ 104 h 119"/>
                  <a:gd name="T2" fmla="*/ 36 w 108"/>
                  <a:gd name="T3" fmla="*/ 98 h 119"/>
                  <a:gd name="T4" fmla="*/ 42 w 108"/>
                  <a:gd name="T5" fmla="*/ 49 h 119"/>
                  <a:gd name="T6" fmla="*/ 75 w 108"/>
                  <a:gd name="T7" fmla="*/ 39 h 119"/>
                  <a:gd name="T8" fmla="*/ 105 w 108"/>
                  <a:gd name="T9" fmla="*/ 44 h 119"/>
                  <a:gd name="T10" fmla="*/ 84 w 108"/>
                  <a:gd name="T11" fmla="*/ 104 h 119"/>
                </a:gdLst>
                <a:ahLst/>
                <a:cxnLst>
                  <a:cxn ang="0">
                    <a:pos x="T0" y="T1"/>
                  </a:cxn>
                  <a:cxn ang="0">
                    <a:pos x="T2" y="T3"/>
                  </a:cxn>
                  <a:cxn ang="0">
                    <a:pos x="T4" y="T5"/>
                  </a:cxn>
                  <a:cxn ang="0">
                    <a:pos x="T6" y="T7"/>
                  </a:cxn>
                  <a:cxn ang="0">
                    <a:pos x="T8" y="T9"/>
                  </a:cxn>
                  <a:cxn ang="0">
                    <a:pos x="T10" y="T11"/>
                  </a:cxn>
                </a:cxnLst>
                <a:rect l="0" t="0" r="r" b="b"/>
                <a:pathLst>
                  <a:path w="108" h="119">
                    <a:moveTo>
                      <a:pt x="84" y="104"/>
                    </a:moveTo>
                    <a:cubicBezTo>
                      <a:pt x="67" y="110"/>
                      <a:pt x="55" y="119"/>
                      <a:pt x="36" y="98"/>
                    </a:cubicBezTo>
                    <a:cubicBezTo>
                      <a:pt x="14" y="72"/>
                      <a:pt x="0" y="13"/>
                      <a:pt x="42" y="49"/>
                    </a:cubicBezTo>
                    <a:cubicBezTo>
                      <a:pt x="29" y="19"/>
                      <a:pt x="63" y="5"/>
                      <a:pt x="75" y="39"/>
                    </a:cubicBezTo>
                    <a:cubicBezTo>
                      <a:pt x="64" y="0"/>
                      <a:pt x="100" y="7"/>
                      <a:pt x="105" y="44"/>
                    </a:cubicBezTo>
                    <a:cubicBezTo>
                      <a:pt x="108" y="70"/>
                      <a:pt x="104" y="91"/>
                      <a:pt x="84" y="104"/>
                    </a:cubicBezTo>
                  </a:path>
                </a:pathLst>
              </a:custGeom>
              <a:solidFill>
                <a:srgbClr val="FFD5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5" name="Freeform 74"/>
              <p:cNvSpPr/>
              <p:nvPr/>
            </p:nvSpPr>
            <p:spPr bwMode="auto">
              <a:xfrm>
                <a:off x="3578" y="910"/>
                <a:ext cx="130" cy="104"/>
              </a:xfrm>
              <a:custGeom>
                <a:avLst/>
                <a:gdLst>
                  <a:gd name="T0" fmla="*/ 81 w 146"/>
                  <a:gd name="T1" fmla="*/ 0 h 116"/>
                  <a:gd name="T2" fmla="*/ 88 w 146"/>
                  <a:gd name="T3" fmla="*/ 32 h 116"/>
                  <a:gd name="T4" fmla="*/ 47 w 146"/>
                  <a:gd name="T5" fmla="*/ 36 h 116"/>
                  <a:gd name="T6" fmla="*/ 68 w 146"/>
                  <a:gd name="T7" fmla="*/ 66 h 116"/>
                  <a:gd name="T8" fmla="*/ 97 w 146"/>
                  <a:gd name="T9" fmla="*/ 110 h 116"/>
                  <a:gd name="T10" fmla="*/ 106 w 146"/>
                  <a:gd name="T11" fmla="*/ 108 h 116"/>
                  <a:gd name="T12" fmla="*/ 144 w 146"/>
                  <a:gd name="T13" fmla="*/ 62 h 116"/>
                  <a:gd name="T14" fmla="*/ 81 w 146"/>
                  <a:gd name="T15" fmla="*/ 0 h 1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6" h="115">
                    <a:moveTo>
                      <a:pt x="81" y="0"/>
                    </a:moveTo>
                    <a:cubicBezTo>
                      <a:pt x="55" y="7"/>
                      <a:pt x="82" y="25"/>
                      <a:pt x="88" y="32"/>
                    </a:cubicBezTo>
                    <a:cubicBezTo>
                      <a:pt x="78" y="31"/>
                      <a:pt x="60" y="16"/>
                      <a:pt x="47" y="36"/>
                    </a:cubicBezTo>
                    <a:cubicBezTo>
                      <a:pt x="40" y="48"/>
                      <a:pt x="58" y="64"/>
                      <a:pt x="68" y="66"/>
                    </a:cubicBezTo>
                    <a:cubicBezTo>
                      <a:pt x="0" y="71"/>
                      <a:pt x="61" y="116"/>
                      <a:pt x="97" y="110"/>
                    </a:cubicBezTo>
                    <a:cubicBezTo>
                      <a:pt x="106" y="108"/>
                      <a:pt x="106" y="108"/>
                      <a:pt x="106" y="108"/>
                    </a:cubicBezTo>
                    <a:cubicBezTo>
                      <a:pt x="134" y="100"/>
                      <a:pt x="142" y="85"/>
                      <a:pt x="144" y="62"/>
                    </a:cubicBezTo>
                    <a:cubicBezTo>
                      <a:pt x="146" y="37"/>
                      <a:pt x="103" y="1"/>
                      <a:pt x="81" y="0"/>
                    </a:cubicBezTo>
                    <a:close/>
                  </a:path>
                </a:pathLst>
              </a:custGeom>
              <a:solidFill>
                <a:srgbClr val="FFD5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6" name="Freeform 75"/>
              <p:cNvSpPr/>
              <p:nvPr/>
            </p:nvSpPr>
            <p:spPr bwMode="auto">
              <a:xfrm>
                <a:off x="3705" y="886"/>
                <a:ext cx="59" cy="49"/>
              </a:xfrm>
              <a:custGeom>
                <a:avLst/>
                <a:gdLst>
                  <a:gd name="T0" fmla="*/ 46 w 66"/>
                  <a:gd name="T1" fmla="*/ 25 h 55"/>
                  <a:gd name="T2" fmla="*/ 34 w 66"/>
                  <a:gd name="T3" fmla="*/ 29 h 55"/>
                  <a:gd name="T4" fmla="*/ 19 w 66"/>
                  <a:gd name="T5" fmla="*/ 32 h 55"/>
                  <a:gd name="T6" fmla="*/ 20 w 66"/>
                  <a:gd name="T7" fmla="*/ 38 h 55"/>
                  <a:gd name="T8" fmla="*/ 12 w 66"/>
                  <a:gd name="T9" fmla="*/ 36 h 55"/>
                  <a:gd name="T10" fmla="*/ 6 w 66"/>
                  <a:gd name="T11" fmla="*/ 44 h 55"/>
                  <a:gd name="T12" fmla="*/ 11 w 66"/>
                  <a:gd name="T13" fmla="*/ 48 h 55"/>
                  <a:gd name="T14" fmla="*/ 54 w 66"/>
                  <a:gd name="T15" fmla="*/ 37 h 55"/>
                  <a:gd name="T16" fmla="*/ 64 w 66"/>
                  <a:gd name="T17" fmla="*/ 15 h 55"/>
                  <a:gd name="T18" fmla="*/ 46 w 66"/>
                  <a:gd name="T19" fmla="*/ 25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6" h="55">
                    <a:moveTo>
                      <a:pt x="46" y="25"/>
                    </a:moveTo>
                    <a:cubicBezTo>
                      <a:pt x="41" y="14"/>
                      <a:pt x="33" y="19"/>
                      <a:pt x="34" y="29"/>
                    </a:cubicBezTo>
                    <a:cubicBezTo>
                      <a:pt x="26" y="22"/>
                      <a:pt x="20" y="24"/>
                      <a:pt x="19" y="32"/>
                    </a:cubicBezTo>
                    <a:cubicBezTo>
                      <a:pt x="19" y="35"/>
                      <a:pt x="20" y="38"/>
                      <a:pt x="20" y="38"/>
                    </a:cubicBezTo>
                    <a:cubicBezTo>
                      <a:pt x="20" y="38"/>
                      <a:pt x="17" y="37"/>
                      <a:pt x="12" y="36"/>
                    </a:cubicBezTo>
                    <a:cubicBezTo>
                      <a:pt x="9" y="36"/>
                      <a:pt x="0" y="38"/>
                      <a:pt x="6" y="44"/>
                    </a:cubicBezTo>
                    <a:cubicBezTo>
                      <a:pt x="11" y="48"/>
                      <a:pt x="11" y="48"/>
                      <a:pt x="11" y="48"/>
                    </a:cubicBezTo>
                    <a:cubicBezTo>
                      <a:pt x="29" y="55"/>
                      <a:pt x="46" y="44"/>
                      <a:pt x="54" y="37"/>
                    </a:cubicBezTo>
                    <a:cubicBezTo>
                      <a:pt x="61" y="31"/>
                      <a:pt x="66" y="19"/>
                      <a:pt x="64" y="15"/>
                    </a:cubicBezTo>
                    <a:cubicBezTo>
                      <a:pt x="60" y="0"/>
                      <a:pt x="47" y="18"/>
                      <a:pt x="46" y="25"/>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7" name="Freeform 76"/>
              <p:cNvSpPr/>
              <p:nvPr/>
            </p:nvSpPr>
            <p:spPr bwMode="auto">
              <a:xfrm>
                <a:off x="3825" y="887"/>
                <a:ext cx="61" cy="47"/>
              </a:xfrm>
              <a:custGeom>
                <a:avLst/>
                <a:gdLst>
                  <a:gd name="T0" fmla="*/ 39 w 68"/>
                  <a:gd name="T1" fmla="*/ 36 h 52"/>
                  <a:gd name="T2" fmla="*/ 30 w 68"/>
                  <a:gd name="T3" fmla="*/ 29 h 52"/>
                  <a:gd name="T4" fmla="*/ 19 w 68"/>
                  <a:gd name="T5" fmla="*/ 18 h 52"/>
                  <a:gd name="T6" fmla="*/ 14 w 68"/>
                  <a:gd name="T7" fmla="*/ 22 h 52"/>
                  <a:gd name="T8" fmla="*/ 12 w 68"/>
                  <a:gd name="T9" fmla="*/ 15 h 52"/>
                  <a:gd name="T10" fmla="*/ 0 w 68"/>
                  <a:gd name="T11" fmla="*/ 14 h 52"/>
                  <a:gd name="T12" fmla="*/ 2 w 68"/>
                  <a:gd name="T13" fmla="*/ 20 h 52"/>
                  <a:gd name="T14" fmla="*/ 34 w 68"/>
                  <a:gd name="T15" fmla="*/ 50 h 52"/>
                  <a:gd name="T16" fmla="*/ 59 w 68"/>
                  <a:gd name="T17" fmla="*/ 46 h 52"/>
                  <a:gd name="T18" fmla="*/ 39 w 68"/>
                  <a:gd name="T19" fmla="*/ 36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 h="52">
                    <a:moveTo>
                      <a:pt x="39" y="36"/>
                    </a:moveTo>
                    <a:cubicBezTo>
                      <a:pt x="46" y="26"/>
                      <a:pt x="38" y="22"/>
                      <a:pt x="30" y="29"/>
                    </a:cubicBezTo>
                    <a:cubicBezTo>
                      <a:pt x="31" y="18"/>
                      <a:pt x="27" y="14"/>
                      <a:pt x="19" y="18"/>
                    </a:cubicBezTo>
                    <a:cubicBezTo>
                      <a:pt x="16" y="19"/>
                      <a:pt x="14" y="22"/>
                      <a:pt x="14" y="22"/>
                    </a:cubicBezTo>
                    <a:cubicBezTo>
                      <a:pt x="14" y="22"/>
                      <a:pt x="14" y="18"/>
                      <a:pt x="12" y="15"/>
                    </a:cubicBezTo>
                    <a:cubicBezTo>
                      <a:pt x="4" y="0"/>
                      <a:pt x="0" y="12"/>
                      <a:pt x="0" y="14"/>
                    </a:cubicBezTo>
                    <a:cubicBezTo>
                      <a:pt x="0" y="16"/>
                      <a:pt x="2" y="20"/>
                      <a:pt x="2" y="20"/>
                    </a:cubicBezTo>
                    <a:cubicBezTo>
                      <a:pt x="6" y="39"/>
                      <a:pt x="24" y="47"/>
                      <a:pt x="34" y="50"/>
                    </a:cubicBezTo>
                    <a:cubicBezTo>
                      <a:pt x="43" y="52"/>
                      <a:pt x="56" y="49"/>
                      <a:pt x="59" y="46"/>
                    </a:cubicBezTo>
                    <a:cubicBezTo>
                      <a:pt x="68" y="35"/>
                      <a:pt x="47" y="33"/>
                      <a:pt x="39" y="36"/>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8" name="Freeform 77"/>
              <p:cNvSpPr/>
              <p:nvPr/>
            </p:nvSpPr>
            <p:spPr bwMode="auto">
              <a:xfrm>
                <a:off x="3668" y="943"/>
                <a:ext cx="40" cy="61"/>
              </a:xfrm>
              <a:custGeom>
                <a:avLst/>
                <a:gdLst>
                  <a:gd name="T0" fmla="*/ 28 w 45"/>
                  <a:gd name="T1" fmla="*/ 29 h 68"/>
                  <a:gd name="T2" fmla="*/ 21 w 45"/>
                  <a:gd name="T3" fmla="*/ 39 h 68"/>
                  <a:gd name="T4" fmla="*/ 12 w 45"/>
                  <a:gd name="T5" fmla="*/ 50 h 68"/>
                  <a:gd name="T6" fmla="*/ 16 w 45"/>
                  <a:gd name="T7" fmla="*/ 55 h 68"/>
                  <a:gd name="T8" fmla="*/ 8 w 45"/>
                  <a:gd name="T9" fmla="*/ 58 h 68"/>
                  <a:gd name="T10" fmla="*/ 9 w 45"/>
                  <a:gd name="T11" fmla="*/ 68 h 68"/>
                  <a:gd name="T12" fmla="*/ 15 w 45"/>
                  <a:gd name="T13" fmla="*/ 67 h 68"/>
                  <a:gd name="T14" fmla="*/ 43 w 45"/>
                  <a:gd name="T15" fmla="*/ 34 h 68"/>
                  <a:gd name="T16" fmla="*/ 37 w 45"/>
                  <a:gd name="T17" fmla="*/ 9 h 68"/>
                  <a:gd name="T18" fmla="*/ 28 w 45"/>
                  <a:gd name="T19" fmla="*/ 29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5" h="68">
                    <a:moveTo>
                      <a:pt x="28" y="29"/>
                    </a:moveTo>
                    <a:cubicBezTo>
                      <a:pt x="17" y="22"/>
                      <a:pt x="14" y="31"/>
                      <a:pt x="21" y="39"/>
                    </a:cubicBezTo>
                    <a:cubicBezTo>
                      <a:pt x="11" y="38"/>
                      <a:pt x="7" y="43"/>
                      <a:pt x="12" y="50"/>
                    </a:cubicBezTo>
                    <a:cubicBezTo>
                      <a:pt x="13" y="53"/>
                      <a:pt x="16" y="55"/>
                      <a:pt x="16" y="55"/>
                    </a:cubicBezTo>
                    <a:cubicBezTo>
                      <a:pt x="16" y="55"/>
                      <a:pt x="12" y="55"/>
                      <a:pt x="8" y="58"/>
                    </a:cubicBezTo>
                    <a:cubicBezTo>
                      <a:pt x="6" y="60"/>
                      <a:pt x="0" y="67"/>
                      <a:pt x="9" y="68"/>
                    </a:cubicBezTo>
                    <a:cubicBezTo>
                      <a:pt x="15" y="67"/>
                      <a:pt x="15" y="67"/>
                      <a:pt x="15" y="67"/>
                    </a:cubicBezTo>
                    <a:cubicBezTo>
                      <a:pt x="34" y="62"/>
                      <a:pt x="41" y="43"/>
                      <a:pt x="43" y="34"/>
                    </a:cubicBezTo>
                    <a:cubicBezTo>
                      <a:pt x="45" y="24"/>
                      <a:pt x="41" y="12"/>
                      <a:pt x="37" y="9"/>
                    </a:cubicBezTo>
                    <a:cubicBezTo>
                      <a:pt x="24" y="0"/>
                      <a:pt x="25" y="22"/>
                      <a:pt x="28" y="29"/>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9" name="Freeform 78"/>
              <p:cNvSpPr/>
              <p:nvPr/>
            </p:nvSpPr>
            <p:spPr bwMode="auto">
              <a:xfrm>
                <a:off x="3133" y="2663"/>
                <a:ext cx="119" cy="16"/>
              </a:xfrm>
              <a:custGeom>
                <a:avLst/>
                <a:gdLst>
                  <a:gd name="T0" fmla="*/ 4 w 133"/>
                  <a:gd name="T1" fmla="*/ 7 h 18"/>
                  <a:gd name="T2" fmla="*/ 66 w 133"/>
                  <a:gd name="T3" fmla="*/ 14 h 18"/>
                  <a:gd name="T4" fmla="*/ 130 w 133"/>
                  <a:gd name="T5" fmla="*/ 13 h 18"/>
                  <a:gd name="T6" fmla="*/ 130 w 133"/>
                  <a:gd name="T7" fmla="*/ 8 h 18"/>
                  <a:gd name="T8" fmla="*/ 73 w 133"/>
                  <a:gd name="T9" fmla="*/ 3 h 18"/>
                  <a:gd name="T10" fmla="*/ 5 w 133"/>
                  <a:gd name="T11" fmla="*/ 0 h 18"/>
                  <a:gd name="T12" fmla="*/ 4 w 133"/>
                  <a:gd name="T13" fmla="*/ 7 h 18"/>
                </a:gdLst>
                <a:ahLst/>
                <a:cxnLst>
                  <a:cxn ang="0">
                    <a:pos x="T0" y="T1"/>
                  </a:cxn>
                  <a:cxn ang="0">
                    <a:pos x="T2" y="T3"/>
                  </a:cxn>
                  <a:cxn ang="0">
                    <a:pos x="T4" y="T5"/>
                  </a:cxn>
                  <a:cxn ang="0">
                    <a:pos x="T6" y="T7"/>
                  </a:cxn>
                  <a:cxn ang="0">
                    <a:pos x="T8" y="T9"/>
                  </a:cxn>
                  <a:cxn ang="0">
                    <a:pos x="T10" y="T11"/>
                  </a:cxn>
                  <a:cxn ang="0">
                    <a:pos x="T12" y="T13"/>
                  </a:cxn>
                </a:cxnLst>
                <a:rect l="0" t="0" r="r" b="b"/>
                <a:pathLst>
                  <a:path w="133" h="18">
                    <a:moveTo>
                      <a:pt x="4" y="7"/>
                    </a:moveTo>
                    <a:cubicBezTo>
                      <a:pt x="24" y="12"/>
                      <a:pt x="46" y="13"/>
                      <a:pt x="66" y="14"/>
                    </a:cubicBezTo>
                    <a:cubicBezTo>
                      <a:pt x="87" y="15"/>
                      <a:pt x="110" y="18"/>
                      <a:pt x="130" y="13"/>
                    </a:cubicBezTo>
                    <a:cubicBezTo>
                      <a:pt x="133" y="13"/>
                      <a:pt x="133" y="9"/>
                      <a:pt x="130" y="8"/>
                    </a:cubicBezTo>
                    <a:cubicBezTo>
                      <a:pt x="113" y="2"/>
                      <a:pt x="92" y="4"/>
                      <a:pt x="73" y="3"/>
                    </a:cubicBezTo>
                    <a:cubicBezTo>
                      <a:pt x="50" y="2"/>
                      <a:pt x="28" y="1"/>
                      <a:pt x="5" y="0"/>
                    </a:cubicBezTo>
                    <a:cubicBezTo>
                      <a:pt x="1" y="0"/>
                      <a:pt x="0" y="6"/>
                      <a:pt x="4" y="7"/>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0" name="Freeform 79"/>
              <p:cNvSpPr/>
              <p:nvPr/>
            </p:nvSpPr>
            <p:spPr bwMode="auto">
              <a:xfrm>
                <a:off x="3154" y="2579"/>
                <a:ext cx="276" cy="284"/>
              </a:xfrm>
              <a:custGeom>
                <a:avLst/>
                <a:gdLst>
                  <a:gd name="T0" fmla="*/ 307 w 310"/>
                  <a:gd name="T1" fmla="*/ 310 h 319"/>
                  <a:gd name="T2" fmla="*/ 158 w 310"/>
                  <a:gd name="T3" fmla="*/ 153 h 319"/>
                  <a:gd name="T4" fmla="*/ 62 w 310"/>
                  <a:gd name="T5" fmla="*/ 55 h 319"/>
                  <a:gd name="T6" fmla="*/ 4 w 310"/>
                  <a:gd name="T7" fmla="*/ 2 h 319"/>
                  <a:gd name="T8" fmla="*/ 1 w 310"/>
                  <a:gd name="T9" fmla="*/ 5 h 319"/>
                  <a:gd name="T10" fmla="*/ 151 w 310"/>
                  <a:gd name="T11" fmla="*/ 160 h 319"/>
                  <a:gd name="T12" fmla="*/ 302 w 310"/>
                  <a:gd name="T13" fmla="*/ 315 h 319"/>
                  <a:gd name="T14" fmla="*/ 307 w 310"/>
                  <a:gd name="T15" fmla="*/ 310 h 3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0" h="319">
                    <a:moveTo>
                      <a:pt x="307" y="310"/>
                    </a:moveTo>
                    <a:cubicBezTo>
                      <a:pt x="258" y="257"/>
                      <a:pt x="208" y="205"/>
                      <a:pt x="158" y="153"/>
                    </a:cubicBezTo>
                    <a:cubicBezTo>
                      <a:pt x="126" y="120"/>
                      <a:pt x="94" y="87"/>
                      <a:pt x="62" y="55"/>
                    </a:cubicBezTo>
                    <a:cubicBezTo>
                      <a:pt x="44" y="36"/>
                      <a:pt x="26" y="17"/>
                      <a:pt x="4" y="2"/>
                    </a:cubicBezTo>
                    <a:cubicBezTo>
                      <a:pt x="2" y="0"/>
                      <a:pt x="0" y="3"/>
                      <a:pt x="1" y="5"/>
                    </a:cubicBezTo>
                    <a:cubicBezTo>
                      <a:pt x="51" y="57"/>
                      <a:pt x="101" y="108"/>
                      <a:pt x="151" y="160"/>
                    </a:cubicBezTo>
                    <a:cubicBezTo>
                      <a:pt x="201" y="212"/>
                      <a:pt x="250" y="266"/>
                      <a:pt x="302" y="315"/>
                    </a:cubicBezTo>
                    <a:cubicBezTo>
                      <a:pt x="305" y="319"/>
                      <a:pt x="310" y="314"/>
                      <a:pt x="307" y="310"/>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1" name="Freeform 80"/>
              <p:cNvSpPr/>
              <p:nvPr/>
            </p:nvSpPr>
            <p:spPr bwMode="auto">
              <a:xfrm>
                <a:off x="3239" y="2550"/>
                <a:ext cx="35" cy="123"/>
              </a:xfrm>
              <a:custGeom>
                <a:avLst/>
                <a:gdLst>
                  <a:gd name="T0" fmla="*/ 9 w 39"/>
                  <a:gd name="T1" fmla="*/ 134 h 138"/>
                  <a:gd name="T2" fmla="*/ 23 w 39"/>
                  <a:gd name="T3" fmla="*/ 64 h 138"/>
                  <a:gd name="T4" fmla="*/ 39 w 39"/>
                  <a:gd name="T5" fmla="*/ 3 h 138"/>
                  <a:gd name="T6" fmla="*/ 35 w 39"/>
                  <a:gd name="T7" fmla="*/ 2 h 138"/>
                  <a:gd name="T8" fmla="*/ 14 w 39"/>
                  <a:gd name="T9" fmla="*/ 55 h 138"/>
                  <a:gd name="T10" fmla="*/ 1 w 39"/>
                  <a:gd name="T11" fmla="*/ 133 h 138"/>
                  <a:gd name="T12" fmla="*/ 9 w 39"/>
                  <a:gd name="T13" fmla="*/ 134 h 138"/>
                </a:gdLst>
                <a:ahLst/>
                <a:cxnLst>
                  <a:cxn ang="0">
                    <a:pos x="T0" y="T1"/>
                  </a:cxn>
                  <a:cxn ang="0">
                    <a:pos x="T2" y="T3"/>
                  </a:cxn>
                  <a:cxn ang="0">
                    <a:pos x="T4" y="T5"/>
                  </a:cxn>
                  <a:cxn ang="0">
                    <a:pos x="T6" y="T7"/>
                  </a:cxn>
                  <a:cxn ang="0">
                    <a:pos x="T8" y="T9"/>
                  </a:cxn>
                  <a:cxn ang="0">
                    <a:pos x="T10" y="T11"/>
                  </a:cxn>
                  <a:cxn ang="0">
                    <a:pos x="T12" y="T13"/>
                  </a:cxn>
                </a:cxnLst>
                <a:rect l="0" t="0" r="r" b="b"/>
                <a:pathLst>
                  <a:path w="39" h="138">
                    <a:moveTo>
                      <a:pt x="9" y="134"/>
                    </a:moveTo>
                    <a:cubicBezTo>
                      <a:pt x="14" y="111"/>
                      <a:pt x="18" y="87"/>
                      <a:pt x="23" y="64"/>
                    </a:cubicBezTo>
                    <a:cubicBezTo>
                      <a:pt x="28" y="44"/>
                      <a:pt x="39" y="24"/>
                      <a:pt x="39" y="3"/>
                    </a:cubicBezTo>
                    <a:cubicBezTo>
                      <a:pt x="39" y="1"/>
                      <a:pt x="36" y="0"/>
                      <a:pt x="35" y="2"/>
                    </a:cubicBezTo>
                    <a:cubicBezTo>
                      <a:pt x="23" y="16"/>
                      <a:pt x="19" y="38"/>
                      <a:pt x="14" y="55"/>
                    </a:cubicBezTo>
                    <a:cubicBezTo>
                      <a:pt x="8" y="81"/>
                      <a:pt x="3" y="107"/>
                      <a:pt x="1" y="133"/>
                    </a:cubicBezTo>
                    <a:cubicBezTo>
                      <a:pt x="0" y="138"/>
                      <a:pt x="8" y="138"/>
                      <a:pt x="9" y="134"/>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2" name="Freeform 81"/>
              <p:cNvSpPr/>
              <p:nvPr/>
            </p:nvSpPr>
            <p:spPr bwMode="auto">
              <a:xfrm>
                <a:off x="3234" y="2456"/>
                <a:ext cx="97" cy="115"/>
              </a:xfrm>
              <a:custGeom>
                <a:avLst/>
                <a:gdLst>
                  <a:gd name="T0" fmla="*/ 33 w 109"/>
                  <a:gd name="T1" fmla="*/ 120 h 129"/>
                  <a:gd name="T2" fmla="*/ 4 w 109"/>
                  <a:gd name="T3" fmla="*/ 82 h 129"/>
                  <a:gd name="T4" fmla="*/ 36 w 109"/>
                  <a:gd name="T5" fmla="*/ 55 h 129"/>
                  <a:gd name="T6" fmla="*/ 62 w 109"/>
                  <a:gd name="T7" fmla="*/ 60 h 129"/>
                  <a:gd name="T8" fmla="*/ 90 w 109"/>
                  <a:gd name="T9" fmla="*/ 91 h 129"/>
                  <a:gd name="T10" fmla="*/ 33 w 109"/>
                  <a:gd name="T11" fmla="*/ 120 h 129"/>
                </a:gdLst>
                <a:ahLst/>
                <a:cxnLst>
                  <a:cxn ang="0">
                    <a:pos x="T0" y="T1"/>
                  </a:cxn>
                  <a:cxn ang="0">
                    <a:pos x="T2" y="T3"/>
                  </a:cxn>
                  <a:cxn ang="0">
                    <a:pos x="T4" y="T5"/>
                  </a:cxn>
                  <a:cxn ang="0">
                    <a:pos x="T6" y="T7"/>
                  </a:cxn>
                  <a:cxn ang="0">
                    <a:pos x="T8" y="T9"/>
                  </a:cxn>
                  <a:cxn ang="0">
                    <a:pos x="T10" y="T11"/>
                  </a:cxn>
                </a:cxnLst>
                <a:rect l="0" t="0" r="r" b="b"/>
                <a:pathLst>
                  <a:path w="109" h="129">
                    <a:moveTo>
                      <a:pt x="33" y="120"/>
                    </a:moveTo>
                    <a:cubicBezTo>
                      <a:pt x="16" y="116"/>
                      <a:pt x="7" y="102"/>
                      <a:pt x="4" y="82"/>
                    </a:cubicBezTo>
                    <a:cubicBezTo>
                      <a:pt x="0" y="53"/>
                      <a:pt x="32" y="0"/>
                      <a:pt x="36" y="55"/>
                    </a:cubicBezTo>
                    <a:cubicBezTo>
                      <a:pt x="45" y="20"/>
                      <a:pt x="76" y="29"/>
                      <a:pt x="62" y="60"/>
                    </a:cubicBezTo>
                    <a:cubicBezTo>
                      <a:pt x="83" y="26"/>
                      <a:pt x="109" y="59"/>
                      <a:pt x="90" y="91"/>
                    </a:cubicBezTo>
                    <a:cubicBezTo>
                      <a:pt x="74" y="120"/>
                      <a:pt x="67" y="129"/>
                      <a:pt x="33" y="120"/>
                    </a:cubicBezTo>
                  </a:path>
                </a:pathLst>
              </a:custGeom>
              <a:solidFill>
                <a:srgbClr val="FFD5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3" name="Freeform 82"/>
              <p:cNvSpPr/>
              <p:nvPr/>
            </p:nvSpPr>
            <p:spPr bwMode="auto">
              <a:xfrm>
                <a:off x="3078" y="2511"/>
                <a:ext cx="109" cy="107"/>
              </a:xfrm>
              <a:custGeom>
                <a:avLst/>
                <a:gdLst>
                  <a:gd name="T0" fmla="*/ 110 w 123"/>
                  <a:gd name="T1" fmla="*/ 96 h 120"/>
                  <a:gd name="T2" fmla="*/ 63 w 123"/>
                  <a:gd name="T3" fmla="*/ 107 h 120"/>
                  <a:gd name="T4" fmla="*/ 51 w 123"/>
                  <a:gd name="T5" fmla="*/ 59 h 120"/>
                  <a:gd name="T6" fmla="*/ 79 w 123"/>
                  <a:gd name="T7" fmla="*/ 38 h 120"/>
                  <a:gd name="T8" fmla="*/ 108 w 123"/>
                  <a:gd name="T9" fmla="*/ 33 h 120"/>
                  <a:gd name="T10" fmla="*/ 110 w 123"/>
                  <a:gd name="T11" fmla="*/ 96 h 120"/>
                </a:gdLst>
                <a:ahLst/>
                <a:cxnLst>
                  <a:cxn ang="0">
                    <a:pos x="T0" y="T1"/>
                  </a:cxn>
                  <a:cxn ang="0">
                    <a:pos x="T2" y="T3"/>
                  </a:cxn>
                  <a:cxn ang="0">
                    <a:pos x="T4" y="T5"/>
                  </a:cxn>
                  <a:cxn ang="0">
                    <a:pos x="T6" y="T7"/>
                  </a:cxn>
                  <a:cxn ang="0">
                    <a:pos x="T8" y="T9"/>
                  </a:cxn>
                  <a:cxn ang="0">
                    <a:pos x="T10" y="T11"/>
                  </a:cxn>
                </a:cxnLst>
                <a:rect l="0" t="0" r="r" b="b"/>
                <a:pathLst>
                  <a:path w="123" h="120">
                    <a:moveTo>
                      <a:pt x="110" y="96"/>
                    </a:moveTo>
                    <a:cubicBezTo>
                      <a:pt x="96" y="107"/>
                      <a:pt x="87" y="120"/>
                      <a:pt x="63" y="107"/>
                    </a:cubicBezTo>
                    <a:cubicBezTo>
                      <a:pt x="32" y="91"/>
                      <a:pt x="0" y="40"/>
                      <a:pt x="51" y="59"/>
                    </a:cubicBezTo>
                    <a:cubicBezTo>
                      <a:pt x="29" y="35"/>
                      <a:pt x="56" y="11"/>
                      <a:pt x="79" y="38"/>
                    </a:cubicBezTo>
                    <a:cubicBezTo>
                      <a:pt x="55" y="5"/>
                      <a:pt x="91" y="0"/>
                      <a:pt x="108" y="33"/>
                    </a:cubicBezTo>
                    <a:cubicBezTo>
                      <a:pt x="120" y="56"/>
                      <a:pt x="123" y="78"/>
                      <a:pt x="110" y="96"/>
                    </a:cubicBezTo>
                  </a:path>
                </a:pathLst>
              </a:custGeom>
              <a:solidFill>
                <a:srgbClr val="FFD5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4" name="Freeform 83"/>
              <p:cNvSpPr/>
              <p:nvPr/>
            </p:nvSpPr>
            <p:spPr bwMode="auto">
              <a:xfrm>
                <a:off x="3035" y="2611"/>
                <a:ext cx="124" cy="110"/>
              </a:xfrm>
              <a:custGeom>
                <a:avLst/>
                <a:gdLst>
                  <a:gd name="T0" fmla="*/ 52 w 139"/>
                  <a:gd name="T1" fmla="*/ 7 h 123"/>
                  <a:gd name="T2" fmla="*/ 69 w 139"/>
                  <a:gd name="T3" fmla="*/ 34 h 123"/>
                  <a:gd name="T4" fmla="*/ 32 w 139"/>
                  <a:gd name="T5" fmla="*/ 52 h 123"/>
                  <a:gd name="T6" fmla="*/ 62 w 139"/>
                  <a:gd name="T7" fmla="*/ 73 h 123"/>
                  <a:gd name="T8" fmla="*/ 104 w 139"/>
                  <a:gd name="T9" fmla="*/ 105 h 123"/>
                  <a:gd name="T10" fmla="*/ 112 w 139"/>
                  <a:gd name="T11" fmla="*/ 100 h 123"/>
                  <a:gd name="T12" fmla="*/ 132 w 139"/>
                  <a:gd name="T13" fmla="*/ 44 h 123"/>
                  <a:gd name="T14" fmla="*/ 52 w 139"/>
                  <a:gd name="T15" fmla="*/ 7 h 12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9" h="123">
                    <a:moveTo>
                      <a:pt x="52" y="7"/>
                    </a:moveTo>
                    <a:cubicBezTo>
                      <a:pt x="29" y="22"/>
                      <a:pt x="61" y="30"/>
                      <a:pt x="69" y="34"/>
                    </a:cubicBezTo>
                    <a:cubicBezTo>
                      <a:pt x="60" y="37"/>
                      <a:pt x="38" y="29"/>
                      <a:pt x="32" y="52"/>
                    </a:cubicBezTo>
                    <a:cubicBezTo>
                      <a:pt x="30" y="65"/>
                      <a:pt x="52" y="75"/>
                      <a:pt x="62" y="73"/>
                    </a:cubicBezTo>
                    <a:cubicBezTo>
                      <a:pt x="0" y="101"/>
                      <a:pt x="72" y="123"/>
                      <a:pt x="104" y="105"/>
                    </a:cubicBezTo>
                    <a:cubicBezTo>
                      <a:pt x="112" y="100"/>
                      <a:pt x="112" y="100"/>
                      <a:pt x="112" y="100"/>
                    </a:cubicBezTo>
                    <a:cubicBezTo>
                      <a:pt x="136" y="83"/>
                      <a:pt x="139" y="66"/>
                      <a:pt x="132" y="44"/>
                    </a:cubicBezTo>
                    <a:cubicBezTo>
                      <a:pt x="125" y="19"/>
                      <a:pt x="73" y="0"/>
                      <a:pt x="52" y="7"/>
                    </a:cubicBezTo>
                    <a:close/>
                  </a:path>
                </a:pathLst>
              </a:custGeom>
              <a:solidFill>
                <a:srgbClr val="FFD5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5" name="Freeform 84"/>
              <p:cNvSpPr/>
              <p:nvPr/>
            </p:nvSpPr>
            <p:spPr bwMode="auto">
              <a:xfrm>
                <a:off x="3136" y="2557"/>
                <a:ext cx="50" cy="55"/>
              </a:xfrm>
              <a:custGeom>
                <a:avLst/>
                <a:gdLst>
                  <a:gd name="T0" fmla="*/ 39 w 56"/>
                  <a:gd name="T1" fmla="*/ 29 h 62"/>
                  <a:gd name="T2" fmla="*/ 29 w 56"/>
                  <a:gd name="T3" fmla="*/ 36 h 62"/>
                  <a:gd name="T4" fmla="*/ 17 w 56"/>
                  <a:gd name="T5" fmla="*/ 44 h 62"/>
                  <a:gd name="T6" fmla="*/ 19 w 56"/>
                  <a:gd name="T7" fmla="*/ 50 h 62"/>
                  <a:gd name="T8" fmla="*/ 11 w 56"/>
                  <a:gd name="T9" fmla="*/ 50 h 62"/>
                  <a:gd name="T10" fmla="*/ 8 w 56"/>
                  <a:gd name="T11" fmla="*/ 60 h 62"/>
                  <a:gd name="T12" fmla="*/ 14 w 56"/>
                  <a:gd name="T13" fmla="*/ 61 h 62"/>
                  <a:gd name="T14" fmla="*/ 51 w 56"/>
                  <a:gd name="T15" fmla="*/ 37 h 62"/>
                  <a:gd name="T16" fmla="*/ 53 w 56"/>
                  <a:gd name="T17" fmla="*/ 12 h 62"/>
                  <a:gd name="T18" fmla="*/ 39 w 56"/>
                  <a:gd name="T19" fmla="*/ 29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6" h="62">
                    <a:moveTo>
                      <a:pt x="39" y="29"/>
                    </a:moveTo>
                    <a:cubicBezTo>
                      <a:pt x="31" y="19"/>
                      <a:pt x="25" y="27"/>
                      <a:pt x="29" y="36"/>
                    </a:cubicBezTo>
                    <a:cubicBezTo>
                      <a:pt x="20" y="32"/>
                      <a:pt x="15" y="36"/>
                      <a:pt x="17" y="44"/>
                    </a:cubicBezTo>
                    <a:cubicBezTo>
                      <a:pt x="17" y="47"/>
                      <a:pt x="19" y="50"/>
                      <a:pt x="19" y="50"/>
                    </a:cubicBezTo>
                    <a:cubicBezTo>
                      <a:pt x="19" y="50"/>
                      <a:pt x="16" y="49"/>
                      <a:pt x="11" y="50"/>
                    </a:cubicBezTo>
                    <a:cubicBezTo>
                      <a:pt x="8" y="51"/>
                      <a:pt x="0" y="56"/>
                      <a:pt x="8" y="60"/>
                    </a:cubicBezTo>
                    <a:cubicBezTo>
                      <a:pt x="14" y="61"/>
                      <a:pt x="14" y="61"/>
                      <a:pt x="14" y="61"/>
                    </a:cubicBezTo>
                    <a:cubicBezTo>
                      <a:pt x="33" y="62"/>
                      <a:pt x="46" y="46"/>
                      <a:pt x="51" y="37"/>
                    </a:cubicBezTo>
                    <a:cubicBezTo>
                      <a:pt x="55" y="29"/>
                      <a:pt x="56" y="16"/>
                      <a:pt x="53" y="12"/>
                    </a:cubicBezTo>
                    <a:cubicBezTo>
                      <a:pt x="44" y="0"/>
                      <a:pt x="38" y="21"/>
                      <a:pt x="39" y="29"/>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6" name="Freeform 85"/>
              <p:cNvSpPr/>
              <p:nvPr/>
            </p:nvSpPr>
            <p:spPr bwMode="auto">
              <a:xfrm>
                <a:off x="3242" y="2534"/>
                <a:ext cx="64" cy="33"/>
              </a:xfrm>
              <a:custGeom>
                <a:avLst/>
                <a:gdLst>
                  <a:gd name="T0" fmla="*/ 45 w 72"/>
                  <a:gd name="T1" fmla="*/ 22 h 37"/>
                  <a:gd name="T2" fmla="*/ 34 w 72"/>
                  <a:gd name="T3" fmla="*/ 18 h 37"/>
                  <a:gd name="T4" fmla="*/ 20 w 72"/>
                  <a:gd name="T5" fmla="*/ 12 h 37"/>
                  <a:gd name="T6" fmla="*/ 17 w 72"/>
                  <a:gd name="T7" fmla="*/ 17 h 37"/>
                  <a:gd name="T8" fmla="*/ 12 w 72"/>
                  <a:gd name="T9" fmla="*/ 11 h 37"/>
                  <a:gd name="T10" fmla="*/ 1 w 72"/>
                  <a:gd name="T11" fmla="*/ 14 h 37"/>
                  <a:gd name="T12" fmla="*/ 5 w 72"/>
                  <a:gd name="T13" fmla="*/ 20 h 37"/>
                  <a:gd name="T14" fmla="*/ 45 w 72"/>
                  <a:gd name="T15" fmla="*/ 36 h 37"/>
                  <a:gd name="T16" fmla="*/ 67 w 72"/>
                  <a:gd name="T17" fmla="*/ 24 h 37"/>
                  <a:gd name="T18" fmla="*/ 45 w 72"/>
                  <a:gd name="T19" fmla="*/ 22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2" h="37">
                    <a:moveTo>
                      <a:pt x="45" y="22"/>
                    </a:moveTo>
                    <a:cubicBezTo>
                      <a:pt x="49" y="10"/>
                      <a:pt x="39" y="9"/>
                      <a:pt x="34" y="18"/>
                    </a:cubicBezTo>
                    <a:cubicBezTo>
                      <a:pt x="32" y="8"/>
                      <a:pt x="26" y="6"/>
                      <a:pt x="20" y="12"/>
                    </a:cubicBezTo>
                    <a:cubicBezTo>
                      <a:pt x="18" y="14"/>
                      <a:pt x="17" y="17"/>
                      <a:pt x="17" y="17"/>
                    </a:cubicBezTo>
                    <a:cubicBezTo>
                      <a:pt x="17" y="17"/>
                      <a:pt x="15" y="14"/>
                      <a:pt x="12" y="11"/>
                    </a:cubicBezTo>
                    <a:cubicBezTo>
                      <a:pt x="0" y="0"/>
                      <a:pt x="0" y="12"/>
                      <a:pt x="1" y="14"/>
                    </a:cubicBezTo>
                    <a:cubicBezTo>
                      <a:pt x="2" y="16"/>
                      <a:pt x="5" y="20"/>
                      <a:pt x="5" y="20"/>
                    </a:cubicBezTo>
                    <a:cubicBezTo>
                      <a:pt x="15" y="36"/>
                      <a:pt x="35" y="37"/>
                      <a:pt x="45" y="36"/>
                    </a:cubicBezTo>
                    <a:cubicBezTo>
                      <a:pt x="54" y="36"/>
                      <a:pt x="65" y="29"/>
                      <a:pt x="67" y="24"/>
                    </a:cubicBezTo>
                    <a:cubicBezTo>
                      <a:pt x="72" y="10"/>
                      <a:pt x="51" y="17"/>
                      <a:pt x="45" y="22"/>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7" name="Freeform 86"/>
              <p:cNvSpPr/>
              <p:nvPr/>
            </p:nvSpPr>
            <p:spPr bwMode="auto">
              <a:xfrm>
                <a:off x="3129" y="2634"/>
                <a:ext cx="28" cy="63"/>
              </a:xfrm>
              <a:custGeom>
                <a:avLst/>
                <a:gdLst>
                  <a:gd name="T0" fmla="*/ 16 w 32"/>
                  <a:gd name="T1" fmla="*/ 26 h 71"/>
                  <a:gd name="T2" fmla="*/ 12 w 32"/>
                  <a:gd name="T3" fmla="*/ 38 h 71"/>
                  <a:gd name="T4" fmla="*/ 7 w 32"/>
                  <a:gd name="T5" fmla="*/ 52 h 71"/>
                  <a:gd name="T6" fmla="*/ 13 w 32"/>
                  <a:gd name="T7" fmla="*/ 54 h 71"/>
                  <a:gd name="T8" fmla="*/ 7 w 32"/>
                  <a:gd name="T9" fmla="*/ 60 h 71"/>
                  <a:gd name="T10" fmla="*/ 10 w 32"/>
                  <a:gd name="T11" fmla="*/ 70 h 71"/>
                  <a:gd name="T12" fmla="*/ 16 w 32"/>
                  <a:gd name="T13" fmla="*/ 67 h 71"/>
                  <a:gd name="T14" fmla="*/ 31 w 32"/>
                  <a:gd name="T15" fmla="*/ 25 h 71"/>
                  <a:gd name="T16" fmla="*/ 17 w 32"/>
                  <a:gd name="T17" fmla="*/ 4 h 71"/>
                  <a:gd name="T18" fmla="*/ 16 w 32"/>
                  <a:gd name="T19" fmla="*/ 26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 h="71">
                    <a:moveTo>
                      <a:pt x="16" y="26"/>
                    </a:moveTo>
                    <a:cubicBezTo>
                      <a:pt x="3" y="24"/>
                      <a:pt x="3" y="33"/>
                      <a:pt x="12" y="38"/>
                    </a:cubicBezTo>
                    <a:cubicBezTo>
                      <a:pt x="2" y="40"/>
                      <a:pt x="0" y="46"/>
                      <a:pt x="7" y="52"/>
                    </a:cubicBezTo>
                    <a:cubicBezTo>
                      <a:pt x="9" y="54"/>
                      <a:pt x="13" y="54"/>
                      <a:pt x="13" y="54"/>
                    </a:cubicBezTo>
                    <a:cubicBezTo>
                      <a:pt x="13" y="54"/>
                      <a:pt x="10" y="56"/>
                      <a:pt x="7" y="60"/>
                    </a:cubicBezTo>
                    <a:cubicBezTo>
                      <a:pt x="5" y="62"/>
                      <a:pt x="1" y="71"/>
                      <a:pt x="10" y="70"/>
                    </a:cubicBezTo>
                    <a:cubicBezTo>
                      <a:pt x="16" y="67"/>
                      <a:pt x="16" y="67"/>
                      <a:pt x="16" y="67"/>
                    </a:cubicBezTo>
                    <a:cubicBezTo>
                      <a:pt x="32" y="56"/>
                      <a:pt x="32" y="35"/>
                      <a:pt x="31" y="25"/>
                    </a:cubicBezTo>
                    <a:cubicBezTo>
                      <a:pt x="29" y="16"/>
                      <a:pt x="21" y="6"/>
                      <a:pt x="17" y="4"/>
                    </a:cubicBezTo>
                    <a:cubicBezTo>
                      <a:pt x="2" y="0"/>
                      <a:pt x="10" y="20"/>
                      <a:pt x="16" y="26"/>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8" name="Freeform 87"/>
              <p:cNvSpPr/>
              <p:nvPr/>
            </p:nvSpPr>
            <p:spPr bwMode="auto">
              <a:xfrm>
                <a:off x="2185" y="494"/>
                <a:ext cx="588" cy="237"/>
              </a:xfrm>
              <a:custGeom>
                <a:avLst/>
                <a:gdLst>
                  <a:gd name="T0" fmla="*/ 2 w 660"/>
                  <a:gd name="T1" fmla="*/ 267 h 267"/>
                  <a:gd name="T2" fmla="*/ 159 w 660"/>
                  <a:gd name="T3" fmla="*/ 150 h 267"/>
                  <a:gd name="T4" fmla="*/ 352 w 660"/>
                  <a:gd name="T5" fmla="*/ 110 h 267"/>
                  <a:gd name="T6" fmla="*/ 508 w 660"/>
                  <a:gd name="T7" fmla="*/ 86 h 267"/>
                  <a:gd name="T8" fmla="*/ 658 w 660"/>
                  <a:gd name="T9" fmla="*/ 3 h 267"/>
                  <a:gd name="T10" fmla="*/ 657 w 660"/>
                  <a:gd name="T11" fmla="*/ 1 h 267"/>
                  <a:gd name="T12" fmla="*/ 492 w 660"/>
                  <a:gd name="T13" fmla="*/ 86 h 267"/>
                  <a:gd name="T14" fmla="*/ 318 w 660"/>
                  <a:gd name="T15" fmla="*/ 109 h 267"/>
                  <a:gd name="T16" fmla="*/ 145 w 660"/>
                  <a:gd name="T17" fmla="*/ 152 h 267"/>
                  <a:gd name="T18" fmla="*/ 0 w 660"/>
                  <a:gd name="T19" fmla="*/ 266 h 267"/>
                  <a:gd name="T20" fmla="*/ 2 w 660"/>
                  <a:gd name="T21" fmla="*/ 267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60" h="267">
                    <a:moveTo>
                      <a:pt x="2" y="267"/>
                    </a:moveTo>
                    <a:cubicBezTo>
                      <a:pt x="43" y="215"/>
                      <a:pt x="99" y="177"/>
                      <a:pt x="159" y="150"/>
                    </a:cubicBezTo>
                    <a:cubicBezTo>
                      <a:pt x="220" y="124"/>
                      <a:pt x="286" y="117"/>
                      <a:pt x="352" y="110"/>
                    </a:cubicBezTo>
                    <a:cubicBezTo>
                      <a:pt x="404" y="105"/>
                      <a:pt x="457" y="101"/>
                      <a:pt x="508" y="86"/>
                    </a:cubicBezTo>
                    <a:cubicBezTo>
                      <a:pt x="564" y="71"/>
                      <a:pt x="616" y="42"/>
                      <a:pt x="658" y="3"/>
                    </a:cubicBezTo>
                    <a:cubicBezTo>
                      <a:pt x="660" y="2"/>
                      <a:pt x="658" y="0"/>
                      <a:pt x="657" y="1"/>
                    </a:cubicBezTo>
                    <a:cubicBezTo>
                      <a:pt x="606" y="39"/>
                      <a:pt x="554" y="70"/>
                      <a:pt x="492" y="86"/>
                    </a:cubicBezTo>
                    <a:cubicBezTo>
                      <a:pt x="435" y="100"/>
                      <a:pt x="376" y="102"/>
                      <a:pt x="318" y="109"/>
                    </a:cubicBezTo>
                    <a:cubicBezTo>
                      <a:pt x="258" y="115"/>
                      <a:pt x="200" y="126"/>
                      <a:pt x="145" y="152"/>
                    </a:cubicBezTo>
                    <a:cubicBezTo>
                      <a:pt x="89" y="177"/>
                      <a:pt x="36" y="215"/>
                      <a:pt x="0" y="266"/>
                    </a:cubicBezTo>
                    <a:cubicBezTo>
                      <a:pt x="0" y="266"/>
                      <a:pt x="1" y="267"/>
                      <a:pt x="2" y="267"/>
                    </a:cubicBezTo>
                    <a:close/>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9" name="Freeform 88"/>
              <p:cNvSpPr/>
              <p:nvPr/>
            </p:nvSpPr>
            <p:spPr bwMode="auto">
              <a:xfrm>
                <a:off x="2763" y="422"/>
                <a:ext cx="98" cy="93"/>
              </a:xfrm>
              <a:custGeom>
                <a:avLst/>
                <a:gdLst>
                  <a:gd name="T0" fmla="*/ 0 w 111"/>
                  <a:gd name="T1" fmla="*/ 90 h 104"/>
                  <a:gd name="T2" fmla="*/ 43 w 111"/>
                  <a:gd name="T3" fmla="*/ 28 h 104"/>
                  <a:gd name="T4" fmla="*/ 0 w 111"/>
                  <a:gd name="T5" fmla="*/ 90 h 104"/>
                </a:gdLst>
                <a:ahLst/>
                <a:cxnLst>
                  <a:cxn ang="0">
                    <a:pos x="T0" y="T1"/>
                  </a:cxn>
                  <a:cxn ang="0">
                    <a:pos x="T2" y="T3"/>
                  </a:cxn>
                  <a:cxn ang="0">
                    <a:pos x="T4" y="T5"/>
                  </a:cxn>
                </a:cxnLst>
                <a:rect l="0" t="0" r="r" b="b"/>
                <a:pathLst>
                  <a:path w="110" h="104">
                    <a:moveTo>
                      <a:pt x="0" y="90"/>
                    </a:moveTo>
                    <a:cubicBezTo>
                      <a:pt x="7" y="73"/>
                      <a:pt x="0" y="45"/>
                      <a:pt x="43" y="28"/>
                    </a:cubicBezTo>
                    <a:cubicBezTo>
                      <a:pt x="111" y="0"/>
                      <a:pt x="70" y="104"/>
                      <a:pt x="0" y="90"/>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0" name="Freeform 89"/>
              <p:cNvSpPr/>
              <p:nvPr/>
            </p:nvSpPr>
            <p:spPr bwMode="auto">
              <a:xfrm>
                <a:off x="2698" y="402"/>
                <a:ext cx="61" cy="115"/>
              </a:xfrm>
              <a:custGeom>
                <a:avLst/>
                <a:gdLst>
                  <a:gd name="T0" fmla="*/ 53 w 68"/>
                  <a:gd name="T1" fmla="*/ 129 h 129"/>
                  <a:gd name="T2" fmla="*/ 50 w 68"/>
                  <a:gd name="T3" fmla="*/ 58 h 129"/>
                  <a:gd name="T4" fmla="*/ 53 w 68"/>
                  <a:gd name="T5" fmla="*/ 129 h 129"/>
                </a:gdLst>
                <a:ahLst/>
                <a:cxnLst>
                  <a:cxn ang="0">
                    <a:pos x="T0" y="T1"/>
                  </a:cxn>
                  <a:cxn ang="0">
                    <a:pos x="T2" y="T3"/>
                  </a:cxn>
                  <a:cxn ang="0">
                    <a:pos x="T4" y="T5"/>
                  </a:cxn>
                </a:cxnLst>
                <a:rect l="0" t="0" r="r" b="b"/>
                <a:pathLst>
                  <a:path w="68" h="129">
                    <a:moveTo>
                      <a:pt x="53" y="129"/>
                    </a:moveTo>
                    <a:cubicBezTo>
                      <a:pt x="57" y="115"/>
                      <a:pt x="68" y="86"/>
                      <a:pt x="50" y="58"/>
                    </a:cubicBezTo>
                    <a:cubicBezTo>
                      <a:pt x="15" y="0"/>
                      <a:pt x="0" y="110"/>
                      <a:pt x="53" y="129"/>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1" name="Freeform 90"/>
              <p:cNvSpPr/>
              <p:nvPr/>
            </p:nvSpPr>
            <p:spPr bwMode="auto">
              <a:xfrm>
                <a:off x="2744" y="496"/>
                <a:ext cx="105" cy="79"/>
              </a:xfrm>
              <a:custGeom>
                <a:avLst/>
                <a:gdLst>
                  <a:gd name="T0" fmla="*/ 0 w 118"/>
                  <a:gd name="T1" fmla="*/ 24 h 88"/>
                  <a:gd name="T2" fmla="*/ 53 w 118"/>
                  <a:gd name="T3" fmla="*/ 73 h 88"/>
                  <a:gd name="T4" fmla="*/ 0 w 118"/>
                  <a:gd name="T5" fmla="*/ 24 h 88"/>
                </a:gdLst>
                <a:ahLst/>
                <a:cxnLst>
                  <a:cxn ang="0">
                    <a:pos x="T0" y="T1"/>
                  </a:cxn>
                  <a:cxn ang="0">
                    <a:pos x="T2" y="T3"/>
                  </a:cxn>
                  <a:cxn ang="0">
                    <a:pos x="T4" y="T5"/>
                  </a:cxn>
                </a:cxnLst>
                <a:rect l="0" t="0" r="r" b="b"/>
                <a:pathLst>
                  <a:path w="118" h="88">
                    <a:moveTo>
                      <a:pt x="0" y="24"/>
                    </a:moveTo>
                    <a:cubicBezTo>
                      <a:pt x="7" y="37"/>
                      <a:pt x="20" y="65"/>
                      <a:pt x="53" y="73"/>
                    </a:cubicBezTo>
                    <a:cubicBezTo>
                      <a:pt x="118" y="88"/>
                      <a:pt x="51" y="0"/>
                      <a:pt x="0" y="24"/>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2" name="Freeform 91"/>
              <p:cNvSpPr/>
              <p:nvPr/>
            </p:nvSpPr>
            <p:spPr bwMode="auto">
              <a:xfrm>
                <a:off x="2588" y="453"/>
                <a:ext cx="62" cy="117"/>
              </a:xfrm>
              <a:custGeom>
                <a:avLst/>
                <a:gdLst>
                  <a:gd name="T0" fmla="*/ 50 w 70"/>
                  <a:gd name="T1" fmla="*/ 132 h 132"/>
                  <a:gd name="T2" fmla="*/ 55 w 70"/>
                  <a:gd name="T3" fmla="*/ 60 h 132"/>
                  <a:gd name="T4" fmla="*/ 50 w 70"/>
                  <a:gd name="T5" fmla="*/ 132 h 132"/>
                </a:gdLst>
                <a:ahLst/>
                <a:cxnLst>
                  <a:cxn ang="0">
                    <a:pos x="T0" y="T1"/>
                  </a:cxn>
                  <a:cxn ang="0">
                    <a:pos x="T2" y="T3"/>
                  </a:cxn>
                  <a:cxn ang="0">
                    <a:pos x="T4" y="T5"/>
                  </a:cxn>
                </a:cxnLst>
                <a:rect l="0" t="0" r="r" b="b"/>
                <a:pathLst>
                  <a:path w="70" h="132">
                    <a:moveTo>
                      <a:pt x="50" y="132"/>
                    </a:moveTo>
                    <a:cubicBezTo>
                      <a:pt x="56" y="118"/>
                      <a:pt x="70" y="90"/>
                      <a:pt x="55" y="60"/>
                    </a:cubicBezTo>
                    <a:cubicBezTo>
                      <a:pt x="26" y="0"/>
                      <a:pt x="0" y="108"/>
                      <a:pt x="50" y="132"/>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3" name="Freeform 92"/>
              <p:cNvSpPr/>
              <p:nvPr/>
            </p:nvSpPr>
            <p:spPr bwMode="auto">
              <a:xfrm>
                <a:off x="2632" y="554"/>
                <a:ext cx="98" cy="84"/>
              </a:xfrm>
              <a:custGeom>
                <a:avLst/>
                <a:gdLst>
                  <a:gd name="T0" fmla="*/ 0 w 110"/>
                  <a:gd name="T1" fmla="*/ 19 h 94"/>
                  <a:gd name="T2" fmla="*/ 47 w 110"/>
                  <a:gd name="T3" fmla="*/ 72 h 94"/>
                  <a:gd name="T4" fmla="*/ 0 w 110"/>
                  <a:gd name="T5" fmla="*/ 19 h 94"/>
                </a:gdLst>
                <a:ahLst/>
                <a:cxnLst>
                  <a:cxn ang="0">
                    <a:pos x="T0" y="T1"/>
                  </a:cxn>
                  <a:cxn ang="0">
                    <a:pos x="T2" y="T3"/>
                  </a:cxn>
                  <a:cxn ang="0">
                    <a:pos x="T4" y="T5"/>
                  </a:cxn>
                </a:cxnLst>
                <a:rect l="0" t="0" r="r" b="b"/>
                <a:pathLst>
                  <a:path w="110" h="94">
                    <a:moveTo>
                      <a:pt x="0" y="19"/>
                    </a:moveTo>
                    <a:cubicBezTo>
                      <a:pt x="5" y="32"/>
                      <a:pt x="16" y="62"/>
                      <a:pt x="47" y="72"/>
                    </a:cubicBezTo>
                    <a:cubicBezTo>
                      <a:pt x="110" y="94"/>
                      <a:pt x="52" y="0"/>
                      <a:pt x="0" y="19"/>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4" name="Freeform 93"/>
              <p:cNvSpPr/>
              <p:nvPr/>
            </p:nvSpPr>
            <p:spPr bwMode="auto">
              <a:xfrm>
                <a:off x="2469" y="471"/>
                <a:ext cx="64" cy="119"/>
              </a:xfrm>
              <a:custGeom>
                <a:avLst/>
                <a:gdLst>
                  <a:gd name="T0" fmla="*/ 47 w 71"/>
                  <a:gd name="T1" fmla="*/ 133 h 133"/>
                  <a:gd name="T2" fmla="*/ 60 w 71"/>
                  <a:gd name="T3" fmla="*/ 63 h 133"/>
                  <a:gd name="T4" fmla="*/ 47 w 71"/>
                  <a:gd name="T5" fmla="*/ 133 h 133"/>
                </a:gdLst>
                <a:ahLst/>
                <a:cxnLst>
                  <a:cxn ang="0">
                    <a:pos x="T0" y="T1"/>
                  </a:cxn>
                  <a:cxn ang="0">
                    <a:pos x="T2" y="T3"/>
                  </a:cxn>
                  <a:cxn ang="0">
                    <a:pos x="T4" y="T5"/>
                  </a:cxn>
                </a:cxnLst>
                <a:rect l="0" t="0" r="r" b="b"/>
                <a:pathLst>
                  <a:path w="71" h="133">
                    <a:moveTo>
                      <a:pt x="47" y="133"/>
                    </a:moveTo>
                    <a:cubicBezTo>
                      <a:pt x="54" y="121"/>
                      <a:pt x="71" y="94"/>
                      <a:pt x="60" y="63"/>
                    </a:cubicBezTo>
                    <a:cubicBezTo>
                      <a:pt x="38" y="0"/>
                      <a:pt x="0" y="103"/>
                      <a:pt x="47" y="133"/>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5" name="Freeform 94"/>
              <p:cNvSpPr/>
              <p:nvPr/>
            </p:nvSpPr>
            <p:spPr bwMode="auto">
              <a:xfrm>
                <a:off x="2510" y="580"/>
                <a:ext cx="90" cy="89"/>
              </a:xfrm>
              <a:custGeom>
                <a:avLst/>
                <a:gdLst>
                  <a:gd name="T0" fmla="*/ 0 w 101"/>
                  <a:gd name="T1" fmla="*/ 12 h 100"/>
                  <a:gd name="T2" fmla="*/ 40 w 101"/>
                  <a:gd name="T3" fmla="*/ 71 h 100"/>
                  <a:gd name="T4" fmla="*/ 0 w 101"/>
                  <a:gd name="T5" fmla="*/ 12 h 100"/>
                </a:gdLst>
                <a:ahLst/>
                <a:cxnLst>
                  <a:cxn ang="0">
                    <a:pos x="T0" y="T1"/>
                  </a:cxn>
                  <a:cxn ang="0">
                    <a:pos x="T2" y="T3"/>
                  </a:cxn>
                  <a:cxn ang="0">
                    <a:pos x="T4" y="T5"/>
                  </a:cxn>
                </a:cxnLst>
                <a:rect l="0" t="0" r="r" b="b"/>
                <a:pathLst>
                  <a:path w="100" h="100">
                    <a:moveTo>
                      <a:pt x="0" y="12"/>
                    </a:moveTo>
                    <a:cubicBezTo>
                      <a:pt x="4" y="26"/>
                      <a:pt x="11" y="57"/>
                      <a:pt x="40" y="71"/>
                    </a:cubicBezTo>
                    <a:cubicBezTo>
                      <a:pt x="101" y="100"/>
                      <a:pt x="55" y="0"/>
                      <a:pt x="0" y="12"/>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6" name="Freeform 95"/>
              <p:cNvSpPr/>
              <p:nvPr/>
            </p:nvSpPr>
            <p:spPr bwMode="auto">
              <a:xfrm>
                <a:off x="2335" y="489"/>
                <a:ext cx="63" cy="119"/>
              </a:xfrm>
              <a:custGeom>
                <a:avLst/>
                <a:gdLst>
                  <a:gd name="T0" fmla="*/ 47 w 71"/>
                  <a:gd name="T1" fmla="*/ 134 h 134"/>
                  <a:gd name="T2" fmla="*/ 61 w 71"/>
                  <a:gd name="T3" fmla="*/ 64 h 134"/>
                  <a:gd name="T4" fmla="*/ 47 w 71"/>
                  <a:gd name="T5" fmla="*/ 134 h 134"/>
                </a:gdLst>
                <a:ahLst/>
                <a:cxnLst>
                  <a:cxn ang="0">
                    <a:pos x="T0" y="T1"/>
                  </a:cxn>
                  <a:cxn ang="0">
                    <a:pos x="T2" y="T3"/>
                  </a:cxn>
                  <a:cxn ang="0">
                    <a:pos x="T4" y="T5"/>
                  </a:cxn>
                </a:cxnLst>
                <a:rect l="0" t="0" r="r" b="b"/>
                <a:pathLst>
                  <a:path w="71" h="134">
                    <a:moveTo>
                      <a:pt x="47" y="134"/>
                    </a:moveTo>
                    <a:cubicBezTo>
                      <a:pt x="54" y="121"/>
                      <a:pt x="71" y="95"/>
                      <a:pt x="61" y="64"/>
                    </a:cubicBezTo>
                    <a:cubicBezTo>
                      <a:pt x="38" y="0"/>
                      <a:pt x="0" y="104"/>
                      <a:pt x="47" y="134"/>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7" name="Freeform 96"/>
              <p:cNvSpPr/>
              <p:nvPr/>
            </p:nvSpPr>
            <p:spPr bwMode="auto">
              <a:xfrm>
                <a:off x="2376" y="598"/>
                <a:ext cx="89" cy="90"/>
              </a:xfrm>
              <a:custGeom>
                <a:avLst/>
                <a:gdLst>
                  <a:gd name="T0" fmla="*/ 0 w 100"/>
                  <a:gd name="T1" fmla="*/ 13 h 101"/>
                  <a:gd name="T2" fmla="*/ 40 w 100"/>
                  <a:gd name="T3" fmla="*/ 72 h 101"/>
                  <a:gd name="T4" fmla="*/ 0 w 100"/>
                  <a:gd name="T5" fmla="*/ 13 h 101"/>
                </a:gdLst>
                <a:ahLst/>
                <a:cxnLst>
                  <a:cxn ang="0">
                    <a:pos x="T0" y="T1"/>
                  </a:cxn>
                  <a:cxn ang="0">
                    <a:pos x="T2" y="T3"/>
                  </a:cxn>
                  <a:cxn ang="0">
                    <a:pos x="T4" y="T5"/>
                  </a:cxn>
                </a:cxnLst>
                <a:rect l="0" t="0" r="r" b="b"/>
                <a:pathLst>
                  <a:path w="100" h="100">
                    <a:moveTo>
                      <a:pt x="0" y="13"/>
                    </a:moveTo>
                    <a:cubicBezTo>
                      <a:pt x="4" y="26"/>
                      <a:pt x="10" y="57"/>
                      <a:pt x="40" y="72"/>
                    </a:cubicBezTo>
                    <a:cubicBezTo>
                      <a:pt x="100" y="101"/>
                      <a:pt x="54" y="0"/>
                      <a:pt x="0" y="13"/>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8" name="Freeform 97"/>
              <p:cNvSpPr/>
              <p:nvPr/>
            </p:nvSpPr>
            <p:spPr bwMode="auto">
              <a:xfrm>
                <a:off x="2036" y="2647"/>
                <a:ext cx="578" cy="267"/>
              </a:xfrm>
              <a:custGeom>
                <a:avLst/>
                <a:gdLst>
                  <a:gd name="T0" fmla="*/ 1 w 649"/>
                  <a:gd name="T1" fmla="*/ 11 h 300"/>
                  <a:gd name="T2" fmla="*/ 203 w 649"/>
                  <a:gd name="T3" fmla="*/ 48 h 300"/>
                  <a:gd name="T4" fmla="*/ 360 w 649"/>
                  <a:gd name="T5" fmla="*/ 157 h 300"/>
                  <a:gd name="T6" fmla="*/ 484 w 649"/>
                  <a:gd name="T7" fmla="*/ 251 h 300"/>
                  <a:gd name="T8" fmla="*/ 647 w 649"/>
                  <a:gd name="T9" fmla="*/ 300 h 300"/>
                  <a:gd name="T10" fmla="*/ 648 w 649"/>
                  <a:gd name="T11" fmla="*/ 297 h 300"/>
                  <a:gd name="T12" fmla="*/ 474 w 649"/>
                  <a:gd name="T13" fmla="*/ 239 h 300"/>
                  <a:gd name="T14" fmla="*/ 338 w 649"/>
                  <a:gd name="T15" fmla="*/ 132 h 300"/>
                  <a:gd name="T16" fmla="*/ 187 w 649"/>
                  <a:gd name="T17" fmla="*/ 36 h 300"/>
                  <a:gd name="T18" fmla="*/ 1 w 649"/>
                  <a:gd name="T19" fmla="*/ 10 h 300"/>
                  <a:gd name="T20" fmla="*/ 1 w 649"/>
                  <a:gd name="T21" fmla="*/ 11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49" h="300">
                    <a:moveTo>
                      <a:pt x="1" y="11"/>
                    </a:moveTo>
                    <a:cubicBezTo>
                      <a:pt x="70" y="5"/>
                      <a:pt x="140" y="20"/>
                      <a:pt x="203" y="48"/>
                    </a:cubicBezTo>
                    <a:cubicBezTo>
                      <a:pt x="262" y="73"/>
                      <a:pt x="311" y="116"/>
                      <a:pt x="360" y="157"/>
                    </a:cubicBezTo>
                    <a:cubicBezTo>
                      <a:pt x="399" y="191"/>
                      <a:pt x="439" y="225"/>
                      <a:pt x="484" y="251"/>
                    </a:cubicBezTo>
                    <a:cubicBezTo>
                      <a:pt x="534" y="280"/>
                      <a:pt x="590" y="296"/>
                      <a:pt x="647" y="300"/>
                    </a:cubicBezTo>
                    <a:cubicBezTo>
                      <a:pt x="649" y="300"/>
                      <a:pt x="649" y="297"/>
                      <a:pt x="648" y="297"/>
                    </a:cubicBezTo>
                    <a:cubicBezTo>
                      <a:pt x="586" y="288"/>
                      <a:pt x="528" y="272"/>
                      <a:pt x="474" y="239"/>
                    </a:cubicBezTo>
                    <a:cubicBezTo>
                      <a:pt x="424" y="209"/>
                      <a:pt x="382" y="168"/>
                      <a:pt x="338" y="132"/>
                    </a:cubicBezTo>
                    <a:cubicBezTo>
                      <a:pt x="291" y="93"/>
                      <a:pt x="244" y="59"/>
                      <a:pt x="187" y="36"/>
                    </a:cubicBezTo>
                    <a:cubicBezTo>
                      <a:pt x="129" y="13"/>
                      <a:pt x="63" y="0"/>
                      <a:pt x="1" y="10"/>
                    </a:cubicBezTo>
                    <a:cubicBezTo>
                      <a:pt x="0" y="10"/>
                      <a:pt x="0" y="12"/>
                      <a:pt x="1" y="11"/>
                    </a:cubicBezTo>
                    <a:close/>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9" name="Freeform 98"/>
              <p:cNvSpPr/>
              <p:nvPr/>
            </p:nvSpPr>
            <p:spPr bwMode="auto">
              <a:xfrm>
                <a:off x="2601" y="2884"/>
                <a:ext cx="126" cy="81"/>
              </a:xfrm>
              <a:custGeom>
                <a:avLst/>
                <a:gdLst>
                  <a:gd name="T0" fmla="*/ 0 w 141"/>
                  <a:gd name="T1" fmla="*/ 31 h 91"/>
                  <a:gd name="T2" fmla="*/ 74 w 141"/>
                  <a:gd name="T3" fmla="*/ 19 h 91"/>
                  <a:gd name="T4" fmla="*/ 0 w 141"/>
                  <a:gd name="T5" fmla="*/ 31 h 91"/>
                </a:gdLst>
                <a:ahLst/>
                <a:cxnLst>
                  <a:cxn ang="0">
                    <a:pos x="T0" y="T1"/>
                  </a:cxn>
                  <a:cxn ang="0">
                    <a:pos x="T2" y="T3"/>
                  </a:cxn>
                  <a:cxn ang="0">
                    <a:pos x="T4" y="T5"/>
                  </a:cxn>
                </a:cxnLst>
                <a:rect l="0" t="0" r="r" b="b"/>
                <a:pathLst>
                  <a:path w="141" h="91">
                    <a:moveTo>
                      <a:pt x="0" y="31"/>
                    </a:moveTo>
                    <a:cubicBezTo>
                      <a:pt x="17" y="25"/>
                      <a:pt x="32" y="0"/>
                      <a:pt x="74" y="19"/>
                    </a:cubicBezTo>
                    <a:cubicBezTo>
                      <a:pt x="141" y="48"/>
                      <a:pt x="38" y="91"/>
                      <a:pt x="0" y="31"/>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0" name="Freeform 99"/>
              <p:cNvSpPr/>
              <p:nvPr/>
            </p:nvSpPr>
            <p:spPr bwMode="auto">
              <a:xfrm>
                <a:off x="2559" y="2805"/>
                <a:ext cx="79" cy="105"/>
              </a:xfrm>
              <a:custGeom>
                <a:avLst/>
                <a:gdLst>
                  <a:gd name="T0" fmla="*/ 23 w 89"/>
                  <a:gd name="T1" fmla="*/ 117 h 117"/>
                  <a:gd name="T2" fmla="*/ 73 w 89"/>
                  <a:gd name="T3" fmla="*/ 65 h 117"/>
                  <a:gd name="T4" fmla="*/ 23 w 89"/>
                  <a:gd name="T5" fmla="*/ 117 h 117"/>
                </a:gdLst>
                <a:ahLst/>
                <a:cxnLst>
                  <a:cxn ang="0">
                    <a:pos x="T0" y="T1"/>
                  </a:cxn>
                  <a:cxn ang="0">
                    <a:pos x="T2" y="T3"/>
                  </a:cxn>
                  <a:cxn ang="0">
                    <a:pos x="T4" y="T5"/>
                  </a:cxn>
                </a:cxnLst>
                <a:rect l="0" t="0" r="r" b="b"/>
                <a:pathLst>
                  <a:path w="89" h="117">
                    <a:moveTo>
                      <a:pt x="23" y="117"/>
                    </a:moveTo>
                    <a:cubicBezTo>
                      <a:pt x="36" y="110"/>
                      <a:pt x="65" y="97"/>
                      <a:pt x="73" y="65"/>
                    </a:cubicBezTo>
                    <a:cubicBezTo>
                      <a:pt x="89" y="0"/>
                      <a:pt x="0" y="66"/>
                      <a:pt x="23" y="117"/>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1" name="Freeform 100"/>
              <p:cNvSpPr/>
              <p:nvPr/>
            </p:nvSpPr>
            <p:spPr bwMode="auto">
              <a:xfrm>
                <a:off x="2564" y="2909"/>
                <a:ext cx="60" cy="115"/>
              </a:xfrm>
              <a:custGeom>
                <a:avLst/>
                <a:gdLst>
                  <a:gd name="T0" fmla="*/ 15 w 67"/>
                  <a:gd name="T1" fmla="*/ 0 h 129"/>
                  <a:gd name="T2" fmla="*/ 17 w 67"/>
                  <a:gd name="T3" fmla="*/ 72 h 129"/>
                  <a:gd name="T4" fmla="*/ 15 w 67"/>
                  <a:gd name="T5" fmla="*/ 0 h 129"/>
                </a:gdLst>
                <a:ahLst/>
                <a:cxnLst>
                  <a:cxn ang="0">
                    <a:pos x="T0" y="T1"/>
                  </a:cxn>
                  <a:cxn ang="0">
                    <a:pos x="T2" y="T3"/>
                  </a:cxn>
                  <a:cxn ang="0">
                    <a:pos x="T4" y="T5"/>
                  </a:cxn>
                </a:cxnLst>
                <a:rect l="0" t="0" r="r" b="b"/>
                <a:pathLst>
                  <a:path w="67" h="129">
                    <a:moveTo>
                      <a:pt x="15" y="0"/>
                    </a:moveTo>
                    <a:cubicBezTo>
                      <a:pt x="11" y="14"/>
                      <a:pt x="0" y="43"/>
                      <a:pt x="17" y="72"/>
                    </a:cubicBezTo>
                    <a:cubicBezTo>
                      <a:pt x="51" y="129"/>
                      <a:pt x="67" y="20"/>
                      <a:pt x="15" y="0"/>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2" name="Freeform 101"/>
              <p:cNvSpPr/>
              <p:nvPr/>
            </p:nvSpPr>
            <p:spPr bwMode="auto">
              <a:xfrm>
                <a:off x="2446" y="2768"/>
                <a:ext cx="86" cy="97"/>
              </a:xfrm>
              <a:custGeom>
                <a:avLst/>
                <a:gdLst>
                  <a:gd name="T0" fmla="*/ 18 w 96"/>
                  <a:gd name="T1" fmla="*/ 109 h 109"/>
                  <a:gd name="T2" fmla="*/ 73 w 96"/>
                  <a:gd name="T3" fmla="*/ 63 h 109"/>
                  <a:gd name="T4" fmla="*/ 18 w 96"/>
                  <a:gd name="T5" fmla="*/ 109 h 109"/>
                </a:gdLst>
                <a:ahLst/>
                <a:cxnLst>
                  <a:cxn ang="0">
                    <a:pos x="T0" y="T1"/>
                  </a:cxn>
                  <a:cxn ang="0">
                    <a:pos x="T2" y="T3"/>
                  </a:cxn>
                  <a:cxn ang="0">
                    <a:pos x="T4" y="T5"/>
                  </a:cxn>
                </a:cxnLst>
                <a:rect l="0" t="0" r="r" b="b"/>
                <a:pathLst>
                  <a:path w="96" h="109">
                    <a:moveTo>
                      <a:pt x="18" y="109"/>
                    </a:moveTo>
                    <a:cubicBezTo>
                      <a:pt x="32" y="104"/>
                      <a:pt x="61" y="94"/>
                      <a:pt x="73" y="63"/>
                    </a:cubicBezTo>
                    <a:cubicBezTo>
                      <a:pt x="96" y="0"/>
                      <a:pt x="0" y="56"/>
                      <a:pt x="18" y="109"/>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3" name="Freeform 102"/>
              <p:cNvSpPr/>
              <p:nvPr/>
            </p:nvSpPr>
            <p:spPr bwMode="auto">
              <a:xfrm>
                <a:off x="2443" y="2865"/>
                <a:ext cx="62" cy="118"/>
              </a:xfrm>
              <a:custGeom>
                <a:avLst/>
                <a:gdLst>
                  <a:gd name="T0" fmla="*/ 20 w 70"/>
                  <a:gd name="T1" fmla="*/ 0 h 132"/>
                  <a:gd name="T2" fmla="*/ 14 w 70"/>
                  <a:gd name="T3" fmla="*/ 71 h 132"/>
                  <a:gd name="T4" fmla="*/ 20 w 70"/>
                  <a:gd name="T5" fmla="*/ 0 h 132"/>
                </a:gdLst>
                <a:ahLst/>
                <a:cxnLst>
                  <a:cxn ang="0">
                    <a:pos x="T0" y="T1"/>
                  </a:cxn>
                  <a:cxn ang="0">
                    <a:pos x="T2" y="T3"/>
                  </a:cxn>
                  <a:cxn ang="0">
                    <a:pos x="T4" y="T5"/>
                  </a:cxn>
                </a:cxnLst>
                <a:rect l="0" t="0" r="r" b="b"/>
                <a:pathLst>
                  <a:path w="70" h="132">
                    <a:moveTo>
                      <a:pt x="20" y="0"/>
                    </a:moveTo>
                    <a:cubicBezTo>
                      <a:pt x="15" y="13"/>
                      <a:pt x="0" y="41"/>
                      <a:pt x="14" y="71"/>
                    </a:cubicBezTo>
                    <a:cubicBezTo>
                      <a:pt x="43" y="132"/>
                      <a:pt x="70" y="25"/>
                      <a:pt x="20" y="0"/>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4" name="Freeform 103"/>
              <p:cNvSpPr/>
              <p:nvPr/>
            </p:nvSpPr>
            <p:spPr bwMode="auto">
              <a:xfrm>
                <a:off x="2354" y="2704"/>
                <a:ext cx="90" cy="88"/>
              </a:xfrm>
              <a:custGeom>
                <a:avLst/>
                <a:gdLst>
                  <a:gd name="T0" fmla="*/ 11 w 101"/>
                  <a:gd name="T1" fmla="*/ 99 h 99"/>
                  <a:gd name="T2" fmla="*/ 71 w 101"/>
                  <a:gd name="T3" fmla="*/ 60 h 99"/>
                  <a:gd name="T4" fmla="*/ 11 w 101"/>
                  <a:gd name="T5" fmla="*/ 99 h 99"/>
                </a:gdLst>
                <a:ahLst/>
                <a:cxnLst>
                  <a:cxn ang="0">
                    <a:pos x="T0" y="T1"/>
                  </a:cxn>
                  <a:cxn ang="0">
                    <a:pos x="T2" y="T3"/>
                  </a:cxn>
                  <a:cxn ang="0">
                    <a:pos x="T4" y="T5"/>
                  </a:cxn>
                </a:cxnLst>
                <a:rect l="0" t="0" r="r" b="b"/>
                <a:pathLst>
                  <a:path w="100" h="99">
                    <a:moveTo>
                      <a:pt x="11" y="99"/>
                    </a:moveTo>
                    <a:cubicBezTo>
                      <a:pt x="25" y="95"/>
                      <a:pt x="56" y="89"/>
                      <a:pt x="71" y="60"/>
                    </a:cubicBezTo>
                    <a:cubicBezTo>
                      <a:pt x="101" y="0"/>
                      <a:pt x="0" y="45"/>
                      <a:pt x="11" y="99"/>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5" name="Freeform 104"/>
              <p:cNvSpPr/>
              <p:nvPr/>
            </p:nvSpPr>
            <p:spPr bwMode="auto">
              <a:xfrm>
                <a:off x="2340" y="2791"/>
                <a:ext cx="64" cy="119"/>
              </a:xfrm>
              <a:custGeom>
                <a:avLst/>
                <a:gdLst>
                  <a:gd name="T0" fmla="*/ 24 w 71"/>
                  <a:gd name="T1" fmla="*/ 0 h 134"/>
                  <a:gd name="T2" fmla="*/ 10 w 71"/>
                  <a:gd name="T3" fmla="*/ 70 h 134"/>
                  <a:gd name="T4" fmla="*/ 24 w 71"/>
                  <a:gd name="T5" fmla="*/ 0 h 134"/>
                </a:gdLst>
                <a:ahLst/>
                <a:cxnLst>
                  <a:cxn ang="0">
                    <a:pos x="T0" y="T1"/>
                  </a:cxn>
                  <a:cxn ang="0">
                    <a:pos x="T2" y="T3"/>
                  </a:cxn>
                  <a:cxn ang="0">
                    <a:pos x="T4" y="T5"/>
                  </a:cxn>
                </a:cxnLst>
                <a:rect l="0" t="0" r="r" b="b"/>
                <a:pathLst>
                  <a:path w="71" h="134">
                    <a:moveTo>
                      <a:pt x="24" y="0"/>
                    </a:moveTo>
                    <a:cubicBezTo>
                      <a:pt x="17" y="13"/>
                      <a:pt x="0" y="39"/>
                      <a:pt x="10" y="70"/>
                    </a:cubicBezTo>
                    <a:cubicBezTo>
                      <a:pt x="31" y="134"/>
                      <a:pt x="71" y="31"/>
                      <a:pt x="24" y="0"/>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6" name="Freeform 105"/>
              <p:cNvSpPr/>
              <p:nvPr/>
            </p:nvSpPr>
            <p:spPr bwMode="auto">
              <a:xfrm>
                <a:off x="2247" y="2620"/>
                <a:ext cx="90" cy="88"/>
              </a:xfrm>
              <a:custGeom>
                <a:avLst/>
                <a:gdLst>
                  <a:gd name="T0" fmla="*/ 11 w 101"/>
                  <a:gd name="T1" fmla="*/ 99 h 99"/>
                  <a:gd name="T2" fmla="*/ 71 w 101"/>
                  <a:gd name="T3" fmla="*/ 60 h 99"/>
                  <a:gd name="T4" fmla="*/ 11 w 101"/>
                  <a:gd name="T5" fmla="*/ 99 h 99"/>
                </a:gdLst>
                <a:ahLst/>
                <a:cxnLst>
                  <a:cxn ang="0">
                    <a:pos x="T0" y="T1"/>
                  </a:cxn>
                  <a:cxn ang="0">
                    <a:pos x="T2" y="T3"/>
                  </a:cxn>
                  <a:cxn ang="0">
                    <a:pos x="T4" y="T5"/>
                  </a:cxn>
                </a:cxnLst>
                <a:rect l="0" t="0" r="r" b="b"/>
                <a:pathLst>
                  <a:path w="100" h="99">
                    <a:moveTo>
                      <a:pt x="11" y="99"/>
                    </a:moveTo>
                    <a:cubicBezTo>
                      <a:pt x="25" y="95"/>
                      <a:pt x="56" y="89"/>
                      <a:pt x="71" y="60"/>
                    </a:cubicBezTo>
                    <a:cubicBezTo>
                      <a:pt x="101" y="0"/>
                      <a:pt x="0" y="45"/>
                      <a:pt x="11" y="99"/>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7" name="Freeform 106"/>
              <p:cNvSpPr/>
              <p:nvPr/>
            </p:nvSpPr>
            <p:spPr bwMode="auto">
              <a:xfrm>
                <a:off x="2233" y="2707"/>
                <a:ext cx="64" cy="120"/>
              </a:xfrm>
              <a:custGeom>
                <a:avLst/>
                <a:gdLst>
                  <a:gd name="T0" fmla="*/ 25 w 71"/>
                  <a:gd name="T1" fmla="*/ 0 h 134"/>
                  <a:gd name="T2" fmla="*/ 10 w 71"/>
                  <a:gd name="T3" fmla="*/ 70 h 134"/>
                  <a:gd name="T4" fmla="*/ 25 w 71"/>
                  <a:gd name="T5" fmla="*/ 0 h 134"/>
                </a:gdLst>
                <a:ahLst/>
                <a:cxnLst>
                  <a:cxn ang="0">
                    <a:pos x="T0" y="T1"/>
                  </a:cxn>
                  <a:cxn ang="0">
                    <a:pos x="T2" y="T3"/>
                  </a:cxn>
                  <a:cxn ang="0">
                    <a:pos x="T4" y="T5"/>
                  </a:cxn>
                </a:cxnLst>
                <a:rect l="0" t="0" r="r" b="b"/>
                <a:pathLst>
                  <a:path w="71" h="134">
                    <a:moveTo>
                      <a:pt x="25" y="0"/>
                    </a:moveTo>
                    <a:cubicBezTo>
                      <a:pt x="18" y="13"/>
                      <a:pt x="0" y="39"/>
                      <a:pt x="10" y="70"/>
                    </a:cubicBezTo>
                    <a:cubicBezTo>
                      <a:pt x="31" y="134"/>
                      <a:pt x="71" y="31"/>
                      <a:pt x="25" y="0"/>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8" name="Freeform 107"/>
              <p:cNvSpPr/>
              <p:nvPr/>
            </p:nvSpPr>
            <p:spPr bwMode="auto">
              <a:xfrm>
                <a:off x="1848" y="2009"/>
                <a:ext cx="53" cy="496"/>
              </a:xfrm>
              <a:custGeom>
                <a:avLst/>
                <a:gdLst>
                  <a:gd name="T0" fmla="*/ 59 w 60"/>
                  <a:gd name="T1" fmla="*/ 555 h 557"/>
                  <a:gd name="T2" fmla="*/ 13 w 60"/>
                  <a:gd name="T3" fmla="*/ 415 h 557"/>
                  <a:gd name="T4" fmla="*/ 29 w 60"/>
                  <a:gd name="T5" fmla="*/ 263 h 557"/>
                  <a:gd name="T6" fmla="*/ 51 w 60"/>
                  <a:gd name="T7" fmla="*/ 136 h 557"/>
                  <a:gd name="T8" fmla="*/ 27 w 60"/>
                  <a:gd name="T9" fmla="*/ 1 h 557"/>
                  <a:gd name="T10" fmla="*/ 25 w 60"/>
                  <a:gd name="T11" fmla="*/ 2 h 557"/>
                  <a:gd name="T12" fmla="*/ 46 w 60"/>
                  <a:gd name="T13" fmla="*/ 153 h 557"/>
                  <a:gd name="T14" fmla="*/ 18 w 60"/>
                  <a:gd name="T15" fmla="*/ 293 h 557"/>
                  <a:gd name="T16" fmla="*/ 58 w 60"/>
                  <a:gd name="T17" fmla="*/ 556 h 557"/>
                  <a:gd name="T18" fmla="*/ 59 w 60"/>
                  <a:gd name="T19" fmla="*/ 555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0" h="557">
                    <a:moveTo>
                      <a:pt x="59" y="555"/>
                    </a:moveTo>
                    <a:cubicBezTo>
                      <a:pt x="32" y="513"/>
                      <a:pt x="18" y="465"/>
                      <a:pt x="13" y="415"/>
                    </a:cubicBezTo>
                    <a:cubicBezTo>
                      <a:pt x="7" y="364"/>
                      <a:pt x="17" y="313"/>
                      <a:pt x="29" y="263"/>
                    </a:cubicBezTo>
                    <a:cubicBezTo>
                      <a:pt x="38" y="221"/>
                      <a:pt x="49" y="179"/>
                      <a:pt x="51" y="136"/>
                    </a:cubicBezTo>
                    <a:cubicBezTo>
                      <a:pt x="54" y="90"/>
                      <a:pt x="45" y="43"/>
                      <a:pt x="27" y="1"/>
                    </a:cubicBezTo>
                    <a:cubicBezTo>
                      <a:pt x="26" y="0"/>
                      <a:pt x="24" y="0"/>
                      <a:pt x="25" y="2"/>
                    </a:cubicBezTo>
                    <a:cubicBezTo>
                      <a:pt x="42" y="51"/>
                      <a:pt x="51" y="100"/>
                      <a:pt x="46" y="153"/>
                    </a:cubicBezTo>
                    <a:cubicBezTo>
                      <a:pt x="42" y="200"/>
                      <a:pt x="28" y="247"/>
                      <a:pt x="18" y="293"/>
                    </a:cubicBezTo>
                    <a:cubicBezTo>
                      <a:pt x="0" y="382"/>
                      <a:pt x="3" y="480"/>
                      <a:pt x="58" y="556"/>
                    </a:cubicBezTo>
                    <a:cubicBezTo>
                      <a:pt x="58" y="557"/>
                      <a:pt x="60" y="556"/>
                      <a:pt x="59" y="555"/>
                    </a:cubicBezTo>
                    <a:close/>
                  </a:path>
                </a:pathLst>
              </a:custGeom>
              <a:solidFill>
                <a:srgbClr val="90C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9" name="Freeform 108"/>
              <p:cNvSpPr/>
              <p:nvPr/>
            </p:nvSpPr>
            <p:spPr bwMode="auto">
              <a:xfrm>
                <a:off x="1839" y="1925"/>
                <a:ext cx="60" cy="93"/>
              </a:xfrm>
              <a:custGeom>
                <a:avLst/>
                <a:gdLst>
                  <a:gd name="T0" fmla="*/ 39 w 68"/>
                  <a:gd name="T1" fmla="*/ 104 h 104"/>
                  <a:gd name="T2" fmla="*/ 4 w 68"/>
                  <a:gd name="T3" fmla="*/ 57 h 104"/>
                  <a:gd name="T4" fmla="*/ 39 w 68"/>
                  <a:gd name="T5" fmla="*/ 104 h 104"/>
                </a:gdLst>
                <a:ahLst/>
                <a:cxnLst>
                  <a:cxn ang="0">
                    <a:pos x="T0" y="T1"/>
                  </a:cxn>
                  <a:cxn ang="0">
                    <a:pos x="T2" y="T3"/>
                  </a:cxn>
                  <a:cxn ang="0">
                    <a:pos x="T4" y="T5"/>
                  </a:cxn>
                </a:cxnLst>
                <a:rect l="0" t="0" r="r" b="b"/>
                <a:pathLst>
                  <a:path w="68" h="104">
                    <a:moveTo>
                      <a:pt x="39" y="104"/>
                    </a:moveTo>
                    <a:cubicBezTo>
                      <a:pt x="29" y="95"/>
                      <a:pt x="6" y="93"/>
                      <a:pt x="4" y="57"/>
                    </a:cubicBezTo>
                    <a:cubicBezTo>
                      <a:pt x="0" y="0"/>
                      <a:pt x="68" y="56"/>
                      <a:pt x="39" y="104"/>
                    </a:cubicBezTo>
                  </a:path>
                </a:pathLst>
              </a:custGeom>
              <a:solidFill>
                <a:srgbClr val="90C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0" name="Freeform 109"/>
              <p:cNvSpPr/>
              <p:nvPr/>
            </p:nvSpPr>
            <p:spPr bwMode="auto">
              <a:xfrm>
                <a:off x="1787" y="2015"/>
                <a:ext cx="94" cy="50"/>
              </a:xfrm>
              <a:custGeom>
                <a:avLst/>
                <a:gdLst>
                  <a:gd name="T0" fmla="*/ 105 w 105"/>
                  <a:gd name="T1" fmla="*/ 22 h 56"/>
                  <a:gd name="T2" fmla="*/ 51 w 105"/>
                  <a:gd name="T3" fmla="*/ 6 h 56"/>
                  <a:gd name="T4" fmla="*/ 105 w 105"/>
                  <a:gd name="T5" fmla="*/ 22 h 56"/>
                </a:gdLst>
                <a:ahLst/>
                <a:cxnLst>
                  <a:cxn ang="0">
                    <a:pos x="T0" y="T1"/>
                  </a:cxn>
                  <a:cxn ang="0">
                    <a:pos x="T2" y="T3"/>
                  </a:cxn>
                  <a:cxn ang="0">
                    <a:pos x="T4" y="T5"/>
                  </a:cxn>
                </a:cxnLst>
                <a:rect l="0" t="0" r="r" b="b"/>
                <a:pathLst>
                  <a:path w="105" h="56">
                    <a:moveTo>
                      <a:pt x="105" y="22"/>
                    </a:moveTo>
                    <a:cubicBezTo>
                      <a:pt x="95" y="15"/>
                      <a:pt x="76" y="0"/>
                      <a:pt x="51" y="6"/>
                    </a:cubicBezTo>
                    <a:cubicBezTo>
                      <a:pt x="0" y="18"/>
                      <a:pt x="78" y="56"/>
                      <a:pt x="105" y="22"/>
                    </a:cubicBezTo>
                  </a:path>
                </a:pathLst>
              </a:custGeom>
              <a:solidFill>
                <a:srgbClr val="90C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1" name="Freeform 110"/>
              <p:cNvSpPr/>
              <p:nvPr/>
            </p:nvSpPr>
            <p:spPr bwMode="auto">
              <a:xfrm>
                <a:off x="1876" y="1971"/>
                <a:ext cx="73" cy="65"/>
              </a:xfrm>
              <a:custGeom>
                <a:avLst/>
                <a:gdLst>
                  <a:gd name="T0" fmla="*/ 5 w 82"/>
                  <a:gd name="T1" fmla="*/ 72 h 72"/>
                  <a:gd name="T2" fmla="*/ 54 w 82"/>
                  <a:gd name="T3" fmla="*/ 45 h 72"/>
                  <a:gd name="T4" fmla="*/ 5 w 82"/>
                  <a:gd name="T5" fmla="*/ 72 h 72"/>
                </a:gdLst>
                <a:ahLst/>
                <a:cxnLst>
                  <a:cxn ang="0">
                    <a:pos x="T0" y="T1"/>
                  </a:cxn>
                  <a:cxn ang="0">
                    <a:pos x="T2" y="T3"/>
                  </a:cxn>
                  <a:cxn ang="0">
                    <a:pos x="T4" y="T5"/>
                  </a:cxn>
                </a:cxnLst>
                <a:rect l="0" t="0" r="r" b="b"/>
                <a:pathLst>
                  <a:path w="82" h="72">
                    <a:moveTo>
                      <a:pt x="5" y="72"/>
                    </a:moveTo>
                    <a:cubicBezTo>
                      <a:pt x="16" y="70"/>
                      <a:pt x="41" y="67"/>
                      <a:pt x="54" y="45"/>
                    </a:cubicBezTo>
                    <a:cubicBezTo>
                      <a:pt x="82" y="0"/>
                      <a:pt x="0" y="28"/>
                      <a:pt x="5" y="72"/>
                    </a:cubicBezTo>
                  </a:path>
                </a:pathLst>
              </a:custGeom>
              <a:solidFill>
                <a:srgbClr val="90C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2" name="Freeform 111"/>
              <p:cNvSpPr/>
              <p:nvPr/>
            </p:nvSpPr>
            <p:spPr bwMode="auto">
              <a:xfrm>
                <a:off x="1799" y="2110"/>
                <a:ext cx="92" cy="49"/>
              </a:xfrm>
              <a:custGeom>
                <a:avLst/>
                <a:gdLst>
                  <a:gd name="T0" fmla="*/ 104 w 104"/>
                  <a:gd name="T1" fmla="*/ 25 h 56"/>
                  <a:gd name="T2" fmla="*/ 53 w 104"/>
                  <a:gd name="T3" fmla="*/ 3 h 56"/>
                  <a:gd name="T4" fmla="*/ 104 w 104"/>
                  <a:gd name="T5" fmla="*/ 25 h 56"/>
                </a:gdLst>
                <a:ahLst/>
                <a:cxnLst>
                  <a:cxn ang="0">
                    <a:pos x="T0" y="T1"/>
                  </a:cxn>
                  <a:cxn ang="0">
                    <a:pos x="T2" y="T3"/>
                  </a:cxn>
                  <a:cxn ang="0">
                    <a:pos x="T4" y="T5"/>
                  </a:cxn>
                </a:cxnLst>
                <a:rect l="0" t="0" r="r" b="b"/>
                <a:pathLst>
                  <a:path w="104" h="56">
                    <a:moveTo>
                      <a:pt x="104" y="25"/>
                    </a:moveTo>
                    <a:cubicBezTo>
                      <a:pt x="96" y="17"/>
                      <a:pt x="78" y="0"/>
                      <a:pt x="53" y="3"/>
                    </a:cubicBezTo>
                    <a:cubicBezTo>
                      <a:pt x="0" y="10"/>
                      <a:pt x="74" y="56"/>
                      <a:pt x="104" y="25"/>
                    </a:cubicBezTo>
                  </a:path>
                </a:pathLst>
              </a:custGeom>
              <a:solidFill>
                <a:srgbClr val="90C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3" name="Freeform 112"/>
              <p:cNvSpPr/>
              <p:nvPr/>
            </p:nvSpPr>
            <p:spPr bwMode="auto">
              <a:xfrm>
                <a:off x="1891" y="2077"/>
                <a:ext cx="76" cy="56"/>
              </a:xfrm>
              <a:custGeom>
                <a:avLst/>
                <a:gdLst>
                  <a:gd name="T0" fmla="*/ 1 w 85"/>
                  <a:gd name="T1" fmla="*/ 63 h 63"/>
                  <a:gd name="T2" fmla="*/ 52 w 85"/>
                  <a:gd name="T3" fmla="*/ 41 h 63"/>
                  <a:gd name="T4" fmla="*/ 1 w 85"/>
                  <a:gd name="T5" fmla="*/ 63 h 63"/>
                </a:gdLst>
                <a:ahLst/>
                <a:cxnLst>
                  <a:cxn ang="0">
                    <a:pos x="T0" y="T1"/>
                  </a:cxn>
                  <a:cxn ang="0">
                    <a:pos x="T2" y="T3"/>
                  </a:cxn>
                  <a:cxn ang="0">
                    <a:pos x="T4" y="T5"/>
                  </a:cxn>
                </a:cxnLst>
                <a:rect l="0" t="0" r="r" b="b"/>
                <a:pathLst>
                  <a:path w="85" h="62">
                    <a:moveTo>
                      <a:pt x="1" y="63"/>
                    </a:moveTo>
                    <a:cubicBezTo>
                      <a:pt x="12" y="62"/>
                      <a:pt x="37" y="62"/>
                      <a:pt x="52" y="41"/>
                    </a:cubicBezTo>
                    <a:cubicBezTo>
                      <a:pt x="85" y="0"/>
                      <a:pt x="0" y="19"/>
                      <a:pt x="1" y="63"/>
                    </a:cubicBezTo>
                  </a:path>
                </a:pathLst>
              </a:custGeom>
              <a:solidFill>
                <a:srgbClr val="90C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4" name="Freeform 113"/>
              <p:cNvSpPr/>
              <p:nvPr/>
            </p:nvSpPr>
            <p:spPr bwMode="auto">
              <a:xfrm>
                <a:off x="1786" y="2202"/>
                <a:ext cx="90" cy="49"/>
              </a:xfrm>
              <a:custGeom>
                <a:avLst/>
                <a:gdLst>
                  <a:gd name="T0" fmla="*/ 101 w 101"/>
                  <a:gd name="T1" fmla="*/ 28 h 55"/>
                  <a:gd name="T2" fmla="*/ 52 w 101"/>
                  <a:gd name="T3" fmla="*/ 0 h 55"/>
                  <a:gd name="T4" fmla="*/ 101 w 101"/>
                  <a:gd name="T5" fmla="*/ 28 h 55"/>
                </a:gdLst>
                <a:ahLst/>
                <a:cxnLst>
                  <a:cxn ang="0">
                    <a:pos x="T0" y="T1"/>
                  </a:cxn>
                  <a:cxn ang="0">
                    <a:pos x="T2" y="T3"/>
                  </a:cxn>
                  <a:cxn ang="0">
                    <a:pos x="T4" y="T5"/>
                  </a:cxn>
                </a:cxnLst>
                <a:rect l="0" t="0" r="r" b="b"/>
                <a:pathLst>
                  <a:path w="100" h="55">
                    <a:moveTo>
                      <a:pt x="101" y="28"/>
                    </a:moveTo>
                    <a:cubicBezTo>
                      <a:pt x="94" y="19"/>
                      <a:pt x="78" y="0"/>
                      <a:pt x="52" y="0"/>
                    </a:cubicBezTo>
                    <a:cubicBezTo>
                      <a:pt x="0" y="1"/>
                      <a:pt x="67" y="55"/>
                      <a:pt x="101" y="28"/>
                    </a:cubicBezTo>
                  </a:path>
                </a:pathLst>
              </a:custGeom>
              <a:solidFill>
                <a:srgbClr val="90C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5" name="Freeform 114"/>
              <p:cNvSpPr/>
              <p:nvPr/>
            </p:nvSpPr>
            <p:spPr bwMode="auto">
              <a:xfrm>
                <a:off x="1876" y="2181"/>
                <a:ext cx="81" cy="50"/>
              </a:xfrm>
              <a:custGeom>
                <a:avLst/>
                <a:gdLst>
                  <a:gd name="T0" fmla="*/ 0 w 91"/>
                  <a:gd name="T1" fmla="*/ 53 h 56"/>
                  <a:gd name="T2" fmla="*/ 54 w 91"/>
                  <a:gd name="T3" fmla="*/ 38 h 56"/>
                  <a:gd name="T4" fmla="*/ 0 w 91"/>
                  <a:gd name="T5" fmla="*/ 53 h 56"/>
                </a:gdLst>
                <a:ahLst/>
                <a:cxnLst>
                  <a:cxn ang="0">
                    <a:pos x="T0" y="T1"/>
                  </a:cxn>
                  <a:cxn ang="0">
                    <a:pos x="T2" y="T3"/>
                  </a:cxn>
                  <a:cxn ang="0">
                    <a:pos x="T4" y="T5"/>
                  </a:cxn>
                </a:cxnLst>
                <a:rect l="0" t="0" r="r" b="b"/>
                <a:pathLst>
                  <a:path w="91" h="56">
                    <a:moveTo>
                      <a:pt x="0" y="53"/>
                    </a:moveTo>
                    <a:cubicBezTo>
                      <a:pt x="12" y="54"/>
                      <a:pt x="36" y="56"/>
                      <a:pt x="54" y="38"/>
                    </a:cubicBezTo>
                    <a:cubicBezTo>
                      <a:pt x="91" y="0"/>
                      <a:pt x="5" y="10"/>
                      <a:pt x="0" y="53"/>
                    </a:cubicBezTo>
                  </a:path>
                </a:pathLst>
              </a:custGeom>
              <a:solidFill>
                <a:srgbClr val="90C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6" name="Freeform 115"/>
              <p:cNvSpPr/>
              <p:nvPr/>
            </p:nvSpPr>
            <p:spPr bwMode="auto">
              <a:xfrm>
                <a:off x="1766" y="2306"/>
                <a:ext cx="91" cy="50"/>
              </a:xfrm>
              <a:custGeom>
                <a:avLst/>
                <a:gdLst>
                  <a:gd name="T0" fmla="*/ 102 w 102"/>
                  <a:gd name="T1" fmla="*/ 28 h 56"/>
                  <a:gd name="T2" fmla="*/ 53 w 102"/>
                  <a:gd name="T3" fmla="*/ 1 h 56"/>
                  <a:gd name="T4" fmla="*/ 102 w 102"/>
                  <a:gd name="T5" fmla="*/ 28 h 56"/>
                </a:gdLst>
                <a:ahLst/>
                <a:cxnLst>
                  <a:cxn ang="0">
                    <a:pos x="T0" y="T1"/>
                  </a:cxn>
                  <a:cxn ang="0">
                    <a:pos x="T2" y="T3"/>
                  </a:cxn>
                  <a:cxn ang="0">
                    <a:pos x="T4" y="T5"/>
                  </a:cxn>
                </a:cxnLst>
                <a:rect l="0" t="0" r="r" b="b"/>
                <a:pathLst>
                  <a:path w="102" h="56">
                    <a:moveTo>
                      <a:pt x="102" y="28"/>
                    </a:moveTo>
                    <a:cubicBezTo>
                      <a:pt x="94" y="20"/>
                      <a:pt x="79" y="0"/>
                      <a:pt x="53" y="1"/>
                    </a:cubicBezTo>
                    <a:cubicBezTo>
                      <a:pt x="0" y="1"/>
                      <a:pt x="68" y="56"/>
                      <a:pt x="102" y="28"/>
                    </a:cubicBezTo>
                  </a:path>
                </a:pathLst>
              </a:custGeom>
              <a:solidFill>
                <a:srgbClr val="90C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7" name="Freeform 116"/>
              <p:cNvSpPr/>
              <p:nvPr/>
            </p:nvSpPr>
            <p:spPr bwMode="auto">
              <a:xfrm>
                <a:off x="1857" y="2286"/>
                <a:ext cx="81" cy="50"/>
              </a:xfrm>
              <a:custGeom>
                <a:avLst/>
                <a:gdLst>
                  <a:gd name="T0" fmla="*/ 0 w 91"/>
                  <a:gd name="T1" fmla="*/ 52 h 56"/>
                  <a:gd name="T2" fmla="*/ 54 w 91"/>
                  <a:gd name="T3" fmla="*/ 37 h 56"/>
                  <a:gd name="T4" fmla="*/ 0 w 91"/>
                  <a:gd name="T5" fmla="*/ 52 h 56"/>
                </a:gdLst>
                <a:ahLst/>
                <a:cxnLst>
                  <a:cxn ang="0">
                    <a:pos x="T0" y="T1"/>
                  </a:cxn>
                  <a:cxn ang="0">
                    <a:pos x="T2" y="T3"/>
                  </a:cxn>
                  <a:cxn ang="0">
                    <a:pos x="T4" y="T5"/>
                  </a:cxn>
                </a:cxnLst>
                <a:rect l="0" t="0" r="r" b="b"/>
                <a:pathLst>
                  <a:path w="91" h="56">
                    <a:moveTo>
                      <a:pt x="0" y="52"/>
                    </a:moveTo>
                    <a:cubicBezTo>
                      <a:pt x="11" y="53"/>
                      <a:pt x="36" y="56"/>
                      <a:pt x="54" y="37"/>
                    </a:cubicBezTo>
                    <a:cubicBezTo>
                      <a:pt x="91" y="0"/>
                      <a:pt x="5" y="9"/>
                      <a:pt x="0" y="52"/>
                    </a:cubicBezTo>
                  </a:path>
                </a:pathLst>
              </a:custGeom>
              <a:solidFill>
                <a:srgbClr val="90C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8" name="Freeform 117"/>
              <p:cNvSpPr/>
              <p:nvPr/>
            </p:nvSpPr>
            <p:spPr bwMode="auto">
              <a:xfrm>
                <a:off x="1804" y="675"/>
                <a:ext cx="324" cy="535"/>
              </a:xfrm>
              <a:custGeom>
                <a:avLst/>
                <a:gdLst>
                  <a:gd name="T0" fmla="*/ 355 w 364"/>
                  <a:gd name="T1" fmla="*/ 1 h 600"/>
                  <a:gd name="T2" fmla="*/ 297 w 364"/>
                  <a:gd name="T3" fmla="*/ 186 h 600"/>
                  <a:gd name="T4" fmla="*/ 169 w 364"/>
                  <a:gd name="T5" fmla="*/ 326 h 600"/>
                  <a:gd name="T6" fmla="*/ 66 w 364"/>
                  <a:gd name="T7" fmla="*/ 438 h 600"/>
                  <a:gd name="T8" fmla="*/ 0 w 364"/>
                  <a:gd name="T9" fmla="*/ 597 h 600"/>
                  <a:gd name="T10" fmla="*/ 3 w 364"/>
                  <a:gd name="T11" fmla="*/ 598 h 600"/>
                  <a:gd name="T12" fmla="*/ 76 w 364"/>
                  <a:gd name="T13" fmla="*/ 433 h 600"/>
                  <a:gd name="T14" fmla="*/ 188 w 364"/>
                  <a:gd name="T15" fmla="*/ 315 h 600"/>
                  <a:gd name="T16" fmla="*/ 357 w 364"/>
                  <a:gd name="T17" fmla="*/ 1 h 600"/>
                  <a:gd name="T18" fmla="*/ 355 w 364"/>
                  <a:gd name="T19" fmla="*/ 1 h 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4" h="600">
                    <a:moveTo>
                      <a:pt x="355" y="1"/>
                    </a:moveTo>
                    <a:cubicBezTo>
                      <a:pt x="354" y="69"/>
                      <a:pt x="334" y="130"/>
                      <a:pt x="297" y="186"/>
                    </a:cubicBezTo>
                    <a:cubicBezTo>
                      <a:pt x="262" y="239"/>
                      <a:pt x="215" y="283"/>
                      <a:pt x="169" y="326"/>
                    </a:cubicBezTo>
                    <a:cubicBezTo>
                      <a:pt x="132" y="361"/>
                      <a:pt x="96" y="397"/>
                      <a:pt x="66" y="438"/>
                    </a:cubicBezTo>
                    <a:cubicBezTo>
                      <a:pt x="32" y="485"/>
                      <a:pt x="10" y="541"/>
                      <a:pt x="0" y="597"/>
                    </a:cubicBezTo>
                    <a:cubicBezTo>
                      <a:pt x="0" y="599"/>
                      <a:pt x="2" y="600"/>
                      <a:pt x="3" y="598"/>
                    </a:cubicBezTo>
                    <a:cubicBezTo>
                      <a:pt x="19" y="538"/>
                      <a:pt x="39" y="483"/>
                      <a:pt x="76" y="433"/>
                    </a:cubicBezTo>
                    <a:cubicBezTo>
                      <a:pt x="108" y="389"/>
                      <a:pt x="149" y="353"/>
                      <a:pt x="188" y="315"/>
                    </a:cubicBezTo>
                    <a:cubicBezTo>
                      <a:pt x="277" y="230"/>
                      <a:pt x="364" y="132"/>
                      <a:pt x="357" y="1"/>
                    </a:cubicBezTo>
                    <a:cubicBezTo>
                      <a:pt x="357" y="0"/>
                      <a:pt x="355" y="0"/>
                      <a:pt x="355" y="1"/>
                    </a:cubicBezTo>
                    <a:close/>
                  </a:path>
                </a:pathLst>
              </a:custGeom>
              <a:solidFill>
                <a:srgbClr val="31B78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9" name="Freeform 118"/>
              <p:cNvSpPr/>
              <p:nvPr/>
            </p:nvSpPr>
            <p:spPr bwMode="auto">
              <a:xfrm>
                <a:off x="1749" y="1197"/>
                <a:ext cx="84" cy="127"/>
              </a:xfrm>
              <a:custGeom>
                <a:avLst/>
                <a:gdLst>
                  <a:gd name="T0" fmla="*/ 66 w 94"/>
                  <a:gd name="T1" fmla="*/ 0 h 142"/>
                  <a:gd name="T2" fmla="*/ 71 w 94"/>
                  <a:gd name="T3" fmla="*/ 76 h 142"/>
                  <a:gd name="T4" fmla="*/ 66 w 94"/>
                  <a:gd name="T5" fmla="*/ 0 h 142"/>
                </a:gdLst>
                <a:ahLst/>
                <a:cxnLst>
                  <a:cxn ang="0">
                    <a:pos x="T0" y="T1"/>
                  </a:cxn>
                  <a:cxn ang="0">
                    <a:pos x="T2" y="T3"/>
                  </a:cxn>
                  <a:cxn ang="0">
                    <a:pos x="T4" y="T5"/>
                  </a:cxn>
                </a:cxnLst>
                <a:rect l="0" t="0" r="r" b="b"/>
                <a:pathLst>
                  <a:path w="94" h="142">
                    <a:moveTo>
                      <a:pt x="66" y="0"/>
                    </a:moveTo>
                    <a:cubicBezTo>
                      <a:pt x="71" y="17"/>
                      <a:pt x="94" y="36"/>
                      <a:pt x="71" y="76"/>
                    </a:cubicBezTo>
                    <a:cubicBezTo>
                      <a:pt x="34" y="142"/>
                      <a:pt x="0" y="32"/>
                      <a:pt x="66" y="0"/>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0" name="Freeform 119"/>
              <p:cNvSpPr/>
              <p:nvPr/>
            </p:nvSpPr>
            <p:spPr bwMode="auto">
              <a:xfrm>
                <a:off x="1812" y="1158"/>
                <a:ext cx="101" cy="87"/>
              </a:xfrm>
              <a:custGeom>
                <a:avLst/>
                <a:gdLst>
                  <a:gd name="T0" fmla="*/ 0 w 113"/>
                  <a:gd name="T1" fmla="*/ 18 h 98"/>
                  <a:gd name="T2" fmla="*/ 48 w 113"/>
                  <a:gd name="T3" fmla="*/ 74 h 98"/>
                  <a:gd name="T4" fmla="*/ 0 w 113"/>
                  <a:gd name="T5" fmla="*/ 18 h 98"/>
                </a:gdLst>
                <a:ahLst/>
                <a:cxnLst>
                  <a:cxn ang="0">
                    <a:pos x="T0" y="T1"/>
                  </a:cxn>
                  <a:cxn ang="0">
                    <a:pos x="T2" y="T3"/>
                  </a:cxn>
                  <a:cxn ang="0">
                    <a:pos x="T4" y="T5"/>
                  </a:cxn>
                </a:cxnLst>
                <a:rect l="0" t="0" r="r" b="b"/>
                <a:pathLst>
                  <a:path w="113" h="98">
                    <a:moveTo>
                      <a:pt x="0" y="18"/>
                    </a:moveTo>
                    <a:cubicBezTo>
                      <a:pt x="6" y="32"/>
                      <a:pt x="16" y="63"/>
                      <a:pt x="48" y="74"/>
                    </a:cubicBezTo>
                    <a:cubicBezTo>
                      <a:pt x="113" y="98"/>
                      <a:pt x="55" y="0"/>
                      <a:pt x="0" y="18"/>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1" name="Freeform 120"/>
              <p:cNvSpPr/>
              <p:nvPr/>
            </p:nvSpPr>
            <p:spPr bwMode="auto">
              <a:xfrm>
                <a:off x="1692" y="1155"/>
                <a:ext cx="121" cy="63"/>
              </a:xfrm>
              <a:custGeom>
                <a:avLst/>
                <a:gdLst>
                  <a:gd name="T0" fmla="*/ 136 w 136"/>
                  <a:gd name="T1" fmla="*/ 20 h 71"/>
                  <a:gd name="T2" fmla="*/ 63 w 136"/>
                  <a:gd name="T3" fmla="*/ 14 h 71"/>
                  <a:gd name="T4" fmla="*/ 136 w 136"/>
                  <a:gd name="T5" fmla="*/ 20 h 71"/>
                </a:gdLst>
                <a:ahLst/>
                <a:cxnLst>
                  <a:cxn ang="0">
                    <a:pos x="T0" y="T1"/>
                  </a:cxn>
                  <a:cxn ang="0">
                    <a:pos x="T2" y="T3"/>
                  </a:cxn>
                  <a:cxn ang="0">
                    <a:pos x="T4" y="T5"/>
                  </a:cxn>
                </a:cxnLst>
                <a:rect l="0" t="0" r="r" b="b"/>
                <a:pathLst>
                  <a:path w="136" h="71">
                    <a:moveTo>
                      <a:pt x="136" y="20"/>
                    </a:moveTo>
                    <a:cubicBezTo>
                      <a:pt x="122" y="15"/>
                      <a:pt x="93" y="0"/>
                      <a:pt x="63" y="14"/>
                    </a:cubicBezTo>
                    <a:cubicBezTo>
                      <a:pt x="0" y="43"/>
                      <a:pt x="110" y="71"/>
                      <a:pt x="136" y="20"/>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2" name="Freeform 121"/>
              <p:cNvSpPr/>
              <p:nvPr/>
            </p:nvSpPr>
            <p:spPr bwMode="auto">
              <a:xfrm>
                <a:off x="1839" y="1098"/>
                <a:ext cx="93" cy="90"/>
              </a:xfrm>
              <a:custGeom>
                <a:avLst/>
                <a:gdLst>
                  <a:gd name="T0" fmla="*/ 0 w 105"/>
                  <a:gd name="T1" fmla="*/ 14 h 102"/>
                  <a:gd name="T2" fmla="*/ 42 w 105"/>
                  <a:gd name="T3" fmla="*/ 73 h 102"/>
                  <a:gd name="T4" fmla="*/ 0 w 105"/>
                  <a:gd name="T5" fmla="*/ 14 h 102"/>
                </a:gdLst>
                <a:ahLst/>
                <a:cxnLst>
                  <a:cxn ang="0">
                    <a:pos x="T0" y="T1"/>
                  </a:cxn>
                  <a:cxn ang="0">
                    <a:pos x="T2" y="T3"/>
                  </a:cxn>
                  <a:cxn ang="0">
                    <a:pos x="T4" y="T5"/>
                  </a:cxn>
                </a:cxnLst>
                <a:rect l="0" t="0" r="r" b="b"/>
                <a:pathLst>
                  <a:path w="105" h="102">
                    <a:moveTo>
                      <a:pt x="0" y="14"/>
                    </a:moveTo>
                    <a:cubicBezTo>
                      <a:pt x="4" y="28"/>
                      <a:pt x="12" y="59"/>
                      <a:pt x="42" y="73"/>
                    </a:cubicBezTo>
                    <a:cubicBezTo>
                      <a:pt x="105" y="102"/>
                      <a:pt x="55" y="0"/>
                      <a:pt x="0" y="14"/>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3" name="Freeform 122"/>
              <p:cNvSpPr/>
              <p:nvPr/>
            </p:nvSpPr>
            <p:spPr bwMode="auto">
              <a:xfrm>
                <a:off x="1717" y="1087"/>
                <a:ext cx="122" cy="65"/>
              </a:xfrm>
              <a:custGeom>
                <a:avLst/>
                <a:gdLst>
                  <a:gd name="T0" fmla="*/ 137 w 137"/>
                  <a:gd name="T1" fmla="*/ 24 h 73"/>
                  <a:gd name="T2" fmla="*/ 65 w 137"/>
                  <a:gd name="T3" fmla="*/ 12 h 73"/>
                  <a:gd name="T4" fmla="*/ 137 w 137"/>
                  <a:gd name="T5" fmla="*/ 24 h 73"/>
                </a:gdLst>
                <a:ahLst/>
                <a:cxnLst>
                  <a:cxn ang="0">
                    <a:pos x="T0" y="T1"/>
                  </a:cxn>
                  <a:cxn ang="0">
                    <a:pos x="T2" y="T3"/>
                  </a:cxn>
                  <a:cxn ang="0">
                    <a:pos x="T4" y="T5"/>
                  </a:cxn>
                </a:cxnLst>
                <a:rect l="0" t="0" r="r" b="b"/>
                <a:pathLst>
                  <a:path w="137" h="73">
                    <a:moveTo>
                      <a:pt x="137" y="24"/>
                    </a:moveTo>
                    <a:cubicBezTo>
                      <a:pt x="124" y="17"/>
                      <a:pt x="97" y="0"/>
                      <a:pt x="65" y="12"/>
                    </a:cubicBezTo>
                    <a:cubicBezTo>
                      <a:pt x="0" y="36"/>
                      <a:pt x="108" y="73"/>
                      <a:pt x="137" y="24"/>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4" name="Freeform 123"/>
              <p:cNvSpPr/>
              <p:nvPr/>
            </p:nvSpPr>
            <p:spPr bwMode="auto">
              <a:xfrm>
                <a:off x="1870" y="1049"/>
                <a:ext cx="92" cy="91"/>
              </a:xfrm>
              <a:custGeom>
                <a:avLst/>
                <a:gdLst>
                  <a:gd name="T0" fmla="*/ 0 w 103"/>
                  <a:gd name="T1" fmla="*/ 13 h 103"/>
                  <a:gd name="T2" fmla="*/ 41 w 103"/>
                  <a:gd name="T3" fmla="*/ 73 h 103"/>
                  <a:gd name="T4" fmla="*/ 0 w 103"/>
                  <a:gd name="T5" fmla="*/ 13 h 103"/>
                </a:gdLst>
                <a:ahLst/>
                <a:cxnLst>
                  <a:cxn ang="0">
                    <a:pos x="T0" y="T1"/>
                  </a:cxn>
                  <a:cxn ang="0">
                    <a:pos x="T2" y="T3"/>
                  </a:cxn>
                  <a:cxn ang="0">
                    <a:pos x="T4" y="T5"/>
                  </a:cxn>
                </a:cxnLst>
                <a:rect l="0" t="0" r="r" b="b"/>
                <a:pathLst>
                  <a:path w="103" h="103">
                    <a:moveTo>
                      <a:pt x="0" y="13"/>
                    </a:moveTo>
                    <a:cubicBezTo>
                      <a:pt x="4" y="27"/>
                      <a:pt x="11" y="58"/>
                      <a:pt x="41" y="73"/>
                    </a:cubicBezTo>
                    <a:cubicBezTo>
                      <a:pt x="103" y="103"/>
                      <a:pt x="56" y="0"/>
                      <a:pt x="0" y="13"/>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5" name="Freeform 124"/>
              <p:cNvSpPr/>
              <p:nvPr/>
            </p:nvSpPr>
            <p:spPr bwMode="auto">
              <a:xfrm>
                <a:off x="1748" y="1036"/>
                <a:ext cx="122" cy="65"/>
              </a:xfrm>
              <a:custGeom>
                <a:avLst/>
                <a:gdLst>
                  <a:gd name="T0" fmla="*/ 137 w 137"/>
                  <a:gd name="T1" fmla="*/ 25 h 73"/>
                  <a:gd name="T2" fmla="*/ 65 w 137"/>
                  <a:gd name="T3" fmla="*/ 11 h 73"/>
                  <a:gd name="T4" fmla="*/ 137 w 137"/>
                  <a:gd name="T5" fmla="*/ 25 h 73"/>
                </a:gdLst>
                <a:ahLst/>
                <a:cxnLst>
                  <a:cxn ang="0">
                    <a:pos x="T0" y="T1"/>
                  </a:cxn>
                  <a:cxn ang="0">
                    <a:pos x="T2" y="T3"/>
                  </a:cxn>
                  <a:cxn ang="0">
                    <a:pos x="T4" y="T5"/>
                  </a:cxn>
                </a:cxnLst>
                <a:rect l="0" t="0" r="r" b="b"/>
                <a:pathLst>
                  <a:path w="137" h="73">
                    <a:moveTo>
                      <a:pt x="137" y="25"/>
                    </a:moveTo>
                    <a:cubicBezTo>
                      <a:pt x="124" y="18"/>
                      <a:pt x="97" y="0"/>
                      <a:pt x="65" y="11"/>
                    </a:cubicBezTo>
                    <a:cubicBezTo>
                      <a:pt x="0" y="34"/>
                      <a:pt x="107" y="73"/>
                      <a:pt x="137" y="25"/>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6" name="Freeform 125"/>
              <p:cNvSpPr/>
              <p:nvPr/>
            </p:nvSpPr>
            <p:spPr bwMode="auto">
              <a:xfrm>
                <a:off x="1914" y="1000"/>
                <a:ext cx="85" cy="95"/>
              </a:xfrm>
              <a:custGeom>
                <a:avLst/>
                <a:gdLst>
                  <a:gd name="T0" fmla="*/ 0 w 96"/>
                  <a:gd name="T1" fmla="*/ 8 h 106"/>
                  <a:gd name="T2" fmla="*/ 36 w 96"/>
                  <a:gd name="T3" fmla="*/ 71 h 106"/>
                  <a:gd name="T4" fmla="*/ 0 w 96"/>
                  <a:gd name="T5" fmla="*/ 8 h 106"/>
                </a:gdLst>
                <a:ahLst/>
                <a:cxnLst>
                  <a:cxn ang="0">
                    <a:pos x="T0" y="T1"/>
                  </a:cxn>
                  <a:cxn ang="0">
                    <a:pos x="T2" y="T3"/>
                  </a:cxn>
                  <a:cxn ang="0">
                    <a:pos x="T4" y="T5"/>
                  </a:cxn>
                </a:cxnLst>
                <a:rect l="0" t="0" r="r" b="b"/>
                <a:pathLst>
                  <a:path w="96" h="105">
                    <a:moveTo>
                      <a:pt x="0" y="8"/>
                    </a:moveTo>
                    <a:cubicBezTo>
                      <a:pt x="3" y="23"/>
                      <a:pt x="7" y="55"/>
                      <a:pt x="36" y="71"/>
                    </a:cubicBezTo>
                    <a:cubicBezTo>
                      <a:pt x="96" y="106"/>
                      <a:pt x="56" y="0"/>
                      <a:pt x="0" y="8"/>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7" name="Freeform 126"/>
              <p:cNvSpPr/>
              <p:nvPr/>
            </p:nvSpPr>
            <p:spPr bwMode="auto">
              <a:xfrm>
                <a:off x="1791" y="982"/>
                <a:ext cx="123" cy="65"/>
              </a:xfrm>
              <a:custGeom>
                <a:avLst/>
                <a:gdLst>
                  <a:gd name="T0" fmla="*/ 138 w 138"/>
                  <a:gd name="T1" fmla="*/ 27 h 73"/>
                  <a:gd name="T2" fmla="*/ 67 w 138"/>
                  <a:gd name="T3" fmla="*/ 9 h 73"/>
                  <a:gd name="T4" fmla="*/ 138 w 138"/>
                  <a:gd name="T5" fmla="*/ 27 h 73"/>
                </a:gdLst>
                <a:ahLst/>
                <a:cxnLst>
                  <a:cxn ang="0">
                    <a:pos x="T0" y="T1"/>
                  </a:cxn>
                  <a:cxn ang="0">
                    <a:pos x="T2" y="T3"/>
                  </a:cxn>
                  <a:cxn ang="0">
                    <a:pos x="T4" y="T5"/>
                  </a:cxn>
                </a:cxnLst>
                <a:rect l="0" t="0" r="r" b="b"/>
                <a:pathLst>
                  <a:path w="138" h="73">
                    <a:moveTo>
                      <a:pt x="138" y="27"/>
                    </a:moveTo>
                    <a:cubicBezTo>
                      <a:pt x="126" y="19"/>
                      <a:pt x="100" y="0"/>
                      <a:pt x="67" y="9"/>
                    </a:cubicBezTo>
                    <a:cubicBezTo>
                      <a:pt x="0" y="27"/>
                      <a:pt x="104" y="73"/>
                      <a:pt x="138" y="27"/>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8" name="Freeform 127"/>
              <p:cNvSpPr/>
              <p:nvPr/>
            </p:nvSpPr>
            <p:spPr bwMode="auto">
              <a:xfrm>
                <a:off x="1956" y="961"/>
                <a:ext cx="81" cy="96"/>
              </a:xfrm>
              <a:custGeom>
                <a:avLst/>
                <a:gdLst>
                  <a:gd name="T0" fmla="*/ 0 w 92"/>
                  <a:gd name="T1" fmla="*/ 6 h 108"/>
                  <a:gd name="T2" fmla="*/ 33 w 92"/>
                  <a:gd name="T3" fmla="*/ 71 h 108"/>
                  <a:gd name="T4" fmla="*/ 0 w 92"/>
                  <a:gd name="T5" fmla="*/ 6 h 108"/>
                </a:gdLst>
                <a:ahLst/>
                <a:cxnLst>
                  <a:cxn ang="0">
                    <a:pos x="T0" y="T1"/>
                  </a:cxn>
                  <a:cxn ang="0">
                    <a:pos x="T2" y="T3"/>
                  </a:cxn>
                  <a:cxn ang="0">
                    <a:pos x="T4" y="T5"/>
                  </a:cxn>
                </a:cxnLst>
                <a:rect l="0" t="0" r="r" b="b"/>
                <a:pathLst>
                  <a:path w="92" h="108">
                    <a:moveTo>
                      <a:pt x="0" y="6"/>
                    </a:moveTo>
                    <a:cubicBezTo>
                      <a:pt x="2" y="20"/>
                      <a:pt x="5" y="53"/>
                      <a:pt x="33" y="71"/>
                    </a:cubicBezTo>
                    <a:cubicBezTo>
                      <a:pt x="92" y="108"/>
                      <a:pt x="57" y="0"/>
                      <a:pt x="0" y="6"/>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9" name="Freeform 128"/>
              <p:cNvSpPr/>
              <p:nvPr/>
            </p:nvSpPr>
            <p:spPr bwMode="auto">
              <a:xfrm>
                <a:off x="1834" y="939"/>
                <a:ext cx="122" cy="65"/>
              </a:xfrm>
              <a:custGeom>
                <a:avLst/>
                <a:gdLst>
                  <a:gd name="T0" fmla="*/ 137 w 137"/>
                  <a:gd name="T1" fmla="*/ 29 h 73"/>
                  <a:gd name="T2" fmla="*/ 68 w 137"/>
                  <a:gd name="T3" fmla="*/ 7 h 73"/>
                  <a:gd name="T4" fmla="*/ 137 w 137"/>
                  <a:gd name="T5" fmla="*/ 29 h 73"/>
                </a:gdLst>
                <a:ahLst/>
                <a:cxnLst>
                  <a:cxn ang="0">
                    <a:pos x="T0" y="T1"/>
                  </a:cxn>
                  <a:cxn ang="0">
                    <a:pos x="T2" y="T3"/>
                  </a:cxn>
                  <a:cxn ang="0">
                    <a:pos x="T4" y="T5"/>
                  </a:cxn>
                </a:cxnLst>
                <a:rect l="0" t="0" r="r" b="b"/>
                <a:pathLst>
                  <a:path w="137" h="73">
                    <a:moveTo>
                      <a:pt x="137" y="29"/>
                    </a:moveTo>
                    <a:cubicBezTo>
                      <a:pt x="125" y="21"/>
                      <a:pt x="101" y="0"/>
                      <a:pt x="68" y="7"/>
                    </a:cubicBezTo>
                    <a:cubicBezTo>
                      <a:pt x="0" y="22"/>
                      <a:pt x="101" y="73"/>
                      <a:pt x="137" y="29"/>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0" name="Freeform 129"/>
              <p:cNvSpPr/>
              <p:nvPr/>
            </p:nvSpPr>
            <p:spPr bwMode="auto">
              <a:xfrm>
                <a:off x="2007" y="915"/>
                <a:ext cx="81" cy="96"/>
              </a:xfrm>
              <a:custGeom>
                <a:avLst/>
                <a:gdLst>
                  <a:gd name="T0" fmla="*/ 0 w 91"/>
                  <a:gd name="T1" fmla="*/ 6 h 108"/>
                  <a:gd name="T2" fmla="*/ 33 w 91"/>
                  <a:gd name="T3" fmla="*/ 71 h 108"/>
                  <a:gd name="T4" fmla="*/ 0 w 91"/>
                  <a:gd name="T5" fmla="*/ 6 h 108"/>
                </a:gdLst>
                <a:ahLst/>
                <a:cxnLst>
                  <a:cxn ang="0">
                    <a:pos x="T0" y="T1"/>
                  </a:cxn>
                  <a:cxn ang="0">
                    <a:pos x="T2" y="T3"/>
                  </a:cxn>
                  <a:cxn ang="0">
                    <a:pos x="T4" y="T5"/>
                  </a:cxn>
                </a:cxnLst>
                <a:rect l="0" t="0" r="r" b="b"/>
                <a:pathLst>
                  <a:path w="91" h="108">
                    <a:moveTo>
                      <a:pt x="0" y="6"/>
                    </a:moveTo>
                    <a:cubicBezTo>
                      <a:pt x="2" y="20"/>
                      <a:pt x="5" y="53"/>
                      <a:pt x="33" y="71"/>
                    </a:cubicBezTo>
                    <a:cubicBezTo>
                      <a:pt x="91" y="108"/>
                      <a:pt x="56" y="0"/>
                      <a:pt x="0" y="6"/>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1" name="Freeform 130"/>
              <p:cNvSpPr/>
              <p:nvPr/>
            </p:nvSpPr>
            <p:spPr bwMode="auto">
              <a:xfrm>
                <a:off x="1885" y="893"/>
                <a:ext cx="122" cy="65"/>
              </a:xfrm>
              <a:custGeom>
                <a:avLst/>
                <a:gdLst>
                  <a:gd name="T0" fmla="*/ 137 w 137"/>
                  <a:gd name="T1" fmla="*/ 29 h 73"/>
                  <a:gd name="T2" fmla="*/ 68 w 137"/>
                  <a:gd name="T3" fmla="*/ 7 h 73"/>
                  <a:gd name="T4" fmla="*/ 137 w 137"/>
                  <a:gd name="T5" fmla="*/ 29 h 73"/>
                </a:gdLst>
                <a:ahLst/>
                <a:cxnLst>
                  <a:cxn ang="0">
                    <a:pos x="T0" y="T1"/>
                  </a:cxn>
                  <a:cxn ang="0">
                    <a:pos x="T2" y="T3"/>
                  </a:cxn>
                  <a:cxn ang="0">
                    <a:pos x="T4" y="T5"/>
                  </a:cxn>
                </a:cxnLst>
                <a:rect l="0" t="0" r="r" b="b"/>
                <a:pathLst>
                  <a:path w="137" h="73">
                    <a:moveTo>
                      <a:pt x="137" y="29"/>
                    </a:moveTo>
                    <a:cubicBezTo>
                      <a:pt x="125" y="20"/>
                      <a:pt x="101" y="0"/>
                      <a:pt x="68" y="7"/>
                    </a:cubicBezTo>
                    <a:cubicBezTo>
                      <a:pt x="0" y="22"/>
                      <a:pt x="101" y="73"/>
                      <a:pt x="137" y="29"/>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2" name="Freeform 131"/>
              <p:cNvSpPr/>
              <p:nvPr/>
            </p:nvSpPr>
            <p:spPr bwMode="auto">
              <a:xfrm>
                <a:off x="2053" y="861"/>
                <a:ext cx="81" cy="97"/>
              </a:xfrm>
              <a:custGeom>
                <a:avLst/>
                <a:gdLst>
                  <a:gd name="T0" fmla="*/ 0 w 91"/>
                  <a:gd name="T1" fmla="*/ 5 h 108"/>
                  <a:gd name="T2" fmla="*/ 33 w 91"/>
                  <a:gd name="T3" fmla="*/ 71 h 108"/>
                  <a:gd name="T4" fmla="*/ 0 w 91"/>
                  <a:gd name="T5" fmla="*/ 5 h 108"/>
                </a:gdLst>
                <a:ahLst/>
                <a:cxnLst>
                  <a:cxn ang="0">
                    <a:pos x="T0" y="T1"/>
                  </a:cxn>
                  <a:cxn ang="0">
                    <a:pos x="T2" y="T3"/>
                  </a:cxn>
                  <a:cxn ang="0">
                    <a:pos x="T4" y="T5"/>
                  </a:cxn>
                </a:cxnLst>
                <a:rect l="0" t="0" r="r" b="b"/>
                <a:pathLst>
                  <a:path w="91" h="108">
                    <a:moveTo>
                      <a:pt x="0" y="5"/>
                    </a:moveTo>
                    <a:cubicBezTo>
                      <a:pt x="2" y="20"/>
                      <a:pt x="5" y="52"/>
                      <a:pt x="33" y="71"/>
                    </a:cubicBezTo>
                    <a:cubicBezTo>
                      <a:pt x="91" y="108"/>
                      <a:pt x="56" y="0"/>
                      <a:pt x="0" y="5"/>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3" name="Freeform 132"/>
              <p:cNvSpPr/>
              <p:nvPr/>
            </p:nvSpPr>
            <p:spPr bwMode="auto">
              <a:xfrm>
                <a:off x="1931" y="838"/>
                <a:ext cx="122" cy="66"/>
              </a:xfrm>
              <a:custGeom>
                <a:avLst/>
                <a:gdLst>
                  <a:gd name="T0" fmla="*/ 137 w 137"/>
                  <a:gd name="T1" fmla="*/ 30 h 74"/>
                  <a:gd name="T2" fmla="*/ 68 w 137"/>
                  <a:gd name="T3" fmla="*/ 8 h 74"/>
                  <a:gd name="T4" fmla="*/ 137 w 137"/>
                  <a:gd name="T5" fmla="*/ 30 h 74"/>
                </a:gdLst>
                <a:ahLst/>
                <a:cxnLst>
                  <a:cxn ang="0">
                    <a:pos x="T0" y="T1"/>
                  </a:cxn>
                  <a:cxn ang="0">
                    <a:pos x="T2" y="T3"/>
                  </a:cxn>
                  <a:cxn ang="0">
                    <a:pos x="T4" y="T5"/>
                  </a:cxn>
                </a:cxnLst>
                <a:rect l="0" t="0" r="r" b="b"/>
                <a:pathLst>
                  <a:path w="137" h="74">
                    <a:moveTo>
                      <a:pt x="137" y="30"/>
                    </a:moveTo>
                    <a:cubicBezTo>
                      <a:pt x="125" y="21"/>
                      <a:pt x="101" y="0"/>
                      <a:pt x="68" y="8"/>
                    </a:cubicBezTo>
                    <a:cubicBezTo>
                      <a:pt x="0" y="22"/>
                      <a:pt x="101" y="74"/>
                      <a:pt x="137" y="30"/>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4" name="Freeform 133"/>
              <p:cNvSpPr/>
              <p:nvPr/>
            </p:nvSpPr>
            <p:spPr bwMode="auto">
              <a:xfrm>
                <a:off x="3595" y="2228"/>
                <a:ext cx="352" cy="513"/>
              </a:xfrm>
              <a:custGeom>
                <a:avLst/>
                <a:gdLst>
                  <a:gd name="T0" fmla="*/ 2 w 395"/>
                  <a:gd name="T1" fmla="*/ 575 h 576"/>
                  <a:gd name="T2" fmla="*/ 77 w 395"/>
                  <a:gd name="T3" fmla="*/ 388 h 576"/>
                  <a:gd name="T4" fmla="*/ 208 w 395"/>
                  <a:gd name="T5" fmla="*/ 263 h 576"/>
                  <a:gd name="T6" fmla="*/ 320 w 395"/>
                  <a:gd name="T7" fmla="*/ 156 h 576"/>
                  <a:gd name="T8" fmla="*/ 395 w 395"/>
                  <a:gd name="T9" fmla="*/ 3 h 576"/>
                  <a:gd name="T10" fmla="*/ 392 w 395"/>
                  <a:gd name="T11" fmla="*/ 2 h 576"/>
                  <a:gd name="T12" fmla="*/ 307 w 395"/>
                  <a:gd name="T13" fmla="*/ 164 h 576"/>
                  <a:gd name="T14" fmla="*/ 188 w 395"/>
                  <a:gd name="T15" fmla="*/ 273 h 576"/>
                  <a:gd name="T16" fmla="*/ 0 w 395"/>
                  <a:gd name="T17" fmla="*/ 575 h 576"/>
                  <a:gd name="T18" fmla="*/ 2 w 395"/>
                  <a:gd name="T19" fmla="*/ 575 h 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95" h="576">
                    <a:moveTo>
                      <a:pt x="2" y="575"/>
                    </a:moveTo>
                    <a:cubicBezTo>
                      <a:pt x="8" y="505"/>
                      <a:pt x="33" y="443"/>
                      <a:pt x="77" y="388"/>
                    </a:cubicBezTo>
                    <a:cubicBezTo>
                      <a:pt x="114" y="340"/>
                      <a:pt x="161" y="301"/>
                      <a:pt x="208" y="263"/>
                    </a:cubicBezTo>
                    <a:cubicBezTo>
                      <a:pt x="247" y="230"/>
                      <a:pt x="287" y="196"/>
                      <a:pt x="320" y="156"/>
                    </a:cubicBezTo>
                    <a:cubicBezTo>
                      <a:pt x="356" y="112"/>
                      <a:pt x="382" y="58"/>
                      <a:pt x="395" y="3"/>
                    </a:cubicBezTo>
                    <a:cubicBezTo>
                      <a:pt x="395" y="1"/>
                      <a:pt x="393" y="0"/>
                      <a:pt x="392" y="2"/>
                    </a:cubicBezTo>
                    <a:cubicBezTo>
                      <a:pt x="372" y="61"/>
                      <a:pt x="348" y="116"/>
                      <a:pt x="307" y="164"/>
                    </a:cubicBezTo>
                    <a:cubicBezTo>
                      <a:pt x="272" y="205"/>
                      <a:pt x="229" y="238"/>
                      <a:pt x="188" y="273"/>
                    </a:cubicBezTo>
                    <a:cubicBezTo>
                      <a:pt x="94" y="352"/>
                      <a:pt x="2" y="444"/>
                      <a:pt x="0" y="575"/>
                    </a:cubicBezTo>
                    <a:cubicBezTo>
                      <a:pt x="0" y="576"/>
                      <a:pt x="2" y="576"/>
                      <a:pt x="2" y="575"/>
                    </a:cubicBezTo>
                    <a:close/>
                  </a:path>
                </a:pathLst>
              </a:custGeom>
              <a:solidFill>
                <a:srgbClr val="31B78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5" name="Freeform 134"/>
              <p:cNvSpPr/>
              <p:nvPr/>
            </p:nvSpPr>
            <p:spPr bwMode="auto">
              <a:xfrm>
                <a:off x="3920" y="2116"/>
                <a:ext cx="83" cy="124"/>
              </a:xfrm>
              <a:custGeom>
                <a:avLst/>
                <a:gdLst>
                  <a:gd name="T0" fmla="*/ 25 w 93"/>
                  <a:gd name="T1" fmla="*/ 140 h 140"/>
                  <a:gd name="T2" fmla="*/ 25 w 93"/>
                  <a:gd name="T3" fmla="*/ 63 h 140"/>
                  <a:gd name="T4" fmla="*/ 25 w 93"/>
                  <a:gd name="T5" fmla="*/ 140 h 140"/>
                </a:gdLst>
                <a:ahLst/>
                <a:cxnLst>
                  <a:cxn ang="0">
                    <a:pos x="T0" y="T1"/>
                  </a:cxn>
                  <a:cxn ang="0">
                    <a:pos x="T2" y="T3"/>
                  </a:cxn>
                  <a:cxn ang="0">
                    <a:pos x="T4" y="T5"/>
                  </a:cxn>
                </a:cxnLst>
                <a:rect l="0" t="0" r="r" b="b"/>
                <a:pathLst>
                  <a:path w="93" h="140">
                    <a:moveTo>
                      <a:pt x="25" y="140"/>
                    </a:moveTo>
                    <a:cubicBezTo>
                      <a:pt x="22" y="122"/>
                      <a:pt x="0" y="102"/>
                      <a:pt x="25" y="63"/>
                    </a:cubicBezTo>
                    <a:cubicBezTo>
                      <a:pt x="67" y="0"/>
                      <a:pt x="93" y="112"/>
                      <a:pt x="25" y="140"/>
                    </a:cubicBezTo>
                    <a:close/>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6" name="Freeform 135"/>
              <p:cNvSpPr/>
              <p:nvPr/>
            </p:nvSpPr>
            <p:spPr bwMode="auto">
              <a:xfrm>
                <a:off x="3842" y="2186"/>
                <a:ext cx="95" cy="90"/>
              </a:xfrm>
              <a:custGeom>
                <a:avLst/>
                <a:gdLst>
                  <a:gd name="T0" fmla="*/ 106 w 106"/>
                  <a:gd name="T1" fmla="*/ 86 h 101"/>
                  <a:gd name="T2" fmla="*/ 63 w 106"/>
                  <a:gd name="T3" fmla="*/ 27 h 101"/>
                  <a:gd name="T4" fmla="*/ 106 w 106"/>
                  <a:gd name="T5" fmla="*/ 86 h 101"/>
                </a:gdLst>
                <a:ahLst/>
                <a:cxnLst>
                  <a:cxn ang="0">
                    <a:pos x="T0" y="T1"/>
                  </a:cxn>
                  <a:cxn ang="0">
                    <a:pos x="T2" y="T3"/>
                  </a:cxn>
                  <a:cxn ang="0">
                    <a:pos x="T4" y="T5"/>
                  </a:cxn>
                </a:cxnLst>
                <a:rect l="0" t="0" r="r" b="b"/>
                <a:pathLst>
                  <a:path w="105" h="100">
                    <a:moveTo>
                      <a:pt x="106" y="86"/>
                    </a:moveTo>
                    <a:cubicBezTo>
                      <a:pt x="102" y="72"/>
                      <a:pt x="94" y="41"/>
                      <a:pt x="63" y="27"/>
                    </a:cubicBezTo>
                    <a:cubicBezTo>
                      <a:pt x="0" y="0"/>
                      <a:pt x="51" y="101"/>
                      <a:pt x="106" y="86"/>
                    </a:cubicBezTo>
                    <a:close/>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7" name="Freeform 136"/>
              <p:cNvSpPr/>
              <p:nvPr/>
            </p:nvSpPr>
            <p:spPr bwMode="auto">
              <a:xfrm>
                <a:off x="3937" y="2221"/>
                <a:ext cx="122" cy="64"/>
              </a:xfrm>
              <a:custGeom>
                <a:avLst/>
                <a:gdLst>
                  <a:gd name="T0" fmla="*/ 0 w 137"/>
                  <a:gd name="T1" fmla="*/ 49 h 72"/>
                  <a:gd name="T2" fmla="*/ 72 w 137"/>
                  <a:gd name="T3" fmla="*/ 60 h 72"/>
                  <a:gd name="T4" fmla="*/ 0 w 137"/>
                  <a:gd name="T5" fmla="*/ 49 h 72"/>
                </a:gdLst>
                <a:ahLst/>
                <a:cxnLst>
                  <a:cxn ang="0">
                    <a:pos x="T0" y="T1"/>
                  </a:cxn>
                  <a:cxn ang="0">
                    <a:pos x="T2" y="T3"/>
                  </a:cxn>
                  <a:cxn ang="0">
                    <a:pos x="T4" y="T5"/>
                  </a:cxn>
                </a:cxnLst>
                <a:rect l="0" t="0" r="r" b="b"/>
                <a:pathLst>
                  <a:path w="137" h="72">
                    <a:moveTo>
                      <a:pt x="0" y="49"/>
                    </a:moveTo>
                    <a:cubicBezTo>
                      <a:pt x="13" y="56"/>
                      <a:pt x="41" y="72"/>
                      <a:pt x="72" y="60"/>
                    </a:cubicBezTo>
                    <a:cubicBezTo>
                      <a:pt x="137" y="35"/>
                      <a:pt x="29" y="0"/>
                      <a:pt x="0" y="49"/>
                    </a:cubicBezTo>
                    <a:close/>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8" name="Freeform 137"/>
              <p:cNvSpPr/>
              <p:nvPr/>
            </p:nvSpPr>
            <p:spPr bwMode="auto">
              <a:xfrm>
                <a:off x="3818" y="2241"/>
                <a:ext cx="88" cy="94"/>
              </a:xfrm>
              <a:custGeom>
                <a:avLst/>
                <a:gdLst>
                  <a:gd name="T0" fmla="*/ 99 w 99"/>
                  <a:gd name="T1" fmla="*/ 95 h 105"/>
                  <a:gd name="T2" fmla="*/ 61 w 99"/>
                  <a:gd name="T3" fmla="*/ 33 h 105"/>
                  <a:gd name="T4" fmla="*/ 99 w 99"/>
                  <a:gd name="T5" fmla="*/ 95 h 105"/>
                </a:gdLst>
                <a:ahLst/>
                <a:cxnLst>
                  <a:cxn ang="0">
                    <a:pos x="T0" y="T1"/>
                  </a:cxn>
                  <a:cxn ang="0">
                    <a:pos x="T2" y="T3"/>
                  </a:cxn>
                  <a:cxn ang="0">
                    <a:pos x="T4" y="T5"/>
                  </a:cxn>
                </a:cxnLst>
                <a:rect l="0" t="0" r="r" b="b"/>
                <a:pathLst>
                  <a:path w="99" h="105">
                    <a:moveTo>
                      <a:pt x="99" y="95"/>
                    </a:moveTo>
                    <a:cubicBezTo>
                      <a:pt x="96" y="80"/>
                      <a:pt x="90" y="49"/>
                      <a:pt x="61" y="33"/>
                    </a:cubicBezTo>
                    <a:cubicBezTo>
                      <a:pt x="0" y="0"/>
                      <a:pt x="43" y="105"/>
                      <a:pt x="99" y="95"/>
                    </a:cubicBezTo>
                    <a:close/>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9" name="Freeform 138"/>
              <p:cNvSpPr/>
              <p:nvPr/>
            </p:nvSpPr>
            <p:spPr bwMode="auto">
              <a:xfrm>
                <a:off x="3906" y="2286"/>
                <a:ext cx="122" cy="65"/>
              </a:xfrm>
              <a:custGeom>
                <a:avLst/>
                <a:gdLst>
                  <a:gd name="T0" fmla="*/ 0 w 137"/>
                  <a:gd name="T1" fmla="*/ 46 h 73"/>
                  <a:gd name="T2" fmla="*/ 71 w 137"/>
                  <a:gd name="T3" fmla="*/ 63 h 73"/>
                  <a:gd name="T4" fmla="*/ 0 w 137"/>
                  <a:gd name="T5" fmla="*/ 46 h 73"/>
                </a:gdLst>
                <a:ahLst/>
                <a:cxnLst>
                  <a:cxn ang="0">
                    <a:pos x="T0" y="T1"/>
                  </a:cxn>
                  <a:cxn ang="0">
                    <a:pos x="T2" y="T3"/>
                  </a:cxn>
                  <a:cxn ang="0">
                    <a:pos x="T4" y="T5"/>
                  </a:cxn>
                </a:cxnLst>
                <a:rect l="0" t="0" r="r" b="b"/>
                <a:pathLst>
                  <a:path w="137" h="73">
                    <a:moveTo>
                      <a:pt x="0" y="46"/>
                    </a:moveTo>
                    <a:cubicBezTo>
                      <a:pt x="12" y="54"/>
                      <a:pt x="39" y="73"/>
                      <a:pt x="71" y="63"/>
                    </a:cubicBezTo>
                    <a:cubicBezTo>
                      <a:pt x="137" y="43"/>
                      <a:pt x="32" y="0"/>
                      <a:pt x="0" y="46"/>
                    </a:cubicBezTo>
                    <a:close/>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0" name="Freeform 139"/>
              <p:cNvSpPr/>
              <p:nvPr/>
            </p:nvSpPr>
            <p:spPr bwMode="auto">
              <a:xfrm>
                <a:off x="3785" y="2287"/>
                <a:ext cx="87" cy="94"/>
              </a:xfrm>
              <a:custGeom>
                <a:avLst/>
                <a:gdLst>
                  <a:gd name="T0" fmla="*/ 98 w 98"/>
                  <a:gd name="T1" fmla="*/ 97 h 106"/>
                  <a:gd name="T2" fmla="*/ 61 w 98"/>
                  <a:gd name="T3" fmla="*/ 34 h 106"/>
                  <a:gd name="T4" fmla="*/ 98 w 98"/>
                  <a:gd name="T5" fmla="*/ 97 h 106"/>
                </a:gdLst>
                <a:ahLst/>
                <a:cxnLst>
                  <a:cxn ang="0">
                    <a:pos x="T0" y="T1"/>
                  </a:cxn>
                  <a:cxn ang="0">
                    <a:pos x="T2" y="T3"/>
                  </a:cxn>
                  <a:cxn ang="0">
                    <a:pos x="T4" y="T5"/>
                  </a:cxn>
                </a:cxnLst>
                <a:rect l="0" t="0" r="r" b="b"/>
                <a:pathLst>
                  <a:path w="98" h="105">
                    <a:moveTo>
                      <a:pt x="98" y="97"/>
                    </a:moveTo>
                    <a:cubicBezTo>
                      <a:pt x="94" y="83"/>
                      <a:pt x="90" y="51"/>
                      <a:pt x="61" y="34"/>
                    </a:cubicBezTo>
                    <a:cubicBezTo>
                      <a:pt x="0" y="0"/>
                      <a:pt x="41" y="106"/>
                      <a:pt x="98" y="97"/>
                    </a:cubicBezTo>
                    <a:close/>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1" name="Freeform 140"/>
              <p:cNvSpPr/>
              <p:nvPr/>
            </p:nvSpPr>
            <p:spPr bwMode="auto">
              <a:xfrm>
                <a:off x="3871" y="2334"/>
                <a:ext cx="123" cy="65"/>
              </a:xfrm>
              <a:custGeom>
                <a:avLst/>
                <a:gdLst>
                  <a:gd name="T0" fmla="*/ 0 w 138"/>
                  <a:gd name="T1" fmla="*/ 46 h 73"/>
                  <a:gd name="T2" fmla="*/ 71 w 138"/>
                  <a:gd name="T3" fmla="*/ 64 h 73"/>
                  <a:gd name="T4" fmla="*/ 0 w 138"/>
                  <a:gd name="T5" fmla="*/ 46 h 73"/>
                </a:gdLst>
                <a:ahLst/>
                <a:cxnLst>
                  <a:cxn ang="0">
                    <a:pos x="T0" y="T1"/>
                  </a:cxn>
                  <a:cxn ang="0">
                    <a:pos x="T2" y="T3"/>
                  </a:cxn>
                  <a:cxn ang="0">
                    <a:pos x="T4" y="T5"/>
                  </a:cxn>
                </a:cxnLst>
                <a:rect l="0" t="0" r="r" b="b"/>
                <a:pathLst>
                  <a:path w="138" h="73">
                    <a:moveTo>
                      <a:pt x="0" y="46"/>
                    </a:moveTo>
                    <a:cubicBezTo>
                      <a:pt x="12" y="54"/>
                      <a:pt x="38" y="73"/>
                      <a:pt x="71" y="64"/>
                    </a:cubicBezTo>
                    <a:cubicBezTo>
                      <a:pt x="138" y="46"/>
                      <a:pt x="34" y="0"/>
                      <a:pt x="0" y="46"/>
                    </a:cubicBezTo>
                    <a:close/>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2" name="Freeform 141"/>
              <p:cNvSpPr/>
              <p:nvPr/>
            </p:nvSpPr>
            <p:spPr bwMode="auto">
              <a:xfrm>
                <a:off x="3745" y="2330"/>
                <a:ext cx="80" cy="97"/>
              </a:xfrm>
              <a:custGeom>
                <a:avLst/>
                <a:gdLst>
                  <a:gd name="T0" fmla="*/ 90 w 90"/>
                  <a:gd name="T1" fmla="*/ 104 h 108"/>
                  <a:gd name="T2" fmla="*/ 58 w 90"/>
                  <a:gd name="T3" fmla="*/ 38 h 108"/>
                  <a:gd name="T4" fmla="*/ 90 w 90"/>
                  <a:gd name="T5" fmla="*/ 104 h 108"/>
                </a:gdLst>
                <a:ahLst/>
                <a:cxnLst>
                  <a:cxn ang="0">
                    <a:pos x="T0" y="T1"/>
                  </a:cxn>
                  <a:cxn ang="0">
                    <a:pos x="T2" y="T3"/>
                  </a:cxn>
                  <a:cxn ang="0">
                    <a:pos x="T4" y="T5"/>
                  </a:cxn>
                </a:cxnLst>
                <a:rect l="0" t="0" r="r" b="b"/>
                <a:pathLst>
                  <a:path w="90" h="108">
                    <a:moveTo>
                      <a:pt x="90" y="104"/>
                    </a:moveTo>
                    <a:cubicBezTo>
                      <a:pt x="88" y="89"/>
                      <a:pt x="86" y="57"/>
                      <a:pt x="58" y="38"/>
                    </a:cubicBezTo>
                    <a:cubicBezTo>
                      <a:pt x="0" y="0"/>
                      <a:pt x="33" y="108"/>
                      <a:pt x="90" y="104"/>
                    </a:cubicBezTo>
                    <a:close/>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3" name="Freeform 142"/>
              <p:cNvSpPr/>
              <p:nvPr/>
            </p:nvSpPr>
            <p:spPr bwMode="auto">
              <a:xfrm>
                <a:off x="3825" y="2385"/>
                <a:ext cx="122" cy="66"/>
              </a:xfrm>
              <a:custGeom>
                <a:avLst/>
                <a:gdLst>
                  <a:gd name="T0" fmla="*/ 0 w 137"/>
                  <a:gd name="T1" fmla="*/ 44 h 74"/>
                  <a:gd name="T2" fmla="*/ 69 w 137"/>
                  <a:gd name="T3" fmla="*/ 67 h 74"/>
                  <a:gd name="T4" fmla="*/ 0 w 137"/>
                  <a:gd name="T5" fmla="*/ 44 h 74"/>
                </a:gdLst>
                <a:ahLst/>
                <a:cxnLst>
                  <a:cxn ang="0">
                    <a:pos x="T0" y="T1"/>
                  </a:cxn>
                  <a:cxn ang="0">
                    <a:pos x="T2" y="T3"/>
                  </a:cxn>
                  <a:cxn ang="0">
                    <a:pos x="T4" y="T5"/>
                  </a:cxn>
                </a:cxnLst>
                <a:rect l="0" t="0" r="r" b="b"/>
                <a:pathLst>
                  <a:path w="137" h="74">
                    <a:moveTo>
                      <a:pt x="0" y="44"/>
                    </a:moveTo>
                    <a:cubicBezTo>
                      <a:pt x="11" y="53"/>
                      <a:pt x="36" y="74"/>
                      <a:pt x="69" y="67"/>
                    </a:cubicBezTo>
                    <a:cubicBezTo>
                      <a:pt x="137" y="54"/>
                      <a:pt x="36" y="0"/>
                      <a:pt x="0" y="44"/>
                    </a:cubicBezTo>
                    <a:close/>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4" name="Freeform 143"/>
              <p:cNvSpPr/>
              <p:nvPr/>
            </p:nvSpPr>
            <p:spPr bwMode="auto">
              <a:xfrm>
                <a:off x="3705" y="2364"/>
                <a:ext cx="76" cy="99"/>
              </a:xfrm>
              <a:custGeom>
                <a:avLst/>
                <a:gdLst>
                  <a:gd name="T0" fmla="*/ 85 w 85"/>
                  <a:gd name="T1" fmla="*/ 109 h 111"/>
                  <a:gd name="T2" fmla="*/ 56 w 85"/>
                  <a:gd name="T3" fmla="*/ 42 h 111"/>
                  <a:gd name="T4" fmla="*/ 85 w 85"/>
                  <a:gd name="T5" fmla="*/ 109 h 111"/>
                </a:gdLst>
                <a:ahLst/>
                <a:cxnLst>
                  <a:cxn ang="0">
                    <a:pos x="T0" y="T1"/>
                  </a:cxn>
                  <a:cxn ang="0">
                    <a:pos x="T2" y="T3"/>
                  </a:cxn>
                  <a:cxn ang="0">
                    <a:pos x="T4" y="T5"/>
                  </a:cxn>
                </a:cxnLst>
                <a:rect l="0" t="0" r="r" b="b"/>
                <a:pathLst>
                  <a:path w="85" h="110">
                    <a:moveTo>
                      <a:pt x="85" y="109"/>
                    </a:moveTo>
                    <a:cubicBezTo>
                      <a:pt x="84" y="94"/>
                      <a:pt x="83" y="62"/>
                      <a:pt x="56" y="42"/>
                    </a:cubicBezTo>
                    <a:cubicBezTo>
                      <a:pt x="0" y="0"/>
                      <a:pt x="28" y="111"/>
                      <a:pt x="85" y="109"/>
                    </a:cubicBezTo>
                    <a:close/>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5" name="Freeform 144"/>
              <p:cNvSpPr/>
              <p:nvPr/>
            </p:nvSpPr>
            <p:spPr bwMode="auto">
              <a:xfrm>
                <a:off x="3780" y="2425"/>
                <a:ext cx="122" cy="66"/>
              </a:xfrm>
              <a:custGeom>
                <a:avLst/>
                <a:gdLst>
                  <a:gd name="T0" fmla="*/ 0 w 137"/>
                  <a:gd name="T1" fmla="*/ 42 h 74"/>
                  <a:gd name="T2" fmla="*/ 68 w 137"/>
                  <a:gd name="T3" fmla="*/ 69 h 74"/>
                  <a:gd name="T4" fmla="*/ 0 w 137"/>
                  <a:gd name="T5" fmla="*/ 42 h 74"/>
                </a:gdLst>
                <a:ahLst/>
                <a:cxnLst>
                  <a:cxn ang="0">
                    <a:pos x="T0" y="T1"/>
                  </a:cxn>
                  <a:cxn ang="0">
                    <a:pos x="T2" y="T3"/>
                  </a:cxn>
                  <a:cxn ang="0">
                    <a:pos x="T4" y="T5"/>
                  </a:cxn>
                </a:cxnLst>
                <a:rect l="0" t="0" r="r" b="b"/>
                <a:pathLst>
                  <a:path w="137" h="74">
                    <a:moveTo>
                      <a:pt x="0" y="42"/>
                    </a:moveTo>
                    <a:cubicBezTo>
                      <a:pt x="12" y="52"/>
                      <a:pt x="35" y="74"/>
                      <a:pt x="68" y="69"/>
                    </a:cubicBezTo>
                    <a:cubicBezTo>
                      <a:pt x="137" y="59"/>
                      <a:pt x="39" y="0"/>
                      <a:pt x="0" y="42"/>
                    </a:cubicBezTo>
                    <a:close/>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6" name="Freeform 145"/>
              <p:cNvSpPr/>
              <p:nvPr/>
            </p:nvSpPr>
            <p:spPr bwMode="auto">
              <a:xfrm>
                <a:off x="3651" y="2408"/>
                <a:ext cx="75" cy="98"/>
              </a:xfrm>
              <a:custGeom>
                <a:avLst/>
                <a:gdLst>
                  <a:gd name="T0" fmla="*/ 85 w 85"/>
                  <a:gd name="T1" fmla="*/ 108 h 110"/>
                  <a:gd name="T2" fmla="*/ 56 w 85"/>
                  <a:gd name="T3" fmla="*/ 41 h 110"/>
                  <a:gd name="T4" fmla="*/ 85 w 85"/>
                  <a:gd name="T5" fmla="*/ 108 h 110"/>
                </a:gdLst>
                <a:ahLst/>
                <a:cxnLst>
                  <a:cxn ang="0">
                    <a:pos x="T0" y="T1"/>
                  </a:cxn>
                  <a:cxn ang="0">
                    <a:pos x="T2" y="T3"/>
                  </a:cxn>
                  <a:cxn ang="0">
                    <a:pos x="T4" y="T5"/>
                  </a:cxn>
                </a:cxnLst>
                <a:rect l="0" t="0" r="r" b="b"/>
                <a:pathLst>
                  <a:path w="85" h="110">
                    <a:moveTo>
                      <a:pt x="85" y="108"/>
                    </a:moveTo>
                    <a:cubicBezTo>
                      <a:pt x="84" y="93"/>
                      <a:pt x="83" y="61"/>
                      <a:pt x="56" y="41"/>
                    </a:cubicBezTo>
                    <a:cubicBezTo>
                      <a:pt x="0" y="0"/>
                      <a:pt x="28" y="110"/>
                      <a:pt x="85" y="108"/>
                    </a:cubicBezTo>
                    <a:close/>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7" name="Freeform 146"/>
              <p:cNvSpPr/>
              <p:nvPr/>
            </p:nvSpPr>
            <p:spPr bwMode="auto">
              <a:xfrm>
                <a:off x="3725" y="2469"/>
                <a:ext cx="122" cy="65"/>
              </a:xfrm>
              <a:custGeom>
                <a:avLst/>
                <a:gdLst>
                  <a:gd name="T0" fmla="*/ 0 w 137"/>
                  <a:gd name="T1" fmla="*/ 41 h 73"/>
                  <a:gd name="T2" fmla="*/ 68 w 137"/>
                  <a:gd name="T3" fmla="*/ 68 h 73"/>
                  <a:gd name="T4" fmla="*/ 0 w 137"/>
                  <a:gd name="T5" fmla="*/ 41 h 73"/>
                </a:gdLst>
                <a:ahLst/>
                <a:cxnLst>
                  <a:cxn ang="0">
                    <a:pos x="T0" y="T1"/>
                  </a:cxn>
                  <a:cxn ang="0">
                    <a:pos x="T2" y="T3"/>
                  </a:cxn>
                  <a:cxn ang="0">
                    <a:pos x="T4" y="T5"/>
                  </a:cxn>
                </a:cxnLst>
                <a:rect l="0" t="0" r="r" b="b"/>
                <a:pathLst>
                  <a:path w="137" h="73">
                    <a:moveTo>
                      <a:pt x="0" y="41"/>
                    </a:moveTo>
                    <a:cubicBezTo>
                      <a:pt x="12" y="51"/>
                      <a:pt x="35" y="73"/>
                      <a:pt x="68" y="68"/>
                    </a:cubicBezTo>
                    <a:cubicBezTo>
                      <a:pt x="137" y="58"/>
                      <a:pt x="39" y="0"/>
                      <a:pt x="0" y="41"/>
                    </a:cubicBezTo>
                    <a:close/>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8" name="Freeform 147"/>
              <p:cNvSpPr/>
              <p:nvPr/>
            </p:nvSpPr>
            <p:spPr bwMode="auto">
              <a:xfrm>
                <a:off x="3602" y="2458"/>
                <a:ext cx="75" cy="99"/>
              </a:xfrm>
              <a:custGeom>
                <a:avLst/>
                <a:gdLst>
                  <a:gd name="T0" fmla="*/ 85 w 85"/>
                  <a:gd name="T1" fmla="*/ 109 h 111"/>
                  <a:gd name="T2" fmla="*/ 56 w 85"/>
                  <a:gd name="T3" fmla="*/ 42 h 111"/>
                  <a:gd name="T4" fmla="*/ 85 w 85"/>
                  <a:gd name="T5" fmla="*/ 109 h 111"/>
                </a:gdLst>
                <a:ahLst/>
                <a:cxnLst>
                  <a:cxn ang="0">
                    <a:pos x="T0" y="T1"/>
                  </a:cxn>
                  <a:cxn ang="0">
                    <a:pos x="T2" y="T3"/>
                  </a:cxn>
                  <a:cxn ang="0">
                    <a:pos x="T4" y="T5"/>
                  </a:cxn>
                </a:cxnLst>
                <a:rect l="0" t="0" r="r" b="b"/>
                <a:pathLst>
                  <a:path w="85" h="110">
                    <a:moveTo>
                      <a:pt x="85" y="109"/>
                    </a:moveTo>
                    <a:cubicBezTo>
                      <a:pt x="84" y="94"/>
                      <a:pt x="83" y="62"/>
                      <a:pt x="56" y="42"/>
                    </a:cubicBezTo>
                    <a:cubicBezTo>
                      <a:pt x="0" y="0"/>
                      <a:pt x="28" y="111"/>
                      <a:pt x="85" y="109"/>
                    </a:cubicBezTo>
                    <a:close/>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9" name="Freeform 148"/>
              <p:cNvSpPr/>
              <p:nvPr/>
            </p:nvSpPr>
            <p:spPr bwMode="auto">
              <a:xfrm>
                <a:off x="3676" y="2518"/>
                <a:ext cx="122" cy="66"/>
              </a:xfrm>
              <a:custGeom>
                <a:avLst/>
                <a:gdLst>
                  <a:gd name="T0" fmla="*/ 0 w 137"/>
                  <a:gd name="T1" fmla="*/ 42 h 74"/>
                  <a:gd name="T2" fmla="*/ 69 w 137"/>
                  <a:gd name="T3" fmla="*/ 69 h 74"/>
                  <a:gd name="T4" fmla="*/ 0 w 137"/>
                  <a:gd name="T5" fmla="*/ 42 h 74"/>
                </a:gdLst>
                <a:ahLst/>
                <a:cxnLst>
                  <a:cxn ang="0">
                    <a:pos x="T0" y="T1"/>
                  </a:cxn>
                  <a:cxn ang="0">
                    <a:pos x="T2" y="T3"/>
                  </a:cxn>
                  <a:cxn ang="0">
                    <a:pos x="T4" y="T5"/>
                  </a:cxn>
                </a:cxnLst>
                <a:rect l="0" t="0" r="r" b="b"/>
                <a:pathLst>
                  <a:path w="137" h="74">
                    <a:moveTo>
                      <a:pt x="0" y="42"/>
                    </a:moveTo>
                    <a:cubicBezTo>
                      <a:pt x="12" y="52"/>
                      <a:pt x="35" y="74"/>
                      <a:pt x="69" y="69"/>
                    </a:cubicBezTo>
                    <a:cubicBezTo>
                      <a:pt x="137" y="59"/>
                      <a:pt x="39" y="0"/>
                      <a:pt x="0" y="42"/>
                    </a:cubicBezTo>
                    <a:close/>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0" name="Freeform 149"/>
              <p:cNvSpPr/>
              <p:nvPr/>
            </p:nvSpPr>
            <p:spPr bwMode="auto">
              <a:xfrm>
                <a:off x="4018" y="1033"/>
                <a:ext cx="179" cy="238"/>
              </a:xfrm>
              <a:custGeom>
                <a:avLst/>
                <a:gdLst>
                  <a:gd name="T0" fmla="*/ 5 w 202"/>
                  <a:gd name="T1" fmla="*/ 267 h 268"/>
                  <a:gd name="T2" fmla="*/ 118 w 202"/>
                  <a:gd name="T3" fmla="*/ 151 h 268"/>
                  <a:gd name="T4" fmla="*/ 161 w 202"/>
                  <a:gd name="T5" fmla="*/ 79 h 268"/>
                  <a:gd name="T6" fmla="*/ 201 w 202"/>
                  <a:gd name="T7" fmla="*/ 5 h 268"/>
                  <a:gd name="T8" fmla="*/ 197 w 202"/>
                  <a:gd name="T9" fmla="*/ 2 h 268"/>
                  <a:gd name="T10" fmla="*/ 158 w 202"/>
                  <a:gd name="T11" fmla="*/ 63 h 268"/>
                  <a:gd name="T12" fmla="*/ 116 w 202"/>
                  <a:gd name="T13" fmla="*/ 136 h 268"/>
                  <a:gd name="T14" fmla="*/ 2 w 202"/>
                  <a:gd name="T15" fmla="*/ 262 h 268"/>
                  <a:gd name="T16" fmla="*/ 5 w 202"/>
                  <a:gd name="T17" fmla="*/ 267 h 2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1" h="268">
                    <a:moveTo>
                      <a:pt x="5" y="267"/>
                    </a:moveTo>
                    <a:cubicBezTo>
                      <a:pt x="52" y="237"/>
                      <a:pt x="88" y="197"/>
                      <a:pt x="118" y="151"/>
                    </a:cubicBezTo>
                    <a:cubicBezTo>
                      <a:pt x="134" y="128"/>
                      <a:pt x="147" y="103"/>
                      <a:pt x="161" y="79"/>
                    </a:cubicBezTo>
                    <a:cubicBezTo>
                      <a:pt x="174" y="55"/>
                      <a:pt x="193" y="31"/>
                      <a:pt x="201" y="5"/>
                    </a:cubicBezTo>
                    <a:cubicBezTo>
                      <a:pt x="202" y="2"/>
                      <a:pt x="198" y="0"/>
                      <a:pt x="197" y="2"/>
                    </a:cubicBezTo>
                    <a:cubicBezTo>
                      <a:pt x="179" y="18"/>
                      <a:pt x="169" y="43"/>
                      <a:pt x="158" y="63"/>
                    </a:cubicBezTo>
                    <a:cubicBezTo>
                      <a:pt x="144" y="88"/>
                      <a:pt x="131" y="112"/>
                      <a:pt x="116" y="136"/>
                    </a:cubicBezTo>
                    <a:cubicBezTo>
                      <a:pt x="87" y="185"/>
                      <a:pt x="51" y="231"/>
                      <a:pt x="2" y="262"/>
                    </a:cubicBezTo>
                    <a:cubicBezTo>
                      <a:pt x="0" y="264"/>
                      <a:pt x="2" y="268"/>
                      <a:pt x="5" y="267"/>
                    </a:cubicBezTo>
                    <a:close/>
                  </a:path>
                </a:pathLst>
              </a:custGeom>
              <a:solidFill>
                <a:srgbClr val="55846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1" name="Freeform 150"/>
              <p:cNvSpPr/>
              <p:nvPr/>
            </p:nvSpPr>
            <p:spPr bwMode="auto">
              <a:xfrm>
                <a:off x="4138" y="1097"/>
                <a:ext cx="85" cy="48"/>
              </a:xfrm>
              <a:custGeom>
                <a:avLst/>
                <a:gdLst>
                  <a:gd name="T0" fmla="*/ 4 w 96"/>
                  <a:gd name="T1" fmla="*/ 49 h 54"/>
                  <a:gd name="T2" fmla="*/ 96 w 96"/>
                  <a:gd name="T3" fmla="*/ 4 h 54"/>
                  <a:gd name="T4" fmla="*/ 92 w 96"/>
                  <a:gd name="T5" fmla="*/ 1 h 54"/>
                  <a:gd name="T6" fmla="*/ 56 w 96"/>
                  <a:gd name="T7" fmla="*/ 31 h 54"/>
                  <a:gd name="T8" fmla="*/ 5 w 96"/>
                  <a:gd name="T9" fmla="*/ 43 h 54"/>
                  <a:gd name="T10" fmla="*/ 4 w 96"/>
                  <a:gd name="T11" fmla="*/ 49 h 54"/>
                </a:gdLst>
                <a:ahLst/>
                <a:cxnLst>
                  <a:cxn ang="0">
                    <a:pos x="T0" y="T1"/>
                  </a:cxn>
                  <a:cxn ang="0">
                    <a:pos x="T2" y="T3"/>
                  </a:cxn>
                  <a:cxn ang="0">
                    <a:pos x="T4" y="T5"/>
                  </a:cxn>
                  <a:cxn ang="0">
                    <a:pos x="T6" y="T7"/>
                  </a:cxn>
                  <a:cxn ang="0">
                    <a:pos x="T8" y="T9"/>
                  </a:cxn>
                  <a:cxn ang="0">
                    <a:pos x="T10" y="T11"/>
                  </a:cxn>
                </a:cxnLst>
                <a:rect l="0" t="0" r="r" b="b"/>
                <a:pathLst>
                  <a:path w="96" h="54">
                    <a:moveTo>
                      <a:pt x="4" y="49"/>
                    </a:moveTo>
                    <a:cubicBezTo>
                      <a:pt x="36" y="54"/>
                      <a:pt x="83" y="37"/>
                      <a:pt x="96" y="4"/>
                    </a:cubicBezTo>
                    <a:cubicBezTo>
                      <a:pt x="96" y="2"/>
                      <a:pt x="94" y="0"/>
                      <a:pt x="92" y="1"/>
                    </a:cubicBezTo>
                    <a:cubicBezTo>
                      <a:pt x="80" y="11"/>
                      <a:pt x="70" y="22"/>
                      <a:pt x="56" y="31"/>
                    </a:cubicBezTo>
                    <a:cubicBezTo>
                      <a:pt x="41" y="40"/>
                      <a:pt x="22" y="44"/>
                      <a:pt x="5" y="43"/>
                    </a:cubicBezTo>
                    <a:cubicBezTo>
                      <a:pt x="1" y="43"/>
                      <a:pt x="0" y="49"/>
                      <a:pt x="4" y="49"/>
                    </a:cubicBezTo>
                    <a:close/>
                  </a:path>
                </a:pathLst>
              </a:custGeom>
              <a:solidFill>
                <a:srgbClr val="55846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2" name="Freeform 151"/>
              <p:cNvSpPr/>
              <p:nvPr/>
            </p:nvSpPr>
            <p:spPr bwMode="auto">
              <a:xfrm>
                <a:off x="4137" y="1000"/>
                <a:ext cx="28" cy="99"/>
              </a:xfrm>
              <a:custGeom>
                <a:avLst/>
                <a:gdLst>
                  <a:gd name="T0" fmla="*/ 30 w 32"/>
                  <a:gd name="T1" fmla="*/ 103 h 112"/>
                  <a:gd name="T2" fmla="*/ 25 w 32"/>
                  <a:gd name="T3" fmla="*/ 4 h 112"/>
                  <a:gd name="T4" fmla="*/ 21 w 32"/>
                  <a:gd name="T5" fmla="*/ 2 h 112"/>
                  <a:gd name="T6" fmla="*/ 23 w 32"/>
                  <a:gd name="T7" fmla="*/ 107 h 112"/>
                  <a:gd name="T8" fmla="*/ 30 w 32"/>
                  <a:gd name="T9" fmla="*/ 103 h 112"/>
                </a:gdLst>
                <a:ahLst/>
                <a:cxnLst>
                  <a:cxn ang="0">
                    <a:pos x="T0" y="T1"/>
                  </a:cxn>
                  <a:cxn ang="0">
                    <a:pos x="T2" y="T3"/>
                  </a:cxn>
                  <a:cxn ang="0">
                    <a:pos x="T4" y="T5"/>
                  </a:cxn>
                  <a:cxn ang="0">
                    <a:pos x="T6" y="T7"/>
                  </a:cxn>
                  <a:cxn ang="0">
                    <a:pos x="T8" y="T9"/>
                  </a:cxn>
                </a:cxnLst>
                <a:rect l="0" t="0" r="r" b="b"/>
                <a:pathLst>
                  <a:path w="32" h="112">
                    <a:moveTo>
                      <a:pt x="30" y="103"/>
                    </a:moveTo>
                    <a:cubicBezTo>
                      <a:pt x="14" y="70"/>
                      <a:pt x="14" y="38"/>
                      <a:pt x="25" y="4"/>
                    </a:cubicBezTo>
                    <a:cubicBezTo>
                      <a:pt x="26" y="1"/>
                      <a:pt x="22" y="0"/>
                      <a:pt x="21" y="2"/>
                    </a:cubicBezTo>
                    <a:cubicBezTo>
                      <a:pt x="0" y="35"/>
                      <a:pt x="3" y="73"/>
                      <a:pt x="23" y="107"/>
                    </a:cubicBezTo>
                    <a:cubicBezTo>
                      <a:pt x="25" y="112"/>
                      <a:pt x="32" y="107"/>
                      <a:pt x="30" y="103"/>
                    </a:cubicBezTo>
                    <a:close/>
                  </a:path>
                </a:pathLst>
              </a:custGeom>
              <a:solidFill>
                <a:srgbClr val="55846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3" name="Freeform 152"/>
              <p:cNvSpPr/>
              <p:nvPr/>
            </p:nvSpPr>
            <p:spPr bwMode="auto">
              <a:xfrm>
                <a:off x="4100" y="1190"/>
                <a:ext cx="96" cy="27"/>
              </a:xfrm>
              <a:custGeom>
                <a:avLst/>
                <a:gdLst>
                  <a:gd name="T0" fmla="*/ 1 w 107"/>
                  <a:gd name="T1" fmla="*/ 5 h 30"/>
                  <a:gd name="T2" fmla="*/ 105 w 107"/>
                  <a:gd name="T3" fmla="*/ 5 h 30"/>
                  <a:gd name="T4" fmla="*/ 103 w 107"/>
                  <a:gd name="T5" fmla="*/ 1 h 30"/>
                  <a:gd name="T6" fmla="*/ 55 w 107"/>
                  <a:gd name="T7" fmla="*/ 13 h 30"/>
                  <a:gd name="T8" fmla="*/ 4 w 107"/>
                  <a:gd name="T9" fmla="*/ 1 h 30"/>
                  <a:gd name="T10" fmla="*/ 1 w 107"/>
                  <a:gd name="T11" fmla="*/ 5 h 30"/>
                </a:gdLst>
                <a:ahLst/>
                <a:cxnLst>
                  <a:cxn ang="0">
                    <a:pos x="T0" y="T1"/>
                  </a:cxn>
                  <a:cxn ang="0">
                    <a:pos x="T2" y="T3"/>
                  </a:cxn>
                  <a:cxn ang="0">
                    <a:pos x="T4" y="T5"/>
                  </a:cxn>
                  <a:cxn ang="0">
                    <a:pos x="T6" y="T7"/>
                  </a:cxn>
                  <a:cxn ang="0">
                    <a:pos x="T8" y="T9"/>
                  </a:cxn>
                  <a:cxn ang="0">
                    <a:pos x="T10" y="T11"/>
                  </a:cxn>
                </a:cxnLst>
                <a:rect l="0" t="0" r="r" b="b"/>
                <a:pathLst>
                  <a:path w="107" h="30">
                    <a:moveTo>
                      <a:pt x="1" y="5"/>
                    </a:moveTo>
                    <a:cubicBezTo>
                      <a:pt x="24" y="30"/>
                      <a:pt x="81" y="29"/>
                      <a:pt x="105" y="5"/>
                    </a:cubicBezTo>
                    <a:cubicBezTo>
                      <a:pt x="107" y="3"/>
                      <a:pt x="105" y="0"/>
                      <a:pt x="103" y="1"/>
                    </a:cubicBezTo>
                    <a:cubicBezTo>
                      <a:pt x="86" y="4"/>
                      <a:pt x="72" y="12"/>
                      <a:pt x="55" y="13"/>
                    </a:cubicBezTo>
                    <a:cubicBezTo>
                      <a:pt x="37" y="15"/>
                      <a:pt x="19" y="12"/>
                      <a:pt x="4" y="1"/>
                    </a:cubicBezTo>
                    <a:cubicBezTo>
                      <a:pt x="2" y="0"/>
                      <a:pt x="0" y="3"/>
                      <a:pt x="1" y="5"/>
                    </a:cubicBezTo>
                    <a:close/>
                  </a:path>
                </a:pathLst>
              </a:custGeom>
              <a:solidFill>
                <a:srgbClr val="55846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4" name="Freeform 153"/>
              <p:cNvSpPr/>
              <p:nvPr/>
            </p:nvSpPr>
            <p:spPr bwMode="auto">
              <a:xfrm>
                <a:off x="4062" y="1132"/>
                <a:ext cx="29" cy="84"/>
              </a:xfrm>
              <a:custGeom>
                <a:avLst/>
                <a:gdLst>
                  <a:gd name="T0" fmla="*/ 24 w 33"/>
                  <a:gd name="T1" fmla="*/ 85 h 94"/>
                  <a:gd name="T2" fmla="*/ 32 w 33"/>
                  <a:gd name="T3" fmla="*/ 4 h 94"/>
                  <a:gd name="T4" fmla="*/ 29 w 33"/>
                  <a:gd name="T5" fmla="*/ 2 h 94"/>
                  <a:gd name="T6" fmla="*/ 17 w 33"/>
                  <a:gd name="T7" fmla="*/ 89 h 94"/>
                  <a:gd name="T8" fmla="*/ 24 w 33"/>
                  <a:gd name="T9" fmla="*/ 85 h 94"/>
                </a:gdLst>
                <a:ahLst/>
                <a:cxnLst>
                  <a:cxn ang="0">
                    <a:pos x="T0" y="T1"/>
                  </a:cxn>
                  <a:cxn ang="0">
                    <a:pos x="T2" y="T3"/>
                  </a:cxn>
                  <a:cxn ang="0">
                    <a:pos x="T4" y="T5"/>
                  </a:cxn>
                  <a:cxn ang="0">
                    <a:pos x="T6" y="T7"/>
                  </a:cxn>
                  <a:cxn ang="0">
                    <a:pos x="T8" y="T9"/>
                  </a:cxn>
                </a:cxnLst>
                <a:rect l="0" t="0" r="r" b="b"/>
                <a:pathLst>
                  <a:path w="33" h="94">
                    <a:moveTo>
                      <a:pt x="24" y="85"/>
                    </a:moveTo>
                    <a:cubicBezTo>
                      <a:pt x="9" y="57"/>
                      <a:pt x="19" y="30"/>
                      <a:pt x="32" y="4"/>
                    </a:cubicBezTo>
                    <a:cubicBezTo>
                      <a:pt x="33" y="2"/>
                      <a:pt x="31" y="0"/>
                      <a:pt x="29" y="2"/>
                    </a:cubicBezTo>
                    <a:cubicBezTo>
                      <a:pt x="7" y="26"/>
                      <a:pt x="0" y="60"/>
                      <a:pt x="17" y="89"/>
                    </a:cubicBezTo>
                    <a:cubicBezTo>
                      <a:pt x="20" y="94"/>
                      <a:pt x="27" y="90"/>
                      <a:pt x="24" y="85"/>
                    </a:cubicBezTo>
                    <a:close/>
                  </a:path>
                </a:pathLst>
              </a:custGeom>
              <a:solidFill>
                <a:srgbClr val="55846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5" name="Freeform 154"/>
              <p:cNvSpPr/>
              <p:nvPr/>
            </p:nvSpPr>
            <p:spPr bwMode="auto">
              <a:xfrm>
                <a:off x="4181" y="1173"/>
                <a:ext cx="36" cy="35"/>
              </a:xfrm>
              <a:custGeom>
                <a:avLst/>
                <a:gdLst>
                  <a:gd name="T0" fmla="*/ 14 w 40"/>
                  <a:gd name="T1" fmla="*/ 3 h 39"/>
                  <a:gd name="T2" fmla="*/ 3 w 40"/>
                  <a:gd name="T3" fmla="*/ 25 h 39"/>
                  <a:gd name="T4" fmla="*/ 25 w 40"/>
                  <a:gd name="T5" fmla="*/ 36 h 39"/>
                  <a:gd name="T6" fmla="*/ 37 w 40"/>
                  <a:gd name="T7" fmla="*/ 14 h 39"/>
                  <a:gd name="T8" fmla="*/ 14 w 40"/>
                  <a:gd name="T9" fmla="*/ 3 h 39"/>
                </a:gdLst>
                <a:ahLst/>
                <a:cxnLst>
                  <a:cxn ang="0">
                    <a:pos x="T0" y="T1"/>
                  </a:cxn>
                  <a:cxn ang="0">
                    <a:pos x="T2" y="T3"/>
                  </a:cxn>
                  <a:cxn ang="0">
                    <a:pos x="T4" y="T5"/>
                  </a:cxn>
                  <a:cxn ang="0">
                    <a:pos x="T6" y="T7"/>
                  </a:cxn>
                  <a:cxn ang="0">
                    <a:pos x="T8" y="T9"/>
                  </a:cxn>
                </a:cxnLst>
                <a:rect l="0" t="0" r="r" b="b"/>
                <a:pathLst>
                  <a:path w="40" h="39">
                    <a:moveTo>
                      <a:pt x="14" y="3"/>
                    </a:moveTo>
                    <a:cubicBezTo>
                      <a:pt x="5" y="6"/>
                      <a:pt x="0" y="16"/>
                      <a:pt x="3" y="25"/>
                    </a:cubicBezTo>
                    <a:cubicBezTo>
                      <a:pt x="6" y="34"/>
                      <a:pt x="16" y="39"/>
                      <a:pt x="25" y="36"/>
                    </a:cubicBezTo>
                    <a:cubicBezTo>
                      <a:pt x="34" y="33"/>
                      <a:pt x="40" y="23"/>
                      <a:pt x="37" y="14"/>
                    </a:cubicBezTo>
                    <a:cubicBezTo>
                      <a:pt x="34" y="5"/>
                      <a:pt x="24" y="0"/>
                      <a:pt x="14" y="3"/>
                    </a:cubicBezTo>
                    <a:close/>
                  </a:path>
                </a:pathLst>
              </a:custGeom>
              <a:solidFill>
                <a:srgbClr val="FFD5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6" name="Freeform 155"/>
              <p:cNvSpPr/>
              <p:nvPr/>
            </p:nvSpPr>
            <p:spPr bwMode="auto">
              <a:xfrm>
                <a:off x="4208" y="1077"/>
                <a:ext cx="36" cy="36"/>
              </a:xfrm>
              <a:custGeom>
                <a:avLst/>
                <a:gdLst>
                  <a:gd name="T0" fmla="*/ 15 w 40"/>
                  <a:gd name="T1" fmla="*/ 3 h 40"/>
                  <a:gd name="T2" fmla="*/ 3 w 40"/>
                  <a:gd name="T3" fmla="*/ 26 h 40"/>
                  <a:gd name="T4" fmla="*/ 25 w 40"/>
                  <a:gd name="T5" fmla="*/ 37 h 40"/>
                  <a:gd name="T6" fmla="*/ 37 w 40"/>
                  <a:gd name="T7" fmla="*/ 15 h 40"/>
                  <a:gd name="T8" fmla="*/ 15 w 40"/>
                  <a:gd name="T9" fmla="*/ 3 h 40"/>
                </a:gdLst>
                <a:ahLst/>
                <a:cxnLst>
                  <a:cxn ang="0">
                    <a:pos x="T0" y="T1"/>
                  </a:cxn>
                  <a:cxn ang="0">
                    <a:pos x="T2" y="T3"/>
                  </a:cxn>
                  <a:cxn ang="0">
                    <a:pos x="T4" y="T5"/>
                  </a:cxn>
                  <a:cxn ang="0">
                    <a:pos x="T6" y="T7"/>
                  </a:cxn>
                  <a:cxn ang="0">
                    <a:pos x="T8" y="T9"/>
                  </a:cxn>
                </a:cxnLst>
                <a:rect l="0" t="0" r="r" b="b"/>
                <a:pathLst>
                  <a:path w="40" h="40">
                    <a:moveTo>
                      <a:pt x="15" y="3"/>
                    </a:moveTo>
                    <a:cubicBezTo>
                      <a:pt x="5" y="6"/>
                      <a:pt x="0" y="16"/>
                      <a:pt x="3" y="26"/>
                    </a:cubicBezTo>
                    <a:cubicBezTo>
                      <a:pt x="6" y="35"/>
                      <a:pt x="16" y="40"/>
                      <a:pt x="25" y="37"/>
                    </a:cubicBezTo>
                    <a:cubicBezTo>
                      <a:pt x="35" y="34"/>
                      <a:pt x="40" y="24"/>
                      <a:pt x="37" y="15"/>
                    </a:cubicBezTo>
                    <a:cubicBezTo>
                      <a:pt x="34" y="5"/>
                      <a:pt x="24" y="0"/>
                      <a:pt x="15" y="3"/>
                    </a:cubicBezTo>
                    <a:close/>
                  </a:path>
                </a:pathLst>
              </a:custGeom>
              <a:solidFill>
                <a:srgbClr val="FFD5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7" name="Freeform 156"/>
              <p:cNvSpPr/>
              <p:nvPr/>
            </p:nvSpPr>
            <p:spPr bwMode="auto">
              <a:xfrm>
                <a:off x="4143" y="979"/>
                <a:ext cx="36" cy="36"/>
              </a:xfrm>
              <a:custGeom>
                <a:avLst/>
                <a:gdLst>
                  <a:gd name="T0" fmla="*/ 14 w 40"/>
                  <a:gd name="T1" fmla="*/ 3 h 40"/>
                  <a:gd name="T2" fmla="*/ 3 w 40"/>
                  <a:gd name="T3" fmla="*/ 26 h 40"/>
                  <a:gd name="T4" fmla="*/ 25 w 40"/>
                  <a:gd name="T5" fmla="*/ 37 h 40"/>
                  <a:gd name="T6" fmla="*/ 37 w 40"/>
                  <a:gd name="T7" fmla="*/ 15 h 40"/>
                  <a:gd name="T8" fmla="*/ 14 w 40"/>
                  <a:gd name="T9" fmla="*/ 3 h 40"/>
                </a:gdLst>
                <a:ahLst/>
                <a:cxnLst>
                  <a:cxn ang="0">
                    <a:pos x="T0" y="T1"/>
                  </a:cxn>
                  <a:cxn ang="0">
                    <a:pos x="T2" y="T3"/>
                  </a:cxn>
                  <a:cxn ang="0">
                    <a:pos x="T4" y="T5"/>
                  </a:cxn>
                  <a:cxn ang="0">
                    <a:pos x="T6" y="T7"/>
                  </a:cxn>
                  <a:cxn ang="0">
                    <a:pos x="T8" y="T9"/>
                  </a:cxn>
                </a:cxnLst>
                <a:rect l="0" t="0" r="r" b="b"/>
                <a:pathLst>
                  <a:path w="40" h="40">
                    <a:moveTo>
                      <a:pt x="14" y="3"/>
                    </a:moveTo>
                    <a:cubicBezTo>
                      <a:pt x="5" y="6"/>
                      <a:pt x="0" y="16"/>
                      <a:pt x="3" y="26"/>
                    </a:cubicBezTo>
                    <a:cubicBezTo>
                      <a:pt x="6" y="35"/>
                      <a:pt x="16" y="40"/>
                      <a:pt x="25" y="37"/>
                    </a:cubicBezTo>
                    <a:cubicBezTo>
                      <a:pt x="35" y="34"/>
                      <a:pt x="40" y="24"/>
                      <a:pt x="37" y="15"/>
                    </a:cubicBezTo>
                    <a:cubicBezTo>
                      <a:pt x="34" y="5"/>
                      <a:pt x="24" y="0"/>
                      <a:pt x="14" y="3"/>
                    </a:cubicBezTo>
                    <a:close/>
                  </a:path>
                </a:pathLst>
              </a:custGeom>
              <a:solidFill>
                <a:srgbClr val="FFD5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8" name="Freeform 157"/>
              <p:cNvSpPr/>
              <p:nvPr/>
            </p:nvSpPr>
            <p:spPr bwMode="auto">
              <a:xfrm>
                <a:off x="4181" y="1013"/>
                <a:ext cx="36" cy="35"/>
              </a:xfrm>
              <a:custGeom>
                <a:avLst/>
                <a:gdLst>
                  <a:gd name="T0" fmla="*/ 14 w 40"/>
                  <a:gd name="T1" fmla="*/ 3 h 39"/>
                  <a:gd name="T2" fmla="*/ 3 w 40"/>
                  <a:gd name="T3" fmla="*/ 25 h 39"/>
                  <a:gd name="T4" fmla="*/ 25 w 40"/>
                  <a:gd name="T5" fmla="*/ 36 h 39"/>
                  <a:gd name="T6" fmla="*/ 37 w 40"/>
                  <a:gd name="T7" fmla="*/ 14 h 39"/>
                  <a:gd name="T8" fmla="*/ 14 w 40"/>
                  <a:gd name="T9" fmla="*/ 3 h 39"/>
                </a:gdLst>
                <a:ahLst/>
                <a:cxnLst>
                  <a:cxn ang="0">
                    <a:pos x="T0" y="T1"/>
                  </a:cxn>
                  <a:cxn ang="0">
                    <a:pos x="T2" y="T3"/>
                  </a:cxn>
                  <a:cxn ang="0">
                    <a:pos x="T4" y="T5"/>
                  </a:cxn>
                  <a:cxn ang="0">
                    <a:pos x="T6" y="T7"/>
                  </a:cxn>
                  <a:cxn ang="0">
                    <a:pos x="T8" y="T9"/>
                  </a:cxn>
                </a:cxnLst>
                <a:rect l="0" t="0" r="r" b="b"/>
                <a:pathLst>
                  <a:path w="40" h="39">
                    <a:moveTo>
                      <a:pt x="14" y="3"/>
                    </a:moveTo>
                    <a:cubicBezTo>
                      <a:pt x="5" y="6"/>
                      <a:pt x="0" y="16"/>
                      <a:pt x="3" y="25"/>
                    </a:cubicBezTo>
                    <a:cubicBezTo>
                      <a:pt x="6" y="34"/>
                      <a:pt x="16" y="39"/>
                      <a:pt x="25" y="36"/>
                    </a:cubicBezTo>
                    <a:cubicBezTo>
                      <a:pt x="34" y="33"/>
                      <a:pt x="40" y="23"/>
                      <a:pt x="37" y="14"/>
                    </a:cubicBezTo>
                    <a:cubicBezTo>
                      <a:pt x="34" y="5"/>
                      <a:pt x="24" y="0"/>
                      <a:pt x="14" y="3"/>
                    </a:cubicBezTo>
                    <a:close/>
                  </a:path>
                </a:pathLst>
              </a:custGeom>
              <a:solidFill>
                <a:srgbClr val="FFD5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9" name="Freeform 158"/>
              <p:cNvSpPr/>
              <p:nvPr/>
            </p:nvSpPr>
            <p:spPr bwMode="auto">
              <a:xfrm>
                <a:off x="4074" y="1114"/>
                <a:ext cx="35" cy="35"/>
              </a:xfrm>
              <a:custGeom>
                <a:avLst/>
                <a:gdLst>
                  <a:gd name="T0" fmla="*/ 14 w 40"/>
                  <a:gd name="T1" fmla="*/ 3 h 40"/>
                  <a:gd name="T2" fmla="*/ 3 w 40"/>
                  <a:gd name="T3" fmla="*/ 25 h 40"/>
                  <a:gd name="T4" fmla="*/ 25 w 40"/>
                  <a:gd name="T5" fmla="*/ 37 h 40"/>
                  <a:gd name="T6" fmla="*/ 37 w 40"/>
                  <a:gd name="T7" fmla="*/ 15 h 40"/>
                  <a:gd name="T8" fmla="*/ 14 w 40"/>
                  <a:gd name="T9" fmla="*/ 3 h 40"/>
                </a:gdLst>
                <a:ahLst/>
                <a:cxnLst>
                  <a:cxn ang="0">
                    <a:pos x="T0" y="T1"/>
                  </a:cxn>
                  <a:cxn ang="0">
                    <a:pos x="T2" y="T3"/>
                  </a:cxn>
                  <a:cxn ang="0">
                    <a:pos x="T4" y="T5"/>
                  </a:cxn>
                  <a:cxn ang="0">
                    <a:pos x="T6" y="T7"/>
                  </a:cxn>
                  <a:cxn ang="0">
                    <a:pos x="T8" y="T9"/>
                  </a:cxn>
                </a:cxnLst>
                <a:rect l="0" t="0" r="r" b="b"/>
                <a:pathLst>
                  <a:path w="40" h="40">
                    <a:moveTo>
                      <a:pt x="14" y="3"/>
                    </a:moveTo>
                    <a:cubicBezTo>
                      <a:pt x="5" y="6"/>
                      <a:pt x="0" y="16"/>
                      <a:pt x="3" y="25"/>
                    </a:cubicBezTo>
                    <a:cubicBezTo>
                      <a:pt x="6" y="35"/>
                      <a:pt x="16" y="40"/>
                      <a:pt x="25" y="37"/>
                    </a:cubicBezTo>
                    <a:cubicBezTo>
                      <a:pt x="35" y="34"/>
                      <a:pt x="40" y="24"/>
                      <a:pt x="37" y="15"/>
                    </a:cubicBezTo>
                    <a:cubicBezTo>
                      <a:pt x="34" y="5"/>
                      <a:pt x="24" y="0"/>
                      <a:pt x="14" y="3"/>
                    </a:cubicBezTo>
                    <a:close/>
                  </a:path>
                </a:pathLst>
              </a:custGeom>
              <a:solidFill>
                <a:srgbClr val="FFD5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0" name="Freeform 159"/>
              <p:cNvSpPr/>
              <p:nvPr/>
            </p:nvSpPr>
            <p:spPr bwMode="auto">
              <a:xfrm>
                <a:off x="2880" y="2792"/>
                <a:ext cx="310" cy="73"/>
              </a:xfrm>
              <a:custGeom>
                <a:avLst/>
                <a:gdLst>
                  <a:gd name="T0" fmla="*/ 344 w 348"/>
                  <a:gd name="T1" fmla="*/ 1 h 82"/>
                  <a:gd name="T2" fmla="*/ 179 w 348"/>
                  <a:gd name="T3" fmla="*/ 47 h 82"/>
                  <a:gd name="T4" fmla="*/ 4 w 348"/>
                  <a:gd name="T5" fmla="*/ 55 h 82"/>
                  <a:gd name="T6" fmla="*/ 3 w 348"/>
                  <a:gd name="T7" fmla="*/ 60 h 82"/>
                  <a:gd name="T8" fmla="*/ 346 w 348"/>
                  <a:gd name="T9" fmla="*/ 6 h 82"/>
                  <a:gd name="T10" fmla="*/ 344 w 348"/>
                  <a:gd name="T11" fmla="*/ 1 h 82"/>
                </a:gdLst>
                <a:ahLst/>
                <a:cxnLst>
                  <a:cxn ang="0">
                    <a:pos x="T0" y="T1"/>
                  </a:cxn>
                  <a:cxn ang="0">
                    <a:pos x="T2" y="T3"/>
                  </a:cxn>
                  <a:cxn ang="0">
                    <a:pos x="T4" y="T5"/>
                  </a:cxn>
                  <a:cxn ang="0">
                    <a:pos x="T6" y="T7"/>
                  </a:cxn>
                  <a:cxn ang="0">
                    <a:pos x="T8" y="T9"/>
                  </a:cxn>
                  <a:cxn ang="0">
                    <a:pos x="T10" y="T11"/>
                  </a:cxn>
                </a:cxnLst>
                <a:rect l="0" t="0" r="r" b="b"/>
                <a:pathLst>
                  <a:path w="348" h="82">
                    <a:moveTo>
                      <a:pt x="344" y="1"/>
                    </a:moveTo>
                    <a:cubicBezTo>
                      <a:pt x="290" y="20"/>
                      <a:pt x="236" y="36"/>
                      <a:pt x="179" y="47"/>
                    </a:cubicBezTo>
                    <a:cubicBezTo>
                      <a:pt x="121" y="57"/>
                      <a:pt x="63" y="57"/>
                      <a:pt x="4" y="55"/>
                    </a:cubicBezTo>
                    <a:cubicBezTo>
                      <a:pt x="1" y="55"/>
                      <a:pt x="0" y="60"/>
                      <a:pt x="3" y="60"/>
                    </a:cubicBezTo>
                    <a:cubicBezTo>
                      <a:pt x="119" y="82"/>
                      <a:pt x="240" y="52"/>
                      <a:pt x="346" y="6"/>
                    </a:cubicBezTo>
                    <a:cubicBezTo>
                      <a:pt x="348" y="5"/>
                      <a:pt x="346" y="0"/>
                      <a:pt x="344" y="1"/>
                    </a:cubicBezTo>
                    <a:close/>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1" name="Freeform 160"/>
              <p:cNvSpPr/>
              <p:nvPr/>
            </p:nvSpPr>
            <p:spPr bwMode="auto">
              <a:xfrm>
                <a:off x="2807" y="2819"/>
                <a:ext cx="82" cy="50"/>
              </a:xfrm>
              <a:custGeom>
                <a:avLst/>
                <a:gdLst>
                  <a:gd name="T0" fmla="*/ 92 w 92"/>
                  <a:gd name="T1" fmla="*/ 25 h 57"/>
                  <a:gd name="T2" fmla="*/ 0 w 92"/>
                  <a:gd name="T3" fmla="*/ 26 h 57"/>
                  <a:gd name="T4" fmla="*/ 92 w 92"/>
                  <a:gd name="T5" fmla="*/ 28 h 57"/>
                </a:gdLst>
                <a:ahLst/>
                <a:cxnLst>
                  <a:cxn ang="0">
                    <a:pos x="T0" y="T1"/>
                  </a:cxn>
                  <a:cxn ang="0">
                    <a:pos x="T2" y="T3"/>
                  </a:cxn>
                  <a:cxn ang="0">
                    <a:pos x="T4" y="T5"/>
                  </a:cxn>
                </a:cxnLst>
                <a:rect l="0" t="0" r="r" b="b"/>
                <a:pathLst>
                  <a:path w="92" h="57">
                    <a:moveTo>
                      <a:pt x="92" y="25"/>
                    </a:moveTo>
                    <a:cubicBezTo>
                      <a:pt x="60" y="0"/>
                      <a:pt x="27" y="7"/>
                      <a:pt x="0" y="26"/>
                    </a:cubicBezTo>
                    <a:cubicBezTo>
                      <a:pt x="32" y="42"/>
                      <a:pt x="62" y="57"/>
                      <a:pt x="92" y="28"/>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2" name="Freeform 161"/>
              <p:cNvSpPr/>
              <p:nvPr/>
            </p:nvSpPr>
            <p:spPr bwMode="auto">
              <a:xfrm>
                <a:off x="2900" y="2774"/>
                <a:ext cx="58" cy="74"/>
              </a:xfrm>
              <a:custGeom>
                <a:avLst/>
                <a:gdLst>
                  <a:gd name="T0" fmla="*/ 42 w 66"/>
                  <a:gd name="T1" fmla="*/ 73 h 83"/>
                  <a:gd name="T2" fmla="*/ 9 w 66"/>
                  <a:gd name="T3" fmla="*/ 0 h 83"/>
                  <a:gd name="T4" fmla="*/ 43 w 66"/>
                  <a:gd name="T5" fmla="*/ 83 h 83"/>
                </a:gdLst>
                <a:ahLst/>
                <a:cxnLst>
                  <a:cxn ang="0">
                    <a:pos x="T0" y="T1"/>
                  </a:cxn>
                  <a:cxn ang="0">
                    <a:pos x="T2" y="T3"/>
                  </a:cxn>
                  <a:cxn ang="0">
                    <a:pos x="T4" y="T5"/>
                  </a:cxn>
                </a:cxnLst>
                <a:rect l="0" t="0" r="r" b="b"/>
                <a:pathLst>
                  <a:path w="66" h="83">
                    <a:moveTo>
                      <a:pt x="42" y="73"/>
                    </a:moveTo>
                    <a:cubicBezTo>
                      <a:pt x="27" y="53"/>
                      <a:pt x="0" y="30"/>
                      <a:pt x="9" y="0"/>
                    </a:cubicBezTo>
                    <a:cubicBezTo>
                      <a:pt x="38" y="11"/>
                      <a:pt x="66" y="57"/>
                      <a:pt x="43" y="83"/>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3" name="Freeform 162"/>
              <p:cNvSpPr/>
              <p:nvPr/>
            </p:nvSpPr>
            <p:spPr bwMode="auto">
              <a:xfrm>
                <a:off x="2901" y="2846"/>
                <a:ext cx="44" cy="57"/>
              </a:xfrm>
              <a:custGeom>
                <a:avLst/>
                <a:gdLst>
                  <a:gd name="T0" fmla="*/ 50 w 50"/>
                  <a:gd name="T1" fmla="*/ 0 h 64"/>
                  <a:gd name="T2" fmla="*/ 0 w 50"/>
                  <a:gd name="T3" fmla="*/ 64 h 64"/>
                  <a:gd name="T4" fmla="*/ 50 w 50"/>
                  <a:gd name="T5" fmla="*/ 0 h 64"/>
                </a:gdLst>
                <a:ahLst/>
                <a:cxnLst>
                  <a:cxn ang="0">
                    <a:pos x="T0" y="T1"/>
                  </a:cxn>
                  <a:cxn ang="0">
                    <a:pos x="T2" y="T3"/>
                  </a:cxn>
                  <a:cxn ang="0">
                    <a:pos x="T4" y="T5"/>
                  </a:cxn>
                </a:cxnLst>
                <a:rect l="0" t="0" r="r" b="b"/>
                <a:pathLst>
                  <a:path w="50" h="64">
                    <a:moveTo>
                      <a:pt x="50" y="0"/>
                    </a:moveTo>
                    <a:cubicBezTo>
                      <a:pt x="25" y="10"/>
                      <a:pt x="0" y="32"/>
                      <a:pt x="0" y="64"/>
                    </a:cubicBezTo>
                    <a:cubicBezTo>
                      <a:pt x="0" y="64"/>
                      <a:pt x="41" y="61"/>
                      <a:pt x="50" y="0"/>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4" name="Freeform 163"/>
              <p:cNvSpPr/>
              <p:nvPr/>
            </p:nvSpPr>
            <p:spPr bwMode="auto">
              <a:xfrm>
                <a:off x="2967" y="2770"/>
                <a:ext cx="58" cy="74"/>
              </a:xfrm>
              <a:custGeom>
                <a:avLst/>
                <a:gdLst>
                  <a:gd name="T0" fmla="*/ 66 w 66"/>
                  <a:gd name="T1" fmla="*/ 83 h 83"/>
                  <a:gd name="T2" fmla="*/ 0 w 66"/>
                  <a:gd name="T3" fmla="*/ 0 h 83"/>
                  <a:gd name="T4" fmla="*/ 61 w 66"/>
                  <a:gd name="T5" fmla="*/ 78 h 83"/>
                </a:gdLst>
                <a:ahLst/>
                <a:cxnLst>
                  <a:cxn ang="0">
                    <a:pos x="T0" y="T1"/>
                  </a:cxn>
                  <a:cxn ang="0">
                    <a:pos x="T2" y="T3"/>
                  </a:cxn>
                  <a:cxn ang="0">
                    <a:pos x="T4" y="T5"/>
                  </a:cxn>
                </a:cxnLst>
                <a:rect l="0" t="0" r="r" b="b"/>
                <a:pathLst>
                  <a:path w="66" h="83">
                    <a:moveTo>
                      <a:pt x="66" y="83"/>
                    </a:moveTo>
                    <a:cubicBezTo>
                      <a:pt x="31" y="69"/>
                      <a:pt x="5" y="34"/>
                      <a:pt x="0" y="0"/>
                    </a:cubicBezTo>
                    <a:cubicBezTo>
                      <a:pt x="35" y="5"/>
                      <a:pt x="64" y="42"/>
                      <a:pt x="61" y="78"/>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5" name="Freeform 164"/>
              <p:cNvSpPr/>
              <p:nvPr/>
            </p:nvSpPr>
            <p:spPr bwMode="auto">
              <a:xfrm>
                <a:off x="2975" y="2839"/>
                <a:ext cx="58" cy="77"/>
              </a:xfrm>
              <a:custGeom>
                <a:avLst/>
                <a:gdLst>
                  <a:gd name="T0" fmla="*/ 48 w 65"/>
                  <a:gd name="T1" fmla="*/ 1 h 86"/>
                  <a:gd name="T2" fmla="*/ 15 w 65"/>
                  <a:gd name="T3" fmla="*/ 86 h 86"/>
                  <a:gd name="T4" fmla="*/ 15 w 65"/>
                  <a:gd name="T5" fmla="*/ 86 h 86"/>
                  <a:gd name="T6" fmla="*/ 51 w 65"/>
                  <a:gd name="T7" fmla="*/ 0 h 86"/>
                </a:gdLst>
                <a:ahLst/>
                <a:cxnLst>
                  <a:cxn ang="0">
                    <a:pos x="T0" y="T1"/>
                  </a:cxn>
                  <a:cxn ang="0">
                    <a:pos x="T2" y="T3"/>
                  </a:cxn>
                  <a:cxn ang="0">
                    <a:pos x="T4" y="T5"/>
                  </a:cxn>
                  <a:cxn ang="0">
                    <a:pos x="T6" y="T7"/>
                  </a:cxn>
                </a:cxnLst>
                <a:rect l="0" t="0" r="r" b="b"/>
                <a:pathLst>
                  <a:path w="65" h="86">
                    <a:moveTo>
                      <a:pt x="48" y="1"/>
                    </a:moveTo>
                    <a:cubicBezTo>
                      <a:pt x="23" y="20"/>
                      <a:pt x="0" y="53"/>
                      <a:pt x="15" y="86"/>
                    </a:cubicBezTo>
                    <a:cubicBezTo>
                      <a:pt x="15" y="86"/>
                      <a:pt x="15" y="86"/>
                      <a:pt x="15" y="86"/>
                    </a:cubicBezTo>
                    <a:cubicBezTo>
                      <a:pt x="56" y="68"/>
                      <a:pt x="65" y="42"/>
                      <a:pt x="51" y="0"/>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6" name="Freeform 165"/>
              <p:cNvSpPr/>
              <p:nvPr/>
            </p:nvSpPr>
            <p:spPr bwMode="auto">
              <a:xfrm>
                <a:off x="3040" y="2758"/>
                <a:ext cx="62" cy="72"/>
              </a:xfrm>
              <a:custGeom>
                <a:avLst/>
                <a:gdLst>
                  <a:gd name="T0" fmla="*/ 70 w 70"/>
                  <a:gd name="T1" fmla="*/ 81 h 81"/>
                  <a:gd name="T2" fmla="*/ 0 w 70"/>
                  <a:gd name="T3" fmla="*/ 0 h 81"/>
                  <a:gd name="T4" fmla="*/ 65 w 70"/>
                  <a:gd name="T5" fmla="*/ 76 h 81"/>
                </a:gdLst>
                <a:ahLst/>
                <a:cxnLst>
                  <a:cxn ang="0">
                    <a:pos x="T0" y="T1"/>
                  </a:cxn>
                  <a:cxn ang="0">
                    <a:pos x="T2" y="T3"/>
                  </a:cxn>
                  <a:cxn ang="0">
                    <a:pos x="T4" y="T5"/>
                  </a:cxn>
                </a:cxnLst>
                <a:rect l="0" t="0" r="r" b="b"/>
                <a:pathLst>
                  <a:path w="70" h="81">
                    <a:moveTo>
                      <a:pt x="70" y="81"/>
                    </a:moveTo>
                    <a:cubicBezTo>
                      <a:pt x="35" y="68"/>
                      <a:pt x="7" y="34"/>
                      <a:pt x="0" y="0"/>
                    </a:cubicBezTo>
                    <a:cubicBezTo>
                      <a:pt x="36" y="4"/>
                      <a:pt x="66" y="39"/>
                      <a:pt x="65" y="76"/>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7" name="Freeform 166"/>
              <p:cNvSpPr/>
              <p:nvPr/>
            </p:nvSpPr>
            <p:spPr bwMode="auto">
              <a:xfrm>
                <a:off x="3055" y="2826"/>
                <a:ext cx="57" cy="77"/>
              </a:xfrm>
              <a:custGeom>
                <a:avLst/>
                <a:gdLst>
                  <a:gd name="T0" fmla="*/ 45 w 64"/>
                  <a:gd name="T1" fmla="*/ 1 h 87"/>
                  <a:gd name="T2" fmla="*/ 16 w 64"/>
                  <a:gd name="T3" fmla="*/ 87 h 87"/>
                  <a:gd name="T4" fmla="*/ 16 w 64"/>
                  <a:gd name="T5" fmla="*/ 87 h 87"/>
                  <a:gd name="T6" fmla="*/ 48 w 64"/>
                  <a:gd name="T7" fmla="*/ 0 h 87"/>
                </a:gdLst>
                <a:ahLst/>
                <a:cxnLst>
                  <a:cxn ang="0">
                    <a:pos x="T0" y="T1"/>
                  </a:cxn>
                  <a:cxn ang="0">
                    <a:pos x="T2" y="T3"/>
                  </a:cxn>
                  <a:cxn ang="0">
                    <a:pos x="T4" y="T5"/>
                  </a:cxn>
                  <a:cxn ang="0">
                    <a:pos x="T6" y="T7"/>
                  </a:cxn>
                </a:cxnLst>
                <a:rect l="0" t="0" r="r" b="b"/>
                <a:pathLst>
                  <a:path w="64" h="87">
                    <a:moveTo>
                      <a:pt x="45" y="1"/>
                    </a:moveTo>
                    <a:cubicBezTo>
                      <a:pt x="21" y="21"/>
                      <a:pt x="0" y="55"/>
                      <a:pt x="16" y="87"/>
                    </a:cubicBezTo>
                    <a:cubicBezTo>
                      <a:pt x="16" y="87"/>
                      <a:pt x="16" y="87"/>
                      <a:pt x="16" y="87"/>
                    </a:cubicBezTo>
                    <a:cubicBezTo>
                      <a:pt x="56" y="68"/>
                      <a:pt x="64" y="41"/>
                      <a:pt x="48" y="0"/>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8" name="Freeform 167"/>
              <p:cNvSpPr/>
              <p:nvPr/>
            </p:nvSpPr>
            <p:spPr bwMode="auto">
              <a:xfrm>
                <a:off x="2647" y="2685"/>
                <a:ext cx="318" cy="308"/>
              </a:xfrm>
              <a:custGeom>
                <a:avLst/>
                <a:gdLst>
                  <a:gd name="T0" fmla="*/ 139 w 357"/>
                  <a:gd name="T1" fmla="*/ 216 h 346"/>
                  <a:gd name="T2" fmla="*/ 174 w 357"/>
                  <a:gd name="T3" fmla="*/ 308 h 346"/>
                  <a:gd name="T4" fmla="*/ 220 w 357"/>
                  <a:gd name="T5" fmla="*/ 223 h 346"/>
                  <a:gd name="T6" fmla="*/ 273 w 357"/>
                  <a:gd name="T7" fmla="*/ 181 h 346"/>
                  <a:gd name="T8" fmla="*/ 265 w 357"/>
                  <a:gd name="T9" fmla="*/ 173 h 346"/>
                  <a:gd name="T10" fmla="*/ 205 w 357"/>
                  <a:gd name="T11" fmla="*/ 103 h 346"/>
                  <a:gd name="T12" fmla="*/ 141 w 357"/>
                  <a:gd name="T13" fmla="*/ 151 h 346"/>
                  <a:gd name="T14" fmla="*/ 139 w 357"/>
                  <a:gd name="T15" fmla="*/ 216 h 34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7" h="346">
                    <a:moveTo>
                      <a:pt x="139" y="216"/>
                    </a:moveTo>
                    <a:cubicBezTo>
                      <a:pt x="140" y="250"/>
                      <a:pt x="131" y="307"/>
                      <a:pt x="174" y="308"/>
                    </a:cubicBezTo>
                    <a:cubicBezTo>
                      <a:pt x="211" y="309"/>
                      <a:pt x="224" y="255"/>
                      <a:pt x="220" y="223"/>
                    </a:cubicBezTo>
                    <a:cubicBezTo>
                      <a:pt x="292" y="346"/>
                      <a:pt x="357" y="246"/>
                      <a:pt x="273" y="181"/>
                    </a:cubicBezTo>
                    <a:cubicBezTo>
                      <a:pt x="265" y="173"/>
                      <a:pt x="265" y="173"/>
                      <a:pt x="265" y="173"/>
                    </a:cubicBezTo>
                    <a:cubicBezTo>
                      <a:pt x="350" y="134"/>
                      <a:pt x="291" y="34"/>
                      <a:pt x="205" y="103"/>
                    </a:cubicBezTo>
                    <a:cubicBezTo>
                      <a:pt x="182" y="0"/>
                      <a:pt x="44" y="76"/>
                      <a:pt x="141" y="151"/>
                    </a:cubicBezTo>
                    <a:cubicBezTo>
                      <a:pt x="0" y="131"/>
                      <a:pt x="62" y="267"/>
                      <a:pt x="139" y="216"/>
                    </a:cubicBezTo>
                    <a:close/>
                  </a:path>
                </a:pathLst>
              </a:custGeom>
              <a:solidFill>
                <a:srgbClr val="FF934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9" name="Freeform 168"/>
              <p:cNvSpPr/>
              <p:nvPr/>
            </p:nvSpPr>
            <p:spPr bwMode="auto">
              <a:xfrm>
                <a:off x="2844" y="2844"/>
                <a:ext cx="25" cy="18"/>
              </a:xfrm>
              <a:custGeom>
                <a:avLst/>
                <a:gdLst>
                  <a:gd name="T0" fmla="*/ 27 w 28"/>
                  <a:gd name="T1" fmla="*/ 17 h 20"/>
                  <a:gd name="T2" fmla="*/ 15 w 28"/>
                  <a:gd name="T3" fmla="*/ 6 h 20"/>
                  <a:gd name="T4" fmla="*/ 1 w 28"/>
                  <a:gd name="T5" fmla="*/ 1 h 20"/>
                  <a:gd name="T6" fmla="*/ 0 w 28"/>
                  <a:gd name="T7" fmla="*/ 3 h 20"/>
                  <a:gd name="T8" fmla="*/ 10 w 28"/>
                  <a:gd name="T9" fmla="*/ 11 h 20"/>
                  <a:gd name="T10" fmla="*/ 25 w 28"/>
                  <a:gd name="T11" fmla="*/ 19 h 20"/>
                  <a:gd name="T12" fmla="*/ 27 w 28"/>
                  <a:gd name="T13" fmla="*/ 17 h 20"/>
                </a:gdLst>
                <a:ahLst/>
                <a:cxnLst>
                  <a:cxn ang="0">
                    <a:pos x="T0" y="T1"/>
                  </a:cxn>
                  <a:cxn ang="0">
                    <a:pos x="T2" y="T3"/>
                  </a:cxn>
                  <a:cxn ang="0">
                    <a:pos x="T4" y="T5"/>
                  </a:cxn>
                  <a:cxn ang="0">
                    <a:pos x="T6" y="T7"/>
                  </a:cxn>
                  <a:cxn ang="0">
                    <a:pos x="T8" y="T9"/>
                  </a:cxn>
                  <a:cxn ang="0">
                    <a:pos x="T10" y="T11"/>
                  </a:cxn>
                  <a:cxn ang="0">
                    <a:pos x="T12" y="T13"/>
                  </a:cxn>
                </a:cxnLst>
                <a:rect l="0" t="0" r="r" b="b"/>
                <a:pathLst>
                  <a:path w="28" h="20">
                    <a:moveTo>
                      <a:pt x="27" y="17"/>
                    </a:moveTo>
                    <a:cubicBezTo>
                      <a:pt x="24" y="13"/>
                      <a:pt x="19" y="9"/>
                      <a:pt x="15" y="6"/>
                    </a:cubicBezTo>
                    <a:cubicBezTo>
                      <a:pt x="11" y="4"/>
                      <a:pt x="6" y="0"/>
                      <a:pt x="1" y="1"/>
                    </a:cubicBezTo>
                    <a:cubicBezTo>
                      <a:pt x="0" y="1"/>
                      <a:pt x="0" y="2"/>
                      <a:pt x="0" y="3"/>
                    </a:cubicBezTo>
                    <a:cubicBezTo>
                      <a:pt x="2" y="7"/>
                      <a:pt x="7" y="9"/>
                      <a:pt x="10" y="11"/>
                    </a:cubicBezTo>
                    <a:cubicBezTo>
                      <a:pt x="15" y="13"/>
                      <a:pt x="20" y="17"/>
                      <a:pt x="25" y="19"/>
                    </a:cubicBezTo>
                    <a:cubicBezTo>
                      <a:pt x="26" y="20"/>
                      <a:pt x="28" y="19"/>
                      <a:pt x="27" y="1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0" name="Freeform 169"/>
              <p:cNvSpPr/>
              <p:nvPr/>
            </p:nvSpPr>
            <p:spPr bwMode="auto">
              <a:xfrm>
                <a:off x="2836" y="2853"/>
                <a:ext cx="24" cy="23"/>
              </a:xfrm>
              <a:custGeom>
                <a:avLst/>
                <a:gdLst>
                  <a:gd name="T0" fmla="*/ 27 w 27"/>
                  <a:gd name="T1" fmla="*/ 22 h 25"/>
                  <a:gd name="T2" fmla="*/ 15 w 27"/>
                  <a:gd name="T3" fmla="*/ 10 h 25"/>
                  <a:gd name="T4" fmla="*/ 1 w 27"/>
                  <a:gd name="T5" fmla="*/ 0 h 25"/>
                  <a:gd name="T6" fmla="*/ 0 w 27"/>
                  <a:gd name="T7" fmla="*/ 2 h 25"/>
                  <a:gd name="T8" fmla="*/ 10 w 27"/>
                  <a:gd name="T9" fmla="*/ 12 h 25"/>
                  <a:gd name="T10" fmla="*/ 25 w 27"/>
                  <a:gd name="T11" fmla="*/ 24 h 25"/>
                  <a:gd name="T12" fmla="*/ 27 w 27"/>
                  <a:gd name="T13" fmla="*/ 22 h 25"/>
                </a:gdLst>
                <a:ahLst/>
                <a:cxnLst>
                  <a:cxn ang="0">
                    <a:pos x="T0" y="T1"/>
                  </a:cxn>
                  <a:cxn ang="0">
                    <a:pos x="T2" y="T3"/>
                  </a:cxn>
                  <a:cxn ang="0">
                    <a:pos x="T4" y="T5"/>
                  </a:cxn>
                  <a:cxn ang="0">
                    <a:pos x="T6" y="T7"/>
                  </a:cxn>
                  <a:cxn ang="0">
                    <a:pos x="T8" y="T9"/>
                  </a:cxn>
                  <a:cxn ang="0">
                    <a:pos x="T10" y="T11"/>
                  </a:cxn>
                  <a:cxn ang="0">
                    <a:pos x="T12" y="T13"/>
                  </a:cxn>
                </a:cxnLst>
                <a:rect l="0" t="0" r="r" b="b"/>
                <a:pathLst>
                  <a:path w="27" h="25">
                    <a:moveTo>
                      <a:pt x="27" y="22"/>
                    </a:moveTo>
                    <a:cubicBezTo>
                      <a:pt x="24" y="17"/>
                      <a:pt x="19" y="13"/>
                      <a:pt x="15" y="10"/>
                    </a:cubicBezTo>
                    <a:cubicBezTo>
                      <a:pt x="12" y="7"/>
                      <a:pt x="6" y="0"/>
                      <a:pt x="1" y="0"/>
                    </a:cubicBezTo>
                    <a:cubicBezTo>
                      <a:pt x="1" y="0"/>
                      <a:pt x="0" y="1"/>
                      <a:pt x="0" y="2"/>
                    </a:cubicBezTo>
                    <a:cubicBezTo>
                      <a:pt x="1" y="6"/>
                      <a:pt x="7" y="10"/>
                      <a:pt x="10" y="12"/>
                    </a:cubicBezTo>
                    <a:cubicBezTo>
                      <a:pt x="15" y="16"/>
                      <a:pt x="20" y="21"/>
                      <a:pt x="25" y="24"/>
                    </a:cubicBezTo>
                    <a:cubicBezTo>
                      <a:pt x="26" y="25"/>
                      <a:pt x="27" y="23"/>
                      <a:pt x="27" y="2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1" name="Freeform 170"/>
              <p:cNvSpPr/>
              <p:nvPr/>
            </p:nvSpPr>
            <p:spPr bwMode="auto">
              <a:xfrm>
                <a:off x="2812" y="2859"/>
                <a:ext cx="11" cy="42"/>
              </a:xfrm>
              <a:custGeom>
                <a:avLst/>
                <a:gdLst>
                  <a:gd name="T0" fmla="*/ 9 w 13"/>
                  <a:gd name="T1" fmla="*/ 2 h 48"/>
                  <a:gd name="T2" fmla="*/ 6 w 13"/>
                  <a:gd name="T3" fmla="*/ 47 h 48"/>
                  <a:gd name="T4" fmla="*/ 9 w 13"/>
                  <a:gd name="T5" fmla="*/ 47 h 48"/>
                  <a:gd name="T6" fmla="*/ 11 w 13"/>
                  <a:gd name="T7" fmla="*/ 25 h 48"/>
                  <a:gd name="T8" fmla="*/ 12 w 13"/>
                  <a:gd name="T9" fmla="*/ 3 h 48"/>
                  <a:gd name="T10" fmla="*/ 9 w 13"/>
                  <a:gd name="T11" fmla="*/ 2 h 48"/>
                </a:gdLst>
                <a:ahLst/>
                <a:cxnLst>
                  <a:cxn ang="0">
                    <a:pos x="T0" y="T1"/>
                  </a:cxn>
                  <a:cxn ang="0">
                    <a:pos x="T2" y="T3"/>
                  </a:cxn>
                  <a:cxn ang="0">
                    <a:pos x="T4" y="T5"/>
                  </a:cxn>
                  <a:cxn ang="0">
                    <a:pos x="T6" y="T7"/>
                  </a:cxn>
                  <a:cxn ang="0">
                    <a:pos x="T8" y="T9"/>
                  </a:cxn>
                  <a:cxn ang="0">
                    <a:pos x="T10" y="T11"/>
                  </a:cxn>
                </a:cxnLst>
                <a:rect l="0" t="0" r="r" b="b"/>
                <a:pathLst>
                  <a:path w="13" h="48">
                    <a:moveTo>
                      <a:pt x="9" y="2"/>
                    </a:moveTo>
                    <a:cubicBezTo>
                      <a:pt x="7" y="16"/>
                      <a:pt x="0" y="34"/>
                      <a:pt x="6" y="47"/>
                    </a:cubicBezTo>
                    <a:cubicBezTo>
                      <a:pt x="6" y="48"/>
                      <a:pt x="8" y="48"/>
                      <a:pt x="9" y="47"/>
                    </a:cubicBezTo>
                    <a:cubicBezTo>
                      <a:pt x="10" y="40"/>
                      <a:pt x="10" y="32"/>
                      <a:pt x="11" y="25"/>
                    </a:cubicBezTo>
                    <a:cubicBezTo>
                      <a:pt x="12" y="18"/>
                      <a:pt x="13" y="10"/>
                      <a:pt x="12" y="3"/>
                    </a:cubicBezTo>
                    <a:cubicBezTo>
                      <a:pt x="12" y="1"/>
                      <a:pt x="9" y="0"/>
                      <a:pt x="9"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2" name="Freeform 171"/>
              <p:cNvSpPr/>
              <p:nvPr/>
            </p:nvSpPr>
            <p:spPr bwMode="auto">
              <a:xfrm>
                <a:off x="2804" y="2864"/>
                <a:ext cx="9" cy="21"/>
              </a:xfrm>
              <a:custGeom>
                <a:avLst/>
                <a:gdLst>
                  <a:gd name="T0" fmla="*/ 6 w 10"/>
                  <a:gd name="T1" fmla="*/ 2 h 24"/>
                  <a:gd name="T2" fmla="*/ 3 w 10"/>
                  <a:gd name="T3" fmla="*/ 12 h 24"/>
                  <a:gd name="T4" fmla="*/ 1 w 10"/>
                  <a:gd name="T5" fmla="*/ 22 h 24"/>
                  <a:gd name="T6" fmla="*/ 3 w 10"/>
                  <a:gd name="T7" fmla="*/ 23 h 24"/>
                  <a:gd name="T8" fmla="*/ 8 w 10"/>
                  <a:gd name="T9" fmla="*/ 13 h 24"/>
                  <a:gd name="T10" fmla="*/ 9 w 10"/>
                  <a:gd name="T11" fmla="*/ 2 h 24"/>
                  <a:gd name="T12" fmla="*/ 6 w 10"/>
                  <a:gd name="T13" fmla="*/ 2 h 24"/>
                </a:gdLst>
                <a:ahLst/>
                <a:cxnLst>
                  <a:cxn ang="0">
                    <a:pos x="T0" y="T1"/>
                  </a:cxn>
                  <a:cxn ang="0">
                    <a:pos x="T2" y="T3"/>
                  </a:cxn>
                  <a:cxn ang="0">
                    <a:pos x="T4" y="T5"/>
                  </a:cxn>
                  <a:cxn ang="0">
                    <a:pos x="T6" y="T7"/>
                  </a:cxn>
                  <a:cxn ang="0">
                    <a:pos x="T8" y="T9"/>
                  </a:cxn>
                  <a:cxn ang="0">
                    <a:pos x="T10" y="T11"/>
                  </a:cxn>
                  <a:cxn ang="0">
                    <a:pos x="T12" y="T13"/>
                  </a:cxn>
                </a:cxnLst>
                <a:rect l="0" t="0" r="r" b="b"/>
                <a:pathLst>
                  <a:path w="10" h="24">
                    <a:moveTo>
                      <a:pt x="6" y="2"/>
                    </a:moveTo>
                    <a:cubicBezTo>
                      <a:pt x="4" y="5"/>
                      <a:pt x="4" y="9"/>
                      <a:pt x="3" y="12"/>
                    </a:cubicBezTo>
                    <a:cubicBezTo>
                      <a:pt x="2" y="16"/>
                      <a:pt x="0" y="19"/>
                      <a:pt x="1" y="22"/>
                    </a:cubicBezTo>
                    <a:cubicBezTo>
                      <a:pt x="1" y="23"/>
                      <a:pt x="3" y="24"/>
                      <a:pt x="3" y="23"/>
                    </a:cubicBezTo>
                    <a:cubicBezTo>
                      <a:pt x="6" y="20"/>
                      <a:pt x="6" y="17"/>
                      <a:pt x="8" y="13"/>
                    </a:cubicBezTo>
                    <a:cubicBezTo>
                      <a:pt x="9" y="10"/>
                      <a:pt x="10" y="6"/>
                      <a:pt x="9" y="2"/>
                    </a:cubicBezTo>
                    <a:cubicBezTo>
                      <a:pt x="8" y="0"/>
                      <a:pt x="6" y="0"/>
                      <a:pt x="6"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3" name="Freeform 172"/>
              <p:cNvSpPr/>
              <p:nvPr/>
            </p:nvSpPr>
            <p:spPr bwMode="auto">
              <a:xfrm>
                <a:off x="2788" y="2856"/>
                <a:ext cx="18" cy="28"/>
              </a:xfrm>
              <a:custGeom>
                <a:avLst/>
                <a:gdLst>
                  <a:gd name="T0" fmla="*/ 16 w 20"/>
                  <a:gd name="T1" fmla="*/ 2 h 31"/>
                  <a:gd name="T2" fmla="*/ 7 w 20"/>
                  <a:gd name="T3" fmla="*/ 14 h 31"/>
                  <a:gd name="T4" fmla="*/ 0 w 20"/>
                  <a:gd name="T5" fmla="*/ 29 h 31"/>
                  <a:gd name="T6" fmla="*/ 3 w 20"/>
                  <a:gd name="T7" fmla="*/ 30 h 31"/>
                  <a:gd name="T8" fmla="*/ 11 w 20"/>
                  <a:gd name="T9" fmla="*/ 20 h 31"/>
                  <a:gd name="T10" fmla="*/ 19 w 20"/>
                  <a:gd name="T11" fmla="*/ 5 h 31"/>
                  <a:gd name="T12" fmla="*/ 16 w 20"/>
                  <a:gd name="T13" fmla="*/ 2 h 31"/>
                </a:gdLst>
                <a:ahLst/>
                <a:cxnLst>
                  <a:cxn ang="0">
                    <a:pos x="T0" y="T1"/>
                  </a:cxn>
                  <a:cxn ang="0">
                    <a:pos x="T2" y="T3"/>
                  </a:cxn>
                  <a:cxn ang="0">
                    <a:pos x="T4" y="T5"/>
                  </a:cxn>
                  <a:cxn ang="0">
                    <a:pos x="T6" y="T7"/>
                  </a:cxn>
                  <a:cxn ang="0">
                    <a:pos x="T8" y="T9"/>
                  </a:cxn>
                  <a:cxn ang="0">
                    <a:pos x="T10" y="T11"/>
                  </a:cxn>
                  <a:cxn ang="0">
                    <a:pos x="T12" y="T13"/>
                  </a:cxn>
                </a:cxnLst>
                <a:rect l="0" t="0" r="r" b="b"/>
                <a:pathLst>
                  <a:path w="20" h="31">
                    <a:moveTo>
                      <a:pt x="16" y="2"/>
                    </a:moveTo>
                    <a:cubicBezTo>
                      <a:pt x="12" y="5"/>
                      <a:pt x="9" y="10"/>
                      <a:pt x="7" y="14"/>
                    </a:cubicBezTo>
                    <a:cubicBezTo>
                      <a:pt x="4" y="19"/>
                      <a:pt x="2" y="23"/>
                      <a:pt x="0" y="29"/>
                    </a:cubicBezTo>
                    <a:cubicBezTo>
                      <a:pt x="0" y="30"/>
                      <a:pt x="1" y="31"/>
                      <a:pt x="3" y="30"/>
                    </a:cubicBezTo>
                    <a:cubicBezTo>
                      <a:pt x="7" y="28"/>
                      <a:pt x="9" y="25"/>
                      <a:pt x="11" y="20"/>
                    </a:cubicBezTo>
                    <a:cubicBezTo>
                      <a:pt x="14" y="15"/>
                      <a:pt x="17" y="10"/>
                      <a:pt x="19" y="5"/>
                    </a:cubicBezTo>
                    <a:cubicBezTo>
                      <a:pt x="20" y="3"/>
                      <a:pt x="18" y="0"/>
                      <a:pt x="16"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4" name="Freeform 173"/>
              <p:cNvSpPr/>
              <p:nvPr/>
            </p:nvSpPr>
            <p:spPr bwMode="auto">
              <a:xfrm>
                <a:off x="2763" y="2847"/>
                <a:ext cx="26" cy="9"/>
              </a:xfrm>
              <a:custGeom>
                <a:avLst/>
                <a:gdLst>
                  <a:gd name="T0" fmla="*/ 27 w 30"/>
                  <a:gd name="T1" fmla="*/ 1 h 10"/>
                  <a:gd name="T2" fmla="*/ 1 w 30"/>
                  <a:gd name="T3" fmla="*/ 5 h 10"/>
                  <a:gd name="T4" fmla="*/ 1 w 30"/>
                  <a:gd name="T5" fmla="*/ 7 h 10"/>
                  <a:gd name="T6" fmla="*/ 27 w 30"/>
                  <a:gd name="T7" fmla="*/ 5 h 10"/>
                  <a:gd name="T8" fmla="*/ 27 w 30"/>
                  <a:gd name="T9" fmla="*/ 1 h 10"/>
                </a:gdLst>
                <a:ahLst/>
                <a:cxnLst>
                  <a:cxn ang="0">
                    <a:pos x="T0" y="T1"/>
                  </a:cxn>
                  <a:cxn ang="0">
                    <a:pos x="T2" y="T3"/>
                  </a:cxn>
                  <a:cxn ang="0">
                    <a:pos x="T4" y="T5"/>
                  </a:cxn>
                  <a:cxn ang="0">
                    <a:pos x="T6" y="T7"/>
                  </a:cxn>
                  <a:cxn ang="0">
                    <a:pos x="T8" y="T9"/>
                  </a:cxn>
                </a:cxnLst>
                <a:rect l="0" t="0" r="r" b="b"/>
                <a:pathLst>
                  <a:path w="30" h="10">
                    <a:moveTo>
                      <a:pt x="27" y="1"/>
                    </a:moveTo>
                    <a:cubicBezTo>
                      <a:pt x="19" y="0"/>
                      <a:pt x="8" y="0"/>
                      <a:pt x="1" y="5"/>
                    </a:cubicBezTo>
                    <a:cubicBezTo>
                      <a:pt x="0" y="5"/>
                      <a:pt x="0" y="7"/>
                      <a:pt x="1" y="7"/>
                    </a:cubicBezTo>
                    <a:cubicBezTo>
                      <a:pt x="9" y="10"/>
                      <a:pt x="19" y="5"/>
                      <a:pt x="27" y="5"/>
                    </a:cubicBezTo>
                    <a:cubicBezTo>
                      <a:pt x="30" y="5"/>
                      <a:pt x="30" y="1"/>
                      <a:pt x="27" y="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5" name="Freeform 174"/>
              <p:cNvSpPr/>
              <p:nvPr/>
            </p:nvSpPr>
            <p:spPr bwMode="auto">
              <a:xfrm>
                <a:off x="2766" y="2838"/>
                <a:ext cx="21" cy="8"/>
              </a:xfrm>
              <a:custGeom>
                <a:avLst/>
                <a:gdLst>
                  <a:gd name="T0" fmla="*/ 20 w 23"/>
                  <a:gd name="T1" fmla="*/ 3 h 9"/>
                  <a:gd name="T2" fmla="*/ 1 w 23"/>
                  <a:gd name="T3" fmla="*/ 3 h 9"/>
                  <a:gd name="T4" fmla="*/ 1 w 23"/>
                  <a:gd name="T5" fmla="*/ 6 h 9"/>
                  <a:gd name="T6" fmla="*/ 20 w 23"/>
                  <a:gd name="T7" fmla="*/ 7 h 9"/>
                  <a:gd name="T8" fmla="*/ 20 w 23"/>
                  <a:gd name="T9" fmla="*/ 3 h 9"/>
                </a:gdLst>
                <a:ahLst/>
                <a:cxnLst>
                  <a:cxn ang="0">
                    <a:pos x="T0" y="T1"/>
                  </a:cxn>
                  <a:cxn ang="0">
                    <a:pos x="T2" y="T3"/>
                  </a:cxn>
                  <a:cxn ang="0">
                    <a:pos x="T4" y="T5"/>
                  </a:cxn>
                  <a:cxn ang="0">
                    <a:pos x="T6" y="T7"/>
                  </a:cxn>
                  <a:cxn ang="0">
                    <a:pos x="T8" y="T9"/>
                  </a:cxn>
                </a:cxnLst>
                <a:rect l="0" t="0" r="r" b="b"/>
                <a:pathLst>
                  <a:path w="23" h="9">
                    <a:moveTo>
                      <a:pt x="20" y="3"/>
                    </a:moveTo>
                    <a:cubicBezTo>
                      <a:pt x="15" y="1"/>
                      <a:pt x="6" y="0"/>
                      <a:pt x="1" y="3"/>
                    </a:cubicBezTo>
                    <a:cubicBezTo>
                      <a:pt x="0" y="4"/>
                      <a:pt x="0" y="5"/>
                      <a:pt x="1" y="6"/>
                    </a:cubicBezTo>
                    <a:cubicBezTo>
                      <a:pt x="6" y="9"/>
                      <a:pt x="14" y="6"/>
                      <a:pt x="20" y="7"/>
                    </a:cubicBezTo>
                    <a:cubicBezTo>
                      <a:pt x="22" y="7"/>
                      <a:pt x="23" y="3"/>
                      <a:pt x="20" y="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6" name="Freeform 175"/>
              <p:cNvSpPr/>
              <p:nvPr/>
            </p:nvSpPr>
            <p:spPr bwMode="auto">
              <a:xfrm>
                <a:off x="2755" y="2827"/>
                <a:ext cx="35" cy="11"/>
              </a:xfrm>
              <a:custGeom>
                <a:avLst/>
                <a:gdLst>
                  <a:gd name="T0" fmla="*/ 37 w 40"/>
                  <a:gd name="T1" fmla="*/ 2 h 13"/>
                  <a:gd name="T2" fmla="*/ 1 w 40"/>
                  <a:gd name="T3" fmla="*/ 7 h 13"/>
                  <a:gd name="T4" fmla="*/ 1 w 40"/>
                  <a:gd name="T5" fmla="*/ 10 h 13"/>
                  <a:gd name="T6" fmla="*/ 37 w 40"/>
                  <a:gd name="T7" fmla="*/ 6 h 13"/>
                  <a:gd name="T8" fmla="*/ 37 w 40"/>
                  <a:gd name="T9" fmla="*/ 2 h 13"/>
                </a:gdLst>
                <a:ahLst/>
                <a:cxnLst>
                  <a:cxn ang="0">
                    <a:pos x="T0" y="T1"/>
                  </a:cxn>
                  <a:cxn ang="0">
                    <a:pos x="T2" y="T3"/>
                  </a:cxn>
                  <a:cxn ang="0">
                    <a:pos x="T4" y="T5"/>
                  </a:cxn>
                  <a:cxn ang="0">
                    <a:pos x="T6" y="T7"/>
                  </a:cxn>
                  <a:cxn ang="0">
                    <a:pos x="T8" y="T9"/>
                  </a:cxn>
                </a:cxnLst>
                <a:rect l="0" t="0" r="r" b="b"/>
                <a:pathLst>
                  <a:path w="40" h="13">
                    <a:moveTo>
                      <a:pt x="37" y="2"/>
                    </a:moveTo>
                    <a:cubicBezTo>
                      <a:pt x="26" y="0"/>
                      <a:pt x="11" y="1"/>
                      <a:pt x="1" y="7"/>
                    </a:cubicBezTo>
                    <a:cubicBezTo>
                      <a:pt x="0" y="8"/>
                      <a:pt x="0" y="10"/>
                      <a:pt x="1" y="10"/>
                    </a:cubicBezTo>
                    <a:cubicBezTo>
                      <a:pt x="13" y="13"/>
                      <a:pt x="25" y="6"/>
                      <a:pt x="37" y="6"/>
                    </a:cubicBezTo>
                    <a:cubicBezTo>
                      <a:pt x="39" y="6"/>
                      <a:pt x="40" y="2"/>
                      <a:pt x="37"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7" name="Freeform 176"/>
              <p:cNvSpPr/>
              <p:nvPr/>
            </p:nvSpPr>
            <p:spPr bwMode="auto">
              <a:xfrm>
                <a:off x="2802" y="2781"/>
                <a:ext cx="22" cy="30"/>
              </a:xfrm>
              <a:custGeom>
                <a:avLst/>
                <a:gdLst>
                  <a:gd name="T0" fmla="*/ 24 w 25"/>
                  <a:gd name="T1" fmla="*/ 28 h 33"/>
                  <a:gd name="T2" fmla="*/ 14 w 25"/>
                  <a:gd name="T3" fmla="*/ 11 h 33"/>
                  <a:gd name="T4" fmla="*/ 4 w 25"/>
                  <a:gd name="T5" fmla="*/ 2 h 33"/>
                  <a:gd name="T6" fmla="*/ 7 w 25"/>
                  <a:gd name="T7" fmla="*/ 12 h 33"/>
                  <a:gd name="T8" fmla="*/ 20 w 25"/>
                  <a:gd name="T9" fmla="*/ 31 h 33"/>
                  <a:gd name="T10" fmla="*/ 24 w 25"/>
                  <a:gd name="T11" fmla="*/ 28 h 33"/>
                </a:gdLst>
                <a:ahLst/>
                <a:cxnLst>
                  <a:cxn ang="0">
                    <a:pos x="T0" y="T1"/>
                  </a:cxn>
                  <a:cxn ang="0">
                    <a:pos x="T2" y="T3"/>
                  </a:cxn>
                  <a:cxn ang="0">
                    <a:pos x="T4" y="T5"/>
                  </a:cxn>
                  <a:cxn ang="0">
                    <a:pos x="T6" y="T7"/>
                  </a:cxn>
                  <a:cxn ang="0">
                    <a:pos x="T8" y="T9"/>
                  </a:cxn>
                  <a:cxn ang="0">
                    <a:pos x="T10" y="T11"/>
                  </a:cxn>
                </a:cxnLst>
                <a:rect l="0" t="0" r="r" b="b"/>
                <a:pathLst>
                  <a:path w="25" h="33">
                    <a:moveTo>
                      <a:pt x="24" y="28"/>
                    </a:moveTo>
                    <a:cubicBezTo>
                      <a:pt x="21" y="22"/>
                      <a:pt x="18" y="16"/>
                      <a:pt x="14" y="11"/>
                    </a:cubicBezTo>
                    <a:cubicBezTo>
                      <a:pt x="12" y="8"/>
                      <a:pt x="8" y="0"/>
                      <a:pt x="4" y="2"/>
                    </a:cubicBezTo>
                    <a:cubicBezTo>
                      <a:pt x="0" y="5"/>
                      <a:pt x="6" y="11"/>
                      <a:pt x="7" y="12"/>
                    </a:cubicBezTo>
                    <a:cubicBezTo>
                      <a:pt x="12" y="18"/>
                      <a:pt x="16" y="25"/>
                      <a:pt x="20" y="31"/>
                    </a:cubicBezTo>
                    <a:cubicBezTo>
                      <a:pt x="22" y="33"/>
                      <a:pt x="25" y="31"/>
                      <a:pt x="24" y="2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8" name="Freeform 177"/>
              <p:cNvSpPr/>
              <p:nvPr/>
            </p:nvSpPr>
            <p:spPr bwMode="auto">
              <a:xfrm>
                <a:off x="2801" y="2798"/>
                <a:ext cx="12" cy="16"/>
              </a:xfrm>
              <a:custGeom>
                <a:avLst/>
                <a:gdLst>
                  <a:gd name="T0" fmla="*/ 13 w 14"/>
                  <a:gd name="T1" fmla="*/ 13 h 18"/>
                  <a:gd name="T2" fmla="*/ 8 w 14"/>
                  <a:gd name="T3" fmla="*/ 5 h 18"/>
                  <a:gd name="T4" fmla="*/ 1 w 14"/>
                  <a:gd name="T5" fmla="*/ 0 h 18"/>
                  <a:gd name="T6" fmla="*/ 0 w 14"/>
                  <a:gd name="T7" fmla="*/ 1 h 18"/>
                  <a:gd name="T8" fmla="*/ 3 w 14"/>
                  <a:gd name="T9" fmla="*/ 8 h 18"/>
                  <a:gd name="T10" fmla="*/ 8 w 14"/>
                  <a:gd name="T11" fmla="*/ 16 h 18"/>
                  <a:gd name="T12" fmla="*/ 13 w 14"/>
                  <a:gd name="T13" fmla="*/ 13 h 18"/>
                </a:gdLst>
                <a:ahLst/>
                <a:cxnLst>
                  <a:cxn ang="0">
                    <a:pos x="T0" y="T1"/>
                  </a:cxn>
                  <a:cxn ang="0">
                    <a:pos x="T2" y="T3"/>
                  </a:cxn>
                  <a:cxn ang="0">
                    <a:pos x="T4" y="T5"/>
                  </a:cxn>
                  <a:cxn ang="0">
                    <a:pos x="T6" y="T7"/>
                  </a:cxn>
                  <a:cxn ang="0">
                    <a:pos x="T8" y="T9"/>
                  </a:cxn>
                  <a:cxn ang="0">
                    <a:pos x="T10" y="T11"/>
                  </a:cxn>
                  <a:cxn ang="0">
                    <a:pos x="T12" y="T13"/>
                  </a:cxn>
                </a:cxnLst>
                <a:rect l="0" t="0" r="r" b="b"/>
                <a:pathLst>
                  <a:path w="14" h="18">
                    <a:moveTo>
                      <a:pt x="13" y="13"/>
                    </a:moveTo>
                    <a:cubicBezTo>
                      <a:pt x="11" y="10"/>
                      <a:pt x="9" y="8"/>
                      <a:pt x="8" y="5"/>
                    </a:cubicBezTo>
                    <a:cubicBezTo>
                      <a:pt x="6" y="3"/>
                      <a:pt x="4" y="0"/>
                      <a:pt x="1" y="0"/>
                    </a:cubicBezTo>
                    <a:cubicBezTo>
                      <a:pt x="0" y="0"/>
                      <a:pt x="0" y="1"/>
                      <a:pt x="0" y="1"/>
                    </a:cubicBezTo>
                    <a:cubicBezTo>
                      <a:pt x="0" y="4"/>
                      <a:pt x="2" y="6"/>
                      <a:pt x="3" y="8"/>
                    </a:cubicBezTo>
                    <a:cubicBezTo>
                      <a:pt x="5" y="10"/>
                      <a:pt x="7" y="13"/>
                      <a:pt x="8" y="16"/>
                    </a:cubicBezTo>
                    <a:cubicBezTo>
                      <a:pt x="10" y="18"/>
                      <a:pt x="14" y="16"/>
                      <a:pt x="13" y="1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9" name="Freeform 178"/>
              <p:cNvSpPr/>
              <p:nvPr/>
            </p:nvSpPr>
            <p:spPr bwMode="auto">
              <a:xfrm>
                <a:off x="2780" y="2791"/>
                <a:ext cx="28" cy="31"/>
              </a:xfrm>
              <a:custGeom>
                <a:avLst/>
                <a:gdLst>
                  <a:gd name="T0" fmla="*/ 29 w 31"/>
                  <a:gd name="T1" fmla="*/ 30 h 35"/>
                  <a:gd name="T2" fmla="*/ 16 w 31"/>
                  <a:gd name="T3" fmla="*/ 15 h 35"/>
                  <a:gd name="T4" fmla="*/ 4 w 31"/>
                  <a:gd name="T5" fmla="*/ 0 h 35"/>
                  <a:gd name="T6" fmla="*/ 1 w 31"/>
                  <a:gd name="T7" fmla="*/ 2 h 35"/>
                  <a:gd name="T8" fmla="*/ 8 w 31"/>
                  <a:gd name="T9" fmla="*/ 17 h 35"/>
                  <a:gd name="T10" fmla="*/ 24 w 31"/>
                  <a:gd name="T11" fmla="*/ 33 h 35"/>
                  <a:gd name="T12" fmla="*/ 29 w 31"/>
                  <a:gd name="T13" fmla="*/ 30 h 35"/>
                </a:gdLst>
                <a:ahLst/>
                <a:cxnLst>
                  <a:cxn ang="0">
                    <a:pos x="T0" y="T1"/>
                  </a:cxn>
                  <a:cxn ang="0">
                    <a:pos x="T2" y="T3"/>
                  </a:cxn>
                  <a:cxn ang="0">
                    <a:pos x="T4" y="T5"/>
                  </a:cxn>
                  <a:cxn ang="0">
                    <a:pos x="T6" y="T7"/>
                  </a:cxn>
                  <a:cxn ang="0">
                    <a:pos x="T8" y="T9"/>
                  </a:cxn>
                  <a:cxn ang="0">
                    <a:pos x="T10" y="T11"/>
                  </a:cxn>
                  <a:cxn ang="0">
                    <a:pos x="T12" y="T13"/>
                  </a:cxn>
                </a:cxnLst>
                <a:rect l="0" t="0" r="r" b="b"/>
                <a:pathLst>
                  <a:path w="31" h="35">
                    <a:moveTo>
                      <a:pt x="29" y="30"/>
                    </a:moveTo>
                    <a:cubicBezTo>
                      <a:pt x="25" y="25"/>
                      <a:pt x="21" y="20"/>
                      <a:pt x="16" y="15"/>
                    </a:cubicBezTo>
                    <a:cubicBezTo>
                      <a:pt x="13" y="10"/>
                      <a:pt x="9" y="2"/>
                      <a:pt x="4" y="0"/>
                    </a:cubicBezTo>
                    <a:cubicBezTo>
                      <a:pt x="2" y="0"/>
                      <a:pt x="1" y="1"/>
                      <a:pt x="1" y="2"/>
                    </a:cubicBezTo>
                    <a:cubicBezTo>
                      <a:pt x="0" y="8"/>
                      <a:pt x="5" y="13"/>
                      <a:pt x="8" y="17"/>
                    </a:cubicBezTo>
                    <a:cubicBezTo>
                      <a:pt x="13" y="23"/>
                      <a:pt x="18" y="29"/>
                      <a:pt x="24" y="33"/>
                    </a:cubicBezTo>
                    <a:cubicBezTo>
                      <a:pt x="26" y="35"/>
                      <a:pt x="31" y="33"/>
                      <a:pt x="29" y="3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0" name="Freeform 179"/>
              <p:cNvSpPr/>
              <p:nvPr/>
            </p:nvSpPr>
            <p:spPr bwMode="auto">
              <a:xfrm>
                <a:off x="2851" y="2813"/>
                <a:ext cx="28" cy="15"/>
              </a:xfrm>
              <a:custGeom>
                <a:avLst/>
                <a:gdLst>
                  <a:gd name="T0" fmla="*/ 28 w 32"/>
                  <a:gd name="T1" fmla="*/ 1 h 17"/>
                  <a:gd name="T2" fmla="*/ 13 w 32"/>
                  <a:gd name="T3" fmla="*/ 7 h 17"/>
                  <a:gd name="T4" fmla="*/ 0 w 32"/>
                  <a:gd name="T5" fmla="*/ 15 h 17"/>
                  <a:gd name="T6" fmla="*/ 1 w 32"/>
                  <a:gd name="T7" fmla="*/ 17 h 17"/>
                  <a:gd name="T8" fmla="*/ 13 w 32"/>
                  <a:gd name="T9" fmla="*/ 12 h 17"/>
                  <a:gd name="T10" fmla="*/ 30 w 32"/>
                  <a:gd name="T11" fmla="*/ 5 h 17"/>
                  <a:gd name="T12" fmla="*/ 28 w 32"/>
                  <a:gd name="T13" fmla="*/ 1 h 17"/>
                </a:gdLst>
                <a:ahLst/>
                <a:cxnLst>
                  <a:cxn ang="0">
                    <a:pos x="T0" y="T1"/>
                  </a:cxn>
                  <a:cxn ang="0">
                    <a:pos x="T2" y="T3"/>
                  </a:cxn>
                  <a:cxn ang="0">
                    <a:pos x="T4" y="T5"/>
                  </a:cxn>
                  <a:cxn ang="0">
                    <a:pos x="T6" y="T7"/>
                  </a:cxn>
                  <a:cxn ang="0">
                    <a:pos x="T8" y="T9"/>
                  </a:cxn>
                  <a:cxn ang="0">
                    <a:pos x="T10" y="T11"/>
                  </a:cxn>
                  <a:cxn ang="0">
                    <a:pos x="T12" y="T13"/>
                  </a:cxn>
                </a:cxnLst>
                <a:rect l="0" t="0" r="r" b="b"/>
                <a:pathLst>
                  <a:path w="32" h="17">
                    <a:moveTo>
                      <a:pt x="28" y="1"/>
                    </a:moveTo>
                    <a:cubicBezTo>
                      <a:pt x="23" y="3"/>
                      <a:pt x="18" y="5"/>
                      <a:pt x="13" y="7"/>
                    </a:cubicBezTo>
                    <a:cubicBezTo>
                      <a:pt x="8" y="9"/>
                      <a:pt x="3" y="11"/>
                      <a:pt x="0" y="15"/>
                    </a:cubicBezTo>
                    <a:cubicBezTo>
                      <a:pt x="0" y="16"/>
                      <a:pt x="0" y="17"/>
                      <a:pt x="1" y="17"/>
                    </a:cubicBezTo>
                    <a:cubicBezTo>
                      <a:pt x="6" y="17"/>
                      <a:pt x="10" y="14"/>
                      <a:pt x="13" y="12"/>
                    </a:cubicBezTo>
                    <a:cubicBezTo>
                      <a:pt x="19" y="10"/>
                      <a:pt x="24" y="7"/>
                      <a:pt x="30" y="5"/>
                    </a:cubicBezTo>
                    <a:cubicBezTo>
                      <a:pt x="32" y="4"/>
                      <a:pt x="30" y="0"/>
                      <a:pt x="28" y="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1" name="Freeform 180"/>
              <p:cNvSpPr/>
              <p:nvPr/>
            </p:nvSpPr>
            <p:spPr bwMode="auto">
              <a:xfrm>
                <a:off x="2847" y="2808"/>
                <a:ext cx="17" cy="14"/>
              </a:xfrm>
              <a:custGeom>
                <a:avLst/>
                <a:gdLst>
                  <a:gd name="T0" fmla="*/ 18 w 19"/>
                  <a:gd name="T1" fmla="*/ 1 h 16"/>
                  <a:gd name="T2" fmla="*/ 8 w 19"/>
                  <a:gd name="T3" fmla="*/ 3 h 16"/>
                  <a:gd name="T4" fmla="*/ 0 w 19"/>
                  <a:gd name="T5" fmla="*/ 9 h 16"/>
                  <a:gd name="T6" fmla="*/ 18 w 19"/>
                  <a:gd name="T7" fmla="*/ 3 h 16"/>
                  <a:gd name="T8" fmla="*/ 18 w 19"/>
                  <a:gd name="T9" fmla="*/ 1 h 16"/>
                </a:gdLst>
                <a:ahLst/>
                <a:cxnLst>
                  <a:cxn ang="0">
                    <a:pos x="T0" y="T1"/>
                  </a:cxn>
                  <a:cxn ang="0">
                    <a:pos x="T2" y="T3"/>
                  </a:cxn>
                  <a:cxn ang="0">
                    <a:pos x="T4" y="T5"/>
                  </a:cxn>
                  <a:cxn ang="0">
                    <a:pos x="T6" y="T7"/>
                  </a:cxn>
                  <a:cxn ang="0">
                    <a:pos x="T8" y="T9"/>
                  </a:cxn>
                </a:cxnLst>
                <a:rect l="0" t="0" r="r" b="b"/>
                <a:pathLst>
                  <a:path w="19" h="16">
                    <a:moveTo>
                      <a:pt x="18" y="1"/>
                    </a:moveTo>
                    <a:cubicBezTo>
                      <a:pt x="14" y="0"/>
                      <a:pt x="11" y="1"/>
                      <a:pt x="8" y="3"/>
                    </a:cubicBezTo>
                    <a:cubicBezTo>
                      <a:pt x="6" y="4"/>
                      <a:pt x="0" y="6"/>
                      <a:pt x="0" y="9"/>
                    </a:cubicBezTo>
                    <a:cubicBezTo>
                      <a:pt x="2" y="16"/>
                      <a:pt x="16" y="5"/>
                      <a:pt x="18" y="3"/>
                    </a:cubicBezTo>
                    <a:cubicBezTo>
                      <a:pt x="19" y="2"/>
                      <a:pt x="19" y="1"/>
                      <a:pt x="18" y="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2" name="Freeform 181"/>
              <p:cNvSpPr/>
              <p:nvPr/>
            </p:nvSpPr>
            <p:spPr bwMode="auto">
              <a:xfrm>
                <a:off x="2836" y="2784"/>
                <a:ext cx="26" cy="30"/>
              </a:xfrm>
              <a:custGeom>
                <a:avLst/>
                <a:gdLst>
                  <a:gd name="T0" fmla="*/ 24 w 30"/>
                  <a:gd name="T1" fmla="*/ 3 h 34"/>
                  <a:gd name="T2" fmla="*/ 12 w 30"/>
                  <a:gd name="T3" fmla="*/ 16 h 34"/>
                  <a:gd name="T4" fmla="*/ 1 w 30"/>
                  <a:gd name="T5" fmla="*/ 31 h 34"/>
                  <a:gd name="T6" fmla="*/ 3 w 30"/>
                  <a:gd name="T7" fmla="*/ 33 h 34"/>
                  <a:gd name="T8" fmla="*/ 16 w 30"/>
                  <a:gd name="T9" fmla="*/ 22 h 34"/>
                  <a:gd name="T10" fmla="*/ 28 w 30"/>
                  <a:gd name="T11" fmla="*/ 7 h 34"/>
                  <a:gd name="T12" fmla="*/ 24 w 30"/>
                  <a:gd name="T13" fmla="*/ 3 h 34"/>
                </a:gdLst>
                <a:ahLst/>
                <a:cxnLst>
                  <a:cxn ang="0">
                    <a:pos x="T0" y="T1"/>
                  </a:cxn>
                  <a:cxn ang="0">
                    <a:pos x="T2" y="T3"/>
                  </a:cxn>
                  <a:cxn ang="0">
                    <a:pos x="T4" y="T5"/>
                  </a:cxn>
                  <a:cxn ang="0">
                    <a:pos x="T6" y="T7"/>
                  </a:cxn>
                  <a:cxn ang="0">
                    <a:pos x="T8" y="T9"/>
                  </a:cxn>
                  <a:cxn ang="0">
                    <a:pos x="T10" y="T11"/>
                  </a:cxn>
                  <a:cxn ang="0">
                    <a:pos x="T12" y="T13"/>
                  </a:cxn>
                </a:cxnLst>
                <a:rect l="0" t="0" r="r" b="b"/>
                <a:pathLst>
                  <a:path w="30" h="34">
                    <a:moveTo>
                      <a:pt x="24" y="3"/>
                    </a:moveTo>
                    <a:cubicBezTo>
                      <a:pt x="20" y="7"/>
                      <a:pt x="16" y="12"/>
                      <a:pt x="12" y="16"/>
                    </a:cubicBezTo>
                    <a:cubicBezTo>
                      <a:pt x="9" y="21"/>
                      <a:pt x="3" y="25"/>
                      <a:pt x="1" y="31"/>
                    </a:cubicBezTo>
                    <a:cubicBezTo>
                      <a:pt x="0" y="32"/>
                      <a:pt x="1" y="34"/>
                      <a:pt x="3" y="33"/>
                    </a:cubicBezTo>
                    <a:cubicBezTo>
                      <a:pt x="8" y="31"/>
                      <a:pt x="12" y="26"/>
                      <a:pt x="16" y="22"/>
                    </a:cubicBezTo>
                    <a:cubicBezTo>
                      <a:pt x="20" y="17"/>
                      <a:pt x="24" y="12"/>
                      <a:pt x="28" y="7"/>
                    </a:cubicBezTo>
                    <a:cubicBezTo>
                      <a:pt x="30" y="4"/>
                      <a:pt x="26" y="0"/>
                      <a:pt x="24" y="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3" name="Freeform 182"/>
              <p:cNvSpPr/>
              <p:nvPr/>
            </p:nvSpPr>
            <p:spPr bwMode="auto">
              <a:xfrm>
                <a:off x="2796" y="2814"/>
                <a:ext cx="45" cy="47"/>
              </a:xfrm>
              <a:custGeom>
                <a:avLst/>
                <a:gdLst>
                  <a:gd name="T0" fmla="*/ 26 w 50"/>
                  <a:gd name="T1" fmla="*/ 51 h 52"/>
                  <a:gd name="T2" fmla="*/ 34 w 50"/>
                  <a:gd name="T3" fmla="*/ 48 h 52"/>
                  <a:gd name="T4" fmla="*/ 38 w 50"/>
                  <a:gd name="T5" fmla="*/ 46 h 52"/>
                  <a:gd name="T6" fmla="*/ 48 w 50"/>
                  <a:gd name="T7" fmla="*/ 34 h 52"/>
                  <a:gd name="T8" fmla="*/ 50 w 50"/>
                  <a:gd name="T9" fmla="*/ 25 h 52"/>
                  <a:gd name="T10" fmla="*/ 25 w 50"/>
                  <a:gd name="T11" fmla="*/ 2 h 52"/>
                  <a:gd name="T12" fmla="*/ 8 w 50"/>
                  <a:gd name="T13" fmla="*/ 15 h 52"/>
                  <a:gd name="T14" fmla="*/ 26 w 50"/>
                  <a:gd name="T15" fmla="*/ 51 h 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0" h="52">
                    <a:moveTo>
                      <a:pt x="26" y="51"/>
                    </a:moveTo>
                    <a:cubicBezTo>
                      <a:pt x="28" y="50"/>
                      <a:pt x="30" y="50"/>
                      <a:pt x="34" y="48"/>
                    </a:cubicBezTo>
                    <a:cubicBezTo>
                      <a:pt x="38" y="46"/>
                      <a:pt x="38" y="46"/>
                      <a:pt x="38" y="46"/>
                    </a:cubicBezTo>
                    <a:cubicBezTo>
                      <a:pt x="42" y="43"/>
                      <a:pt x="45" y="40"/>
                      <a:pt x="48" y="34"/>
                    </a:cubicBezTo>
                    <a:cubicBezTo>
                      <a:pt x="49" y="31"/>
                      <a:pt x="50" y="28"/>
                      <a:pt x="50" y="25"/>
                    </a:cubicBezTo>
                    <a:cubicBezTo>
                      <a:pt x="50" y="12"/>
                      <a:pt x="38" y="0"/>
                      <a:pt x="25" y="2"/>
                    </a:cubicBezTo>
                    <a:cubicBezTo>
                      <a:pt x="15" y="4"/>
                      <a:pt x="10" y="9"/>
                      <a:pt x="8" y="15"/>
                    </a:cubicBezTo>
                    <a:cubicBezTo>
                      <a:pt x="0" y="30"/>
                      <a:pt x="4" y="52"/>
                      <a:pt x="26" y="5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4" name="Freeform 183"/>
              <p:cNvSpPr/>
              <p:nvPr/>
            </p:nvSpPr>
            <p:spPr bwMode="auto">
              <a:xfrm>
                <a:off x="3348" y="648"/>
                <a:ext cx="283" cy="140"/>
              </a:xfrm>
              <a:custGeom>
                <a:avLst/>
                <a:gdLst>
                  <a:gd name="T0" fmla="*/ 3 w 318"/>
                  <a:gd name="T1" fmla="*/ 5 h 157"/>
                  <a:gd name="T2" fmla="*/ 166 w 318"/>
                  <a:gd name="T3" fmla="*/ 63 h 157"/>
                  <a:gd name="T4" fmla="*/ 313 w 318"/>
                  <a:gd name="T5" fmla="*/ 155 h 157"/>
                  <a:gd name="T6" fmla="*/ 316 w 318"/>
                  <a:gd name="T7" fmla="*/ 151 h 157"/>
                  <a:gd name="T8" fmla="*/ 5 w 318"/>
                  <a:gd name="T9" fmla="*/ 0 h 157"/>
                  <a:gd name="T10" fmla="*/ 3 w 318"/>
                  <a:gd name="T11" fmla="*/ 5 h 157"/>
                </a:gdLst>
                <a:ahLst/>
                <a:cxnLst>
                  <a:cxn ang="0">
                    <a:pos x="T0" y="T1"/>
                  </a:cxn>
                  <a:cxn ang="0">
                    <a:pos x="T2" y="T3"/>
                  </a:cxn>
                  <a:cxn ang="0">
                    <a:pos x="T4" y="T5"/>
                  </a:cxn>
                  <a:cxn ang="0">
                    <a:pos x="T6" y="T7"/>
                  </a:cxn>
                  <a:cxn ang="0">
                    <a:pos x="T8" y="T9"/>
                  </a:cxn>
                  <a:cxn ang="0">
                    <a:pos x="T10" y="T11"/>
                  </a:cxn>
                </a:cxnLst>
                <a:rect l="0" t="0" r="r" b="b"/>
                <a:pathLst>
                  <a:path w="318" h="157">
                    <a:moveTo>
                      <a:pt x="3" y="5"/>
                    </a:moveTo>
                    <a:cubicBezTo>
                      <a:pt x="59" y="21"/>
                      <a:pt x="113" y="39"/>
                      <a:pt x="166" y="63"/>
                    </a:cubicBezTo>
                    <a:cubicBezTo>
                      <a:pt x="219" y="87"/>
                      <a:pt x="266" y="121"/>
                      <a:pt x="313" y="155"/>
                    </a:cubicBezTo>
                    <a:cubicBezTo>
                      <a:pt x="315" y="157"/>
                      <a:pt x="318" y="153"/>
                      <a:pt x="316" y="151"/>
                    </a:cubicBezTo>
                    <a:cubicBezTo>
                      <a:pt x="234" y="68"/>
                      <a:pt x="117" y="23"/>
                      <a:pt x="5" y="0"/>
                    </a:cubicBezTo>
                    <a:cubicBezTo>
                      <a:pt x="1" y="0"/>
                      <a:pt x="0" y="4"/>
                      <a:pt x="3" y="5"/>
                    </a:cubicBezTo>
                    <a:close/>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5" name="Freeform 184"/>
              <p:cNvSpPr/>
              <p:nvPr/>
            </p:nvSpPr>
            <p:spPr bwMode="auto">
              <a:xfrm>
                <a:off x="3623" y="775"/>
                <a:ext cx="67" cy="54"/>
              </a:xfrm>
              <a:custGeom>
                <a:avLst/>
                <a:gdLst>
                  <a:gd name="T0" fmla="*/ 0 w 75"/>
                  <a:gd name="T1" fmla="*/ 6 h 61"/>
                  <a:gd name="T2" fmla="*/ 75 w 75"/>
                  <a:gd name="T3" fmla="*/ 61 h 61"/>
                  <a:gd name="T4" fmla="*/ 0 w 75"/>
                  <a:gd name="T5" fmla="*/ 6 h 61"/>
                </a:gdLst>
                <a:ahLst/>
                <a:cxnLst>
                  <a:cxn ang="0">
                    <a:pos x="T0" y="T1"/>
                  </a:cxn>
                  <a:cxn ang="0">
                    <a:pos x="T2" y="T3"/>
                  </a:cxn>
                  <a:cxn ang="0">
                    <a:pos x="T4" y="T5"/>
                  </a:cxn>
                </a:cxnLst>
                <a:rect l="0" t="0" r="r" b="b"/>
                <a:pathLst>
                  <a:path w="75" h="61">
                    <a:moveTo>
                      <a:pt x="0" y="6"/>
                    </a:moveTo>
                    <a:cubicBezTo>
                      <a:pt x="12" y="46"/>
                      <a:pt x="41" y="61"/>
                      <a:pt x="75" y="61"/>
                    </a:cubicBezTo>
                    <a:cubicBezTo>
                      <a:pt x="57" y="29"/>
                      <a:pt x="41" y="0"/>
                      <a:pt x="0" y="6"/>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6" name="Freeform 185"/>
              <p:cNvSpPr/>
              <p:nvPr/>
            </p:nvSpPr>
            <p:spPr bwMode="auto">
              <a:xfrm>
                <a:off x="3553" y="748"/>
                <a:ext cx="37" cy="79"/>
              </a:xfrm>
              <a:custGeom>
                <a:avLst/>
                <a:gdLst>
                  <a:gd name="T0" fmla="*/ 37 w 42"/>
                  <a:gd name="T1" fmla="*/ 0 h 88"/>
                  <a:gd name="T2" fmla="*/ 17 w 42"/>
                  <a:gd name="T3" fmla="*/ 88 h 88"/>
                  <a:gd name="T4" fmla="*/ 37 w 42"/>
                  <a:gd name="T5" fmla="*/ 0 h 88"/>
                </a:gdLst>
                <a:ahLst/>
                <a:cxnLst>
                  <a:cxn ang="0">
                    <a:pos x="T0" y="T1"/>
                  </a:cxn>
                  <a:cxn ang="0">
                    <a:pos x="T2" y="T3"/>
                  </a:cxn>
                  <a:cxn ang="0">
                    <a:pos x="T4" y="T5"/>
                  </a:cxn>
                </a:cxnLst>
                <a:rect l="0" t="0" r="r" b="b"/>
                <a:pathLst>
                  <a:path w="42" h="88">
                    <a:moveTo>
                      <a:pt x="37" y="0"/>
                    </a:moveTo>
                    <a:cubicBezTo>
                      <a:pt x="38" y="26"/>
                      <a:pt x="42" y="69"/>
                      <a:pt x="17" y="88"/>
                    </a:cubicBezTo>
                    <a:cubicBezTo>
                      <a:pt x="0" y="62"/>
                      <a:pt x="3" y="9"/>
                      <a:pt x="37" y="0"/>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7" name="Freeform 186"/>
              <p:cNvSpPr/>
              <p:nvPr/>
            </p:nvSpPr>
            <p:spPr bwMode="auto">
              <a:xfrm>
                <a:off x="3578" y="706"/>
                <a:ext cx="70" cy="46"/>
              </a:xfrm>
              <a:custGeom>
                <a:avLst/>
                <a:gdLst>
                  <a:gd name="T0" fmla="*/ 0 w 78"/>
                  <a:gd name="T1" fmla="*/ 45 h 51"/>
                  <a:gd name="T2" fmla="*/ 78 w 78"/>
                  <a:gd name="T3" fmla="*/ 21 h 51"/>
                  <a:gd name="T4" fmla="*/ 0 w 78"/>
                  <a:gd name="T5" fmla="*/ 45 h 51"/>
                </a:gdLst>
                <a:ahLst/>
                <a:cxnLst>
                  <a:cxn ang="0">
                    <a:pos x="T0" y="T1"/>
                  </a:cxn>
                  <a:cxn ang="0">
                    <a:pos x="T2" y="T3"/>
                  </a:cxn>
                  <a:cxn ang="0">
                    <a:pos x="T4" y="T5"/>
                  </a:cxn>
                </a:cxnLst>
                <a:rect l="0" t="0" r="r" b="b"/>
                <a:pathLst>
                  <a:path w="78" h="51">
                    <a:moveTo>
                      <a:pt x="0" y="45"/>
                    </a:moveTo>
                    <a:cubicBezTo>
                      <a:pt x="27" y="51"/>
                      <a:pt x="60" y="47"/>
                      <a:pt x="78" y="21"/>
                    </a:cubicBezTo>
                    <a:cubicBezTo>
                      <a:pt x="78" y="21"/>
                      <a:pt x="42" y="0"/>
                      <a:pt x="0" y="45"/>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8" name="Freeform 187"/>
              <p:cNvSpPr/>
              <p:nvPr/>
            </p:nvSpPr>
            <p:spPr bwMode="auto">
              <a:xfrm>
                <a:off x="3492" y="709"/>
                <a:ext cx="39" cy="88"/>
              </a:xfrm>
              <a:custGeom>
                <a:avLst/>
                <a:gdLst>
                  <a:gd name="T0" fmla="*/ 23 w 44"/>
                  <a:gd name="T1" fmla="*/ 0 h 99"/>
                  <a:gd name="T2" fmla="*/ 28 w 44"/>
                  <a:gd name="T3" fmla="*/ 99 h 99"/>
                  <a:gd name="T4" fmla="*/ 23 w 44"/>
                  <a:gd name="T5" fmla="*/ 0 h 99"/>
                </a:gdLst>
                <a:ahLst/>
                <a:cxnLst>
                  <a:cxn ang="0">
                    <a:pos x="T0" y="T1"/>
                  </a:cxn>
                  <a:cxn ang="0">
                    <a:pos x="T2" y="T3"/>
                  </a:cxn>
                  <a:cxn ang="0">
                    <a:pos x="T4" y="T5"/>
                  </a:cxn>
                </a:cxnLst>
                <a:rect l="0" t="0" r="r" b="b"/>
                <a:pathLst>
                  <a:path w="44" h="99">
                    <a:moveTo>
                      <a:pt x="23" y="0"/>
                    </a:moveTo>
                    <a:cubicBezTo>
                      <a:pt x="43" y="30"/>
                      <a:pt x="44" y="68"/>
                      <a:pt x="28" y="99"/>
                    </a:cubicBezTo>
                    <a:cubicBezTo>
                      <a:pt x="2" y="75"/>
                      <a:pt x="0" y="28"/>
                      <a:pt x="23" y="0"/>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9" name="Freeform 188"/>
              <p:cNvSpPr/>
              <p:nvPr/>
            </p:nvSpPr>
            <p:spPr bwMode="auto">
              <a:xfrm>
                <a:off x="3513" y="657"/>
                <a:ext cx="69" cy="52"/>
              </a:xfrm>
              <a:custGeom>
                <a:avLst/>
                <a:gdLst>
                  <a:gd name="T0" fmla="*/ 0 w 78"/>
                  <a:gd name="T1" fmla="*/ 59 h 59"/>
                  <a:gd name="T2" fmla="*/ 78 w 78"/>
                  <a:gd name="T3" fmla="*/ 9 h 59"/>
                  <a:gd name="T4" fmla="*/ 78 w 78"/>
                  <a:gd name="T5" fmla="*/ 9 h 59"/>
                  <a:gd name="T6" fmla="*/ 0 w 78"/>
                  <a:gd name="T7" fmla="*/ 59 h 59"/>
                </a:gdLst>
                <a:ahLst/>
                <a:cxnLst>
                  <a:cxn ang="0">
                    <a:pos x="T0" y="T1"/>
                  </a:cxn>
                  <a:cxn ang="0">
                    <a:pos x="T2" y="T3"/>
                  </a:cxn>
                  <a:cxn ang="0">
                    <a:pos x="T4" y="T5"/>
                  </a:cxn>
                  <a:cxn ang="0">
                    <a:pos x="T6" y="T7"/>
                  </a:cxn>
                </a:cxnLst>
                <a:rect l="0" t="0" r="r" b="b"/>
                <a:pathLst>
                  <a:path w="78" h="59">
                    <a:moveTo>
                      <a:pt x="0" y="59"/>
                    </a:moveTo>
                    <a:cubicBezTo>
                      <a:pt x="31" y="57"/>
                      <a:pt x="72" y="44"/>
                      <a:pt x="78" y="9"/>
                    </a:cubicBezTo>
                    <a:cubicBezTo>
                      <a:pt x="78" y="9"/>
                      <a:pt x="78" y="9"/>
                      <a:pt x="78" y="9"/>
                    </a:cubicBezTo>
                    <a:cubicBezTo>
                      <a:pt x="35" y="0"/>
                      <a:pt x="12" y="16"/>
                      <a:pt x="0" y="59"/>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0" name="Freeform 189"/>
              <p:cNvSpPr/>
              <p:nvPr/>
            </p:nvSpPr>
            <p:spPr bwMode="auto">
              <a:xfrm>
                <a:off x="3423" y="676"/>
                <a:ext cx="40" cy="88"/>
              </a:xfrm>
              <a:custGeom>
                <a:avLst/>
                <a:gdLst>
                  <a:gd name="T0" fmla="*/ 21 w 45"/>
                  <a:gd name="T1" fmla="*/ 0 h 99"/>
                  <a:gd name="T2" fmla="*/ 32 w 45"/>
                  <a:gd name="T3" fmla="*/ 99 h 99"/>
                  <a:gd name="T4" fmla="*/ 21 w 45"/>
                  <a:gd name="T5" fmla="*/ 0 h 99"/>
                </a:gdLst>
                <a:ahLst/>
                <a:cxnLst>
                  <a:cxn ang="0">
                    <a:pos x="T0" y="T1"/>
                  </a:cxn>
                  <a:cxn ang="0">
                    <a:pos x="T2" y="T3"/>
                  </a:cxn>
                  <a:cxn ang="0">
                    <a:pos x="T4" y="T5"/>
                  </a:cxn>
                </a:cxnLst>
                <a:rect l="0" t="0" r="r" b="b"/>
                <a:pathLst>
                  <a:path w="45" h="99">
                    <a:moveTo>
                      <a:pt x="21" y="0"/>
                    </a:moveTo>
                    <a:cubicBezTo>
                      <a:pt x="43" y="30"/>
                      <a:pt x="45" y="67"/>
                      <a:pt x="32" y="99"/>
                    </a:cubicBezTo>
                    <a:cubicBezTo>
                      <a:pt x="4" y="76"/>
                      <a:pt x="0" y="29"/>
                      <a:pt x="21" y="0"/>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1" name="Freeform 190"/>
              <p:cNvSpPr/>
              <p:nvPr/>
            </p:nvSpPr>
            <p:spPr bwMode="auto">
              <a:xfrm>
                <a:off x="3441" y="623"/>
                <a:ext cx="69" cy="53"/>
              </a:xfrm>
              <a:custGeom>
                <a:avLst/>
                <a:gdLst>
                  <a:gd name="T0" fmla="*/ 0 w 77"/>
                  <a:gd name="T1" fmla="*/ 60 h 60"/>
                  <a:gd name="T2" fmla="*/ 77 w 77"/>
                  <a:gd name="T3" fmla="*/ 7 h 60"/>
                  <a:gd name="T4" fmla="*/ 77 w 77"/>
                  <a:gd name="T5" fmla="*/ 7 h 60"/>
                  <a:gd name="T6" fmla="*/ 0 w 77"/>
                  <a:gd name="T7" fmla="*/ 60 h 60"/>
                </a:gdLst>
                <a:ahLst/>
                <a:cxnLst>
                  <a:cxn ang="0">
                    <a:pos x="T0" y="T1"/>
                  </a:cxn>
                  <a:cxn ang="0">
                    <a:pos x="T2" y="T3"/>
                  </a:cxn>
                  <a:cxn ang="0">
                    <a:pos x="T4" y="T5"/>
                  </a:cxn>
                  <a:cxn ang="0">
                    <a:pos x="T6" y="T7"/>
                  </a:cxn>
                </a:cxnLst>
                <a:rect l="0" t="0" r="r" b="b"/>
                <a:pathLst>
                  <a:path w="77" h="60">
                    <a:moveTo>
                      <a:pt x="0" y="60"/>
                    </a:moveTo>
                    <a:cubicBezTo>
                      <a:pt x="32" y="57"/>
                      <a:pt x="72" y="42"/>
                      <a:pt x="77" y="7"/>
                    </a:cubicBezTo>
                    <a:cubicBezTo>
                      <a:pt x="77" y="7"/>
                      <a:pt x="77" y="7"/>
                      <a:pt x="77" y="7"/>
                    </a:cubicBezTo>
                    <a:cubicBezTo>
                      <a:pt x="33" y="0"/>
                      <a:pt x="11" y="17"/>
                      <a:pt x="0" y="60"/>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2" name="Freeform 191"/>
              <p:cNvSpPr/>
              <p:nvPr/>
            </p:nvSpPr>
            <p:spPr bwMode="auto">
              <a:xfrm>
                <a:off x="3227" y="533"/>
                <a:ext cx="294" cy="248"/>
              </a:xfrm>
              <a:custGeom>
                <a:avLst/>
                <a:gdLst>
                  <a:gd name="T0" fmla="*/ 144 w 330"/>
                  <a:gd name="T1" fmla="*/ 77 h 279"/>
                  <a:gd name="T2" fmla="*/ 205 w 330"/>
                  <a:gd name="T3" fmla="*/ 15 h 279"/>
                  <a:gd name="T4" fmla="*/ 211 w 330"/>
                  <a:gd name="T5" fmla="*/ 100 h 279"/>
                  <a:gd name="T6" fmla="*/ 239 w 330"/>
                  <a:gd name="T7" fmla="*/ 154 h 279"/>
                  <a:gd name="T8" fmla="*/ 229 w 330"/>
                  <a:gd name="T9" fmla="*/ 157 h 279"/>
                  <a:gd name="T10" fmla="*/ 156 w 330"/>
                  <a:gd name="T11" fmla="*/ 192 h 279"/>
                  <a:gd name="T12" fmla="*/ 122 w 330"/>
                  <a:gd name="T13" fmla="*/ 130 h 279"/>
                  <a:gd name="T14" fmla="*/ 144 w 330"/>
                  <a:gd name="T15" fmla="*/ 77 h 2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30" h="279">
                    <a:moveTo>
                      <a:pt x="144" y="77"/>
                    </a:moveTo>
                    <a:cubicBezTo>
                      <a:pt x="157" y="50"/>
                      <a:pt x="170" y="0"/>
                      <a:pt x="205" y="15"/>
                    </a:cubicBezTo>
                    <a:cubicBezTo>
                      <a:pt x="235" y="28"/>
                      <a:pt x="226" y="76"/>
                      <a:pt x="211" y="100"/>
                    </a:cubicBezTo>
                    <a:cubicBezTo>
                      <a:pt x="314" y="27"/>
                      <a:pt x="330" y="131"/>
                      <a:pt x="239" y="154"/>
                    </a:cubicBezTo>
                    <a:cubicBezTo>
                      <a:pt x="229" y="157"/>
                      <a:pt x="229" y="157"/>
                      <a:pt x="229" y="157"/>
                    </a:cubicBezTo>
                    <a:cubicBezTo>
                      <a:pt x="285" y="219"/>
                      <a:pt x="201" y="279"/>
                      <a:pt x="156" y="192"/>
                    </a:cubicBezTo>
                    <a:cubicBezTo>
                      <a:pt x="100" y="267"/>
                      <a:pt x="17" y="156"/>
                      <a:pt x="122" y="130"/>
                    </a:cubicBezTo>
                    <a:cubicBezTo>
                      <a:pt x="0" y="95"/>
                      <a:pt x="100" y="8"/>
                      <a:pt x="144" y="77"/>
                    </a:cubicBezTo>
                    <a:close/>
                  </a:path>
                </a:pathLst>
              </a:custGeom>
              <a:solidFill>
                <a:srgbClr val="FFDD3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3" name="Freeform 192"/>
              <p:cNvSpPr/>
              <p:nvPr/>
            </p:nvSpPr>
            <p:spPr bwMode="auto">
              <a:xfrm>
                <a:off x="3402" y="649"/>
                <a:ext cx="25" cy="7"/>
              </a:xfrm>
              <a:custGeom>
                <a:avLst/>
                <a:gdLst>
                  <a:gd name="T0" fmla="*/ 26 w 28"/>
                  <a:gd name="T1" fmla="*/ 0 h 8"/>
                  <a:gd name="T2" fmla="*/ 12 w 28"/>
                  <a:gd name="T3" fmla="*/ 1 h 8"/>
                  <a:gd name="T4" fmla="*/ 1 w 28"/>
                  <a:gd name="T5" fmla="*/ 4 h 8"/>
                  <a:gd name="T6" fmla="*/ 1 w 28"/>
                  <a:gd name="T7" fmla="*/ 6 h 8"/>
                  <a:gd name="T8" fmla="*/ 13 w 28"/>
                  <a:gd name="T9" fmla="*/ 7 h 8"/>
                  <a:gd name="T10" fmla="*/ 27 w 28"/>
                  <a:gd name="T11" fmla="*/ 2 h 8"/>
                  <a:gd name="T12" fmla="*/ 26 w 28"/>
                  <a:gd name="T13" fmla="*/ 0 h 8"/>
                </a:gdLst>
                <a:ahLst/>
                <a:cxnLst>
                  <a:cxn ang="0">
                    <a:pos x="T0" y="T1"/>
                  </a:cxn>
                  <a:cxn ang="0">
                    <a:pos x="T2" y="T3"/>
                  </a:cxn>
                  <a:cxn ang="0">
                    <a:pos x="T4" y="T5"/>
                  </a:cxn>
                  <a:cxn ang="0">
                    <a:pos x="T6" y="T7"/>
                  </a:cxn>
                  <a:cxn ang="0">
                    <a:pos x="T8" y="T9"/>
                  </a:cxn>
                  <a:cxn ang="0">
                    <a:pos x="T10" y="T11"/>
                  </a:cxn>
                  <a:cxn ang="0">
                    <a:pos x="T12" y="T13"/>
                  </a:cxn>
                </a:cxnLst>
                <a:rect l="0" t="0" r="r" b="b"/>
                <a:pathLst>
                  <a:path w="28" h="8">
                    <a:moveTo>
                      <a:pt x="26" y="0"/>
                    </a:moveTo>
                    <a:cubicBezTo>
                      <a:pt x="22" y="0"/>
                      <a:pt x="17" y="1"/>
                      <a:pt x="12" y="1"/>
                    </a:cubicBezTo>
                    <a:cubicBezTo>
                      <a:pt x="8" y="2"/>
                      <a:pt x="4" y="1"/>
                      <a:pt x="1" y="4"/>
                    </a:cubicBezTo>
                    <a:cubicBezTo>
                      <a:pt x="0" y="4"/>
                      <a:pt x="0" y="5"/>
                      <a:pt x="1" y="6"/>
                    </a:cubicBezTo>
                    <a:cubicBezTo>
                      <a:pt x="4" y="8"/>
                      <a:pt x="9" y="7"/>
                      <a:pt x="13" y="7"/>
                    </a:cubicBezTo>
                    <a:cubicBezTo>
                      <a:pt x="18" y="6"/>
                      <a:pt x="23" y="5"/>
                      <a:pt x="27" y="2"/>
                    </a:cubicBezTo>
                    <a:cubicBezTo>
                      <a:pt x="28" y="2"/>
                      <a:pt x="28" y="0"/>
                      <a:pt x="26"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4" name="Freeform 193"/>
              <p:cNvSpPr/>
              <p:nvPr/>
            </p:nvSpPr>
            <p:spPr bwMode="auto">
              <a:xfrm>
                <a:off x="3399" y="634"/>
                <a:ext cx="26" cy="12"/>
              </a:xfrm>
              <a:custGeom>
                <a:avLst/>
                <a:gdLst>
                  <a:gd name="T0" fmla="*/ 28 w 30"/>
                  <a:gd name="T1" fmla="*/ 1 h 13"/>
                  <a:gd name="T2" fmla="*/ 14 w 30"/>
                  <a:gd name="T3" fmla="*/ 4 h 13"/>
                  <a:gd name="T4" fmla="*/ 1 w 30"/>
                  <a:gd name="T5" fmla="*/ 9 h 13"/>
                  <a:gd name="T6" fmla="*/ 1 w 30"/>
                  <a:gd name="T7" fmla="*/ 11 h 13"/>
                  <a:gd name="T8" fmla="*/ 15 w 30"/>
                  <a:gd name="T9" fmla="*/ 9 h 13"/>
                  <a:gd name="T10" fmla="*/ 29 w 30"/>
                  <a:gd name="T11" fmla="*/ 3 h 13"/>
                  <a:gd name="T12" fmla="*/ 28 w 30"/>
                  <a:gd name="T13" fmla="*/ 1 h 13"/>
                </a:gdLst>
                <a:ahLst/>
                <a:cxnLst>
                  <a:cxn ang="0">
                    <a:pos x="T0" y="T1"/>
                  </a:cxn>
                  <a:cxn ang="0">
                    <a:pos x="T2" y="T3"/>
                  </a:cxn>
                  <a:cxn ang="0">
                    <a:pos x="T4" y="T5"/>
                  </a:cxn>
                  <a:cxn ang="0">
                    <a:pos x="T6" y="T7"/>
                  </a:cxn>
                  <a:cxn ang="0">
                    <a:pos x="T8" y="T9"/>
                  </a:cxn>
                  <a:cxn ang="0">
                    <a:pos x="T10" y="T11"/>
                  </a:cxn>
                  <a:cxn ang="0">
                    <a:pos x="T12" y="T13"/>
                  </a:cxn>
                </a:cxnLst>
                <a:rect l="0" t="0" r="r" b="b"/>
                <a:pathLst>
                  <a:path w="30" h="13">
                    <a:moveTo>
                      <a:pt x="28" y="1"/>
                    </a:moveTo>
                    <a:cubicBezTo>
                      <a:pt x="23" y="1"/>
                      <a:pt x="19" y="3"/>
                      <a:pt x="14" y="4"/>
                    </a:cubicBezTo>
                    <a:cubicBezTo>
                      <a:pt x="10" y="5"/>
                      <a:pt x="4" y="6"/>
                      <a:pt x="1" y="9"/>
                    </a:cubicBezTo>
                    <a:cubicBezTo>
                      <a:pt x="0" y="10"/>
                      <a:pt x="0" y="11"/>
                      <a:pt x="1" y="11"/>
                    </a:cubicBezTo>
                    <a:cubicBezTo>
                      <a:pt x="6" y="13"/>
                      <a:pt x="11" y="10"/>
                      <a:pt x="15" y="9"/>
                    </a:cubicBezTo>
                    <a:cubicBezTo>
                      <a:pt x="20" y="7"/>
                      <a:pt x="25" y="6"/>
                      <a:pt x="29" y="3"/>
                    </a:cubicBezTo>
                    <a:cubicBezTo>
                      <a:pt x="30" y="2"/>
                      <a:pt x="30" y="0"/>
                      <a:pt x="28" y="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5" name="Freeform 194"/>
              <p:cNvSpPr/>
              <p:nvPr/>
            </p:nvSpPr>
            <p:spPr bwMode="auto">
              <a:xfrm>
                <a:off x="3388" y="599"/>
                <a:ext cx="14" cy="35"/>
              </a:xfrm>
              <a:custGeom>
                <a:avLst/>
                <a:gdLst>
                  <a:gd name="T0" fmla="*/ 3 w 16"/>
                  <a:gd name="T1" fmla="*/ 39 h 40"/>
                  <a:gd name="T2" fmla="*/ 10 w 16"/>
                  <a:gd name="T3" fmla="*/ 22 h 40"/>
                  <a:gd name="T4" fmla="*/ 16 w 16"/>
                  <a:gd name="T5" fmla="*/ 2 h 40"/>
                  <a:gd name="T6" fmla="*/ 14 w 16"/>
                  <a:gd name="T7" fmla="*/ 1 h 40"/>
                  <a:gd name="T8" fmla="*/ 0 w 16"/>
                  <a:gd name="T9" fmla="*/ 38 h 40"/>
                  <a:gd name="T10" fmla="*/ 3 w 16"/>
                  <a:gd name="T11" fmla="*/ 39 h 40"/>
                </a:gdLst>
                <a:ahLst/>
                <a:cxnLst>
                  <a:cxn ang="0">
                    <a:pos x="T0" y="T1"/>
                  </a:cxn>
                  <a:cxn ang="0">
                    <a:pos x="T2" y="T3"/>
                  </a:cxn>
                  <a:cxn ang="0">
                    <a:pos x="T4" y="T5"/>
                  </a:cxn>
                  <a:cxn ang="0">
                    <a:pos x="T6" y="T7"/>
                  </a:cxn>
                  <a:cxn ang="0">
                    <a:pos x="T8" y="T9"/>
                  </a:cxn>
                  <a:cxn ang="0">
                    <a:pos x="T10" y="T11"/>
                  </a:cxn>
                </a:cxnLst>
                <a:rect l="0" t="0" r="r" b="b"/>
                <a:pathLst>
                  <a:path w="16" h="40">
                    <a:moveTo>
                      <a:pt x="3" y="39"/>
                    </a:moveTo>
                    <a:cubicBezTo>
                      <a:pt x="6" y="33"/>
                      <a:pt x="8" y="28"/>
                      <a:pt x="10" y="22"/>
                    </a:cubicBezTo>
                    <a:cubicBezTo>
                      <a:pt x="11" y="15"/>
                      <a:pt x="15" y="9"/>
                      <a:pt x="16" y="2"/>
                    </a:cubicBezTo>
                    <a:cubicBezTo>
                      <a:pt x="16" y="1"/>
                      <a:pt x="15" y="0"/>
                      <a:pt x="14" y="1"/>
                    </a:cubicBezTo>
                    <a:cubicBezTo>
                      <a:pt x="4" y="9"/>
                      <a:pt x="4" y="27"/>
                      <a:pt x="0" y="38"/>
                    </a:cubicBezTo>
                    <a:cubicBezTo>
                      <a:pt x="0" y="39"/>
                      <a:pt x="2" y="40"/>
                      <a:pt x="3" y="3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6" name="Freeform 195"/>
              <p:cNvSpPr/>
              <p:nvPr/>
            </p:nvSpPr>
            <p:spPr bwMode="auto">
              <a:xfrm>
                <a:off x="3382" y="608"/>
                <a:ext cx="6" cy="19"/>
              </a:xfrm>
              <a:custGeom>
                <a:avLst/>
                <a:gdLst>
                  <a:gd name="T0" fmla="*/ 3 w 7"/>
                  <a:gd name="T1" fmla="*/ 21 h 22"/>
                  <a:gd name="T2" fmla="*/ 6 w 7"/>
                  <a:gd name="T3" fmla="*/ 12 h 22"/>
                  <a:gd name="T4" fmla="*/ 6 w 7"/>
                  <a:gd name="T5" fmla="*/ 1 h 22"/>
                  <a:gd name="T6" fmla="*/ 4 w 7"/>
                  <a:gd name="T7" fmla="*/ 1 h 22"/>
                  <a:gd name="T8" fmla="*/ 2 w 7"/>
                  <a:gd name="T9" fmla="*/ 9 h 22"/>
                  <a:gd name="T10" fmla="*/ 0 w 7"/>
                  <a:gd name="T11" fmla="*/ 20 h 22"/>
                  <a:gd name="T12" fmla="*/ 3 w 7"/>
                  <a:gd name="T13" fmla="*/ 21 h 22"/>
                </a:gdLst>
                <a:ahLst/>
                <a:cxnLst>
                  <a:cxn ang="0">
                    <a:pos x="T0" y="T1"/>
                  </a:cxn>
                  <a:cxn ang="0">
                    <a:pos x="T2" y="T3"/>
                  </a:cxn>
                  <a:cxn ang="0">
                    <a:pos x="T4" y="T5"/>
                  </a:cxn>
                  <a:cxn ang="0">
                    <a:pos x="T6" y="T7"/>
                  </a:cxn>
                  <a:cxn ang="0">
                    <a:pos x="T8" y="T9"/>
                  </a:cxn>
                  <a:cxn ang="0">
                    <a:pos x="T10" y="T11"/>
                  </a:cxn>
                  <a:cxn ang="0">
                    <a:pos x="T12" y="T13"/>
                  </a:cxn>
                </a:cxnLst>
                <a:rect l="0" t="0" r="r" b="b"/>
                <a:pathLst>
                  <a:path w="7" h="22">
                    <a:moveTo>
                      <a:pt x="3" y="21"/>
                    </a:moveTo>
                    <a:cubicBezTo>
                      <a:pt x="5" y="18"/>
                      <a:pt x="5" y="15"/>
                      <a:pt x="6" y="12"/>
                    </a:cubicBezTo>
                    <a:cubicBezTo>
                      <a:pt x="6" y="8"/>
                      <a:pt x="7" y="5"/>
                      <a:pt x="6" y="1"/>
                    </a:cubicBezTo>
                    <a:cubicBezTo>
                      <a:pt x="6" y="1"/>
                      <a:pt x="5" y="0"/>
                      <a:pt x="4" y="1"/>
                    </a:cubicBezTo>
                    <a:cubicBezTo>
                      <a:pt x="2" y="3"/>
                      <a:pt x="2" y="6"/>
                      <a:pt x="2" y="9"/>
                    </a:cubicBezTo>
                    <a:cubicBezTo>
                      <a:pt x="1" y="12"/>
                      <a:pt x="0" y="16"/>
                      <a:pt x="0" y="20"/>
                    </a:cubicBezTo>
                    <a:cubicBezTo>
                      <a:pt x="0" y="21"/>
                      <a:pt x="2" y="22"/>
                      <a:pt x="3" y="2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7" name="Freeform 196"/>
              <p:cNvSpPr/>
              <p:nvPr/>
            </p:nvSpPr>
            <p:spPr bwMode="auto">
              <a:xfrm>
                <a:off x="3369" y="603"/>
                <a:ext cx="8" cy="27"/>
              </a:xfrm>
              <a:custGeom>
                <a:avLst/>
                <a:gdLst>
                  <a:gd name="T0" fmla="*/ 8 w 9"/>
                  <a:gd name="T1" fmla="*/ 27 h 30"/>
                  <a:gd name="T2" fmla="*/ 4 w 9"/>
                  <a:gd name="T3" fmla="*/ 1 h 30"/>
                  <a:gd name="T4" fmla="*/ 2 w 9"/>
                  <a:gd name="T5" fmla="*/ 1 h 30"/>
                  <a:gd name="T6" fmla="*/ 4 w 9"/>
                  <a:gd name="T7" fmla="*/ 28 h 30"/>
                  <a:gd name="T8" fmla="*/ 8 w 9"/>
                  <a:gd name="T9" fmla="*/ 27 h 30"/>
                </a:gdLst>
                <a:ahLst/>
                <a:cxnLst>
                  <a:cxn ang="0">
                    <a:pos x="T0" y="T1"/>
                  </a:cxn>
                  <a:cxn ang="0">
                    <a:pos x="T2" y="T3"/>
                  </a:cxn>
                  <a:cxn ang="0">
                    <a:pos x="T4" y="T5"/>
                  </a:cxn>
                  <a:cxn ang="0">
                    <a:pos x="T6" y="T7"/>
                  </a:cxn>
                  <a:cxn ang="0">
                    <a:pos x="T8" y="T9"/>
                  </a:cxn>
                </a:cxnLst>
                <a:rect l="0" t="0" r="r" b="b"/>
                <a:pathLst>
                  <a:path w="9" h="30">
                    <a:moveTo>
                      <a:pt x="8" y="27"/>
                    </a:moveTo>
                    <a:cubicBezTo>
                      <a:pt x="8" y="19"/>
                      <a:pt x="9" y="8"/>
                      <a:pt x="4" y="1"/>
                    </a:cubicBezTo>
                    <a:cubicBezTo>
                      <a:pt x="4" y="0"/>
                      <a:pt x="2" y="0"/>
                      <a:pt x="2" y="1"/>
                    </a:cubicBezTo>
                    <a:cubicBezTo>
                      <a:pt x="0" y="10"/>
                      <a:pt x="1" y="21"/>
                      <a:pt x="4" y="28"/>
                    </a:cubicBezTo>
                    <a:cubicBezTo>
                      <a:pt x="5" y="30"/>
                      <a:pt x="9" y="29"/>
                      <a:pt x="8" y="2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8" name="Freeform 197"/>
              <p:cNvSpPr/>
              <p:nvPr/>
            </p:nvSpPr>
            <p:spPr bwMode="auto">
              <a:xfrm>
                <a:off x="3339" y="617"/>
                <a:ext cx="21" cy="15"/>
              </a:xfrm>
              <a:custGeom>
                <a:avLst/>
                <a:gdLst>
                  <a:gd name="T0" fmla="*/ 22 w 24"/>
                  <a:gd name="T1" fmla="*/ 12 h 16"/>
                  <a:gd name="T2" fmla="*/ 12 w 24"/>
                  <a:gd name="T3" fmla="*/ 6 h 16"/>
                  <a:gd name="T4" fmla="*/ 2 w 24"/>
                  <a:gd name="T5" fmla="*/ 1 h 16"/>
                  <a:gd name="T6" fmla="*/ 1 w 24"/>
                  <a:gd name="T7" fmla="*/ 3 h 16"/>
                  <a:gd name="T8" fmla="*/ 9 w 24"/>
                  <a:gd name="T9" fmla="*/ 10 h 16"/>
                  <a:gd name="T10" fmla="*/ 20 w 24"/>
                  <a:gd name="T11" fmla="*/ 15 h 16"/>
                  <a:gd name="T12" fmla="*/ 22 w 24"/>
                  <a:gd name="T13" fmla="*/ 12 h 16"/>
                </a:gdLst>
                <a:ahLst/>
                <a:cxnLst>
                  <a:cxn ang="0">
                    <a:pos x="T0" y="T1"/>
                  </a:cxn>
                  <a:cxn ang="0">
                    <a:pos x="T2" y="T3"/>
                  </a:cxn>
                  <a:cxn ang="0">
                    <a:pos x="T4" y="T5"/>
                  </a:cxn>
                  <a:cxn ang="0">
                    <a:pos x="T6" y="T7"/>
                  </a:cxn>
                  <a:cxn ang="0">
                    <a:pos x="T8" y="T9"/>
                  </a:cxn>
                  <a:cxn ang="0">
                    <a:pos x="T10" y="T11"/>
                  </a:cxn>
                  <a:cxn ang="0">
                    <a:pos x="T12" y="T13"/>
                  </a:cxn>
                </a:cxnLst>
                <a:rect l="0" t="0" r="r" b="b"/>
                <a:pathLst>
                  <a:path w="24" h="16">
                    <a:moveTo>
                      <a:pt x="22" y="12"/>
                    </a:moveTo>
                    <a:cubicBezTo>
                      <a:pt x="18" y="10"/>
                      <a:pt x="15" y="8"/>
                      <a:pt x="12" y="6"/>
                    </a:cubicBezTo>
                    <a:cubicBezTo>
                      <a:pt x="9" y="3"/>
                      <a:pt x="6" y="1"/>
                      <a:pt x="2" y="1"/>
                    </a:cubicBezTo>
                    <a:cubicBezTo>
                      <a:pt x="1" y="0"/>
                      <a:pt x="0" y="2"/>
                      <a:pt x="1" y="3"/>
                    </a:cubicBezTo>
                    <a:cubicBezTo>
                      <a:pt x="3" y="6"/>
                      <a:pt x="6" y="8"/>
                      <a:pt x="9" y="10"/>
                    </a:cubicBezTo>
                    <a:cubicBezTo>
                      <a:pt x="13" y="12"/>
                      <a:pt x="17" y="14"/>
                      <a:pt x="20" y="15"/>
                    </a:cubicBezTo>
                    <a:cubicBezTo>
                      <a:pt x="23" y="16"/>
                      <a:pt x="24" y="13"/>
                      <a:pt x="22" y="1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9" name="Freeform 198"/>
              <p:cNvSpPr/>
              <p:nvPr/>
            </p:nvSpPr>
            <p:spPr bwMode="auto">
              <a:xfrm>
                <a:off x="3338" y="626"/>
                <a:ext cx="17" cy="10"/>
              </a:xfrm>
              <a:custGeom>
                <a:avLst/>
                <a:gdLst>
                  <a:gd name="T0" fmla="*/ 17 w 19"/>
                  <a:gd name="T1" fmla="*/ 7 h 11"/>
                  <a:gd name="T2" fmla="*/ 1 w 19"/>
                  <a:gd name="T3" fmla="*/ 1 h 11"/>
                  <a:gd name="T4" fmla="*/ 1 w 19"/>
                  <a:gd name="T5" fmla="*/ 3 h 11"/>
                  <a:gd name="T6" fmla="*/ 16 w 19"/>
                  <a:gd name="T7" fmla="*/ 11 h 11"/>
                  <a:gd name="T8" fmla="*/ 17 w 19"/>
                  <a:gd name="T9" fmla="*/ 7 h 11"/>
                </a:gdLst>
                <a:ahLst/>
                <a:cxnLst>
                  <a:cxn ang="0">
                    <a:pos x="T0" y="T1"/>
                  </a:cxn>
                  <a:cxn ang="0">
                    <a:pos x="T2" y="T3"/>
                  </a:cxn>
                  <a:cxn ang="0">
                    <a:pos x="T4" y="T5"/>
                  </a:cxn>
                  <a:cxn ang="0">
                    <a:pos x="T6" y="T7"/>
                  </a:cxn>
                  <a:cxn ang="0">
                    <a:pos x="T8" y="T9"/>
                  </a:cxn>
                </a:cxnLst>
                <a:rect l="0" t="0" r="r" b="b"/>
                <a:pathLst>
                  <a:path w="19" h="11">
                    <a:moveTo>
                      <a:pt x="17" y="7"/>
                    </a:moveTo>
                    <a:cubicBezTo>
                      <a:pt x="12" y="6"/>
                      <a:pt x="7" y="0"/>
                      <a:pt x="1" y="1"/>
                    </a:cubicBezTo>
                    <a:cubicBezTo>
                      <a:pt x="1" y="2"/>
                      <a:pt x="0" y="3"/>
                      <a:pt x="1" y="3"/>
                    </a:cubicBezTo>
                    <a:cubicBezTo>
                      <a:pt x="4" y="7"/>
                      <a:pt x="11" y="10"/>
                      <a:pt x="16" y="11"/>
                    </a:cubicBezTo>
                    <a:cubicBezTo>
                      <a:pt x="18" y="11"/>
                      <a:pt x="19" y="8"/>
                      <a:pt x="17" y="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0" name="Freeform 199"/>
              <p:cNvSpPr/>
              <p:nvPr/>
            </p:nvSpPr>
            <p:spPr bwMode="auto">
              <a:xfrm>
                <a:off x="3325" y="630"/>
                <a:ext cx="29" cy="18"/>
              </a:xfrm>
              <a:custGeom>
                <a:avLst/>
                <a:gdLst>
                  <a:gd name="T0" fmla="*/ 29 w 32"/>
                  <a:gd name="T1" fmla="*/ 16 h 20"/>
                  <a:gd name="T2" fmla="*/ 14 w 32"/>
                  <a:gd name="T3" fmla="*/ 6 h 20"/>
                  <a:gd name="T4" fmla="*/ 2 w 32"/>
                  <a:gd name="T5" fmla="*/ 0 h 20"/>
                  <a:gd name="T6" fmla="*/ 1 w 32"/>
                  <a:gd name="T7" fmla="*/ 2 h 20"/>
                  <a:gd name="T8" fmla="*/ 13 w 32"/>
                  <a:gd name="T9" fmla="*/ 12 h 20"/>
                  <a:gd name="T10" fmla="*/ 28 w 32"/>
                  <a:gd name="T11" fmla="*/ 19 h 20"/>
                  <a:gd name="T12" fmla="*/ 29 w 32"/>
                  <a:gd name="T13" fmla="*/ 16 h 20"/>
                </a:gdLst>
                <a:ahLst/>
                <a:cxnLst>
                  <a:cxn ang="0">
                    <a:pos x="T0" y="T1"/>
                  </a:cxn>
                  <a:cxn ang="0">
                    <a:pos x="T2" y="T3"/>
                  </a:cxn>
                  <a:cxn ang="0">
                    <a:pos x="T4" y="T5"/>
                  </a:cxn>
                  <a:cxn ang="0">
                    <a:pos x="T6" y="T7"/>
                  </a:cxn>
                  <a:cxn ang="0">
                    <a:pos x="T8" y="T9"/>
                  </a:cxn>
                  <a:cxn ang="0">
                    <a:pos x="T10" y="T11"/>
                  </a:cxn>
                  <a:cxn ang="0">
                    <a:pos x="T12" y="T13"/>
                  </a:cxn>
                </a:cxnLst>
                <a:rect l="0" t="0" r="r" b="b"/>
                <a:pathLst>
                  <a:path w="32" h="20">
                    <a:moveTo>
                      <a:pt x="29" y="16"/>
                    </a:moveTo>
                    <a:cubicBezTo>
                      <a:pt x="23" y="13"/>
                      <a:pt x="19" y="9"/>
                      <a:pt x="14" y="6"/>
                    </a:cubicBezTo>
                    <a:cubicBezTo>
                      <a:pt x="10" y="3"/>
                      <a:pt x="7" y="0"/>
                      <a:pt x="2" y="0"/>
                    </a:cubicBezTo>
                    <a:cubicBezTo>
                      <a:pt x="1" y="0"/>
                      <a:pt x="0" y="1"/>
                      <a:pt x="1" y="2"/>
                    </a:cubicBezTo>
                    <a:cubicBezTo>
                      <a:pt x="4" y="6"/>
                      <a:pt x="9" y="9"/>
                      <a:pt x="13" y="12"/>
                    </a:cubicBezTo>
                    <a:cubicBezTo>
                      <a:pt x="17" y="15"/>
                      <a:pt x="23" y="18"/>
                      <a:pt x="28" y="19"/>
                    </a:cubicBezTo>
                    <a:cubicBezTo>
                      <a:pt x="31" y="20"/>
                      <a:pt x="32" y="16"/>
                      <a:pt x="29" y="1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1" name="Freeform 200"/>
              <p:cNvSpPr/>
              <p:nvPr/>
            </p:nvSpPr>
            <p:spPr bwMode="auto">
              <a:xfrm>
                <a:off x="3347" y="674"/>
                <a:ext cx="26" cy="21"/>
              </a:xfrm>
              <a:custGeom>
                <a:avLst/>
                <a:gdLst>
                  <a:gd name="T0" fmla="*/ 25 w 29"/>
                  <a:gd name="T1" fmla="*/ 1 h 24"/>
                  <a:gd name="T2" fmla="*/ 10 w 29"/>
                  <a:gd name="T3" fmla="*/ 10 h 24"/>
                  <a:gd name="T4" fmla="*/ 2 w 29"/>
                  <a:gd name="T5" fmla="*/ 18 h 24"/>
                  <a:gd name="T6" fmla="*/ 28 w 29"/>
                  <a:gd name="T7" fmla="*/ 4 h 24"/>
                  <a:gd name="T8" fmla="*/ 25 w 29"/>
                  <a:gd name="T9" fmla="*/ 1 h 24"/>
                </a:gdLst>
                <a:ahLst/>
                <a:cxnLst>
                  <a:cxn ang="0">
                    <a:pos x="T0" y="T1"/>
                  </a:cxn>
                  <a:cxn ang="0">
                    <a:pos x="T2" y="T3"/>
                  </a:cxn>
                  <a:cxn ang="0">
                    <a:pos x="T4" y="T5"/>
                  </a:cxn>
                  <a:cxn ang="0">
                    <a:pos x="T6" y="T7"/>
                  </a:cxn>
                  <a:cxn ang="0">
                    <a:pos x="T8" y="T9"/>
                  </a:cxn>
                </a:cxnLst>
                <a:rect l="0" t="0" r="r" b="b"/>
                <a:pathLst>
                  <a:path w="28" h="24">
                    <a:moveTo>
                      <a:pt x="25" y="1"/>
                    </a:moveTo>
                    <a:cubicBezTo>
                      <a:pt x="20" y="4"/>
                      <a:pt x="15" y="7"/>
                      <a:pt x="10" y="10"/>
                    </a:cubicBezTo>
                    <a:cubicBezTo>
                      <a:pt x="8" y="11"/>
                      <a:pt x="0" y="14"/>
                      <a:pt x="2" y="18"/>
                    </a:cubicBezTo>
                    <a:cubicBezTo>
                      <a:pt x="5" y="24"/>
                      <a:pt x="24" y="7"/>
                      <a:pt x="28" y="4"/>
                    </a:cubicBezTo>
                    <a:cubicBezTo>
                      <a:pt x="29" y="3"/>
                      <a:pt x="27" y="0"/>
                      <a:pt x="25" y="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2" name="Freeform 201"/>
              <p:cNvSpPr/>
              <p:nvPr/>
            </p:nvSpPr>
            <p:spPr bwMode="auto">
              <a:xfrm>
                <a:off x="3350" y="666"/>
                <a:ext cx="16" cy="11"/>
              </a:xfrm>
              <a:custGeom>
                <a:avLst/>
                <a:gdLst>
                  <a:gd name="T0" fmla="*/ 13 w 17"/>
                  <a:gd name="T1" fmla="*/ 1 h 12"/>
                  <a:gd name="T2" fmla="*/ 6 w 17"/>
                  <a:gd name="T3" fmla="*/ 5 h 12"/>
                  <a:gd name="T4" fmla="*/ 0 w 17"/>
                  <a:gd name="T5" fmla="*/ 10 h 12"/>
                  <a:gd name="T6" fmla="*/ 1 w 17"/>
                  <a:gd name="T7" fmla="*/ 11 h 12"/>
                  <a:gd name="T8" fmla="*/ 7 w 17"/>
                  <a:gd name="T9" fmla="*/ 10 h 12"/>
                  <a:gd name="T10" fmla="*/ 15 w 17"/>
                  <a:gd name="T11" fmla="*/ 5 h 12"/>
                  <a:gd name="T12" fmla="*/ 13 w 17"/>
                  <a:gd name="T13" fmla="*/ 1 h 12"/>
                </a:gdLst>
                <a:ahLst/>
                <a:cxnLst>
                  <a:cxn ang="0">
                    <a:pos x="T0" y="T1"/>
                  </a:cxn>
                  <a:cxn ang="0">
                    <a:pos x="T2" y="T3"/>
                  </a:cxn>
                  <a:cxn ang="0">
                    <a:pos x="T4" y="T5"/>
                  </a:cxn>
                  <a:cxn ang="0">
                    <a:pos x="T6" y="T7"/>
                  </a:cxn>
                  <a:cxn ang="0">
                    <a:pos x="T8" y="T9"/>
                  </a:cxn>
                  <a:cxn ang="0">
                    <a:pos x="T10" y="T11"/>
                  </a:cxn>
                  <a:cxn ang="0">
                    <a:pos x="T12" y="T13"/>
                  </a:cxn>
                </a:cxnLst>
                <a:rect l="0" t="0" r="r" b="b"/>
                <a:pathLst>
                  <a:path w="17" h="12">
                    <a:moveTo>
                      <a:pt x="13" y="1"/>
                    </a:moveTo>
                    <a:cubicBezTo>
                      <a:pt x="10" y="3"/>
                      <a:pt x="8" y="4"/>
                      <a:pt x="6" y="5"/>
                    </a:cubicBezTo>
                    <a:cubicBezTo>
                      <a:pt x="4" y="7"/>
                      <a:pt x="1" y="7"/>
                      <a:pt x="0" y="10"/>
                    </a:cubicBezTo>
                    <a:cubicBezTo>
                      <a:pt x="0" y="10"/>
                      <a:pt x="1" y="11"/>
                      <a:pt x="1" y="11"/>
                    </a:cubicBezTo>
                    <a:cubicBezTo>
                      <a:pt x="3" y="12"/>
                      <a:pt x="5" y="11"/>
                      <a:pt x="7" y="10"/>
                    </a:cubicBezTo>
                    <a:cubicBezTo>
                      <a:pt x="10" y="8"/>
                      <a:pt x="13" y="6"/>
                      <a:pt x="15" y="5"/>
                    </a:cubicBezTo>
                    <a:cubicBezTo>
                      <a:pt x="17" y="3"/>
                      <a:pt x="14" y="0"/>
                      <a:pt x="13" y="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3" name="Freeform 202"/>
              <p:cNvSpPr/>
              <p:nvPr/>
            </p:nvSpPr>
            <p:spPr bwMode="auto">
              <a:xfrm>
                <a:off x="3332" y="657"/>
                <a:ext cx="32" cy="18"/>
              </a:xfrm>
              <a:custGeom>
                <a:avLst/>
                <a:gdLst>
                  <a:gd name="T0" fmla="*/ 31 w 36"/>
                  <a:gd name="T1" fmla="*/ 1 h 20"/>
                  <a:gd name="T2" fmla="*/ 13 w 36"/>
                  <a:gd name="T3" fmla="*/ 8 h 20"/>
                  <a:gd name="T4" fmla="*/ 1 w 36"/>
                  <a:gd name="T5" fmla="*/ 18 h 20"/>
                  <a:gd name="T6" fmla="*/ 3 w 36"/>
                  <a:gd name="T7" fmla="*/ 20 h 20"/>
                  <a:gd name="T8" fmla="*/ 17 w 36"/>
                  <a:gd name="T9" fmla="*/ 14 h 20"/>
                  <a:gd name="T10" fmla="*/ 33 w 36"/>
                  <a:gd name="T11" fmla="*/ 5 h 20"/>
                  <a:gd name="T12" fmla="*/ 31 w 36"/>
                  <a:gd name="T13" fmla="*/ 1 h 20"/>
                </a:gdLst>
                <a:ahLst/>
                <a:cxnLst>
                  <a:cxn ang="0">
                    <a:pos x="T0" y="T1"/>
                  </a:cxn>
                  <a:cxn ang="0">
                    <a:pos x="T2" y="T3"/>
                  </a:cxn>
                  <a:cxn ang="0">
                    <a:pos x="T4" y="T5"/>
                  </a:cxn>
                  <a:cxn ang="0">
                    <a:pos x="T6" y="T7"/>
                  </a:cxn>
                  <a:cxn ang="0">
                    <a:pos x="T8" y="T9"/>
                  </a:cxn>
                  <a:cxn ang="0">
                    <a:pos x="T10" y="T11"/>
                  </a:cxn>
                  <a:cxn ang="0">
                    <a:pos x="T12" y="T13"/>
                  </a:cxn>
                </a:cxnLst>
                <a:rect l="0" t="0" r="r" b="b"/>
                <a:pathLst>
                  <a:path w="36" h="20">
                    <a:moveTo>
                      <a:pt x="31" y="1"/>
                    </a:moveTo>
                    <a:cubicBezTo>
                      <a:pt x="25" y="3"/>
                      <a:pt x="19" y="5"/>
                      <a:pt x="13" y="8"/>
                    </a:cubicBezTo>
                    <a:cubicBezTo>
                      <a:pt x="9" y="10"/>
                      <a:pt x="3" y="13"/>
                      <a:pt x="1" y="18"/>
                    </a:cubicBezTo>
                    <a:cubicBezTo>
                      <a:pt x="0" y="19"/>
                      <a:pt x="2" y="20"/>
                      <a:pt x="3" y="20"/>
                    </a:cubicBezTo>
                    <a:cubicBezTo>
                      <a:pt x="8" y="20"/>
                      <a:pt x="13" y="16"/>
                      <a:pt x="17" y="14"/>
                    </a:cubicBezTo>
                    <a:cubicBezTo>
                      <a:pt x="22" y="11"/>
                      <a:pt x="28" y="8"/>
                      <a:pt x="33" y="5"/>
                    </a:cubicBezTo>
                    <a:cubicBezTo>
                      <a:pt x="36" y="4"/>
                      <a:pt x="34" y="0"/>
                      <a:pt x="31" y="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4" name="Freeform 203"/>
              <p:cNvSpPr/>
              <p:nvPr/>
            </p:nvSpPr>
            <p:spPr bwMode="auto">
              <a:xfrm>
                <a:off x="3401" y="670"/>
                <a:ext cx="19" cy="22"/>
              </a:xfrm>
              <a:custGeom>
                <a:avLst/>
                <a:gdLst>
                  <a:gd name="T0" fmla="*/ 20 w 21"/>
                  <a:gd name="T1" fmla="*/ 20 h 25"/>
                  <a:gd name="T2" fmla="*/ 11 w 21"/>
                  <a:gd name="T3" fmla="*/ 10 h 25"/>
                  <a:gd name="T4" fmla="*/ 2 w 21"/>
                  <a:gd name="T5" fmla="*/ 0 h 25"/>
                  <a:gd name="T6" fmla="*/ 0 w 21"/>
                  <a:gd name="T7" fmla="*/ 2 h 25"/>
                  <a:gd name="T8" fmla="*/ 7 w 21"/>
                  <a:gd name="T9" fmla="*/ 12 h 25"/>
                  <a:gd name="T10" fmla="*/ 17 w 21"/>
                  <a:gd name="T11" fmla="*/ 23 h 25"/>
                  <a:gd name="T12" fmla="*/ 20 w 21"/>
                  <a:gd name="T13" fmla="*/ 20 h 25"/>
                </a:gdLst>
                <a:ahLst/>
                <a:cxnLst>
                  <a:cxn ang="0">
                    <a:pos x="T0" y="T1"/>
                  </a:cxn>
                  <a:cxn ang="0">
                    <a:pos x="T2" y="T3"/>
                  </a:cxn>
                  <a:cxn ang="0">
                    <a:pos x="T4" y="T5"/>
                  </a:cxn>
                  <a:cxn ang="0">
                    <a:pos x="T6" y="T7"/>
                  </a:cxn>
                  <a:cxn ang="0">
                    <a:pos x="T8" y="T9"/>
                  </a:cxn>
                  <a:cxn ang="0">
                    <a:pos x="T10" y="T11"/>
                  </a:cxn>
                  <a:cxn ang="0">
                    <a:pos x="T12" y="T13"/>
                  </a:cxn>
                </a:cxnLst>
                <a:rect l="0" t="0" r="r" b="b"/>
                <a:pathLst>
                  <a:path w="21" h="25">
                    <a:moveTo>
                      <a:pt x="20" y="20"/>
                    </a:moveTo>
                    <a:cubicBezTo>
                      <a:pt x="17" y="17"/>
                      <a:pt x="14" y="14"/>
                      <a:pt x="11" y="10"/>
                    </a:cubicBezTo>
                    <a:cubicBezTo>
                      <a:pt x="8" y="7"/>
                      <a:pt x="6" y="2"/>
                      <a:pt x="2" y="0"/>
                    </a:cubicBezTo>
                    <a:cubicBezTo>
                      <a:pt x="1" y="0"/>
                      <a:pt x="0" y="1"/>
                      <a:pt x="0" y="2"/>
                    </a:cubicBezTo>
                    <a:cubicBezTo>
                      <a:pt x="1" y="6"/>
                      <a:pt x="4" y="9"/>
                      <a:pt x="7" y="12"/>
                    </a:cubicBezTo>
                    <a:cubicBezTo>
                      <a:pt x="10" y="16"/>
                      <a:pt x="14" y="20"/>
                      <a:pt x="17" y="23"/>
                    </a:cubicBezTo>
                    <a:cubicBezTo>
                      <a:pt x="19" y="25"/>
                      <a:pt x="21" y="22"/>
                      <a:pt x="20" y="2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5" name="Freeform 204"/>
              <p:cNvSpPr/>
              <p:nvPr/>
            </p:nvSpPr>
            <p:spPr bwMode="auto">
              <a:xfrm>
                <a:off x="3394" y="677"/>
                <a:ext cx="12" cy="13"/>
              </a:xfrm>
              <a:custGeom>
                <a:avLst/>
                <a:gdLst>
                  <a:gd name="T0" fmla="*/ 13 w 13"/>
                  <a:gd name="T1" fmla="*/ 13 h 15"/>
                  <a:gd name="T2" fmla="*/ 9 w 13"/>
                  <a:gd name="T3" fmla="*/ 7 h 15"/>
                  <a:gd name="T4" fmla="*/ 3 w 13"/>
                  <a:gd name="T5" fmla="*/ 1 h 15"/>
                  <a:gd name="T6" fmla="*/ 0 w 13"/>
                  <a:gd name="T7" fmla="*/ 3 h 15"/>
                  <a:gd name="T8" fmla="*/ 5 w 13"/>
                  <a:gd name="T9" fmla="*/ 11 h 15"/>
                  <a:gd name="T10" fmla="*/ 12 w 13"/>
                  <a:gd name="T11" fmla="*/ 15 h 15"/>
                  <a:gd name="T12" fmla="*/ 13 w 13"/>
                  <a:gd name="T13" fmla="*/ 13 h 15"/>
                </a:gdLst>
                <a:ahLst/>
                <a:cxnLst>
                  <a:cxn ang="0">
                    <a:pos x="T0" y="T1"/>
                  </a:cxn>
                  <a:cxn ang="0">
                    <a:pos x="T2" y="T3"/>
                  </a:cxn>
                  <a:cxn ang="0">
                    <a:pos x="T4" y="T5"/>
                  </a:cxn>
                  <a:cxn ang="0">
                    <a:pos x="T6" y="T7"/>
                  </a:cxn>
                  <a:cxn ang="0">
                    <a:pos x="T8" y="T9"/>
                  </a:cxn>
                  <a:cxn ang="0">
                    <a:pos x="T10" y="T11"/>
                  </a:cxn>
                  <a:cxn ang="0">
                    <a:pos x="T12" y="T13"/>
                  </a:cxn>
                </a:cxnLst>
                <a:rect l="0" t="0" r="r" b="b"/>
                <a:pathLst>
                  <a:path w="13" h="15">
                    <a:moveTo>
                      <a:pt x="13" y="13"/>
                    </a:moveTo>
                    <a:cubicBezTo>
                      <a:pt x="12" y="11"/>
                      <a:pt x="11" y="9"/>
                      <a:pt x="9" y="7"/>
                    </a:cubicBezTo>
                    <a:cubicBezTo>
                      <a:pt x="8" y="4"/>
                      <a:pt x="6" y="1"/>
                      <a:pt x="3" y="1"/>
                    </a:cubicBezTo>
                    <a:cubicBezTo>
                      <a:pt x="1" y="0"/>
                      <a:pt x="0" y="2"/>
                      <a:pt x="0" y="3"/>
                    </a:cubicBezTo>
                    <a:cubicBezTo>
                      <a:pt x="1" y="6"/>
                      <a:pt x="3" y="9"/>
                      <a:pt x="5" y="11"/>
                    </a:cubicBezTo>
                    <a:cubicBezTo>
                      <a:pt x="7" y="12"/>
                      <a:pt x="9" y="14"/>
                      <a:pt x="12" y="15"/>
                    </a:cubicBezTo>
                    <a:cubicBezTo>
                      <a:pt x="12" y="15"/>
                      <a:pt x="13" y="14"/>
                      <a:pt x="13" y="1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378" name="Freeform 206"/>
            <p:cNvSpPr/>
            <p:nvPr/>
          </p:nvSpPr>
          <p:spPr bwMode="auto">
            <a:xfrm>
              <a:off x="3383" y="676"/>
              <a:ext cx="14" cy="32"/>
            </a:xfrm>
            <a:custGeom>
              <a:avLst/>
              <a:gdLst>
                <a:gd name="T0" fmla="*/ 14 w 15"/>
                <a:gd name="T1" fmla="*/ 32 h 36"/>
                <a:gd name="T2" fmla="*/ 3 w 15"/>
                <a:gd name="T3" fmla="*/ 1 h 36"/>
                <a:gd name="T4" fmla="*/ 0 w 15"/>
                <a:gd name="T5" fmla="*/ 2 h 36"/>
                <a:gd name="T6" fmla="*/ 4 w 15"/>
                <a:gd name="T7" fmla="*/ 17 h 36"/>
                <a:gd name="T8" fmla="*/ 9 w 15"/>
                <a:gd name="T9" fmla="*/ 33 h 36"/>
                <a:gd name="T10" fmla="*/ 14 w 15"/>
                <a:gd name="T11" fmla="*/ 32 h 36"/>
              </a:gdLst>
              <a:ahLst/>
              <a:cxnLst>
                <a:cxn ang="0">
                  <a:pos x="T0" y="T1"/>
                </a:cxn>
                <a:cxn ang="0">
                  <a:pos x="T2" y="T3"/>
                </a:cxn>
                <a:cxn ang="0">
                  <a:pos x="T4" y="T5"/>
                </a:cxn>
                <a:cxn ang="0">
                  <a:pos x="T6" y="T7"/>
                </a:cxn>
                <a:cxn ang="0">
                  <a:pos x="T8" y="T9"/>
                </a:cxn>
                <a:cxn ang="0">
                  <a:pos x="T10" y="T11"/>
                </a:cxn>
              </a:cxnLst>
              <a:rect l="0" t="0" r="r" b="b"/>
              <a:pathLst>
                <a:path w="15" h="36">
                  <a:moveTo>
                    <a:pt x="14" y="32"/>
                  </a:moveTo>
                  <a:cubicBezTo>
                    <a:pt x="11" y="22"/>
                    <a:pt x="10" y="9"/>
                    <a:pt x="3" y="1"/>
                  </a:cubicBezTo>
                  <a:cubicBezTo>
                    <a:pt x="2" y="0"/>
                    <a:pt x="0" y="1"/>
                    <a:pt x="0" y="2"/>
                  </a:cubicBezTo>
                  <a:cubicBezTo>
                    <a:pt x="1" y="7"/>
                    <a:pt x="3" y="12"/>
                    <a:pt x="4" y="17"/>
                  </a:cubicBezTo>
                  <a:cubicBezTo>
                    <a:pt x="6" y="22"/>
                    <a:pt x="7" y="28"/>
                    <a:pt x="9" y="33"/>
                  </a:cubicBezTo>
                  <a:cubicBezTo>
                    <a:pt x="10" y="36"/>
                    <a:pt x="15" y="35"/>
                    <a:pt x="14" y="3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9" name="Freeform 207"/>
            <p:cNvSpPr/>
            <p:nvPr/>
          </p:nvSpPr>
          <p:spPr bwMode="auto">
            <a:xfrm>
              <a:off x="3363" y="625"/>
              <a:ext cx="35" cy="49"/>
            </a:xfrm>
            <a:custGeom>
              <a:avLst/>
              <a:gdLst>
                <a:gd name="T0" fmla="*/ 28 w 39"/>
                <a:gd name="T1" fmla="*/ 9 h 54"/>
                <a:gd name="T2" fmla="*/ 33 w 39"/>
                <a:gd name="T3" fmla="*/ 14 h 54"/>
                <a:gd name="T4" fmla="*/ 36 w 39"/>
                <a:gd name="T5" fmla="*/ 17 h 54"/>
                <a:gd name="T6" fmla="*/ 39 w 39"/>
                <a:gd name="T7" fmla="*/ 30 h 54"/>
                <a:gd name="T8" fmla="*/ 38 w 39"/>
                <a:gd name="T9" fmla="*/ 38 h 54"/>
                <a:gd name="T10" fmla="*/ 9 w 39"/>
                <a:gd name="T11" fmla="*/ 48 h 54"/>
                <a:gd name="T12" fmla="*/ 0 w 39"/>
                <a:gd name="T13" fmla="*/ 32 h 54"/>
                <a:gd name="T14" fmla="*/ 28 w 39"/>
                <a:gd name="T15" fmla="*/ 9 h 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9" h="54">
                  <a:moveTo>
                    <a:pt x="28" y="9"/>
                  </a:moveTo>
                  <a:cubicBezTo>
                    <a:pt x="30" y="10"/>
                    <a:pt x="31" y="11"/>
                    <a:pt x="33" y="14"/>
                  </a:cubicBezTo>
                  <a:cubicBezTo>
                    <a:pt x="36" y="17"/>
                    <a:pt x="36" y="17"/>
                    <a:pt x="36" y="17"/>
                  </a:cubicBezTo>
                  <a:cubicBezTo>
                    <a:pt x="38" y="21"/>
                    <a:pt x="39" y="25"/>
                    <a:pt x="39" y="30"/>
                  </a:cubicBezTo>
                  <a:cubicBezTo>
                    <a:pt x="39" y="33"/>
                    <a:pt x="39" y="36"/>
                    <a:pt x="38" y="38"/>
                  </a:cubicBezTo>
                  <a:cubicBezTo>
                    <a:pt x="33" y="49"/>
                    <a:pt x="19" y="54"/>
                    <a:pt x="9" y="48"/>
                  </a:cubicBezTo>
                  <a:cubicBezTo>
                    <a:pt x="2" y="43"/>
                    <a:pt x="0" y="37"/>
                    <a:pt x="0" y="32"/>
                  </a:cubicBezTo>
                  <a:cubicBezTo>
                    <a:pt x="0" y="16"/>
                    <a:pt x="10" y="0"/>
                    <a:pt x="28" y="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0" name="Freeform 208"/>
            <p:cNvSpPr/>
            <p:nvPr/>
          </p:nvSpPr>
          <p:spPr bwMode="auto">
            <a:xfrm>
              <a:off x="1760" y="2369"/>
              <a:ext cx="325" cy="301"/>
            </a:xfrm>
            <a:custGeom>
              <a:avLst/>
              <a:gdLst>
                <a:gd name="T0" fmla="*/ 144 w 364"/>
                <a:gd name="T1" fmla="*/ 218 h 338"/>
                <a:gd name="T2" fmla="*/ 186 w 364"/>
                <a:gd name="T3" fmla="*/ 308 h 338"/>
                <a:gd name="T4" fmla="*/ 225 w 364"/>
                <a:gd name="T5" fmla="*/ 220 h 338"/>
                <a:gd name="T6" fmla="*/ 276 w 364"/>
                <a:gd name="T7" fmla="*/ 174 h 338"/>
                <a:gd name="T8" fmla="*/ 267 w 364"/>
                <a:gd name="T9" fmla="*/ 167 h 338"/>
                <a:gd name="T10" fmla="*/ 203 w 364"/>
                <a:gd name="T11" fmla="*/ 101 h 338"/>
                <a:gd name="T12" fmla="*/ 143 w 364"/>
                <a:gd name="T13" fmla="*/ 153 h 338"/>
                <a:gd name="T14" fmla="*/ 144 w 364"/>
                <a:gd name="T15" fmla="*/ 218 h 3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4" h="338">
                  <a:moveTo>
                    <a:pt x="144" y="218"/>
                  </a:moveTo>
                  <a:cubicBezTo>
                    <a:pt x="148" y="252"/>
                    <a:pt x="142" y="310"/>
                    <a:pt x="186" y="308"/>
                  </a:cubicBezTo>
                  <a:cubicBezTo>
                    <a:pt x="223" y="306"/>
                    <a:pt x="232" y="251"/>
                    <a:pt x="225" y="220"/>
                  </a:cubicBezTo>
                  <a:cubicBezTo>
                    <a:pt x="305" y="338"/>
                    <a:pt x="364" y="234"/>
                    <a:pt x="276" y="174"/>
                  </a:cubicBezTo>
                  <a:cubicBezTo>
                    <a:pt x="267" y="167"/>
                    <a:pt x="267" y="167"/>
                    <a:pt x="267" y="167"/>
                  </a:cubicBezTo>
                  <a:cubicBezTo>
                    <a:pt x="350" y="123"/>
                    <a:pt x="285" y="27"/>
                    <a:pt x="203" y="101"/>
                  </a:cubicBezTo>
                  <a:cubicBezTo>
                    <a:pt x="174" y="0"/>
                    <a:pt x="41" y="84"/>
                    <a:pt x="143" y="153"/>
                  </a:cubicBezTo>
                  <a:cubicBezTo>
                    <a:pt x="0" y="142"/>
                    <a:pt x="71" y="274"/>
                    <a:pt x="144" y="218"/>
                  </a:cubicBezTo>
                  <a:close/>
                </a:path>
              </a:pathLst>
            </a:custGeom>
            <a:solidFill>
              <a:srgbClr val="FFC8B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1" name="Freeform 209"/>
            <p:cNvSpPr/>
            <p:nvPr/>
          </p:nvSpPr>
          <p:spPr bwMode="auto">
            <a:xfrm>
              <a:off x="1960" y="2526"/>
              <a:ext cx="26" cy="16"/>
            </a:xfrm>
            <a:custGeom>
              <a:avLst/>
              <a:gdLst>
                <a:gd name="T0" fmla="*/ 28 w 29"/>
                <a:gd name="T1" fmla="*/ 15 h 18"/>
                <a:gd name="T2" fmla="*/ 16 w 29"/>
                <a:gd name="T3" fmla="*/ 6 h 18"/>
                <a:gd name="T4" fmla="*/ 1 w 29"/>
                <a:gd name="T5" fmla="*/ 1 h 18"/>
                <a:gd name="T6" fmla="*/ 0 w 29"/>
                <a:gd name="T7" fmla="*/ 3 h 18"/>
                <a:gd name="T8" fmla="*/ 11 w 29"/>
                <a:gd name="T9" fmla="*/ 10 h 18"/>
                <a:gd name="T10" fmla="*/ 26 w 29"/>
                <a:gd name="T11" fmla="*/ 18 h 18"/>
                <a:gd name="T12" fmla="*/ 28 w 29"/>
                <a:gd name="T13" fmla="*/ 15 h 18"/>
              </a:gdLst>
              <a:ahLst/>
              <a:cxnLst>
                <a:cxn ang="0">
                  <a:pos x="T0" y="T1"/>
                </a:cxn>
                <a:cxn ang="0">
                  <a:pos x="T2" y="T3"/>
                </a:cxn>
                <a:cxn ang="0">
                  <a:pos x="T4" y="T5"/>
                </a:cxn>
                <a:cxn ang="0">
                  <a:pos x="T6" y="T7"/>
                </a:cxn>
                <a:cxn ang="0">
                  <a:pos x="T8" y="T9"/>
                </a:cxn>
                <a:cxn ang="0">
                  <a:pos x="T10" y="T11"/>
                </a:cxn>
                <a:cxn ang="0">
                  <a:pos x="T12" y="T13"/>
                </a:cxn>
              </a:cxnLst>
              <a:rect l="0" t="0" r="r" b="b"/>
              <a:pathLst>
                <a:path w="28" h="18">
                  <a:moveTo>
                    <a:pt x="28" y="15"/>
                  </a:moveTo>
                  <a:cubicBezTo>
                    <a:pt x="25" y="11"/>
                    <a:pt x="20" y="8"/>
                    <a:pt x="16" y="6"/>
                  </a:cubicBezTo>
                  <a:cubicBezTo>
                    <a:pt x="12" y="3"/>
                    <a:pt x="6" y="0"/>
                    <a:pt x="1" y="1"/>
                  </a:cubicBezTo>
                  <a:cubicBezTo>
                    <a:pt x="0" y="1"/>
                    <a:pt x="0" y="2"/>
                    <a:pt x="0" y="3"/>
                  </a:cubicBezTo>
                  <a:cubicBezTo>
                    <a:pt x="3" y="7"/>
                    <a:pt x="7" y="8"/>
                    <a:pt x="11" y="10"/>
                  </a:cubicBezTo>
                  <a:cubicBezTo>
                    <a:pt x="16" y="13"/>
                    <a:pt x="21" y="16"/>
                    <a:pt x="26" y="18"/>
                  </a:cubicBezTo>
                  <a:cubicBezTo>
                    <a:pt x="27" y="18"/>
                    <a:pt x="29" y="16"/>
                    <a:pt x="28" y="1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2" name="Freeform 210"/>
            <p:cNvSpPr/>
            <p:nvPr/>
          </p:nvSpPr>
          <p:spPr bwMode="auto">
            <a:xfrm>
              <a:off x="1953" y="2534"/>
              <a:ext cx="25" cy="22"/>
            </a:xfrm>
            <a:custGeom>
              <a:avLst/>
              <a:gdLst>
                <a:gd name="T0" fmla="*/ 28 w 28"/>
                <a:gd name="T1" fmla="*/ 21 h 24"/>
                <a:gd name="T2" fmla="*/ 15 w 28"/>
                <a:gd name="T3" fmla="*/ 9 h 24"/>
                <a:gd name="T4" fmla="*/ 1 w 28"/>
                <a:gd name="T5" fmla="*/ 1 h 24"/>
                <a:gd name="T6" fmla="*/ 0 w 28"/>
                <a:gd name="T7" fmla="*/ 2 h 24"/>
                <a:gd name="T8" fmla="*/ 10 w 28"/>
                <a:gd name="T9" fmla="*/ 12 h 24"/>
                <a:gd name="T10" fmla="*/ 26 w 28"/>
                <a:gd name="T11" fmla="*/ 23 h 24"/>
                <a:gd name="T12" fmla="*/ 28 w 28"/>
                <a:gd name="T13" fmla="*/ 21 h 24"/>
              </a:gdLst>
              <a:ahLst/>
              <a:cxnLst>
                <a:cxn ang="0">
                  <a:pos x="T0" y="T1"/>
                </a:cxn>
                <a:cxn ang="0">
                  <a:pos x="T2" y="T3"/>
                </a:cxn>
                <a:cxn ang="0">
                  <a:pos x="T4" y="T5"/>
                </a:cxn>
                <a:cxn ang="0">
                  <a:pos x="T6" y="T7"/>
                </a:cxn>
                <a:cxn ang="0">
                  <a:pos x="T8" y="T9"/>
                </a:cxn>
                <a:cxn ang="0">
                  <a:pos x="T10" y="T11"/>
                </a:cxn>
                <a:cxn ang="0">
                  <a:pos x="T12" y="T13"/>
                </a:cxn>
              </a:cxnLst>
              <a:rect l="0" t="0" r="r" b="b"/>
              <a:pathLst>
                <a:path w="28" h="24">
                  <a:moveTo>
                    <a:pt x="28" y="21"/>
                  </a:moveTo>
                  <a:cubicBezTo>
                    <a:pt x="24" y="16"/>
                    <a:pt x="19" y="12"/>
                    <a:pt x="15" y="9"/>
                  </a:cubicBezTo>
                  <a:cubicBezTo>
                    <a:pt x="11" y="6"/>
                    <a:pt x="6" y="0"/>
                    <a:pt x="1" y="1"/>
                  </a:cubicBezTo>
                  <a:cubicBezTo>
                    <a:pt x="0" y="1"/>
                    <a:pt x="0" y="1"/>
                    <a:pt x="0" y="2"/>
                  </a:cubicBezTo>
                  <a:cubicBezTo>
                    <a:pt x="1" y="7"/>
                    <a:pt x="7" y="9"/>
                    <a:pt x="10" y="12"/>
                  </a:cubicBezTo>
                  <a:cubicBezTo>
                    <a:pt x="15" y="15"/>
                    <a:pt x="20" y="20"/>
                    <a:pt x="26" y="23"/>
                  </a:cubicBezTo>
                  <a:cubicBezTo>
                    <a:pt x="27" y="24"/>
                    <a:pt x="28" y="22"/>
                    <a:pt x="28" y="2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3" name="Freeform 211"/>
            <p:cNvSpPr/>
            <p:nvPr/>
          </p:nvSpPr>
          <p:spPr bwMode="auto">
            <a:xfrm>
              <a:off x="1931" y="2542"/>
              <a:ext cx="9" cy="42"/>
            </a:xfrm>
            <a:custGeom>
              <a:avLst/>
              <a:gdLst>
                <a:gd name="T0" fmla="*/ 7 w 11"/>
                <a:gd name="T1" fmla="*/ 2 h 48"/>
                <a:gd name="T2" fmla="*/ 7 w 11"/>
                <a:gd name="T3" fmla="*/ 47 h 48"/>
                <a:gd name="T4" fmla="*/ 10 w 11"/>
                <a:gd name="T5" fmla="*/ 46 h 48"/>
                <a:gd name="T6" fmla="*/ 11 w 11"/>
                <a:gd name="T7" fmla="*/ 24 h 48"/>
                <a:gd name="T8" fmla="*/ 10 w 11"/>
                <a:gd name="T9" fmla="*/ 2 h 48"/>
                <a:gd name="T10" fmla="*/ 7 w 11"/>
                <a:gd name="T11" fmla="*/ 2 h 48"/>
              </a:gdLst>
              <a:ahLst/>
              <a:cxnLst>
                <a:cxn ang="0">
                  <a:pos x="T0" y="T1"/>
                </a:cxn>
                <a:cxn ang="0">
                  <a:pos x="T2" y="T3"/>
                </a:cxn>
                <a:cxn ang="0">
                  <a:pos x="T4" y="T5"/>
                </a:cxn>
                <a:cxn ang="0">
                  <a:pos x="T6" y="T7"/>
                </a:cxn>
                <a:cxn ang="0">
                  <a:pos x="T8" y="T9"/>
                </a:cxn>
                <a:cxn ang="0">
                  <a:pos x="T10" y="T11"/>
                </a:cxn>
              </a:cxnLst>
              <a:rect l="0" t="0" r="r" b="b"/>
              <a:pathLst>
                <a:path w="11" h="48">
                  <a:moveTo>
                    <a:pt x="7" y="2"/>
                  </a:moveTo>
                  <a:cubicBezTo>
                    <a:pt x="6" y="16"/>
                    <a:pt x="0" y="34"/>
                    <a:pt x="7" y="47"/>
                  </a:cubicBezTo>
                  <a:cubicBezTo>
                    <a:pt x="8" y="48"/>
                    <a:pt x="10" y="47"/>
                    <a:pt x="10" y="46"/>
                  </a:cubicBezTo>
                  <a:cubicBezTo>
                    <a:pt x="11" y="39"/>
                    <a:pt x="10" y="31"/>
                    <a:pt x="11" y="24"/>
                  </a:cubicBezTo>
                  <a:cubicBezTo>
                    <a:pt x="11" y="16"/>
                    <a:pt x="11" y="9"/>
                    <a:pt x="10" y="2"/>
                  </a:cubicBezTo>
                  <a:cubicBezTo>
                    <a:pt x="10" y="0"/>
                    <a:pt x="7" y="0"/>
                    <a:pt x="7"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4" name="Freeform 212"/>
            <p:cNvSpPr/>
            <p:nvPr/>
          </p:nvSpPr>
          <p:spPr bwMode="auto">
            <a:xfrm>
              <a:off x="1923" y="2547"/>
              <a:ext cx="8" cy="21"/>
            </a:xfrm>
            <a:custGeom>
              <a:avLst/>
              <a:gdLst>
                <a:gd name="T0" fmla="*/ 4 w 9"/>
                <a:gd name="T1" fmla="*/ 2 h 24"/>
                <a:gd name="T2" fmla="*/ 2 w 9"/>
                <a:gd name="T3" fmla="*/ 12 h 24"/>
                <a:gd name="T4" fmla="*/ 1 w 9"/>
                <a:gd name="T5" fmla="*/ 23 h 24"/>
                <a:gd name="T6" fmla="*/ 3 w 9"/>
                <a:gd name="T7" fmla="*/ 23 h 24"/>
                <a:gd name="T8" fmla="*/ 7 w 9"/>
                <a:gd name="T9" fmla="*/ 12 h 24"/>
                <a:gd name="T10" fmla="*/ 8 w 9"/>
                <a:gd name="T11" fmla="*/ 2 h 24"/>
                <a:gd name="T12" fmla="*/ 4 w 9"/>
                <a:gd name="T13" fmla="*/ 2 h 24"/>
              </a:gdLst>
              <a:ahLst/>
              <a:cxnLst>
                <a:cxn ang="0">
                  <a:pos x="T0" y="T1"/>
                </a:cxn>
                <a:cxn ang="0">
                  <a:pos x="T2" y="T3"/>
                </a:cxn>
                <a:cxn ang="0">
                  <a:pos x="T4" y="T5"/>
                </a:cxn>
                <a:cxn ang="0">
                  <a:pos x="T6" y="T7"/>
                </a:cxn>
                <a:cxn ang="0">
                  <a:pos x="T8" y="T9"/>
                </a:cxn>
                <a:cxn ang="0">
                  <a:pos x="T10" y="T11"/>
                </a:cxn>
                <a:cxn ang="0">
                  <a:pos x="T12" y="T13"/>
                </a:cxn>
              </a:cxnLst>
              <a:rect l="0" t="0" r="r" b="b"/>
              <a:pathLst>
                <a:path w="9" h="24">
                  <a:moveTo>
                    <a:pt x="4" y="2"/>
                  </a:moveTo>
                  <a:cubicBezTo>
                    <a:pt x="3" y="5"/>
                    <a:pt x="3" y="9"/>
                    <a:pt x="2" y="12"/>
                  </a:cubicBezTo>
                  <a:cubicBezTo>
                    <a:pt x="1" y="16"/>
                    <a:pt x="0" y="19"/>
                    <a:pt x="1" y="23"/>
                  </a:cubicBezTo>
                  <a:cubicBezTo>
                    <a:pt x="1" y="24"/>
                    <a:pt x="3" y="24"/>
                    <a:pt x="3" y="23"/>
                  </a:cubicBezTo>
                  <a:cubicBezTo>
                    <a:pt x="6" y="20"/>
                    <a:pt x="6" y="16"/>
                    <a:pt x="7" y="12"/>
                  </a:cubicBezTo>
                  <a:cubicBezTo>
                    <a:pt x="8" y="9"/>
                    <a:pt x="9" y="5"/>
                    <a:pt x="8" y="2"/>
                  </a:cubicBezTo>
                  <a:cubicBezTo>
                    <a:pt x="7" y="0"/>
                    <a:pt x="5" y="0"/>
                    <a:pt x="4"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5" name="Freeform 213"/>
            <p:cNvSpPr/>
            <p:nvPr/>
          </p:nvSpPr>
          <p:spPr bwMode="auto">
            <a:xfrm>
              <a:off x="1907" y="2540"/>
              <a:ext cx="16" cy="28"/>
            </a:xfrm>
            <a:custGeom>
              <a:avLst/>
              <a:gdLst>
                <a:gd name="T0" fmla="*/ 14 w 18"/>
                <a:gd name="T1" fmla="*/ 2 h 32"/>
                <a:gd name="T2" fmla="*/ 5 w 18"/>
                <a:gd name="T3" fmla="*/ 15 h 32"/>
                <a:gd name="T4" fmla="*/ 0 w 18"/>
                <a:gd name="T5" fmla="*/ 29 h 32"/>
                <a:gd name="T6" fmla="*/ 2 w 18"/>
                <a:gd name="T7" fmla="*/ 31 h 32"/>
                <a:gd name="T8" fmla="*/ 10 w 18"/>
                <a:gd name="T9" fmla="*/ 21 h 32"/>
                <a:gd name="T10" fmla="*/ 17 w 18"/>
                <a:gd name="T11" fmla="*/ 5 h 32"/>
                <a:gd name="T12" fmla="*/ 14 w 18"/>
                <a:gd name="T13" fmla="*/ 2 h 32"/>
              </a:gdLst>
              <a:ahLst/>
              <a:cxnLst>
                <a:cxn ang="0">
                  <a:pos x="T0" y="T1"/>
                </a:cxn>
                <a:cxn ang="0">
                  <a:pos x="T2" y="T3"/>
                </a:cxn>
                <a:cxn ang="0">
                  <a:pos x="T4" y="T5"/>
                </a:cxn>
                <a:cxn ang="0">
                  <a:pos x="T6" y="T7"/>
                </a:cxn>
                <a:cxn ang="0">
                  <a:pos x="T8" y="T9"/>
                </a:cxn>
                <a:cxn ang="0">
                  <a:pos x="T10" y="T11"/>
                </a:cxn>
                <a:cxn ang="0">
                  <a:pos x="T12" y="T13"/>
                </a:cxn>
              </a:cxnLst>
              <a:rect l="0" t="0" r="r" b="b"/>
              <a:pathLst>
                <a:path w="18" h="32">
                  <a:moveTo>
                    <a:pt x="14" y="2"/>
                  </a:moveTo>
                  <a:cubicBezTo>
                    <a:pt x="10" y="5"/>
                    <a:pt x="7" y="10"/>
                    <a:pt x="5" y="15"/>
                  </a:cubicBezTo>
                  <a:cubicBezTo>
                    <a:pt x="3" y="20"/>
                    <a:pt x="1" y="24"/>
                    <a:pt x="0" y="29"/>
                  </a:cubicBezTo>
                  <a:cubicBezTo>
                    <a:pt x="0" y="30"/>
                    <a:pt x="1" y="32"/>
                    <a:pt x="2" y="31"/>
                  </a:cubicBezTo>
                  <a:cubicBezTo>
                    <a:pt x="7" y="28"/>
                    <a:pt x="8" y="25"/>
                    <a:pt x="10" y="21"/>
                  </a:cubicBezTo>
                  <a:cubicBezTo>
                    <a:pt x="13" y="15"/>
                    <a:pt x="15" y="10"/>
                    <a:pt x="17" y="5"/>
                  </a:cubicBezTo>
                  <a:cubicBezTo>
                    <a:pt x="18" y="3"/>
                    <a:pt x="16" y="0"/>
                    <a:pt x="14"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6" name="Freeform 214"/>
            <p:cNvSpPr/>
            <p:nvPr/>
          </p:nvSpPr>
          <p:spPr bwMode="auto">
            <a:xfrm>
              <a:off x="1880" y="2532"/>
              <a:ext cx="26" cy="10"/>
            </a:xfrm>
            <a:custGeom>
              <a:avLst/>
              <a:gdLst>
                <a:gd name="T0" fmla="*/ 26 w 29"/>
                <a:gd name="T1" fmla="*/ 1 h 11"/>
                <a:gd name="T2" fmla="*/ 1 w 29"/>
                <a:gd name="T3" fmla="*/ 6 h 11"/>
                <a:gd name="T4" fmla="*/ 1 w 29"/>
                <a:gd name="T5" fmla="*/ 9 h 11"/>
                <a:gd name="T6" fmla="*/ 26 w 29"/>
                <a:gd name="T7" fmla="*/ 5 h 11"/>
                <a:gd name="T8" fmla="*/ 26 w 29"/>
                <a:gd name="T9" fmla="*/ 1 h 11"/>
              </a:gdLst>
              <a:ahLst/>
              <a:cxnLst>
                <a:cxn ang="0">
                  <a:pos x="T0" y="T1"/>
                </a:cxn>
                <a:cxn ang="0">
                  <a:pos x="T2" y="T3"/>
                </a:cxn>
                <a:cxn ang="0">
                  <a:pos x="T4" y="T5"/>
                </a:cxn>
                <a:cxn ang="0">
                  <a:pos x="T6" y="T7"/>
                </a:cxn>
                <a:cxn ang="0">
                  <a:pos x="T8" y="T9"/>
                </a:cxn>
              </a:cxnLst>
              <a:rect l="0" t="0" r="r" b="b"/>
              <a:pathLst>
                <a:path w="28" h="11">
                  <a:moveTo>
                    <a:pt x="26" y="1"/>
                  </a:moveTo>
                  <a:cubicBezTo>
                    <a:pt x="18" y="0"/>
                    <a:pt x="8" y="1"/>
                    <a:pt x="1" y="6"/>
                  </a:cubicBezTo>
                  <a:cubicBezTo>
                    <a:pt x="0" y="7"/>
                    <a:pt x="0" y="9"/>
                    <a:pt x="1" y="9"/>
                  </a:cubicBezTo>
                  <a:cubicBezTo>
                    <a:pt x="9" y="11"/>
                    <a:pt x="18" y="6"/>
                    <a:pt x="26" y="5"/>
                  </a:cubicBezTo>
                  <a:cubicBezTo>
                    <a:pt x="29" y="5"/>
                    <a:pt x="29" y="1"/>
                    <a:pt x="26" y="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7" name="Freeform 215"/>
            <p:cNvSpPr/>
            <p:nvPr/>
          </p:nvSpPr>
          <p:spPr bwMode="auto">
            <a:xfrm>
              <a:off x="1882" y="2524"/>
              <a:ext cx="21" cy="8"/>
            </a:xfrm>
            <a:custGeom>
              <a:avLst/>
              <a:gdLst>
                <a:gd name="T0" fmla="*/ 20 w 23"/>
                <a:gd name="T1" fmla="*/ 2 h 9"/>
                <a:gd name="T2" fmla="*/ 1 w 23"/>
                <a:gd name="T3" fmla="*/ 4 h 9"/>
                <a:gd name="T4" fmla="*/ 1 w 23"/>
                <a:gd name="T5" fmla="*/ 6 h 9"/>
                <a:gd name="T6" fmla="*/ 20 w 23"/>
                <a:gd name="T7" fmla="*/ 6 h 9"/>
                <a:gd name="T8" fmla="*/ 20 w 23"/>
                <a:gd name="T9" fmla="*/ 2 h 9"/>
              </a:gdLst>
              <a:ahLst/>
              <a:cxnLst>
                <a:cxn ang="0">
                  <a:pos x="T0" y="T1"/>
                </a:cxn>
                <a:cxn ang="0">
                  <a:pos x="T2" y="T3"/>
                </a:cxn>
                <a:cxn ang="0">
                  <a:pos x="T4" y="T5"/>
                </a:cxn>
                <a:cxn ang="0">
                  <a:pos x="T6" y="T7"/>
                </a:cxn>
                <a:cxn ang="0">
                  <a:pos x="T8" y="T9"/>
                </a:cxn>
              </a:cxnLst>
              <a:rect l="0" t="0" r="r" b="b"/>
              <a:pathLst>
                <a:path w="23" h="9">
                  <a:moveTo>
                    <a:pt x="20" y="2"/>
                  </a:moveTo>
                  <a:cubicBezTo>
                    <a:pt x="15" y="1"/>
                    <a:pt x="6" y="0"/>
                    <a:pt x="1" y="4"/>
                  </a:cubicBezTo>
                  <a:cubicBezTo>
                    <a:pt x="0" y="4"/>
                    <a:pt x="0" y="5"/>
                    <a:pt x="1" y="6"/>
                  </a:cubicBezTo>
                  <a:cubicBezTo>
                    <a:pt x="6" y="9"/>
                    <a:pt x="14" y="6"/>
                    <a:pt x="20" y="6"/>
                  </a:cubicBezTo>
                  <a:cubicBezTo>
                    <a:pt x="22" y="6"/>
                    <a:pt x="23" y="2"/>
                    <a:pt x="20"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8" name="Freeform 216"/>
            <p:cNvSpPr/>
            <p:nvPr/>
          </p:nvSpPr>
          <p:spPr bwMode="auto">
            <a:xfrm>
              <a:off x="1870" y="2512"/>
              <a:ext cx="36" cy="13"/>
            </a:xfrm>
            <a:custGeom>
              <a:avLst/>
              <a:gdLst>
                <a:gd name="T0" fmla="*/ 37 w 40"/>
                <a:gd name="T1" fmla="*/ 1 h 14"/>
                <a:gd name="T2" fmla="*/ 1 w 40"/>
                <a:gd name="T3" fmla="*/ 8 h 14"/>
                <a:gd name="T4" fmla="*/ 2 w 40"/>
                <a:gd name="T5" fmla="*/ 11 h 14"/>
                <a:gd name="T6" fmla="*/ 37 w 40"/>
                <a:gd name="T7" fmla="*/ 5 h 14"/>
                <a:gd name="T8" fmla="*/ 37 w 40"/>
                <a:gd name="T9" fmla="*/ 1 h 14"/>
              </a:gdLst>
              <a:ahLst/>
              <a:cxnLst>
                <a:cxn ang="0">
                  <a:pos x="T0" y="T1"/>
                </a:cxn>
                <a:cxn ang="0">
                  <a:pos x="T2" y="T3"/>
                </a:cxn>
                <a:cxn ang="0">
                  <a:pos x="T4" y="T5"/>
                </a:cxn>
                <a:cxn ang="0">
                  <a:pos x="T6" y="T7"/>
                </a:cxn>
                <a:cxn ang="0">
                  <a:pos x="T8" y="T9"/>
                </a:cxn>
              </a:cxnLst>
              <a:rect l="0" t="0" r="r" b="b"/>
              <a:pathLst>
                <a:path w="40" h="14">
                  <a:moveTo>
                    <a:pt x="37" y="1"/>
                  </a:moveTo>
                  <a:cubicBezTo>
                    <a:pt x="26" y="0"/>
                    <a:pt x="11" y="2"/>
                    <a:pt x="1" y="8"/>
                  </a:cubicBezTo>
                  <a:cubicBezTo>
                    <a:pt x="0" y="9"/>
                    <a:pt x="0" y="11"/>
                    <a:pt x="2" y="11"/>
                  </a:cubicBezTo>
                  <a:cubicBezTo>
                    <a:pt x="13" y="14"/>
                    <a:pt x="25" y="5"/>
                    <a:pt x="37" y="5"/>
                  </a:cubicBezTo>
                  <a:cubicBezTo>
                    <a:pt x="40" y="5"/>
                    <a:pt x="40" y="1"/>
                    <a:pt x="37" y="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9" name="Freeform 217"/>
            <p:cNvSpPr/>
            <p:nvPr/>
          </p:nvSpPr>
          <p:spPr bwMode="auto">
            <a:xfrm>
              <a:off x="1915" y="2466"/>
              <a:ext cx="23" cy="27"/>
            </a:xfrm>
            <a:custGeom>
              <a:avLst/>
              <a:gdLst>
                <a:gd name="T0" fmla="*/ 25 w 26"/>
                <a:gd name="T1" fmla="*/ 26 h 30"/>
                <a:gd name="T2" fmla="*/ 8 w 26"/>
                <a:gd name="T3" fmla="*/ 1 h 30"/>
                <a:gd name="T4" fmla="*/ 5 w 26"/>
                <a:gd name="T5" fmla="*/ 1 h 30"/>
                <a:gd name="T6" fmla="*/ 7 w 26"/>
                <a:gd name="T7" fmla="*/ 10 h 30"/>
                <a:gd name="T8" fmla="*/ 21 w 26"/>
                <a:gd name="T9" fmla="*/ 28 h 30"/>
                <a:gd name="T10" fmla="*/ 25 w 26"/>
                <a:gd name="T11" fmla="*/ 26 h 30"/>
              </a:gdLst>
              <a:ahLst/>
              <a:cxnLst>
                <a:cxn ang="0">
                  <a:pos x="T0" y="T1"/>
                </a:cxn>
                <a:cxn ang="0">
                  <a:pos x="T2" y="T3"/>
                </a:cxn>
                <a:cxn ang="0">
                  <a:pos x="T4" y="T5"/>
                </a:cxn>
                <a:cxn ang="0">
                  <a:pos x="T6" y="T7"/>
                </a:cxn>
                <a:cxn ang="0">
                  <a:pos x="T8" y="T9"/>
                </a:cxn>
                <a:cxn ang="0">
                  <a:pos x="T10" y="T11"/>
                </a:cxn>
              </a:cxnLst>
              <a:rect l="0" t="0" r="r" b="b"/>
              <a:pathLst>
                <a:path w="26" h="30">
                  <a:moveTo>
                    <a:pt x="25" y="26"/>
                  </a:moveTo>
                  <a:cubicBezTo>
                    <a:pt x="21" y="18"/>
                    <a:pt x="15" y="8"/>
                    <a:pt x="8" y="1"/>
                  </a:cubicBezTo>
                  <a:cubicBezTo>
                    <a:pt x="7" y="1"/>
                    <a:pt x="6" y="0"/>
                    <a:pt x="5" y="1"/>
                  </a:cubicBezTo>
                  <a:cubicBezTo>
                    <a:pt x="0" y="3"/>
                    <a:pt x="5" y="7"/>
                    <a:pt x="7" y="10"/>
                  </a:cubicBezTo>
                  <a:cubicBezTo>
                    <a:pt x="12" y="16"/>
                    <a:pt x="16" y="22"/>
                    <a:pt x="21" y="28"/>
                  </a:cubicBezTo>
                  <a:cubicBezTo>
                    <a:pt x="23" y="30"/>
                    <a:pt x="26" y="29"/>
                    <a:pt x="25" y="2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0" name="Freeform 218"/>
            <p:cNvSpPr/>
            <p:nvPr/>
          </p:nvSpPr>
          <p:spPr bwMode="auto">
            <a:xfrm>
              <a:off x="1915" y="2482"/>
              <a:ext cx="13" cy="15"/>
            </a:xfrm>
            <a:custGeom>
              <a:avLst/>
              <a:gdLst>
                <a:gd name="T0" fmla="*/ 13 w 15"/>
                <a:gd name="T1" fmla="*/ 13 h 17"/>
                <a:gd name="T2" fmla="*/ 8 w 15"/>
                <a:gd name="T3" fmla="*/ 5 h 17"/>
                <a:gd name="T4" fmla="*/ 1 w 15"/>
                <a:gd name="T5" fmla="*/ 0 h 17"/>
                <a:gd name="T6" fmla="*/ 0 w 15"/>
                <a:gd name="T7" fmla="*/ 1 h 17"/>
                <a:gd name="T8" fmla="*/ 4 w 15"/>
                <a:gd name="T9" fmla="*/ 8 h 17"/>
                <a:gd name="T10" fmla="*/ 9 w 15"/>
                <a:gd name="T11" fmla="*/ 15 h 17"/>
                <a:gd name="T12" fmla="*/ 13 w 15"/>
                <a:gd name="T13" fmla="*/ 13 h 17"/>
              </a:gdLst>
              <a:ahLst/>
              <a:cxnLst>
                <a:cxn ang="0">
                  <a:pos x="T0" y="T1"/>
                </a:cxn>
                <a:cxn ang="0">
                  <a:pos x="T2" y="T3"/>
                </a:cxn>
                <a:cxn ang="0">
                  <a:pos x="T4" y="T5"/>
                </a:cxn>
                <a:cxn ang="0">
                  <a:pos x="T6" y="T7"/>
                </a:cxn>
                <a:cxn ang="0">
                  <a:pos x="T8" y="T9"/>
                </a:cxn>
                <a:cxn ang="0">
                  <a:pos x="T10" y="T11"/>
                </a:cxn>
                <a:cxn ang="0">
                  <a:pos x="T12" y="T13"/>
                </a:cxn>
              </a:cxnLst>
              <a:rect l="0" t="0" r="r" b="b"/>
              <a:pathLst>
                <a:path w="15" h="17">
                  <a:moveTo>
                    <a:pt x="13" y="13"/>
                  </a:moveTo>
                  <a:cubicBezTo>
                    <a:pt x="12" y="10"/>
                    <a:pt x="10" y="7"/>
                    <a:pt x="8" y="5"/>
                  </a:cubicBezTo>
                  <a:cubicBezTo>
                    <a:pt x="6" y="3"/>
                    <a:pt x="4" y="0"/>
                    <a:pt x="1" y="0"/>
                  </a:cubicBezTo>
                  <a:cubicBezTo>
                    <a:pt x="0" y="0"/>
                    <a:pt x="0" y="1"/>
                    <a:pt x="0" y="1"/>
                  </a:cubicBezTo>
                  <a:cubicBezTo>
                    <a:pt x="0" y="4"/>
                    <a:pt x="2" y="6"/>
                    <a:pt x="4" y="8"/>
                  </a:cubicBezTo>
                  <a:cubicBezTo>
                    <a:pt x="6" y="10"/>
                    <a:pt x="7" y="12"/>
                    <a:pt x="9" y="15"/>
                  </a:cubicBezTo>
                  <a:cubicBezTo>
                    <a:pt x="11" y="17"/>
                    <a:pt x="15" y="15"/>
                    <a:pt x="13" y="1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1" name="Freeform 219"/>
            <p:cNvSpPr/>
            <p:nvPr/>
          </p:nvSpPr>
          <p:spPr bwMode="auto">
            <a:xfrm>
              <a:off x="1894" y="2476"/>
              <a:ext cx="28" cy="31"/>
            </a:xfrm>
            <a:custGeom>
              <a:avLst/>
              <a:gdLst>
                <a:gd name="T0" fmla="*/ 29 w 31"/>
                <a:gd name="T1" fmla="*/ 28 h 35"/>
                <a:gd name="T2" fmla="*/ 16 w 31"/>
                <a:gd name="T3" fmla="*/ 14 h 35"/>
                <a:gd name="T4" fmla="*/ 3 w 31"/>
                <a:gd name="T5" fmla="*/ 1 h 35"/>
                <a:gd name="T6" fmla="*/ 0 w 31"/>
                <a:gd name="T7" fmla="*/ 3 h 35"/>
                <a:gd name="T8" fmla="*/ 9 w 31"/>
                <a:gd name="T9" fmla="*/ 18 h 35"/>
                <a:gd name="T10" fmla="*/ 26 w 31"/>
                <a:gd name="T11" fmla="*/ 33 h 35"/>
                <a:gd name="T12" fmla="*/ 29 w 31"/>
                <a:gd name="T13" fmla="*/ 28 h 35"/>
              </a:gdLst>
              <a:ahLst/>
              <a:cxnLst>
                <a:cxn ang="0">
                  <a:pos x="T0" y="T1"/>
                </a:cxn>
                <a:cxn ang="0">
                  <a:pos x="T2" y="T3"/>
                </a:cxn>
                <a:cxn ang="0">
                  <a:pos x="T4" y="T5"/>
                </a:cxn>
                <a:cxn ang="0">
                  <a:pos x="T6" y="T7"/>
                </a:cxn>
                <a:cxn ang="0">
                  <a:pos x="T8" y="T9"/>
                </a:cxn>
                <a:cxn ang="0">
                  <a:pos x="T10" y="T11"/>
                </a:cxn>
                <a:cxn ang="0">
                  <a:pos x="T12" y="T13"/>
                </a:cxn>
              </a:cxnLst>
              <a:rect l="0" t="0" r="r" b="b"/>
              <a:pathLst>
                <a:path w="31" h="35">
                  <a:moveTo>
                    <a:pt x="29" y="28"/>
                  </a:moveTo>
                  <a:cubicBezTo>
                    <a:pt x="25" y="23"/>
                    <a:pt x="21" y="19"/>
                    <a:pt x="16" y="14"/>
                  </a:cubicBezTo>
                  <a:cubicBezTo>
                    <a:pt x="13" y="9"/>
                    <a:pt x="9" y="2"/>
                    <a:pt x="3" y="1"/>
                  </a:cubicBezTo>
                  <a:cubicBezTo>
                    <a:pt x="2" y="0"/>
                    <a:pt x="0" y="1"/>
                    <a:pt x="0" y="3"/>
                  </a:cubicBezTo>
                  <a:cubicBezTo>
                    <a:pt x="0" y="8"/>
                    <a:pt x="6" y="14"/>
                    <a:pt x="9" y="18"/>
                  </a:cubicBezTo>
                  <a:cubicBezTo>
                    <a:pt x="15" y="23"/>
                    <a:pt x="20" y="28"/>
                    <a:pt x="26" y="33"/>
                  </a:cubicBezTo>
                  <a:cubicBezTo>
                    <a:pt x="29" y="35"/>
                    <a:pt x="31" y="31"/>
                    <a:pt x="29" y="2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2" name="Freeform 220"/>
            <p:cNvSpPr/>
            <p:nvPr/>
          </p:nvSpPr>
          <p:spPr bwMode="auto">
            <a:xfrm>
              <a:off x="1965" y="2492"/>
              <a:ext cx="29" cy="17"/>
            </a:xfrm>
            <a:custGeom>
              <a:avLst/>
              <a:gdLst>
                <a:gd name="T0" fmla="*/ 28 w 32"/>
                <a:gd name="T1" fmla="*/ 2 h 19"/>
                <a:gd name="T2" fmla="*/ 12 w 32"/>
                <a:gd name="T3" fmla="*/ 9 h 19"/>
                <a:gd name="T4" fmla="*/ 1 w 32"/>
                <a:gd name="T5" fmla="*/ 17 h 19"/>
                <a:gd name="T6" fmla="*/ 2 w 32"/>
                <a:gd name="T7" fmla="*/ 19 h 19"/>
                <a:gd name="T8" fmla="*/ 15 w 32"/>
                <a:gd name="T9" fmla="*/ 13 h 19"/>
                <a:gd name="T10" fmla="*/ 30 w 32"/>
                <a:gd name="T11" fmla="*/ 5 h 19"/>
                <a:gd name="T12" fmla="*/ 28 w 32"/>
                <a:gd name="T13" fmla="*/ 2 h 19"/>
              </a:gdLst>
              <a:ahLst/>
              <a:cxnLst>
                <a:cxn ang="0">
                  <a:pos x="T0" y="T1"/>
                </a:cxn>
                <a:cxn ang="0">
                  <a:pos x="T2" y="T3"/>
                </a:cxn>
                <a:cxn ang="0">
                  <a:pos x="T4" y="T5"/>
                </a:cxn>
                <a:cxn ang="0">
                  <a:pos x="T6" y="T7"/>
                </a:cxn>
                <a:cxn ang="0">
                  <a:pos x="T8" y="T9"/>
                </a:cxn>
                <a:cxn ang="0">
                  <a:pos x="T10" y="T11"/>
                </a:cxn>
                <a:cxn ang="0">
                  <a:pos x="T12" y="T13"/>
                </a:cxn>
              </a:cxnLst>
              <a:rect l="0" t="0" r="r" b="b"/>
              <a:pathLst>
                <a:path w="32" h="19">
                  <a:moveTo>
                    <a:pt x="28" y="2"/>
                  </a:moveTo>
                  <a:cubicBezTo>
                    <a:pt x="22" y="4"/>
                    <a:pt x="17" y="6"/>
                    <a:pt x="12" y="9"/>
                  </a:cubicBezTo>
                  <a:cubicBezTo>
                    <a:pt x="8" y="11"/>
                    <a:pt x="3" y="13"/>
                    <a:pt x="1" y="17"/>
                  </a:cubicBezTo>
                  <a:cubicBezTo>
                    <a:pt x="0" y="18"/>
                    <a:pt x="1" y="19"/>
                    <a:pt x="2" y="19"/>
                  </a:cubicBezTo>
                  <a:cubicBezTo>
                    <a:pt x="7" y="19"/>
                    <a:pt x="11" y="16"/>
                    <a:pt x="15" y="13"/>
                  </a:cubicBezTo>
                  <a:cubicBezTo>
                    <a:pt x="20" y="10"/>
                    <a:pt x="25" y="8"/>
                    <a:pt x="30" y="5"/>
                  </a:cubicBezTo>
                  <a:cubicBezTo>
                    <a:pt x="32" y="4"/>
                    <a:pt x="30" y="0"/>
                    <a:pt x="28"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3" name="Freeform 221"/>
            <p:cNvSpPr/>
            <p:nvPr/>
          </p:nvSpPr>
          <p:spPr bwMode="auto">
            <a:xfrm>
              <a:off x="1961" y="2488"/>
              <a:ext cx="18" cy="13"/>
            </a:xfrm>
            <a:custGeom>
              <a:avLst/>
              <a:gdLst>
                <a:gd name="T0" fmla="*/ 18 w 20"/>
                <a:gd name="T1" fmla="*/ 0 h 14"/>
                <a:gd name="T2" fmla="*/ 8 w 20"/>
                <a:gd name="T3" fmla="*/ 3 h 14"/>
                <a:gd name="T4" fmla="*/ 1 w 20"/>
                <a:gd name="T5" fmla="*/ 10 h 14"/>
                <a:gd name="T6" fmla="*/ 10 w 20"/>
                <a:gd name="T7" fmla="*/ 10 h 14"/>
                <a:gd name="T8" fmla="*/ 19 w 20"/>
                <a:gd name="T9" fmla="*/ 2 h 14"/>
                <a:gd name="T10" fmla="*/ 18 w 20"/>
                <a:gd name="T11" fmla="*/ 0 h 14"/>
              </a:gdLst>
              <a:ahLst/>
              <a:cxnLst>
                <a:cxn ang="0">
                  <a:pos x="T0" y="T1"/>
                </a:cxn>
                <a:cxn ang="0">
                  <a:pos x="T2" y="T3"/>
                </a:cxn>
                <a:cxn ang="0">
                  <a:pos x="T4" y="T5"/>
                </a:cxn>
                <a:cxn ang="0">
                  <a:pos x="T6" y="T7"/>
                </a:cxn>
                <a:cxn ang="0">
                  <a:pos x="T8" y="T9"/>
                </a:cxn>
                <a:cxn ang="0">
                  <a:pos x="T10" y="T11"/>
                </a:cxn>
              </a:cxnLst>
              <a:rect l="0" t="0" r="r" b="b"/>
              <a:pathLst>
                <a:path w="20" h="14">
                  <a:moveTo>
                    <a:pt x="18" y="0"/>
                  </a:moveTo>
                  <a:cubicBezTo>
                    <a:pt x="15" y="0"/>
                    <a:pt x="11" y="2"/>
                    <a:pt x="8" y="3"/>
                  </a:cubicBezTo>
                  <a:cubicBezTo>
                    <a:pt x="6" y="4"/>
                    <a:pt x="0" y="7"/>
                    <a:pt x="1" y="10"/>
                  </a:cubicBezTo>
                  <a:cubicBezTo>
                    <a:pt x="2" y="14"/>
                    <a:pt x="8" y="11"/>
                    <a:pt x="10" y="10"/>
                  </a:cubicBezTo>
                  <a:cubicBezTo>
                    <a:pt x="13" y="8"/>
                    <a:pt x="17" y="5"/>
                    <a:pt x="19" y="2"/>
                  </a:cubicBezTo>
                  <a:cubicBezTo>
                    <a:pt x="20" y="2"/>
                    <a:pt x="19" y="1"/>
                    <a:pt x="18"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4" name="Freeform 222"/>
            <p:cNvSpPr/>
            <p:nvPr/>
          </p:nvSpPr>
          <p:spPr bwMode="auto">
            <a:xfrm>
              <a:off x="1950" y="2464"/>
              <a:ext cx="25" cy="31"/>
            </a:xfrm>
            <a:custGeom>
              <a:avLst/>
              <a:gdLst>
                <a:gd name="T0" fmla="*/ 22 w 28"/>
                <a:gd name="T1" fmla="*/ 3 h 35"/>
                <a:gd name="T2" fmla="*/ 11 w 28"/>
                <a:gd name="T3" fmla="*/ 17 h 35"/>
                <a:gd name="T4" fmla="*/ 0 w 28"/>
                <a:gd name="T5" fmla="*/ 32 h 35"/>
                <a:gd name="T6" fmla="*/ 3 w 28"/>
                <a:gd name="T7" fmla="*/ 34 h 35"/>
                <a:gd name="T8" fmla="*/ 14 w 28"/>
                <a:gd name="T9" fmla="*/ 23 h 35"/>
                <a:gd name="T10" fmla="*/ 26 w 28"/>
                <a:gd name="T11" fmla="*/ 6 h 35"/>
                <a:gd name="T12" fmla="*/ 22 w 28"/>
                <a:gd name="T13" fmla="*/ 3 h 35"/>
              </a:gdLst>
              <a:ahLst/>
              <a:cxnLst>
                <a:cxn ang="0">
                  <a:pos x="T0" y="T1"/>
                </a:cxn>
                <a:cxn ang="0">
                  <a:pos x="T2" y="T3"/>
                </a:cxn>
                <a:cxn ang="0">
                  <a:pos x="T4" y="T5"/>
                </a:cxn>
                <a:cxn ang="0">
                  <a:pos x="T6" y="T7"/>
                </a:cxn>
                <a:cxn ang="0">
                  <a:pos x="T8" y="T9"/>
                </a:cxn>
                <a:cxn ang="0">
                  <a:pos x="T10" y="T11"/>
                </a:cxn>
                <a:cxn ang="0">
                  <a:pos x="T12" y="T13"/>
                </a:cxn>
              </a:cxnLst>
              <a:rect l="0" t="0" r="r" b="b"/>
              <a:pathLst>
                <a:path w="28" h="35">
                  <a:moveTo>
                    <a:pt x="22" y="3"/>
                  </a:moveTo>
                  <a:cubicBezTo>
                    <a:pt x="18" y="7"/>
                    <a:pt x="15" y="12"/>
                    <a:pt x="11" y="17"/>
                  </a:cubicBezTo>
                  <a:cubicBezTo>
                    <a:pt x="8" y="22"/>
                    <a:pt x="3" y="27"/>
                    <a:pt x="0" y="32"/>
                  </a:cubicBezTo>
                  <a:cubicBezTo>
                    <a:pt x="0" y="34"/>
                    <a:pt x="2" y="35"/>
                    <a:pt x="3" y="34"/>
                  </a:cubicBezTo>
                  <a:cubicBezTo>
                    <a:pt x="8" y="32"/>
                    <a:pt x="11" y="27"/>
                    <a:pt x="14" y="23"/>
                  </a:cubicBezTo>
                  <a:cubicBezTo>
                    <a:pt x="18" y="17"/>
                    <a:pt x="22" y="12"/>
                    <a:pt x="26" y="6"/>
                  </a:cubicBezTo>
                  <a:cubicBezTo>
                    <a:pt x="28" y="4"/>
                    <a:pt x="24" y="0"/>
                    <a:pt x="22" y="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5" name="Freeform 223"/>
            <p:cNvSpPr/>
            <p:nvPr/>
          </p:nvSpPr>
          <p:spPr bwMode="auto">
            <a:xfrm>
              <a:off x="1913" y="2496"/>
              <a:ext cx="44" cy="48"/>
            </a:xfrm>
            <a:custGeom>
              <a:avLst/>
              <a:gdLst>
                <a:gd name="T0" fmla="*/ 27 w 50"/>
                <a:gd name="T1" fmla="*/ 51 h 54"/>
                <a:gd name="T2" fmla="*/ 35 w 50"/>
                <a:gd name="T3" fmla="*/ 48 h 54"/>
                <a:gd name="T4" fmla="*/ 39 w 50"/>
                <a:gd name="T5" fmla="*/ 46 h 54"/>
                <a:gd name="T6" fmla="*/ 48 w 50"/>
                <a:gd name="T7" fmla="*/ 33 h 54"/>
                <a:gd name="T8" fmla="*/ 49 w 50"/>
                <a:gd name="T9" fmla="*/ 24 h 54"/>
                <a:gd name="T10" fmla="*/ 23 w 50"/>
                <a:gd name="T11" fmla="*/ 3 h 54"/>
                <a:gd name="T12" fmla="*/ 7 w 50"/>
                <a:gd name="T13" fmla="*/ 16 h 54"/>
                <a:gd name="T14" fmla="*/ 27 w 50"/>
                <a:gd name="T15" fmla="*/ 51 h 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0" h="54">
                  <a:moveTo>
                    <a:pt x="27" y="51"/>
                  </a:moveTo>
                  <a:cubicBezTo>
                    <a:pt x="30" y="51"/>
                    <a:pt x="31" y="50"/>
                    <a:pt x="35" y="48"/>
                  </a:cubicBezTo>
                  <a:cubicBezTo>
                    <a:pt x="39" y="46"/>
                    <a:pt x="39" y="46"/>
                    <a:pt x="39" y="46"/>
                  </a:cubicBezTo>
                  <a:cubicBezTo>
                    <a:pt x="43" y="43"/>
                    <a:pt x="46" y="39"/>
                    <a:pt x="48" y="33"/>
                  </a:cubicBezTo>
                  <a:cubicBezTo>
                    <a:pt x="49" y="30"/>
                    <a:pt x="50" y="27"/>
                    <a:pt x="49" y="24"/>
                  </a:cubicBezTo>
                  <a:cubicBezTo>
                    <a:pt x="49" y="11"/>
                    <a:pt x="36" y="0"/>
                    <a:pt x="23" y="3"/>
                  </a:cubicBezTo>
                  <a:cubicBezTo>
                    <a:pt x="14" y="5"/>
                    <a:pt x="9" y="10"/>
                    <a:pt x="7" y="16"/>
                  </a:cubicBezTo>
                  <a:cubicBezTo>
                    <a:pt x="0" y="33"/>
                    <a:pt x="5" y="54"/>
                    <a:pt x="27" y="5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6" name="Freeform 224"/>
            <p:cNvSpPr/>
            <p:nvPr/>
          </p:nvSpPr>
          <p:spPr bwMode="auto">
            <a:xfrm>
              <a:off x="1873" y="2430"/>
              <a:ext cx="532" cy="476"/>
            </a:xfrm>
            <a:custGeom>
              <a:avLst/>
              <a:gdLst>
                <a:gd name="T0" fmla="*/ 328 w 598"/>
                <a:gd name="T1" fmla="*/ 146 h 534"/>
                <a:gd name="T2" fmla="*/ 183 w 598"/>
                <a:gd name="T3" fmla="*/ 76 h 534"/>
                <a:gd name="T4" fmla="*/ 224 w 598"/>
                <a:gd name="T5" fmla="*/ 228 h 534"/>
                <a:gd name="T6" fmla="*/ 207 w 598"/>
                <a:gd name="T7" fmla="*/ 339 h 534"/>
                <a:gd name="T8" fmla="*/ 227 w 598"/>
                <a:gd name="T9" fmla="*/ 339 h 534"/>
                <a:gd name="T10" fmla="*/ 376 w 598"/>
                <a:gd name="T11" fmla="*/ 355 h 534"/>
                <a:gd name="T12" fmla="*/ 399 w 598"/>
                <a:gd name="T13" fmla="*/ 227 h 534"/>
                <a:gd name="T14" fmla="*/ 328 w 598"/>
                <a:gd name="T15" fmla="*/ 146 h 5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98" h="534">
                  <a:moveTo>
                    <a:pt x="328" y="146"/>
                  </a:moveTo>
                  <a:cubicBezTo>
                    <a:pt x="289" y="108"/>
                    <a:pt x="236" y="28"/>
                    <a:pt x="183" y="76"/>
                  </a:cubicBezTo>
                  <a:cubicBezTo>
                    <a:pt x="138" y="117"/>
                    <a:pt x="183" y="196"/>
                    <a:pt x="224" y="228"/>
                  </a:cubicBezTo>
                  <a:cubicBezTo>
                    <a:pt x="0" y="162"/>
                    <a:pt x="35" y="354"/>
                    <a:pt x="207" y="339"/>
                  </a:cubicBezTo>
                  <a:cubicBezTo>
                    <a:pt x="227" y="339"/>
                    <a:pt x="227" y="339"/>
                    <a:pt x="227" y="339"/>
                  </a:cubicBezTo>
                  <a:cubicBezTo>
                    <a:pt x="168" y="481"/>
                    <a:pt x="350" y="534"/>
                    <a:pt x="376" y="355"/>
                  </a:cubicBezTo>
                  <a:cubicBezTo>
                    <a:pt x="519" y="453"/>
                    <a:pt x="598" y="208"/>
                    <a:pt x="399" y="227"/>
                  </a:cubicBezTo>
                  <a:cubicBezTo>
                    <a:pt x="590" y="92"/>
                    <a:pt x="363" y="0"/>
                    <a:pt x="328" y="146"/>
                  </a:cubicBezTo>
                  <a:close/>
                </a:path>
              </a:pathLst>
            </a:custGeom>
            <a:solidFill>
              <a:srgbClr val="FF6C9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7" name="Freeform 225"/>
            <p:cNvSpPr/>
            <p:nvPr/>
          </p:nvSpPr>
          <p:spPr bwMode="auto">
            <a:xfrm>
              <a:off x="2067" y="2677"/>
              <a:ext cx="46" cy="15"/>
            </a:xfrm>
            <a:custGeom>
              <a:avLst/>
              <a:gdLst>
                <a:gd name="T0" fmla="*/ 3 w 52"/>
                <a:gd name="T1" fmla="*/ 15 h 17"/>
                <a:gd name="T2" fmla="*/ 28 w 52"/>
                <a:gd name="T3" fmla="*/ 15 h 17"/>
                <a:gd name="T4" fmla="*/ 51 w 52"/>
                <a:gd name="T5" fmla="*/ 6 h 17"/>
                <a:gd name="T6" fmla="*/ 50 w 52"/>
                <a:gd name="T7" fmla="*/ 2 h 17"/>
                <a:gd name="T8" fmla="*/ 29 w 52"/>
                <a:gd name="T9" fmla="*/ 5 h 17"/>
                <a:gd name="T10" fmla="*/ 3 w 52"/>
                <a:gd name="T11" fmla="*/ 11 h 17"/>
                <a:gd name="T12" fmla="*/ 3 w 52"/>
                <a:gd name="T13" fmla="*/ 15 h 17"/>
              </a:gdLst>
              <a:ahLst/>
              <a:cxnLst>
                <a:cxn ang="0">
                  <a:pos x="T0" y="T1"/>
                </a:cxn>
                <a:cxn ang="0">
                  <a:pos x="T2" y="T3"/>
                </a:cxn>
                <a:cxn ang="0">
                  <a:pos x="T4" y="T5"/>
                </a:cxn>
                <a:cxn ang="0">
                  <a:pos x="T6" y="T7"/>
                </a:cxn>
                <a:cxn ang="0">
                  <a:pos x="T8" y="T9"/>
                </a:cxn>
                <a:cxn ang="0">
                  <a:pos x="T10" y="T11"/>
                </a:cxn>
                <a:cxn ang="0">
                  <a:pos x="T12" y="T13"/>
                </a:cxn>
              </a:cxnLst>
              <a:rect l="0" t="0" r="r" b="b"/>
              <a:pathLst>
                <a:path w="52" h="17">
                  <a:moveTo>
                    <a:pt x="3" y="15"/>
                  </a:moveTo>
                  <a:cubicBezTo>
                    <a:pt x="11" y="17"/>
                    <a:pt x="20" y="16"/>
                    <a:pt x="28" y="15"/>
                  </a:cubicBezTo>
                  <a:cubicBezTo>
                    <a:pt x="36" y="14"/>
                    <a:pt x="46" y="12"/>
                    <a:pt x="51" y="6"/>
                  </a:cubicBezTo>
                  <a:cubicBezTo>
                    <a:pt x="52" y="4"/>
                    <a:pt x="52" y="2"/>
                    <a:pt x="50" y="2"/>
                  </a:cubicBezTo>
                  <a:cubicBezTo>
                    <a:pt x="43" y="0"/>
                    <a:pt x="36" y="3"/>
                    <a:pt x="29" y="5"/>
                  </a:cubicBezTo>
                  <a:cubicBezTo>
                    <a:pt x="20" y="7"/>
                    <a:pt x="11" y="8"/>
                    <a:pt x="3" y="11"/>
                  </a:cubicBezTo>
                  <a:cubicBezTo>
                    <a:pt x="0" y="11"/>
                    <a:pt x="0" y="15"/>
                    <a:pt x="3" y="15"/>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8" name="Freeform 226"/>
            <p:cNvSpPr/>
            <p:nvPr/>
          </p:nvSpPr>
          <p:spPr bwMode="auto">
            <a:xfrm>
              <a:off x="2062" y="2657"/>
              <a:ext cx="51" cy="11"/>
            </a:xfrm>
            <a:custGeom>
              <a:avLst/>
              <a:gdLst>
                <a:gd name="T0" fmla="*/ 3 w 58"/>
                <a:gd name="T1" fmla="*/ 10 h 13"/>
                <a:gd name="T2" fmla="*/ 31 w 58"/>
                <a:gd name="T3" fmla="*/ 12 h 13"/>
                <a:gd name="T4" fmla="*/ 57 w 58"/>
                <a:gd name="T5" fmla="*/ 8 h 13"/>
                <a:gd name="T6" fmla="*/ 57 w 58"/>
                <a:gd name="T7" fmla="*/ 4 h 13"/>
                <a:gd name="T8" fmla="*/ 31 w 58"/>
                <a:gd name="T9" fmla="*/ 3 h 13"/>
                <a:gd name="T10" fmla="*/ 3 w 58"/>
                <a:gd name="T11" fmla="*/ 6 h 13"/>
                <a:gd name="T12" fmla="*/ 3 w 58"/>
                <a:gd name="T13" fmla="*/ 10 h 13"/>
              </a:gdLst>
              <a:ahLst/>
              <a:cxnLst>
                <a:cxn ang="0">
                  <a:pos x="T0" y="T1"/>
                </a:cxn>
                <a:cxn ang="0">
                  <a:pos x="T2" y="T3"/>
                </a:cxn>
                <a:cxn ang="0">
                  <a:pos x="T4" y="T5"/>
                </a:cxn>
                <a:cxn ang="0">
                  <a:pos x="T6" y="T7"/>
                </a:cxn>
                <a:cxn ang="0">
                  <a:pos x="T8" y="T9"/>
                </a:cxn>
                <a:cxn ang="0">
                  <a:pos x="T10" y="T11"/>
                </a:cxn>
                <a:cxn ang="0">
                  <a:pos x="T12" y="T13"/>
                </a:cxn>
              </a:cxnLst>
              <a:rect l="0" t="0" r="r" b="b"/>
              <a:pathLst>
                <a:path w="57" h="13">
                  <a:moveTo>
                    <a:pt x="3" y="10"/>
                  </a:moveTo>
                  <a:cubicBezTo>
                    <a:pt x="12" y="12"/>
                    <a:pt x="22" y="12"/>
                    <a:pt x="31" y="12"/>
                  </a:cubicBezTo>
                  <a:cubicBezTo>
                    <a:pt x="40" y="12"/>
                    <a:pt x="50" y="13"/>
                    <a:pt x="57" y="8"/>
                  </a:cubicBezTo>
                  <a:cubicBezTo>
                    <a:pt x="58" y="7"/>
                    <a:pt x="58" y="5"/>
                    <a:pt x="57" y="4"/>
                  </a:cubicBezTo>
                  <a:cubicBezTo>
                    <a:pt x="49" y="0"/>
                    <a:pt x="40" y="3"/>
                    <a:pt x="31" y="3"/>
                  </a:cubicBezTo>
                  <a:cubicBezTo>
                    <a:pt x="22" y="4"/>
                    <a:pt x="12" y="4"/>
                    <a:pt x="3" y="6"/>
                  </a:cubicBezTo>
                  <a:cubicBezTo>
                    <a:pt x="0" y="6"/>
                    <a:pt x="1" y="9"/>
                    <a:pt x="3" y="10"/>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9" name="Freeform 227"/>
            <p:cNvSpPr/>
            <p:nvPr/>
          </p:nvSpPr>
          <p:spPr bwMode="auto">
            <a:xfrm>
              <a:off x="2080" y="2584"/>
              <a:ext cx="47" cy="56"/>
            </a:xfrm>
            <a:custGeom>
              <a:avLst/>
              <a:gdLst>
                <a:gd name="T0" fmla="*/ 50 w 52"/>
                <a:gd name="T1" fmla="*/ 58 h 63"/>
                <a:gd name="T2" fmla="*/ 28 w 52"/>
                <a:gd name="T3" fmla="*/ 24 h 63"/>
                <a:gd name="T4" fmla="*/ 4 w 52"/>
                <a:gd name="T5" fmla="*/ 1 h 63"/>
                <a:gd name="T6" fmla="*/ 1 w 52"/>
                <a:gd name="T7" fmla="*/ 4 h 63"/>
                <a:gd name="T8" fmla="*/ 24 w 52"/>
                <a:gd name="T9" fmla="*/ 34 h 63"/>
                <a:gd name="T10" fmla="*/ 47 w 52"/>
                <a:gd name="T11" fmla="*/ 61 h 63"/>
                <a:gd name="T12" fmla="*/ 50 w 52"/>
                <a:gd name="T13" fmla="*/ 58 h 63"/>
              </a:gdLst>
              <a:ahLst/>
              <a:cxnLst>
                <a:cxn ang="0">
                  <a:pos x="T0" y="T1"/>
                </a:cxn>
                <a:cxn ang="0">
                  <a:pos x="T2" y="T3"/>
                </a:cxn>
                <a:cxn ang="0">
                  <a:pos x="T4" y="T5"/>
                </a:cxn>
                <a:cxn ang="0">
                  <a:pos x="T6" y="T7"/>
                </a:cxn>
                <a:cxn ang="0">
                  <a:pos x="T8" y="T9"/>
                </a:cxn>
                <a:cxn ang="0">
                  <a:pos x="T10" y="T11"/>
                </a:cxn>
                <a:cxn ang="0">
                  <a:pos x="T12" y="T13"/>
                </a:cxn>
              </a:cxnLst>
              <a:rect l="0" t="0" r="r" b="b"/>
              <a:pathLst>
                <a:path w="52" h="62">
                  <a:moveTo>
                    <a:pt x="50" y="58"/>
                  </a:moveTo>
                  <a:cubicBezTo>
                    <a:pt x="43" y="47"/>
                    <a:pt x="36" y="35"/>
                    <a:pt x="28" y="24"/>
                  </a:cubicBezTo>
                  <a:cubicBezTo>
                    <a:pt x="22" y="15"/>
                    <a:pt x="15" y="4"/>
                    <a:pt x="4" y="1"/>
                  </a:cubicBezTo>
                  <a:cubicBezTo>
                    <a:pt x="2" y="0"/>
                    <a:pt x="0" y="3"/>
                    <a:pt x="1" y="4"/>
                  </a:cubicBezTo>
                  <a:cubicBezTo>
                    <a:pt x="7" y="15"/>
                    <a:pt x="17" y="24"/>
                    <a:pt x="24" y="34"/>
                  </a:cubicBezTo>
                  <a:cubicBezTo>
                    <a:pt x="31" y="44"/>
                    <a:pt x="38" y="53"/>
                    <a:pt x="47" y="61"/>
                  </a:cubicBezTo>
                  <a:cubicBezTo>
                    <a:pt x="49" y="63"/>
                    <a:pt x="52" y="60"/>
                    <a:pt x="50" y="58"/>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0" name="Freeform 228"/>
            <p:cNvSpPr/>
            <p:nvPr/>
          </p:nvSpPr>
          <p:spPr bwMode="auto">
            <a:xfrm>
              <a:off x="2113" y="2591"/>
              <a:ext cx="20" cy="33"/>
            </a:xfrm>
            <a:custGeom>
              <a:avLst/>
              <a:gdLst>
                <a:gd name="T0" fmla="*/ 21 w 22"/>
                <a:gd name="T1" fmla="*/ 30 h 36"/>
                <a:gd name="T2" fmla="*/ 13 w 22"/>
                <a:gd name="T3" fmla="*/ 15 h 36"/>
                <a:gd name="T4" fmla="*/ 3 w 22"/>
                <a:gd name="T5" fmla="*/ 1 h 36"/>
                <a:gd name="T6" fmla="*/ 0 w 22"/>
                <a:gd name="T7" fmla="*/ 2 h 36"/>
                <a:gd name="T8" fmla="*/ 6 w 22"/>
                <a:gd name="T9" fmla="*/ 19 h 36"/>
                <a:gd name="T10" fmla="*/ 17 w 22"/>
                <a:gd name="T11" fmla="*/ 34 h 36"/>
                <a:gd name="T12" fmla="*/ 21 w 22"/>
                <a:gd name="T13" fmla="*/ 30 h 36"/>
              </a:gdLst>
              <a:ahLst/>
              <a:cxnLst>
                <a:cxn ang="0">
                  <a:pos x="T0" y="T1"/>
                </a:cxn>
                <a:cxn ang="0">
                  <a:pos x="T2" y="T3"/>
                </a:cxn>
                <a:cxn ang="0">
                  <a:pos x="T4" y="T5"/>
                </a:cxn>
                <a:cxn ang="0">
                  <a:pos x="T6" y="T7"/>
                </a:cxn>
                <a:cxn ang="0">
                  <a:pos x="T8" y="T9"/>
                </a:cxn>
                <a:cxn ang="0">
                  <a:pos x="T10" y="T11"/>
                </a:cxn>
                <a:cxn ang="0">
                  <a:pos x="T12" y="T13"/>
                </a:cxn>
              </a:cxnLst>
              <a:rect l="0" t="0" r="r" b="b"/>
              <a:pathLst>
                <a:path w="22" h="36">
                  <a:moveTo>
                    <a:pt x="21" y="30"/>
                  </a:moveTo>
                  <a:cubicBezTo>
                    <a:pt x="19" y="25"/>
                    <a:pt x="16" y="20"/>
                    <a:pt x="13" y="15"/>
                  </a:cubicBezTo>
                  <a:cubicBezTo>
                    <a:pt x="10" y="10"/>
                    <a:pt x="9" y="4"/>
                    <a:pt x="3" y="1"/>
                  </a:cubicBezTo>
                  <a:cubicBezTo>
                    <a:pt x="2" y="0"/>
                    <a:pt x="0" y="1"/>
                    <a:pt x="0" y="2"/>
                  </a:cubicBezTo>
                  <a:cubicBezTo>
                    <a:pt x="0" y="9"/>
                    <a:pt x="3" y="14"/>
                    <a:pt x="6" y="19"/>
                  </a:cubicBezTo>
                  <a:cubicBezTo>
                    <a:pt x="9" y="25"/>
                    <a:pt x="12" y="31"/>
                    <a:pt x="17" y="34"/>
                  </a:cubicBezTo>
                  <a:cubicBezTo>
                    <a:pt x="20" y="36"/>
                    <a:pt x="22" y="33"/>
                    <a:pt x="21" y="30"/>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1" name="Freeform 229"/>
            <p:cNvSpPr/>
            <p:nvPr/>
          </p:nvSpPr>
          <p:spPr bwMode="auto">
            <a:xfrm>
              <a:off x="2130" y="2575"/>
              <a:ext cx="21" cy="49"/>
            </a:xfrm>
            <a:custGeom>
              <a:avLst/>
              <a:gdLst>
                <a:gd name="T0" fmla="*/ 21 w 23"/>
                <a:gd name="T1" fmla="*/ 50 h 56"/>
                <a:gd name="T2" fmla="*/ 10 w 23"/>
                <a:gd name="T3" fmla="*/ 2 h 56"/>
                <a:gd name="T4" fmla="*/ 5 w 23"/>
                <a:gd name="T5" fmla="*/ 3 h 56"/>
                <a:gd name="T6" fmla="*/ 14 w 23"/>
                <a:gd name="T7" fmla="*/ 51 h 56"/>
                <a:gd name="T8" fmla="*/ 21 w 23"/>
                <a:gd name="T9" fmla="*/ 50 h 56"/>
              </a:gdLst>
              <a:ahLst/>
              <a:cxnLst>
                <a:cxn ang="0">
                  <a:pos x="T0" y="T1"/>
                </a:cxn>
                <a:cxn ang="0">
                  <a:pos x="T2" y="T3"/>
                </a:cxn>
                <a:cxn ang="0">
                  <a:pos x="T4" y="T5"/>
                </a:cxn>
                <a:cxn ang="0">
                  <a:pos x="T6" y="T7"/>
                </a:cxn>
                <a:cxn ang="0">
                  <a:pos x="T8" y="T9"/>
                </a:cxn>
              </a:cxnLst>
              <a:rect l="0" t="0" r="r" b="b"/>
              <a:pathLst>
                <a:path w="23" h="56">
                  <a:moveTo>
                    <a:pt x="21" y="50"/>
                  </a:moveTo>
                  <a:cubicBezTo>
                    <a:pt x="23" y="35"/>
                    <a:pt x="17" y="15"/>
                    <a:pt x="10" y="2"/>
                  </a:cubicBezTo>
                  <a:cubicBezTo>
                    <a:pt x="9" y="0"/>
                    <a:pt x="6" y="1"/>
                    <a:pt x="5" y="3"/>
                  </a:cubicBezTo>
                  <a:cubicBezTo>
                    <a:pt x="0" y="18"/>
                    <a:pt x="10" y="36"/>
                    <a:pt x="14" y="51"/>
                  </a:cubicBezTo>
                  <a:cubicBezTo>
                    <a:pt x="15" y="56"/>
                    <a:pt x="21" y="54"/>
                    <a:pt x="21" y="50"/>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2" name="Freeform 230"/>
            <p:cNvSpPr/>
            <p:nvPr/>
          </p:nvSpPr>
          <p:spPr bwMode="auto">
            <a:xfrm>
              <a:off x="2172" y="2581"/>
              <a:ext cx="31" cy="36"/>
            </a:xfrm>
            <a:custGeom>
              <a:avLst/>
              <a:gdLst>
                <a:gd name="T0" fmla="*/ 7 w 35"/>
                <a:gd name="T1" fmla="*/ 38 h 41"/>
                <a:gd name="T2" fmla="*/ 23 w 35"/>
                <a:gd name="T3" fmla="*/ 23 h 41"/>
                <a:gd name="T4" fmla="*/ 35 w 35"/>
                <a:gd name="T5" fmla="*/ 4 h 41"/>
                <a:gd name="T6" fmla="*/ 31 w 35"/>
                <a:gd name="T7" fmla="*/ 1 h 41"/>
                <a:gd name="T8" fmla="*/ 17 w 35"/>
                <a:gd name="T9" fmla="*/ 15 h 41"/>
                <a:gd name="T10" fmla="*/ 3 w 35"/>
                <a:gd name="T11" fmla="*/ 32 h 41"/>
                <a:gd name="T12" fmla="*/ 7 w 35"/>
                <a:gd name="T13" fmla="*/ 38 h 41"/>
              </a:gdLst>
              <a:ahLst/>
              <a:cxnLst>
                <a:cxn ang="0">
                  <a:pos x="T0" y="T1"/>
                </a:cxn>
                <a:cxn ang="0">
                  <a:pos x="T2" y="T3"/>
                </a:cxn>
                <a:cxn ang="0">
                  <a:pos x="T4" y="T5"/>
                </a:cxn>
                <a:cxn ang="0">
                  <a:pos x="T6" y="T7"/>
                </a:cxn>
                <a:cxn ang="0">
                  <a:pos x="T8" y="T9"/>
                </a:cxn>
                <a:cxn ang="0">
                  <a:pos x="T10" y="T11"/>
                </a:cxn>
                <a:cxn ang="0">
                  <a:pos x="T12" y="T13"/>
                </a:cxn>
              </a:cxnLst>
              <a:rect l="0" t="0" r="r" b="b"/>
              <a:pathLst>
                <a:path w="35" h="41">
                  <a:moveTo>
                    <a:pt x="7" y="38"/>
                  </a:moveTo>
                  <a:cubicBezTo>
                    <a:pt x="13" y="34"/>
                    <a:pt x="19" y="28"/>
                    <a:pt x="23" y="23"/>
                  </a:cubicBezTo>
                  <a:cubicBezTo>
                    <a:pt x="28" y="17"/>
                    <a:pt x="33" y="11"/>
                    <a:pt x="35" y="4"/>
                  </a:cubicBezTo>
                  <a:cubicBezTo>
                    <a:pt x="35" y="2"/>
                    <a:pt x="33" y="0"/>
                    <a:pt x="31" y="1"/>
                  </a:cubicBezTo>
                  <a:cubicBezTo>
                    <a:pt x="25" y="4"/>
                    <a:pt x="21" y="10"/>
                    <a:pt x="17" y="15"/>
                  </a:cubicBezTo>
                  <a:cubicBezTo>
                    <a:pt x="13" y="21"/>
                    <a:pt x="8" y="27"/>
                    <a:pt x="3" y="32"/>
                  </a:cubicBezTo>
                  <a:cubicBezTo>
                    <a:pt x="0" y="35"/>
                    <a:pt x="4" y="41"/>
                    <a:pt x="7" y="38"/>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3" name="Freeform 231"/>
            <p:cNvSpPr/>
            <p:nvPr/>
          </p:nvSpPr>
          <p:spPr bwMode="auto">
            <a:xfrm>
              <a:off x="2184" y="2598"/>
              <a:ext cx="26" cy="25"/>
            </a:xfrm>
            <a:custGeom>
              <a:avLst/>
              <a:gdLst>
                <a:gd name="T0" fmla="*/ 8 w 30"/>
                <a:gd name="T1" fmla="*/ 25 h 28"/>
                <a:gd name="T2" fmla="*/ 20 w 30"/>
                <a:gd name="T3" fmla="*/ 15 h 28"/>
                <a:gd name="T4" fmla="*/ 30 w 30"/>
                <a:gd name="T5" fmla="*/ 3 h 28"/>
                <a:gd name="T6" fmla="*/ 28 w 30"/>
                <a:gd name="T7" fmla="*/ 0 h 28"/>
                <a:gd name="T8" fmla="*/ 16 w 30"/>
                <a:gd name="T9" fmla="*/ 7 h 28"/>
                <a:gd name="T10" fmla="*/ 4 w 30"/>
                <a:gd name="T11" fmla="*/ 19 h 28"/>
                <a:gd name="T12" fmla="*/ 8 w 30"/>
                <a:gd name="T13" fmla="*/ 25 h 28"/>
              </a:gdLst>
              <a:ahLst/>
              <a:cxnLst>
                <a:cxn ang="0">
                  <a:pos x="T0" y="T1"/>
                </a:cxn>
                <a:cxn ang="0">
                  <a:pos x="T2" y="T3"/>
                </a:cxn>
                <a:cxn ang="0">
                  <a:pos x="T4" y="T5"/>
                </a:cxn>
                <a:cxn ang="0">
                  <a:pos x="T6" y="T7"/>
                </a:cxn>
                <a:cxn ang="0">
                  <a:pos x="T8" y="T9"/>
                </a:cxn>
                <a:cxn ang="0">
                  <a:pos x="T10" y="T11"/>
                </a:cxn>
                <a:cxn ang="0">
                  <a:pos x="T12" y="T13"/>
                </a:cxn>
              </a:cxnLst>
              <a:rect l="0" t="0" r="r" b="b"/>
              <a:pathLst>
                <a:path w="30" h="28">
                  <a:moveTo>
                    <a:pt x="8" y="25"/>
                  </a:moveTo>
                  <a:cubicBezTo>
                    <a:pt x="12" y="23"/>
                    <a:pt x="16" y="19"/>
                    <a:pt x="20" y="15"/>
                  </a:cubicBezTo>
                  <a:cubicBezTo>
                    <a:pt x="24" y="12"/>
                    <a:pt x="29" y="8"/>
                    <a:pt x="30" y="3"/>
                  </a:cubicBezTo>
                  <a:cubicBezTo>
                    <a:pt x="30" y="1"/>
                    <a:pt x="29" y="0"/>
                    <a:pt x="28" y="0"/>
                  </a:cubicBezTo>
                  <a:cubicBezTo>
                    <a:pt x="23" y="0"/>
                    <a:pt x="19" y="4"/>
                    <a:pt x="16" y="7"/>
                  </a:cubicBezTo>
                  <a:cubicBezTo>
                    <a:pt x="12" y="11"/>
                    <a:pt x="9" y="16"/>
                    <a:pt x="4" y="19"/>
                  </a:cubicBezTo>
                  <a:cubicBezTo>
                    <a:pt x="0" y="22"/>
                    <a:pt x="4" y="28"/>
                    <a:pt x="8" y="25"/>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4" name="Freeform 232"/>
            <p:cNvSpPr/>
            <p:nvPr/>
          </p:nvSpPr>
          <p:spPr bwMode="auto">
            <a:xfrm>
              <a:off x="2192" y="2593"/>
              <a:ext cx="41" cy="48"/>
            </a:xfrm>
            <a:custGeom>
              <a:avLst/>
              <a:gdLst>
                <a:gd name="T0" fmla="*/ 8 w 46"/>
                <a:gd name="T1" fmla="*/ 51 h 54"/>
                <a:gd name="T2" fmla="*/ 29 w 46"/>
                <a:gd name="T3" fmla="*/ 31 h 54"/>
                <a:gd name="T4" fmla="*/ 45 w 46"/>
                <a:gd name="T5" fmla="*/ 4 h 54"/>
                <a:gd name="T6" fmla="*/ 41 w 46"/>
                <a:gd name="T7" fmla="*/ 1 h 54"/>
                <a:gd name="T8" fmla="*/ 24 w 46"/>
                <a:gd name="T9" fmla="*/ 21 h 54"/>
                <a:gd name="T10" fmla="*/ 4 w 46"/>
                <a:gd name="T11" fmla="*/ 46 h 54"/>
                <a:gd name="T12" fmla="*/ 8 w 46"/>
                <a:gd name="T13" fmla="*/ 51 h 54"/>
              </a:gdLst>
              <a:ahLst/>
              <a:cxnLst>
                <a:cxn ang="0">
                  <a:pos x="T0" y="T1"/>
                </a:cxn>
                <a:cxn ang="0">
                  <a:pos x="T2" y="T3"/>
                </a:cxn>
                <a:cxn ang="0">
                  <a:pos x="T4" y="T5"/>
                </a:cxn>
                <a:cxn ang="0">
                  <a:pos x="T6" y="T7"/>
                </a:cxn>
                <a:cxn ang="0">
                  <a:pos x="T8" y="T9"/>
                </a:cxn>
                <a:cxn ang="0">
                  <a:pos x="T10" y="T11"/>
                </a:cxn>
                <a:cxn ang="0">
                  <a:pos x="T12" y="T13"/>
                </a:cxn>
              </a:cxnLst>
              <a:rect l="0" t="0" r="r" b="b"/>
              <a:pathLst>
                <a:path w="46" h="54">
                  <a:moveTo>
                    <a:pt x="8" y="51"/>
                  </a:moveTo>
                  <a:cubicBezTo>
                    <a:pt x="17" y="46"/>
                    <a:pt x="23" y="39"/>
                    <a:pt x="29" y="31"/>
                  </a:cubicBezTo>
                  <a:cubicBezTo>
                    <a:pt x="35" y="23"/>
                    <a:pt x="43" y="14"/>
                    <a:pt x="45" y="4"/>
                  </a:cubicBezTo>
                  <a:cubicBezTo>
                    <a:pt x="46" y="2"/>
                    <a:pt x="43" y="0"/>
                    <a:pt x="41" y="1"/>
                  </a:cubicBezTo>
                  <a:cubicBezTo>
                    <a:pt x="33" y="5"/>
                    <a:pt x="28" y="13"/>
                    <a:pt x="24" y="21"/>
                  </a:cubicBezTo>
                  <a:cubicBezTo>
                    <a:pt x="18" y="30"/>
                    <a:pt x="12" y="39"/>
                    <a:pt x="4" y="46"/>
                  </a:cubicBezTo>
                  <a:cubicBezTo>
                    <a:pt x="0" y="48"/>
                    <a:pt x="5" y="54"/>
                    <a:pt x="8" y="51"/>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5" name="Freeform 233"/>
            <p:cNvSpPr/>
            <p:nvPr/>
          </p:nvSpPr>
          <p:spPr bwMode="auto">
            <a:xfrm>
              <a:off x="2178" y="2697"/>
              <a:ext cx="51" cy="21"/>
            </a:xfrm>
            <a:custGeom>
              <a:avLst/>
              <a:gdLst>
                <a:gd name="T0" fmla="*/ 4 w 57"/>
                <a:gd name="T1" fmla="*/ 8 h 24"/>
                <a:gd name="T2" fmla="*/ 34 w 57"/>
                <a:gd name="T3" fmla="*/ 18 h 24"/>
                <a:gd name="T4" fmla="*/ 56 w 57"/>
                <a:gd name="T5" fmla="*/ 18 h 24"/>
                <a:gd name="T6" fmla="*/ 57 w 57"/>
                <a:gd name="T7" fmla="*/ 15 h 24"/>
                <a:gd name="T8" fmla="*/ 36 w 57"/>
                <a:gd name="T9" fmla="*/ 8 h 24"/>
                <a:gd name="T10" fmla="*/ 6 w 57"/>
                <a:gd name="T11" fmla="*/ 1 h 24"/>
                <a:gd name="T12" fmla="*/ 4 w 57"/>
                <a:gd name="T13" fmla="*/ 8 h 24"/>
              </a:gdLst>
              <a:ahLst/>
              <a:cxnLst>
                <a:cxn ang="0">
                  <a:pos x="T0" y="T1"/>
                </a:cxn>
                <a:cxn ang="0">
                  <a:pos x="T2" y="T3"/>
                </a:cxn>
                <a:cxn ang="0">
                  <a:pos x="T4" y="T5"/>
                </a:cxn>
                <a:cxn ang="0">
                  <a:pos x="T6" y="T7"/>
                </a:cxn>
                <a:cxn ang="0">
                  <a:pos x="T8" y="T9"/>
                </a:cxn>
                <a:cxn ang="0">
                  <a:pos x="T10" y="T11"/>
                </a:cxn>
                <a:cxn ang="0">
                  <a:pos x="T12" y="T13"/>
                </a:cxn>
              </a:cxnLst>
              <a:rect l="0" t="0" r="r" b="b"/>
              <a:pathLst>
                <a:path w="57" h="24">
                  <a:moveTo>
                    <a:pt x="4" y="8"/>
                  </a:moveTo>
                  <a:cubicBezTo>
                    <a:pt x="14" y="12"/>
                    <a:pt x="24" y="16"/>
                    <a:pt x="34" y="18"/>
                  </a:cubicBezTo>
                  <a:cubicBezTo>
                    <a:pt x="40" y="20"/>
                    <a:pt x="51" y="24"/>
                    <a:pt x="56" y="18"/>
                  </a:cubicBezTo>
                  <a:cubicBezTo>
                    <a:pt x="57" y="18"/>
                    <a:pt x="57" y="16"/>
                    <a:pt x="57" y="15"/>
                  </a:cubicBezTo>
                  <a:cubicBezTo>
                    <a:pt x="53" y="9"/>
                    <a:pt x="43" y="9"/>
                    <a:pt x="36" y="8"/>
                  </a:cubicBezTo>
                  <a:cubicBezTo>
                    <a:pt x="26" y="6"/>
                    <a:pt x="16" y="4"/>
                    <a:pt x="6" y="1"/>
                  </a:cubicBezTo>
                  <a:cubicBezTo>
                    <a:pt x="2" y="0"/>
                    <a:pt x="0" y="7"/>
                    <a:pt x="4" y="8"/>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6" name="Freeform 234"/>
            <p:cNvSpPr/>
            <p:nvPr/>
          </p:nvSpPr>
          <p:spPr bwMode="auto">
            <a:xfrm>
              <a:off x="2187" y="2680"/>
              <a:ext cx="30" cy="13"/>
            </a:xfrm>
            <a:custGeom>
              <a:avLst/>
              <a:gdLst>
                <a:gd name="T0" fmla="*/ 5 w 33"/>
                <a:gd name="T1" fmla="*/ 9 h 15"/>
                <a:gd name="T2" fmla="*/ 21 w 33"/>
                <a:gd name="T3" fmla="*/ 14 h 15"/>
                <a:gd name="T4" fmla="*/ 33 w 33"/>
                <a:gd name="T5" fmla="*/ 12 h 15"/>
                <a:gd name="T6" fmla="*/ 33 w 33"/>
                <a:gd name="T7" fmla="*/ 9 h 15"/>
                <a:gd name="T8" fmla="*/ 21 w 33"/>
                <a:gd name="T9" fmla="*/ 5 h 15"/>
                <a:gd name="T10" fmla="*/ 7 w 33"/>
                <a:gd name="T11" fmla="*/ 2 h 15"/>
                <a:gd name="T12" fmla="*/ 5 w 33"/>
                <a:gd name="T13" fmla="*/ 9 h 15"/>
              </a:gdLst>
              <a:ahLst/>
              <a:cxnLst>
                <a:cxn ang="0">
                  <a:pos x="T0" y="T1"/>
                </a:cxn>
                <a:cxn ang="0">
                  <a:pos x="T2" y="T3"/>
                </a:cxn>
                <a:cxn ang="0">
                  <a:pos x="T4" y="T5"/>
                </a:cxn>
                <a:cxn ang="0">
                  <a:pos x="T6" y="T7"/>
                </a:cxn>
                <a:cxn ang="0">
                  <a:pos x="T8" y="T9"/>
                </a:cxn>
                <a:cxn ang="0">
                  <a:pos x="T10" y="T11"/>
                </a:cxn>
                <a:cxn ang="0">
                  <a:pos x="T12" y="T13"/>
                </a:cxn>
              </a:cxnLst>
              <a:rect l="0" t="0" r="r" b="b"/>
              <a:pathLst>
                <a:path w="33" h="15">
                  <a:moveTo>
                    <a:pt x="5" y="9"/>
                  </a:moveTo>
                  <a:cubicBezTo>
                    <a:pt x="10" y="11"/>
                    <a:pt x="15" y="13"/>
                    <a:pt x="21" y="14"/>
                  </a:cubicBezTo>
                  <a:cubicBezTo>
                    <a:pt x="25" y="14"/>
                    <a:pt x="29" y="15"/>
                    <a:pt x="33" y="12"/>
                  </a:cubicBezTo>
                  <a:cubicBezTo>
                    <a:pt x="33" y="11"/>
                    <a:pt x="33" y="10"/>
                    <a:pt x="33" y="9"/>
                  </a:cubicBezTo>
                  <a:cubicBezTo>
                    <a:pt x="30" y="6"/>
                    <a:pt x="25" y="6"/>
                    <a:pt x="21" y="5"/>
                  </a:cubicBezTo>
                  <a:cubicBezTo>
                    <a:pt x="16" y="4"/>
                    <a:pt x="11" y="3"/>
                    <a:pt x="7" y="2"/>
                  </a:cubicBezTo>
                  <a:cubicBezTo>
                    <a:pt x="2" y="0"/>
                    <a:pt x="0" y="8"/>
                    <a:pt x="5" y="9"/>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7" name="Freeform 235"/>
            <p:cNvSpPr/>
            <p:nvPr/>
          </p:nvSpPr>
          <p:spPr bwMode="auto">
            <a:xfrm>
              <a:off x="2185" y="2663"/>
              <a:ext cx="64" cy="18"/>
            </a:xfrm>
            <a:custGeom>
              <a:avLst/>
              <a:gdLst>
                <a:gd name="T0" fmla="*/ 5 w 71"/>
                <a:gd name="T1" fmla="*/ 10 h 21"/>
                <a:gd name="T2" fmla="*/ 39 w 71"/>
                <a:gd name="T3" fmla="*/ 15 h 21"/>
                <a:gd name="T4" fmla="*/ 67 w 71"/>
                <a:gd name="T5" fmla="*/ 18 h 21"/>
                <a:gd name="T6" fmla="*/ 69 w 71"/>
                <a:gd name="T7" fmla="*/ 12 h 21"/>
                <a:gd name="T8" fmla="*/ 43 w 71"/>
                <a:gd name="T9" fmla="*/ 3 h 21"/>
                <a:gd name="T10" fmla="*/ 6 w 71"/>
                <a:gd name="T11" fmla="*/ 1 h 21"/>
                <a:gd name="T12" fmla="*/ 5 w 71"/>
                <a:gd name="T13" fmla="*/ 10 h 21"/>
              </a:gdLst>
              <a:ahLst/>
              <a:cxnLst>
                <a:cxn ang="0">
                  <a:pos x="T0" y="T1"/>
                </a:cxn>
                <a:cxn ang="0">
                  <a:pos x="T2" y="T3"/>
                </a:cxn>
                <a:cxn ang="0">
                  <a:pos x="T4" y="T5"/>
                </a:cxn>
                <a:cxn ang="0">
                  <a:pos x="T6" y="T7"/>
                </a:cxn>
                <a:cxn ang="0">
                  <a:pos x="T8" y="T9"/>
                </a:cxn>
                <a:cxn ang="0">
                  <a:pos x="T10" y="T11"/>
                </a:cxn>
                <a:cxn ang="0">
                  <a:pos x="T12" y="T13"/>
                </a:cxn>
              </a:cxnLst>
              <a:rect l="0" t="0" r="r" b="b"/>
              <a:pathLst>
                <a:path w="71" h="21">
                  <a:moveTo>
                    <a:pt x="5" y="10"/>
                  </a:moveTo>
                  <a:cubicBezTo>
                    <a:pt x="16" y="12"/>
                    <a:pt x="28" y="13"/>
                    <a:pt x="39" y="15"/>
                  </a:cubicBezTo>
                  <a:cubicBezTo>
                    <a:pt x="49" y="17"/>
                    <a:pt x="58" y="21"/>
                    <a:pt x="67" y="18"/>
                  </a:cubicBezTo>
                  <a:cubicBezTo>
                    <a:pt x="70" y="17"/>
                    <a:pt x="71" y="14"/>
                    <a:pt x="69" y="12"/>
                  </a:cubicBezTo>
                  <a:cubicBezTo>
                    <a:pt x="63" y="4"/>
                    <a:pt x="52" y="4"/>
                    <a:pt x="43" y="3"/>
                  </a:cubicBezTo>
                  <a:cubicBezTo>
                    <a:pt x="31" y="1"/>
                    <a:pt x="18" y="0"/>
                    <a:pt x="6" y="1"/>
                  </a:cubicBezTo>
                  <a:cubicBezTo>
                    <a:pt x="1" y="1"/>
                    <a:pt x="0" y="9"/>
                    <a:pt x="5" y="10"/>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8" name="Freeform 236"/>
            <p:cNvSpPr/>
            <p:nvPr/>
          </p:nvSpPr>
          <p:spPr bwMode="auto">
            <a:xfrm>
              <a:off x="2103" y="2709"/>
              <a:ext cx="24" cy="49"/>
            </a:xfrm>
            <a:custGeom>
              <a:avLst/>
              <a:gdLst>
                <a:gd name="T0" fmla="*/ 8 w 27"/>
                <a:gd name="T1" fmla="*/ 51 h 55"/>
                <a:gd name="T2" fmla="*/ 20 w 27"/>
                <a:gd name="T3" fmla="*/ 25 h 55"/>
                <a:gd name="T4" fmla="*/ 26 w 27"/>
                <a:gd name="T5" fmla="*/ 3 h 55"/>
                <a:gd name="T6" fmla="*/ 22 w 27"/>
                <a:gd name="T7" fmla="*/ 2 h 55"/>
                <a:gd name="T8" fmla="*/ 13 w 27"/>
                <a:gd name="T9" fmla="*/ 19 h 55"/>
                <a:gd name="T10" fmla="*/ 2 w 27"/>
                <a:gd name="T11" fmla="*/ 48 h 55"/>
                <a:gd name="T12" fmla="*/ 8 w 27"/>
                <a:gd name="T13" fmla="*/ 51 h 55"/>
              </a:gdLst>
              <a:ahLst/>
              <a:cxnLst>
                <a:cxn ang="0">
                  <a:pos x="T0" y="T1"/>
                </a:cxn>
                <a:cxn ang="0">
                  <a:pos x="T2" y="T3"/>
                </a:cxn>
                <a:cxn ang="0">
                  <a:pos x="T4" y="T5"/>
                </a:cxn>
                <a:cxn ang="0">
                  <a:pos x="T6" y="T7"/>
                </a:cxn>
                <a:cxn ang="0">
                  <a:pos x="T8" y="T9"/>
                </a:cxn>
                <a:cxn ang="0">
                  <a:pos x="T10" y="T11"/>
                </a:cxn>
                <a:cxn ang="0">
                  <a:pos x="T12" y="T13"/>
                </a:cxn>
              </a:cxnLst>
              <a:rect l="0" t="0" r="r" b="b"/>
              <a:pathLst>
                <a:path w="27" h="55">
                  <a:moveTo>
                    <a:pt x="8" y="51"/>
                  </a:moveTo>
                  <a:cubicBezTo>
                    <a:pt x="12" y="43"/>
                    <a:pt x="16" y="34"/>
                    <a:pt x="20" y="25"/>
                  </a:cubicBezTo>
                  <a:cubicBezTo>
                    <a:pt x="23" y="18"/>
                    <a:pt x="27" y="11"/>
                    <a:pt x="26" y="3"/>
                  </a:cubicBezTo>
                  <a:cubicBezTo>
                    <a:pt x="25" y="1"/>
                    <a:pt x="23" y="0"/>
                    <a:pt x="22" y="2"/>
                  </a:cubicBezTo>
                  <a:cubicBezTo>
                    <a:pt x="17" y="7"/>
                    <a:pt x="15" y="13"/>
                    <a:pt x="13" y="19"/>
                  </a:cubicBezTo>
                  <a:cubicBezTo>
                    <a:pt x="10" y="29"/>
                    <a:pt x="6" y="38"/>
                    <a:pt x="2" y="48"/>
                  </a:cubicBezTo>
                  <a:cubicBezTo>
                    <a:pt x="0" y="52"/>
                    <a:pt x="6" y="55"/>
                    <a:pt x="8" y="51"/>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9" name="Freeform 237"/>
            <p:cNvSpPr/>
            <p:nvPr/>
          </p:nvSpPr>
          <p:spPr bwMode="auto">
            <a:xfrm>
              <a:off x="2129" y="2715"/>
              <a:ext cx="17" cy="32"/>
            </a:xfrm>
            <a:custGeom>
              <a:avLst/>
              <a:gdLst>
                <a:gd name="T0" fmla="*/ 3 w 19"/>
                <a:gd name="T1" fmla="*/ 35 h 36"/>
                <a:gd name="T2" fmla="*/ 12 w 19"/>
                <a:gd name="T3" fmla="*/ 21 h 36"/>
                <a:gd name="T4" fmla="*/ 14 w 19"/>
                <a:gd name="T5" fmla="*/ 5 h 36"/>
                <a:gd name="T6" fmla="*/ 0 w 19"/>
                <a:gd name="T7" fmla="*/ 33 h 36"/>
                <a:gd name="T8" fmla="*/ 3 w 19"/>
                <a:gd name="T9" fmla="*/ 35 h 36"/>
              </a:gdLst>
              <a:ahLst/>
              <a:cxnLst>
                <a:cxn ang="0">
                  <a:pos x="T0" y="T1"/>
                </a:cxn>
                <a:cxn ang="0">
                  <a:pos x="T2" y="T3"/>
                </a:cxn>
                <a:cxn ang="0">
                  <a:pos x="T4" y="T5"/>
                </a:cxn>
                <a:cxn ang="0">
                  <a:pos x="T6" y="T7"/>
                </a:cxn>
                <a:cxn ang="0">
                  <a:pos x="T8" y="T9"/>
                </a:cxn>
              </a:cxnLst>
              <a:rect l="0" t="0" r="r" b="b"/>
              <a:pathLst>
                <a:path w="19" h="36">
                  <a:moveTo>
                    <a:pt x="3" y="35"/>
                  </a:moveTo>
                  <a:cubicBezTo>
                    <a:pt x="8" y="32"/>
                    <a:pt x="10" y="27"/>
                    <a:pt x="12" y="21"/>
                  </a:cubicBezTo>
                  <a:cubicBezTo>
                    <a:pt x="14" y="18"/>
                    <a:pt x="19" y="8"/>
                    <a:pt x="14" y="5"/>
                  </a:cubicBezTo>
                  <a:cubicBezTo>
                    <a:pt x="4" y="0"/>
                    <a:pt x="0" y="28"/>
                    <a:pt x="0" y="33"/>
                  </a:cubicBezTo>
                  <a:cubicBezTo>
                    <a:pt x="0" y="35"/>
                    <a:pt x="1" y="36"/>
                    <a:pt x="3" y="35"/>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0" name="Freeform 238"/>
            <p:cNvSpPr/>
            <p:nvPr/>
          </p:nvSpPr>
          <p:spPr bwMode="auto">
            <a:xfrm>
              <a:off x="2149" y="2711"/>
              <a:ext cx="15" cy="60"/>
            </a:xfrm>
            <a:custGeom>
              <a:avLst/>
              <a:gdLst>
                <a:gd name="T0" fmla="*/ 17 w 17"/>
                <a:gd name="T1" fmla="*/ 62 h 68"/>
                <a:gd name="T2" fmla="*/ 16 w 17"/>
                <a:gd name="T3" fmla="*/ 33 h 68"/>
                <a:gd name="T4" fmla="*/ 13 w 17"/>
                <a:gd name="T5" fmla="*/ 3 h 68"/>
                <a:gd name="T6" fmla="*/ 8 w 17"/>
                <a:gd name="T7" fmla="*/ 3 h 68"/>
                <a:gd name="T8" fmla="*/ 8 w 17"/>
                <a:gd name="T9" fmla="*/ 62 h 68"/>
                <a:gd name="T10" fmla="*/ 17 w 17"/>
                <a:gd name="T11" fmla="*/ 62 h 68"/>
              </a:gdLst>
              <a:ahLst/>
              <a:cxnLst>
                <a:cxn ang="0">
                  <a:pos x="T0" y="T1"/>
                </a:cxn>
                <a:cxn ang="0">
                  <a:pos x="T2" y="T3"/>
                </a:cxn>
                <a:cxn ang="0">
                  <a:pos x="T4" y="T5"/>
                </a:cxn>
                <a:cxn ang="0">
                  <a:pos x="T6" y="T7"/>
                </a:cxn>
                <a:cxn ang="0">
                  <a:pos x="T8" y="T9"/>
                </a:cxn>
                <a:cxn ang="0">
                  <a:pos x="T10" y="T11"/>
                </a:cxn>
              </a:cxnLst>
              <a:rect l="0" t="0" r="r" b="b"/>
              <a:pathLst>
                <a:path w="17" h="68">
                  <a:moveTo>
                    <a:pt x="17" y="62"/>
                  </a:moveTo>
                  <a:cubicBezTo>
                    <a:pt x="17" y="52"/>
                    <a:pt x="16" y="43"/>
                    <a:pt x="16" y="33"/>
                  </a:cubicBezTo>
                  <a:cubicBezTo>
                    <a:pt x="15" y="23"/>
                    <a:pt x="16" y="13"/>
                    <a:pt x="13" y="3"/>
                  </a:cubicBezTo>
                  <a:cubicBezTo>
                    <a:pt x="13" y="1"/>
                    <a:pt x="9" y="0"/>
                    <a:pt x="8" y="3"/>
                  </a:cubicBezTo>
                  <a:cubicBezTo>
                    <a:pt x="0" y="20"/>
                    <a:pt x="7" y="43"/>
                    <a:pt x="8" y="62"/>
                  </a:cubicBezTo>
                  <a:cubicBezTo>
                    <a:pt x="8" y="68"/>
                    <a:pt x="17" y="68"/>
                    <a:pt x="17" y="62"/>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1" name="Freeform 239"/>
            <p:cNvSpPr/>
            <p:nvPr/>
          </p:nvSpPr>
          <p:spPr bwMode="auto">
            <a:xfrm>
              <a:off x="2117" y="2614"/>
              <a:ext cx="68" cy="89"/>
            </a:xfrm>
            <a:custGeom>
              <a:avLst/>
              <a:gdLst>
                <a:gd name="T0" fmla="*/ 12 w 77"/>
                <a:gd name="T1" fmla="*/ 26 h 100"/>
                <a:gd name="T2" fmla="*/ 4 w 77"/>
                <a:gd name="T3" fmla="*/ 39 h 100"/>
                <a:gd name="T4" fmla="*/ 2 w 77"/>
                <a:gd name="T5" fmla="*/ 45 h 100"/>
                <a:gd name="T6" fmla="*/ 4 w 77"/>
                <a:gd name="T7" fmla="*/ 71 h 100"/>
                <a:gd name="T8" fmla="*/ 11 w 77"/>
                <a:gd name="T9" fmla="*/ 84 h 100"/>
                <a:gd name="T10" fmla="*/ 67 w 77"/>
                <a:gd name="T11" fmla="*/ 84 h 100"/>
                <a:gd name="T12" fmla="*/ 73 w 77"/>
                <a:gd name="T13" fmla="*/ 49 h 100"/>
                <a:gd name="T14" fmla="*/ 12 w 77"/>
                <a:gd name="T15" fmla="*/ 26 h 10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7" h="100">
                  <a:moveTo>
                    <a:pt x="12" y="26"/>
                  </a:moveTo>
                  <a:cubicBezTo>
                    <a:pt x="9" y="30"/>
                    <a:pt x="7" y="32"/>
                    <a:pt x="4" y="39"/>
                  </a:cubicBezTo>
                  <a:cubicBezTo>
                    <a:pt x="2" y="45"/>
                    <a:pt x="2" y="45"/>
                    <a:pt x="2" y="45"/>
                  </a:cubicBezTo>
                  <a:cubicBezTo>
                    <a:pt x="0" y="54"/>
                    <a:pt x="0" y="61"/>
                    <a:pt x="4" y="71"/>
                  </a:cubicBezTo>
                  <a:cubicBezTo>
                    <a:pt x="6" y="76"/>
                    <a:pt x="8" y="80"/>
                    <a:pt x="11" y="84"/>
                  </a:cubicBezTo>
                  <a:cubicBezTo>
                    <a:pt x="26" y="100"/>
                    <a:pt x="54" y="100"/>
                    <a:pt x="67" y="84"/>
                  </a:cubicBezTo>
                  <a:cubicBezTo>
                    <a:pt x="77" y="71"/>
                    <a:pt x="77" y="59"/>
                    <a:pt x="73" y="49"/>
                  </a:cubicBezTo>
                  <a:cubicBezTo>
                    <a:pt x="65" y="22"/>
                    <a:pt x="36" y="0"/>
                    <a:pt x="12" y="2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2" name="Freeform 240"/>
            <p:cNvSpPr/>
            <p:nvPr/>
          </p:nvSpPr>
          <p:spPr bwMode="auto">
            <a:xfrm>
              <a:off x="1997" y="509"/>
              <a:ext cx="379" cy="422"/>
            </a:xfrm>
            <a:custGeom>
              <a:avLst/>
              <a:gdLst>
                <a:gd name="T0" fmla="*/ 152 w 426"/>
                <a:gd name="T1" fmla="*/ 179 h 474"/>
                <a:gd name="T2" fmla="*/ 178 w 426"/>
                <a:gd name="T3" fmla="*/ 0 h 474"/>
                <a:gd name="T4" fmla="*/ 246 w 426"/>
                <a:gd name="T5" fmla="*/ 176 h 474"/>
                <a:gd name="T6" fmla="*/ 394 w 426"/>
                <a:gd name="T7" fmla="*/ 110 h 474"/>
                <a:gd name="T8" fmla="*/ 308 w 426"/>
                <a:gd name="T9" fmla="*/ 246 h 474"/>
                <a:gd name="T10" fmla="*/ 426 w 426"/>
                <a:gd name="T11" fmla="*/ 381 h 474"/>
                <a:gd name="T12" fmla="*/ 361 w 426"/>
                <a:gd name="T13" fmla="*/ 365 h 474"/>
                <a:gd name="T14" fmla="*/ 268 w 426"/>
                <a:gd name="T15" fmla="*/ 318 h 474"/>
                <a:gd name="T16" fmla="*/ 282 w 426"/>
                <a:gd name="T17" fmla="*/ 393 h 474"/>
                <a:gd name="T18" fmla="*/ 253 w 426"/>
                <a:gd name="T19" fmla="*/ 440 h 474"/>
                <a:gd name="T20" fmla="*/ 226 w 426"/>
                <a:gd name="T21" fmla="*/ 474 h 474"/>
                <a:gd name="T22" fmla="*/ 167 w 426"/>
                <a:gd name="T23" fmla="*/ 326 h 474"/>
                <a:gd name="T24" fmla="*/ 167 w 426"/>
                <a:gd name="T25" fmla="*/ 326 h 474"/>
                <a:gd name="T26" fmla="*/ 18 w 426"/>
                <a:gd name="T27" fmla="*/ 384 h 474"/>
                <a:gd name="T28" fmla="*/ 14 w 426"/>
                <a:gd name="T29" fmla="*/ 383 h 474"/>
                <a:gd name="T30" fmla="*/ 62 w 426"/>
                <a:gd name="T31" fmla="*/ 282 h 474"/>
                <a:gd name="T32" fmla="*/ 124 w 426"/>
                <a:gd name="T33" fmla="*/ 268 h 474"/>
                <a:gd name="T34" fmla="*/ 0 w 426"/>
                <a:gd name="T35" fmla="*/ 138 h 474"/>
                <a:gd name="T36" fmla="*/ 146 w 426"/>
                <a:gd name="T37" fmla="*/ 182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26" h="473">
                  <a:moveTo>
                    <a:pt x="152" y="179"/>
                  </a:moveTo>
                  <a:cubicBezTo>
                    <a:pt x="107" y="125"/>
                    <a:pt x="147" y="52"/>
                    <a:pt x="178" y="0"/>
                  </a:cubicBezTo>
                  <a:cubicBezTo>
                    <a:pt x="228" y="55"/>
                    <a:pt x="255" y="102"/>
                    <a:pt x="246" y="176"/>
                  </a:cubicBezTo>
                  <a:cubicBezTo>
                    <a:pt x="265" y="124"/>
                    <a:pt x="339" y="101"/>
                    <a:pt x="394" y="110"/>
                  </a:cubicBezTo>
                  <a:cubicBezTo>
                    <a:pt x="379" y="179"/>
                    <a:pt x="377" y="212"/>
                    <a:pt x="308" y="246"/>
                  </a:cubicBezTo>
                  <a:cubicBezTo>
                    <a:pt x="374" y="242"/>
                    <a:pt x="422" y="324"/>
                    <a:pt x="426" y="381"/>
                  </a:cubicBezTo>
                  <a:cubicBezTo>
                    <a:pt x="408" y="381"/>
                    <a:pt x="382" y="369"/>
                    <a:pt x="361" y="365"/>
                  </a:cubicBezTo>
                  <a:cubicBezTo>
                    <a:pt x="335" y="360"/>
                    <a:pt x="290" y="353"/>
                    <a:pt x="268" y="318"/>
                  </a:cubicBezTo>
                  <a:cubicBezTo>
                    <a:pt x="274" y="349"/>
                    <a:pt x="293" y="361"/>
                    <a:pt x="282" y="393"/>
                  </a:cubicBezTo>
                  <a:cubicBezTo>
                    <a:pt x="276" y="409"/>
                    <a:pt x="265" y="428"/>
                    <a:pt x="253" y="440"/>
                  </a:cubicBezTo>
                  <a:cubicBezTo>
                    <a:pt x="243" y="451"/>
                    <a:pt x="234" y="459"/>
                    <a:pt x="226" y="474"/>
                  </a:cubicBezTo>
                  <a:cubicBezTo>
                    <a:pt x="192" y="435"/>
                    <a:pt x="134" y="378"/>
                    <a:pt x="167" y="326"/>
                  </a:cubicBezTo>
                  <a:cubicBezTo>
                    <a:pt x="167" y="326"/>
                    <a:pt x="167" y="326"/>
                    <a:pt x="167" y="326"/>
                  </a:cubicBezTo>
                  <a:cubicBezTo>
                    <a:pt x="124" y="391"/>
                    <a:pt x="86" y="387"/>
                    <a:pt x="18" y="384"/>
                  </a:cubicBezTo>
                  <a:cubicBezTo>
                    <a:pt x="17" y="385"/>
                    <a:pt x="13" y="384"/>
                    <a:pt x="14" y="383"/>
                  </a:cubicBezTo>
                  <a:cubicBezTo>
                    <a:pt x="29" y="349"/>
                    <a:pt x="28" y="299"/>
                    <a:pt x="62" y="282"/>
                  </a:cubicBezTo>
                  <a:cubicBezTo>
                    <a:pt x="77" y="272"/>
                    <a:pt x="107" y="263"/>
                    <a:pt x="124" y="268"/>
                  </a:cubicBezTo>
                  <a:cubicBezTo>
                    <a:pt x="68" y="251"/>
                    <a:pt x="9" y="244"/>
                    <a:pt x="0" y="138"/>
                  </a:cubicBezTo>
                  <a:cubicBezTo>
                    <a:pt x="46" y="133"/>
                    <a:pt x="101" y="121"/>
                    <a:pt x="146" y="182"/>
                  </a:cubicBezTo>
                </a:path>
              </a:pathLst>
            </a:custGeom>
            <a:solidFill>
              <a:srgbClr val="FF7A1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3" name="Freeform 241"/>
            <p:cNvSpPr/>
            <p:nvPr/>
          </p:nvSpPr>
          <p:spPr bwMode="auto">
            <a:xfrm>
              <a:off x="2114" y="666"/>
              <a:ext cx="141" cy="132"/>
            </a:xfrm>
            <a:custGeom>
              <a:avLst/>
              <a:gdLst>
                <a:gd name="T0" fmla="*/ 124 w 158"/>
                <a:gd name="T1" fmla="*/ 75 h 149"/>
                <a:gd name="T2" fmla="*/ 132 w 158"/>
                <a:gd name="T3" fmla="*/ 117 h 149"/>
                <a:gd name="T4" fmla="*/ 95 w 158"/>
                <a:gd name="T5" fmla="*/ 103 h 149"/>
                <a:gd name="T6" fmla="*/ 90 w 158"/>
                <a:gd name="T7" fmla="*/ 106 h 149"/>
                <a:gd name="T8" fmla="*/ 78 w 158"/>
                <a:gd name="T9" fmla="*/ 140 h 149"/>
                <a:gd name="T10" fmla="*/ 63 w 158"/>
                <a:gd name="T11" fmla="*/ 104 h 149"/>
                <a:gd name="T12" fmla="*/ 57 w 158"/>
                <a:gd name="T13" fmla="*/ 100 h 149"/>
                <a:gd name="T14" fmla="*/ 21 w 158"/>
                <a:gd name="T15" fmla="*/ 106 h 149"/>
                <a:gd name="T16" fmla="*/ 46 w 158"/>
                <a:gd name="T17" fmla="*/ 77 h 149"/>
                <a:gd name="T18" fmla="*/ 48 w 158"/>
                <a:gd name="T19" fmla="*/ 70 h 149"/>
                <a:gd name="T20" fmla="*/ 28 w 158"/>
                <a:gd name="T21" fmla="*/ 38 h 149"/>
                <a:gd name="T22" fmla="*/ 64 w 158"/>
                <a:gd name="T23" fmla="*/ 47 h 149"/>
                <a:gd name="T24" fmla="*/ 71 w 158"/>
                <a:gd name="T25" fmla="*/ 44 h 149"/>
                <a:gd name="T26" fmla="*/ 85 w 158"/>
                <a:gd name="T27" fmla="*/ 11 h 149"/>
                <a:gd name="T28" fmla="*/ 100 w 158"/>
                <a:gd name="T29" fmla="*/ 45 h 149"/>
                <a:gd name="T30" fmla="*/ 107 w 158"/>
                <a:gd name="T31" fmla="*/ 49 h 149"/>
                <a:gd name="T32" fmla="*/ 140 w 158"/>
                <a:gd name="T33" fmla="*/ 49 h 149"/>
                <a:gd name="T34" fmla="*/ 124 w 158"/>
                <a:gd name="T35" fmla="*/ 72 h 149"/>
                <a:gd name="T36" fmla="*/ 124 w 158"/>
                <a:gd name="T37" fmla="*/ 77 h 149"/>
                <a:gd name="T38" fmla="*/ 149 w 158"/>
                <a:gd name="T39" fmla="*/ 48 h 149"/>
                <a:gd name="T40" fmla="*/ 102 w 158"/>
                <a:gd name="T41" fmla="*/ 42 h 149"/>
                <a:gd name="T42" fmla="*/ 108 w 158"/>
                <a:gd name="T43" fmla="*/ 47 h 149"/>
                <a:gd name="T44" fmla="*/ 88 w 158"/>
                <a:gd name="T45" fmla="*/ 3 h 149"/>
                <a:gd name="T46" fmla="*/ 63 w 158"/>
                <a:gd name="T47" fmla="*/ 44 h 149"/>
                <a:gd name="T48" fmla="*/ 70 w 158"/>
                <a:gd name="T49" fmla="*/ 41 h 149"/>
                <a:gd name="T50" fmla="*/ 23 w 158"/>
                <a:gd name="T51" fmla="*/ 31 h 149"/>
                <a:gd name="T52" fmla="*/ 45 w 158"/>
                <a:gd name="T53" fmla="*/ 77 h 149"/>
                <a:gd name="T54" fmla="*/ 46 w 158"/>
                <a:gd name="T55" fmla="*/ 69 h 149"/>
                <a:gd name="T56" fmla="*/ 12 w 158"/>
                <a:gd name="T57" fmla="*/ 106 h 149"/>
                <a:gd name="T58" fmla="*/ 62 w 158"/>
                <a:gd name="T59" fmla="*/ 105 h 149"/>
                <a:gd name="T60" fmla="*/ 56 w 158"/>
                <a:gd name="T61" fmla="*/ 102 h 149"/>
                <a:gd name="T62" fmla="*/ 78 w 158"/>
                <a:gd name="T63" fmla="*/ 146 h 149"/>
                <a:gd name="T64" fmla="*/ 96 w 158"/>
                <a:gd name="T65" fmla="*/ 104 h 149"/>
                <a:gd name="T66" fmla="*/ 91 w 158"/>
                <a:gd name="T67" fmla="*/ 107 h 149"/>
                <a:gd name="T68" fmla="*/ 137 w 158"/>
                <a:gd name="T69" fmla="*/ 119 h 149"/>
                <a:gd name="T70" fmla="*/ 125 w 158"/>
                <a:gd name="T71" fmla="*/ 74 h 149"/>
                <a:gd name="T72" fmla="*/ 124 w 158"/>
                <a:gd name="T73" fmla="*/ 75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58" h="149">
                  <a:moveTo>
                    <a:pt x="124" y="75"/>
                  </a:moveTo>
                  <a:cubicBezTo>
                    <a:pt x="133" y="84"/>
                    <a:pt x="147" y="106"/>
                    <a:pt x="132" y="117"/>
                  </a:cubicBezTo>
                  <a:cubicBezTo>
                    <a:pt x="120" y="126"/>
                    <a:pt x="103" y="111"/>
                    <a:pt x="95" y="103"/>
                  </a:cubicBezTo>
                  <a:cubicBezTo>
                    <a:pt x="93" y="101"/>
                    <a:pt x="89" y="103"/>
                    <a:pt x="90" y="106"/>
                  </a:cubicBezTo>
                  <a:cubicBezTo>
                    <a:pt x="95" y="118"/>
                    <a:pt x="97" y="141"/>
                    <a:pt x="78" y="140"/>
                  </a:cubicBezTo>
                  <a:cubicBezTo>
                    <a:pt x="59" y="139"/>
                    <a:pt x="59" y="116"/>
                    <a:pt x="63" y="104"/>
                  </a:cubicBezTo>
                  <a:cubicBezTo>
                    <a:pt x="64" y="101"/>
                    <a:pt x="59" y="98"/>
                    <a:pt x="57" y="100"/>
                  </a:cubicBezTo>
                  <a:cubicBezTo>
                    <a:pt x="48" y="111"/>
                    <a:pt x="31" y="120"/>
                    <a:pt x="21" y="106"/>
                  </a:cubicBezTo>
                  <a:cubicBezTo>
                    <a:pt x="8" y="88"/>
                    <a:pt x="33" y="78"/>
                    <a:pt x="46" y="77"/>
                  </a:cubicBezTo>
                  <a:cubicBezTo>
                    <a:pt x="50" y="77"/>
                    <a:pt x="52" y="72"/>
                    <a:pt x="48" y="70"/>
                  </a:cubicBezTo>
                  <a:cubicBezTo>
                    <a:pt x="38" y="64"/>
                    <a:pt x="22" y="52"/>
                    <a:pt x="28" y="38"/>
                  </a:cubicBezTo>
                  <a:cubicBezTo>
                    <a:pt x="35" y="21"/>
                    <a:pt x="58" y="40"/>
                    <a:pt x="64" y="47"/>
                  </a:cubicBezTo>
                  <a:cubicBezTo>
                    <a:pt x="67" y="49"/>
                    <a:pt x="72" y="47"/>
                    <a:pt x="71" y="44"/>
                  </a:cubicBezTo>
                  <a:cubicBezTo>
                    <a:pt x="71" y="33"/>
                    <a:pt x="71" y="13"/>
                    <a:pt x="85" y="11"/>
                  </a:cubicBezTo>
                  <a:cubicBezTo>
                    <a:pt x="102" y="10"/>
                    <a:pt x="102" y="35"/>
                    <a:pt x="100" y="45"/>
                  </a:cubicBezTo>
                  <a:cubicBezTo>
                    <a:pt x="99" y="49"/>
                    <a:pt x="104" y="52"/>
                    <a:pt x="107" y="49"/>
                  </a:cubicBezTo>
                  <a:cubicBezTo>
                    <a:pt x="117" y="40"/>
                    <a:pt x="132" y="37"/>
                    <a:pt x="140" y="49"/>
                  </a:cubicBezTo>
                  <a:cubicBezTo>
                    <a:pt x="150" y="62"/>
                    <a:pt x="134" y="69"/>
                    <a:pt x="124" y="72"/>
                  </a:cubicBezTo>
                  <a:cubicBezTo>
                    <a:pt x="121" y="72"/>
                    <a:pt x="121" y="77"/>
                    <a:pt x="124" y="77"/>
                  </a:cubicBezTo>
                  <a:cubicBezTo>
                    <a:pt x="140" y="77"/>
                    <a:pt x="158" y="66"/>
                    <a:pt x="149" y="48"/>
                  </a:cubicBezTo>
                  <a:cubicBezTo>
                    <a:pt x="140" y="28"/>
                    <a:pt x="117" y="32"/>
                    <a:pt x="102" y="42"/>
                  </a:cubicBezTo>
                  <a:cubicBezTo>
                    <a:pt x="104" y="44"/>
                    <a:pt x="106" y="45"/>
                    <a:pt x="108" y="47"/>
                  </a:cubicBezTo>
                  <a:cubicBezTo>
                    <a:pt x="111" y="31"/>
                    <a:pt x="109" y="6"/>
                    <a:pt x="88" y="3"/>
                  </a:cubicBezTo>
                  <a:cubicBezTo>
                    <a:pt x="66" y="0"/>
                    <a:pt x="62" y="28"/>
                    <a:pt x="63" y="44"/>
                  </a:cubicBezTo>
                  <a:cubicBezTo>
                    <a:pt x="65" y="43"/>
                    <a:pt x="68" y="42"/>
                    <a:pt x="70" y="41"/>
                  </a:cubicBezTo>
                  <a:cubicBezTo>
                    <a:pt x="59" y="28"/>
                    <a:pt x="37" y="14"/>
                    <a:pt x="23" y="31"/>
                  </a:cubicBezTo>
                  <a:cubicBezTo>
                    <a:pt x="9" y="49"/>
                    <a:pt x="30" y="69"/>
                    <a:pt x="45" y="77"/>
                  </a:cubicBezTo>
                  <a:cubicBezTo>
                    <a:pt x="45" y="74"/>
                    <a:pt x="46" y="72"/>
                    <a:pt x="46" y="69"/>
                  </a:cubicBezTo>
                  <a:cubicBezTo>
                    <a:pt x="28" y="71"/>
                    <a:pt x="0" y="83"/>
                    <a:pt x="12" y="106"/>
                  </a:cubicBezTo>
                  <a:cubicBezTo>
                    <a:pt x="24" y="129"/>
                    <a:pt x="49" y="122"/>
                    <a:pt x="62" y="105"/>
                  </a:cubicBezTo>
                  <a:cubicBezTo>
                    <a:pt x="60" y="104"/>
                    <a:pt x="58" y="103"/>
                    <a:pt x="56" y="102"/>
                  </a:cubicBezTo>
                  <a:cubicBezTo>
                    <a:pt x="50" y="121"/>
                    <a:pt x="55" y="144"/>
                    <a:pt x="78" y="146"/>
                  </a:cubicBezTo>
                  <a:cubicBezTo>
                    <a:pt x="102" y="149"/>
                    <a:pt x="102" y="119"/>
                    <a:pt x="96" y="104"/>
                  </a:cubicBezTo>
                  <a:cubicBezTo>
                    <a:pt x="94" y="105"/>
                    <a:pt x="93" y="106"/>
                    <a:pt x="91" y="107"/>
                  </a:cubicBezTo>
                  <a:cubicBezTo>
                    <a:pt x="101" y="117"/>
                    <a:pt x="124" y="133"/>
                    <a:pt x="137" y="119"/>
                  </a:cubicBezTo>
                  <a:cubicBezTo>
                    <a:pt x="151" y="104"/>
                    <a:pt x="137" y="85"/>
                    <a:pt x="125" y="74"/>
                  </a:cubicBezTo>
                  <a:cubicBezTo>
                    <a:pt x="124" y="73"/>
                    <a:pt x="123" y="74"/>
                    <a:pt x="124" y="7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4" name="Freeform 242"/>
            <p:cNvSpPr/>
            <p:nvPr/>
          </p:nvSpPr>
          <p:spPr bwMode="auto">
            <a:xfrm>
              <a:off x="2185" y="701"/>
              <a:ext cx="7" cy="7"/>
            </a:xfrm>
            <a:custGeom>
              <a:avLst/>
              <a:gdLst>
                <a:gd name="T0" fmla="*/ 8 w 8"/>
                <a:gd name="T1" fmla="*/ 4 h 8"/>
                <a:gd name="T2" fmla="*/ 3 w 8"/>
                <a:gd name="T3" fmla="*/ 7 h 8"/>
                <a:gd name="T4" fmla="*/ 0 w 8"/>
                <a:gd name="T5" fmla="*/ 3 h 8"/>
                <a:gd name="T6" fmla="*/ 5 w 8"/>
                <a:gd name="T7" fmla="*/ 0 h 8"/>
                <a:gd name="T8" fmla="*/ 8 w 8"/>
                <a:gd name="T9" fmla="*/ 4 h 8"/>
              </a:gdLst>
              <a:ahLst/>
              <a:cxnLst>
                <a:cxn ang="0">
                  <a:pos x="T0" y="T1"/>
                </a:cxn>
                <a:cxn ang="0">
                  <a:pos x="T2" y="T3"/>
                </a:cxn>
                <a:cxn ang="0">
                  <a:pos x="T4" y="T5"/>
                </a:cxn>
                <a:cxn ang="0">
                  <a:pos x="T6" y="T7"/>
                </a:cxn>
                <a:cxn ang="0">
                  <a:pos x="T8" y="T9"/>
                </a:cxn>
              </a:cxnLst>
              <a:rect l="0" t="0" r="r" b="b"/>
              <a:pathLst>
                <a:path w="8" h="8">
                  <a:moveTo>
                    <a:pt x="8" y="4"/>
                  </a:moveTo>
                  <a:cubicBezTo>
                    <a:pt x="7" y="6"/>
                    <a:pt x="5" y="8"/>
                    <a:pt x="3" y="7"/>
                  </a:cubicBezTo>
                  <a:cubicBezTo>
                    <a:pt x="1" y="7"/>
                    <a:pt x="0" y="5"/>
                    <a:pt x="0" y="3"/>
                  </a:cubicBezTo>
                  <a:cubicBezTo>
                    <a:pt x="1" y="1"/>
                    <a:pt x="3" y="0"/>
                    <a:pt x="5" y="0"/>
                  </a:cubicBezTo>
                  <a:cubicBezTo>
                    <a:pt x="6" y="1"/>
                    <a:pt x="8" y="2"/>
                    <a:pt x="8" y="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5" name="Freeform 243"/>
            <p:cNvSpPr/>
            <p:nvPr/>
          </p:nvSpPr>
          <p:spPr bwMode="auto">
            <a:xfrm>
              <a:off x="2203" y="718"/>
              <a:ext cx="14" cy="14"/>
            </a:xfrm>
            <a:custGeom>
              <a:avLst/>
              <a:gdLst>
                <a:gd name="T0" fmla="*/ 15 w 15"/>
                <a:gd name="T1" fmla="*/ 9 h 16"/>
                <a:gd name="T2" fmla="*/ 6 w 15"/>
                <a:gd name="T3" fmla="*/ 15 h 16"/>
                <a:gd name="T4" fmla="*/ 0 w 15"/>
                <a:gd name="T5" fmla="*/ 7 h 16"/>
                <a:gd name="T6" fmla="*/ 9 w 15"/>
                <a:gd name="T7" fmla="*/ 1 h 16"/>
                <a:gd name="T8" fmla="*/ 15 w 15"/>
                <a:gd name="T9" fmla="*/ 9 h 16"/>
              </a:gdLst>
              <a:ahLst/>
              <a:cxnLst>
                <a:cxn ang="0">
                  <a:pos x="T0" y="T1"/>
                </a:cxn>
                <a:cxn ang="0">
                  <a:pos x="T2" y="T3"/>
                </a:cxn>
                <a:cxn ang="0">
                  <a:pos x="T4" y="T5"/>
                </a:cxn>
                <a:cxn ang="0">
                  <a:pos x="T6" y="T7"/>
                </a:cxn>
                <a:cxn ang="0">
                  <a:pos x="T8" y="T9"/>
                </a:cxn>
              </a:cxnLst>
              <a:rect l="0" t="0" r="r" b="b"/>
              <a:pathLst>
                <a:path w="15" h="16">
                  <a:moveTo>
                    <a:pt x="15" y="9"/>
                  </a:moveTo>
                  <a:cubicBezTo>
                    <a:pt x="14" y="13"/>
                    <a:pt x="10" y="16"/>
                    <a:pt x="6" y="15"/>
                  </a:cubicBezTo>
                  <a:cubicBezTo>
                    <a:pt x="2" y="14"/>
                    <a:pt x="0" y="11"/>
                    <a:pt x="0" y="7"/>
                  </a:cubicBezTo>
                  <a:cubicBezTo>
                    <a:pt x="1" y="3"/>
                    <a:pt x="5" y="0"/>
                    <a:pt x="9" y="1"/>
                  </a:cubicBezTo>
                  <a:cubicBezTo>
                    <a:pt x="13" y="1"/>
                    <a:pt x="15" y="5"/>
                    <a:pt x="15" y="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6" name="Freeform 244"/>
            <p:cNvSpPr/>
            <p:nvPr/>
          </p:nvSpPr>
          <p:spPr bwMode="auto">
            <a:xfrm>
              <a:off x="2186" y="721"/>
              <a:ext cx="7" cy="7"/>
            </a:xfrm>
            <a:custGeom>
              <a:avLst/>
              <a:gdLst>
                <a:gd name="T0" fmla="*/ 8 w 8"/>
                <a:gd name="T1" fmla="*/ 5 h 8"/>
                <a:gd name="T2" fmla="*/ 3 w 8"/>
                <a:gd name="T3" fmla="*/ 8 h 8"/>
                <a:gd name="T4" fmla="*/ 0 w 8"/>
                <a:gd name="T5" fmla="*/ 3 h 8"/>
                <a:gd name="T6" fmla="*/ 5 w 8"/>
                <a:gd name="T7" fmla="*/ 0 h 8"/>
                <a:gd name="T8" fmla="*/ 8 w 8"/>
                <a:gd name="T9" fmla="*/ 5 h 8"/>
              </a:gdLst>
              <a:ahLst/>
              <a:cxnLst>
                <a:cxn ang="0">
                  <a:pos x="T0" y="T1"/>
                </a:cxn>
                <a:cxn ang="0">
                  <a:pos x="T2" y="T3"/>
                </a:cxn>
                <a:cxn ang="0">
                  <a:pos x="T4" y="T5"/>
                </a:cxn>
                <a:cxn ang="0">
                  <a:pos x="T6" y="T7"/>
                </a:cxn>
                <a:cxn ang="0">
                  <a:pos x="T8" y="T9"/>
                </a:cxn>
              </a:cxnLst>
              <a:rect l="0" t="0" r="r" b="b"/>
              <a:pathLst>
                <a:path w="8" h="8">
                  <a:moveTo>
                    <a:pt x="8" y="5"/>
                  </a:moveTo>
                  <a:cubicBezTo>
                    <a:pt x="7" y="7"/>
                    <a:pt x="5" y="8"/>
                    <a:pt x="3" y="8"/>
                  </a:cubicBezTo>
                  <a:cubicBezTo>
                    <a:pt x="1" y="7"/>
                    <a:pt x="0" y="5"/>
                    <a:pt x="0" y="3"/>
                  </a:cubicBezTo>
                  <a:cubicBezTo>
                    <a:pt x="1" y="1"/>
                    <a:pt x="3" y="0"/>
                    <a:pt x="5" y="0"/>
                  </a:cubicBezTo>
                  <a:cubicBezTo>
                    <a:pt x="7" y="1"/>
                    <a:pt x="8" y="3"/>
                    <a:pt x="8" y="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7" name="Freeform 245"/>
            <p:cNvSpPr/>
            <p:nvPr/>
          </p:nvSpPr>
          <p:spPr bwMode="auto">
            <a:xfrm>
              <a:off x="2151" y="744"/>
              <a:ext cx="8" cy="7"/>
            </a:xfrm>
            <a:custGeom>
              <a:avLst/>
              <a:gdLst>
                <a:gd name="T0" fmla="*/ 8 w 8"/>
                <a:gd name="T1" fmla="*/ 5 h 8"/>
                <a:gd name="T2" fmla="*/ 4 w 8"/>
                <a:gd name="T3" fmla="*/ 8 h 8"/>
                <a:gd name="T4" fmla="*/ 1 w 8"/>
                <a:gd name="T5" fmla="*/ 4 h 8"/>
                <a:gd name="T6" fmla="*/ 5 w 8"/>
                <a:gd name="T7" fmla="*/ 1 h 8"/>
                <a:gd name="T8" fmla="*/ 8 w 8"/>
                <a:gd name="T9" fmla="*/ 5 h 8"/>
              </a:gdLst>
              <a:ahLst/>
              <a:cxnLst>
                <a:cxn ang="0">
                  <a:pos x="T0" y="T1"/>
                </a:cxn>
                <a:cxn ang="0">
                  <a:pos x="T2" y="T3"/>
                </a:cxn>
                <a:cxn ang="0">
                  <a:pos x="T4" y="T5"/>
                </a:cxn>
                <a:cxn ang="0">
                  <a:pos x="T6" y="T7"/>
                </a:cxn>
                <a:cxn ang="0">
                  <a:pos x="T8" y="T9"/>
                </a:cxn>
              </a:cxnLst>
              <a:rect l="0" t="0" r="r" b="b"/>
              <a:pathLst>
                <a:path w="8" h="8">
                  <a:moveTo>
                    <a:pt x="8" y="5"/>
                  </a:moveTo>
                  <a:cubicBezTo>
                    <a:pt x="8" y="7"/>
                    <a:pt x="6" y="8"/>
                    <a:pt x="4" y="8"/>
                  </a:cubicBezTo>
                  <a:cubicBezTo>
                    <a:pt x="2" y="8"/>
                    <a:pt x="0" y="6"/>
                    <a:pt x="1" y="4"/>
                  </a:cubicBezTo>
                  <a:cubicBezTo>
                    <a:pt x="1" y="2"/>
                    <a:pt x="3" y="0"/>
                    <a:pt x="5" y="1"/>
                  </a:cubicBezTo>
                  <a:cubicBezTo>
                    <a:pt x="7" y="1"/>
                    <a:pt x="8" y="3"/>
                    <a:pt x="8" y="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8" name="Freeform 246"/>
            <p:cNvSpPr/>
            <p:nvPr/>
          </p:nvSpPr>
          <p:spPr bwMode="auto">
            <a:xfrm>
              <a:off x="2178" y="746"/>
              <a:ext cx="14" cy="13"/>
            </a:xfrm>
            <a:custGeom>
              <a:avLst/>
              <a:gdLst>
                <a:gd name="T0" fmla="*/ 15 w 16"/>
                <a:gd name="T1" fmla="*/ 9 h 15"/>
                <a:gd name="T2" fmla="*/ 7 w 16"/>
                <a:gd name="T3" fmla="*/ 15 h 15"/>
                <a:gd name="T4" fmla="*/ 1 w 16"/>
                <a:gd name="T5" fmla="*/ 6 h 15"/>
                <a:gd name="T6" fmla="*/ 9 w 16"/>
                <a:gd name="T7" fmla="*/ 0 h 15"/>
                <a:gd name="T8" fmla="*/ 15 w 16"/>
                <a:gd name="T9" fmla="*/ 9 h 15"/>
              </a:gdLst>
              <a:ahLst/>
              <a:cxnLst>
                <a:cxn ang="0">
                  <a:pos x="T0" y="T1"/>
                </a:cxn>
                <a:cxn ang="0">
                  <a:pos x="T2" y="T3"/>
                </a:cxn>
                <a:cxn ang="0">
                  <a:pos x="T4" y="T5"/>
                </a:cxn>
                <a:cxn ang="0">
                  <a:pos x="T6" y="T7"/>
                </a:cxn>
                <a:cxn ang="0">
                  <a:pos x="T8" y="T9"/>
                </a:cxn>
              </a:cxnLst>
              <a:rect l="0" t="0" r="r" b="b"/>
              <a:pathLst>
                <a:path w="16" h="15">
                  <a:moveTo>
                    <a:pt x="15" y="9"/>
                  </a:moveTo>
                  <a:cubicBezTo>
                    <a:pt x="15" y="13"/>
                    <a:pt x="11" y="15"/>
                    <a:pt x="7" y="15"/>
                  </a:cubicBezTo>
                  <a:cubicBezTo>
                    <a:pt x="3" y="14"/>
                    <a:pt x="0" y="10"/>
                    <a:pt x="1" y="6"/>
                  </a:cubicBezTo>
                  <a:cubicBezTo>
                    <a:pt x="1" y="2"/>
                    <a:pt x="5" y="0"/>
                    <a:pt x="9" y="0"/>
                  </a:cubicBezTo>
                  <a:cubicBezTo>
                    <a:pt x="13" y="1"/>
                    <a:pt x="16" y="5"/>
                    <a:pt x="15" y="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9" name="Freeform 247"/>
            <p:cNvSpPr/>
            <p:nvPr/>
          </p:nvSpPr>
          <p:spPr bwMode="auto">
            <a:xfrm>
              <a:off x="2195" y="739"/>
              <a:ext cx="7" cy="8"/>
            </a:xfrm>
            <a:custGeom>
              <a:avLst/>
              <a:gdLst>
                <a:gd name="T0" fmla="*/ 8 w 8"/>
                <a:gd name="T1" fmla="*/ 4 h 8"/>
                <a:gd name="T2" fmla="*/ 4 w 8"/>
                <a:gd name="T3" fmla="*/ 7 h 8"/>
                <a:gd name="T4" fmla="*/ 1 w 8"/>
                <a:gd name="T5" fmla="*/ 3 h 8"/>
                <a:gd name="T6" fmla="*/ 5 w 8"/>
                <a:gd name="T7" fmla="*/ 0 h 8"/>
                <a:gd name="T8" fmla="*/ 8 w 8"/>
                <a:gd name="T9" fmla="*/ 4 h 8"/>
              </a:gdLst>
              <a:ahLst/>
              <a:cxnLst>
                <a:cxn ang="0">
                  <a:pos x="T0" y="T1"/>
                </a:cxn>
                <a:cxn ang="0">
                  <a:pos x="T2" y="T3"/>
                </a:cxn>
                <a:cxn ang="0">
                  <a:pos x="T4" y="T5"/>
                </a:cxn>
                <a:cxn ang="0">
                  <a:pos x="T6" y="T7"/>
                </a:cxn>
                <a:cxn ang="0">
                  <a:pos x="T8" y="T9"/>
                </a:cxn>
              </a:cxnLst>
              <a:rect l="0" t="0" r="r" b="b"/>
              <a:pathLst>
                <a:path w="8" h="8">
                  <a:moveTo>
                    <a:pt x="8" y="4"/>
                  </a:moveTo>
                  <a:cubicBezTo>
                    <a:pt x="8" y="6"/>
                    <a:pt x="6" y="8"/>
                    <a:pt x="4" y="7"/>
                  </a:cubicBezTo>
                  <a:cubicBezTo>
                    <a:pt x="2" y="7"/>
                    <a:pt x="0" y="5"/>
                    <a:pt x="1" y="3"/>
                  </a:cubicBezTo>
                  <a:cubicBezTo>
                    <a:pt x="1" y="1"/>
                    <a:pt x="3" y="0"/>
                    <a:pt x="5" y="0"/>
                  </a:cubicBezTo>
                  <a:cubicBezTo>
                    <a:pt x="7" y="1"/>
                    <a:pt x="8" y="2"/>
                    <a:pt x="8" y="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0" name="Freeform 248"/>
            <p:cNvSpPr/>
            <p:nvPr/>
          </p:nvSpPr>
          <p:spPr bwMode="auto">
            <a:xfrm>
              <a:off x="2212" y="743"/>
              <a:ext cx="14" cy="13"/>
            </a:xfrm>
            <a:custGeom>
              <a:avLst/>
              <a:gdLst>
                <a:gd name="T0" fmla="*/ 15 w 16"/>
                <a:gd name="T1" fmla="*/ 9 h 15"/>
                <a:gd name="T2" fmla="*/ 7 w 16"/>
                <a:gd name="T3" fmla="*/ 15 h 15"/>
                <a:gd name="T4" fmla="*/ 1 w 16"/>
                <a:gd name="T5" fmla="*/ 6 h 15"/>
                <a:gd name="T6" fmla="*/ 9 w 16"/>
                <a:gd name="T7" fmla="*/ 0 h 15"/>
                <a:gd name="T8" fmla="*/ 15 w 16"/>
                <a:gd name="T9" fmla="*/ 9 h 15"/>
              </a:gdLst>
              <a:ahLst/>
              <a:cxnLst>
                <a:cxn ang="0">
                  <a:pos x="T0" y="T1"/>
                </a:cxn>
                <a:cxn ang="0">
                  <a:pos x="T2" y="T3"/>
                </a:cxn>
                <a:cxn ang="0">
                  <a:pos x="T4" y="T5"/>
                </a:cxn>
                <a:cxn ang="0">
                  <a:pos x="T6" y="T7"/>
                </a:cxn>
                <a:cxn ang="0">
                  <a:pos x="T8" y="T9"/>
                </a:cxn>
              </a:cxnLst>
              <a:rect l="0" t="0" r="r" b="b"/>
              <a:pathLst>
                <a:path w="16" h="15">
                  <a:moveTo>
                    <a:pt x="15" y="9"/>
                  </a:moveTo>
                  <a:cubicBezTo>
                    <a:pt x="14" y="12"/>
                    <a:pt x="11" y="15"/>
                    <a:pt x="7" y="15"/>
                  </a:cubicBezTo>
                  <a:cubicBezTo>
                    <a:pt x="3" y="14"/>
                    <a:pt x="0" y="10"/>
                    <a:pt x="1" y="6"/>
                  </a:cubicBezTo>
                  <a:cubicBezTo>
                    <a:pt x="1" y="2"/>
                    <a:pt x="5" y="0"/>
                    <a:pt x="9" y="0"/>
                  </a:cubicBezTo>
                  <a:cubicBezTo>
                    <a:pt x="13" y="1"/>
                    <a:pt x="16" y="5"/>
                    <a:pt x="15" y="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1" name="Freeform 249"/>
            <p:cNvSpPr/>
            <p:nvPr/>
          </p:nvSpPr>
          <p:spPr bwMode="auto">
            <a:xfrm>
              <a:off x="2153" y="707"/>
              <a:ext cx="15" cy="15"/>
            </a:xfrm>
            <a:custGeom>
              <a:avLst/>
              <a:gdLst>
                <a:gd name="T0" fmla="*/ 15 w 16"/>
                <a:gd name="T1" fmla="*/ 9 h 16"/>
                <a:gd name="T2" fmla="*/ 7 w 16"/>
                <a:gd name="T3" fmla="*/ 15 h 16"/>
                <a:gd name="T4" fmla="*/ 1 w 16"/>
                <a:gd name="T5" fmla="*/ 7 h 16"/>
                <a:gd name="T6" fmla="*/ 9 w 16"/>
                <a:gd name="T7" fmla="*/ 1 h 16"/>
                <a:gd name="T8" fmla="*/ 15 w 16"/>
                <a:gd name="T9" fmla="*/ 9 h 16"/>
              </a:gdLst>
              <a:ahLst/>
              <a:cxnLst>
                <a:cxn ang="0">
                  <a:pos x="T0" y="T1"/>
                </a:cxn>
                <a:cxn ang="0">
                  <a:pos x="T2" y="T3"/>
                </a:cxn>
                <a:cxn ang="0">
                  <a:pos x="T4" y="T5"/>
                </a:cxn>
                <a:cxn ang="0">
                  <a:pos x="T6" y="T7"/>
                </a:cxn>
                <a:cxn ang="0">
                  <a:pos x="T8" y="T9"/>
                </a:cxn>
              </a:cxnLst>
              <a:rect l="0" t="0" r="r" b="b"/>
              <a:pathLst>
                <a:path w="16" h="16">
                  <a:moveTo>
                    <a:pt x="15" y="9"/>
                  </a:moveTo>
                  <a:cubicBezTo>
                    <a:pt x="15" y="13"/>
                    <a:pt x="11" y="16"/>
                    <a:pt x="7" y="15"/>
                  </a:cubicBezTo>
                  <a:cubicBezTo>
                    <a:pt x="3" y="15"/>
                    <a:pt x="0" y="11"/>
                    <a:pt x="1" y="7"/>
                  </a:cubicBezTo>
                  <a:cubicBezTo>
                    <a:pt x="2" y="3"/>
                    <a:pt x="5" y="0"/>
                    <a:pt x="9" y="1"/>
                  </a:cubicBezTo>
                  <a:cubicBezTo>
                    <a:pt x="13" y="2"/>
                    <a:pt x="16" y="5"/>
                    <a:pt x="15" y="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2" name="Freeform 250"/>
            <p:cNvSpPr/>
            <p:nvPr/>
          </p:nvSpPr>
          <p:spPr bwMode="auto">
            <a:xfrm>
              <a:off x="2165" y="725"/>
              <a:ext cx="13" cy="14"/>
            </a:xfrm>
            <a:custGeom>
              <a:avLst/>
              <a:gdLst>
                <a:gd name="T0" fmla="*/ 15 w 15"/>
                <a:gd name="T1" fmla="*/ 9 h 16"/>
                <a:gd name="T2" fmla="*/ 6 w 15"/>
                <a:gd name="T3" fmla="*/ 15 h 16"/>
                <a:gd name="T4" fmla="*/ 0 w 15"/>
                <a:gd name="T5" fmla="*/ 7 h 16"/>
                <a:gd name="T6" fmla="*/ 9 w 15"/>
                <a:gd name="T7" fmla="*/ 1 h 16"/>
                <a:gd name="T8" fmla="*/ 15 w 15"/>
                <a:gd name="T9" fmla="*/ 9 h 16"/>
              </a:gdLst>
              <a:ahLst/>
              <a:cxnLst>
                <a:cxn ang="0">
                  <a:pos x="T0" y="T1"/>
                </a:cxn>
                <a:cxn ang="0">
                  <a:pos x="T2" y="T3"/>
                </a:cxn>
                <a:cxn ang="0">
                  <a:pos x="T4" y="T5"/>
                </a:cxn>
                <a:cxn ang="0">
                  <a:pos x="T6" y="T7"/>
                </a:cxn>
                <a:cxn ang="0">
                  <a:pos x="T8" y="T9"/>
                </a:cxn>
              </a:cxnLst>
              <a:rect l="0" t="0" r="r" b="b"/>
              <a:pathLst>
                <a:path w="15" h="16">
                  <a:moveTo>
                    <a:pt x="15" y="9"/>
                  </a:moveTo>
                  <a:cubicBezTo>
                    <a:pt x="14" y="13"/>
                    <a:pt x="10" y="16"/>
                    <a:pt x="6" y="15"/>
                  </a:cubicBezTo>
                  <a:cubicBezTo>
                    <a:pt x="2" y="14"/>
                    <a:pt x="0" y="11"/>
                    <a:pt x="0" y="7"/>
                  </a:cubicBezTo>
                  <a:cubicBezTo>
                    <a:pt x="1" y="3"/>
                    <a:pt x="5" y="0"/>
                    <a:pt x="9" y="1"/>
                  </a:cubicBezTo>
                  <a:cubicBezTo>
                    <a:pt x="12" y="1"/>
                    <a:pt x="15" y="5"/>
                    <a:pt x="15" y="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3" name="Freeform 251"/>
            <p:cNvSpPr/>
            <p:nvPr/>
          </p:nvSpPr>
          <p:spPr bwMode="auto">
            <a:xfrm>
              <a:off x="2151" y="612"/>
              <a:ext cx="18" cy="48"/>
            </a:xfrm>
            <a:custGeom>
              <a:avLst/>
              <a:gdLst>
                <a:gd name="T0" fmla="*/ 17 w 20"/>
                <a:gd name="T1" fmla="*/ 46 h 54"/>
                <a:gd name="T2" fmla="*/ 18 w 20"/>
                <a:gd name="T3" fmla="*/ 7 h 54"/>
                <a:gd name="T4" fmla="*/ 5 w 20"/>
                <a:gd name="T5" fmla="*/ 7 h 54"/>
                <a:gd name="T6" fmla="*/ 6 w 20"/>
                <a:gd name="T7" fmla="*/ 48 h 54"/>
                <a:gd name="T8" fmla="*/ 17 w 20"/>
                <a:gd name="T9" fmla="*/ 46 h 54"/>
              </a:gdLst>
              <a:ahLst/>
              <a:cxnLst>
                <a:cxn ang="0">
                  <a:pos x="T0" y="T1"/>
                </a:cxn>
                <a:cxn ang="0">
                  <a:pos x="T2" y="T3"/>
                </a:cxn>
                <a:cxn ang="0">
                  <a:pos x="T4" y="T5"/>
                </a:cxn>
                <a:cxn ang="0">
                  <a:pos x="T6" y="T7"/>
                </a:cxn>
                <a:cxn ang="0">
                  <a:pos x="T8" y="T9"/>
                </a:cxn>
              </a:cxnLst>
              <a:rect l="0" t="0" r="r" b="b"/>
              <a:pathLst>
                <a:path w="20" h="54">
                  <a:moveTo>
                    <a:pt x="17" y="46"/>
                  </a:moveTo>
                  <a:cubicBezTo>
                    <a:pt x="17" y="33"/>
                    <a:pt x="20" y="20"/>
                    <a:pt x="18" y="7"/>
                  </a:cubicBezTo>
                  <a:cubicBezTo>
                    <a:pt x="17" y="0"/>
                    <a:pt x="7" y="1"/>
                    <a:pt x="5" y="7"/>
                  </a:cubicBezTo>
                  <a:cubicBezTo>
                    <a:pt x="0" y="19"/>
                    <a:pt x="4" y="35"/>
                    <a:pt x="6" y="48"/>
                  </a:cubicBezTo>
                  <a:cubicBezTo>
                    <a:pt x="7" y="54"/>
                    <a:pt x="17" y="53"/>
                    <a:pt x="17" y="4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4" name="Freeform 252"/>
            <p:cNvSpPr/>
            <p:nvPr/>
          </p:nvSpPr>
          <p:spPr bwMode="auto">
            <a:xfrm>
              <a:off x="2241" y="667"/>
              <a:ext cx="39" cy="28"/>
            </a:xfrm>
            <a:custGeom>
              <a:avLst/>
              <a:gdLst>
                <a:gd name="T0" fmla="*/ 10 w 43"/>
                <a:gd name="T1" fmla="*/ 30 h 31"/>
                <a:gd name="T2" fmla="*/ 29 w 43"/>
                <a:gd name="T3" fmla="*/ 22 h 31"/>
                <a:gd name="T4" fmla="*/ 39 w 43"/>
                <a:gd name="T5" fmla="*/ 7 h 31"/>
                <a:gd name="T6" fmla="*/ 20 w 43"/>
                <a:gd name="T7" fmla="*/ 8 h 31"/>
                <a:gd name="T8" fmla="*/ 4 w 43"/>
                <a:gd name="T9" fmla="*/ 19 h 31"/>
                <a:gd name="T10" fmla="*/ 10 w 43"/>
                <a:gd name="T11" fmla="*/ 30 h 31"/>
              </a:gdLst>
              <a:ahLst/>
              <a:cxnLst>
                <a:cxn ang="0">
                  <a:pos x="T0" y="T1"/>
                </a:cxn>
                <a:cxn ang="0">
                  <a:pos x="T2" y="T3"/>
                </a:cxn>
                <a:cxn ang="0">
                  <a:pos x="T4" y="T5"/>
                </a:cxn>
                <a:cxn ang="0">
                  <a:pos x="T6" y="T7"/>
                </a:cxn>
                <a:cxn ang="0">
                  <a:pos x="T8" y="T9"/>
                </a:cxn>
                <a:cxn ang="0">
                  <a:pos x="T10" y="T11"/>
                </a:cxn>
              </a:cxnLst>
              <a:rect l="0" t="0" r="r" b="b"/>
              <a:pathLst>
                <a:path w="43" h="31">
                  <a:moveTo>
                    <a:pt x="10" y="30"/>
                  </a:moveTo>
                  <a:cubicBezTo>
                    <a:pt x="17" y="28"/>
                    <a:pt x="23" y="25"/>
                    <a:pt x="29" y="22"/>
                  </a:cubicBezTo>
                  <a:cubicBezTo>
                    <a:pt x="34" y="20"/>
                    <a:pt x="43" y="15"/>
                    <a:pt x="39" y="7"/>
                  </a:cubicBezTo>
                  <a:cubicBezTo>
                    <a:pt x="34" y="0"/>
                    <a:pt x="26" y="5"/>
                    <a:pt x="20" y="8"/>
                  </a:cubicBezTo>
                  <a:cubicBezTo>
                    <a:pt x="14" y="11"/>
                    <a:pt x="9" y="14"/>
                    <a:pt x="4" y="19"/>
                  </a:cubicBezTo>
                  <a:cubicBezTo>
                    <a:pt x="0" y="24"/>
                    <a:pt x="4" y="31"/>
                    <a:pt x="10" y="3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5" name="Freeform 253"/>
            <p:cNvSpPr/>
            <p:nvPr/>
          </p:nvSpPr>
          <p:spPr bwMode="auto">
            <a:xfrm>
              <a:off x="2255" y="760"/>
              <a:ext cx="32" cy="24"/>
            </a:xfrm>
            <a:custGeom>
              <a:avLst/>
              <a:gdLst>
                <a:gd name="T0" fmla="*/ 4 w 36"/>
                <a:gd name="T1" fmla="*/ 12 h 27"/>
                <a:gd name="T2" fmla="*/ 15 w 36"/>
                <a:gd name="T3" fmla="*/ 21 h 27"/>
                <a:gd name="T4" fmla="*/ 21 w 36"/>
                <a:gd name="T5" fmla="*/ 25 h 27"/>
                <a:gd name="T6" fmla="*/ 29 w 36"/>
                <a:gd name="T7" fmla="*/ 27 h 27"/>
                <a:gd name="T8" fmla="*/ 35 w 36"/>
                <a:gd name="T9" fmla="*/ 19 h 27"/>
                <a:gd name="T10" fmla="*/ 31 w 36"/>
                <a:gd name="T11" fmla="*/ 13 h 27"/>
                <a:gd name="T12" fmla="*/ 25 w 36"/>
                <a:gd name="T13" fmla="*/ 8 h 27"/>
                <a:gd name="T14" fmla="*/ 10 w 36"/>
                <a:gd name="T15" fmla="*/ 2 h 27"/>
                <a:gd name="T16" fmla="*/ 4 w 36"/>
                <a:gd name="T17" fmla="*/ 12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 h="27">
                  <a:moveTo>
                    <a:pt x="4" y="12"/>
                  </a:moveTo>
                  <a:cubicBezTo>
                    <a:pt x="8" y="15"/>
                    <a:pt x="11" y="19"/>
                    <a:pt x="15" y="21"/>
                  </a:cubicBezTo>
                  <a:cubicBezTo>
                    <a:pt x="17" y="23"/>
                    <a:pt x="19" y="24"/>
                    <a:pt x="21" y="25"/>
                  </a:cubicBezTo>
                  <a:cubicBezTo>
                    <a:pt x="24" y="27"/>
                    <a:pt x="26" y="27"/>
                    <a:pt x="29" y="27"/>
                  </a:cubicBezTo>
                  <a:cubicBezTo>
                    <a:pt x="33" y="27"/>
                    <a:pt x="36" y="23"/>
                    <a:pt x="35" y="19"/>
                  </a:cubicBezTo>
                  <a:cubicBezTo>
                    <a:pt x="34" y="17"/>
                    <a:pt x="33" y="15"/>
                    <a:pt x="31" y="13"/>
                  </a:cubicBezTo>
                  <a:cubicBezTo>
                    <a:pt x="29" y="11"/>
                    <a:pt x="27" y="9"/>
                    <a:pt x="25" y="8"/>
                  </a:cubicBezTo>
                  <a:cubicBezTo>
                    <a:pt x="20" y="5"/>
                    <a:pt x="15" y="4"/>
                    <a:pt x="10" y="2"/>
                  </a:cubicBezTo>
                  <a:cubicBezTo>
                    <a:pt x="4" y="0"/>
                    <a:pt x="0" y="8"/>
                    <a:pt x="4" y="1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6" name="Freeform 254"/>
            <p:cNvSpPr/>
            <p:nvPr/>
          </p:nvSpPr>
          <p:spPr bwMode="auto">
            <a:xfrm>
              <a:off x="2178" y="809"/>
              <a:ext cx="19" cy="36"/>
            </a:xfrm>
            <a:custGeom>
              <a:avLst/>
              <a:gdLst>
                <a:gd name="T0" fmla="*/ 5 w 21"/>
                <a:gd name="T1" fmla="*/ 6 h 41"/>
                <a:gd name="T2" fmla="*/ 5 w 21"/>
                <a:gd name="T3" fmla="*/ 36 h 41"/>
                <a:gd name="T4" fmla="*/ 20 w 21"/>
                <a:gd name="T5" fmla="*/ 34 h 41"/>
                <a:gd name="T6" fmla="*/ 16 w 21"/>
                <a:gd name="T7" fmla="*/ 6 h 41"/>
                <a:gd name="T8" fmla="*/ 5 w 21"/>
                <a:gd name="T9" fmla="*/ 6 h 41"/>
              </a:gdLst>
              <a:ahLst/>
              <a:cxnLst>
                <a:cxn ang="0">
                  <a:pos x="T0" y="T1"/>
                </a:cxn>
                <a:cxn ang="0">
                  <a:pos x="T2" y="T3"/>
                </a:cxn>
                <a:cxn ang="0">
                  <a:pos x="T4" y="T5"/>
                </a:cxn>
                <a:cxn ang="0">
                  <a:pos x="T6" y="T7"/>
                </a:cxn>
                <a:cxn ang="0">
                  <a:pos x="T8" y="T9"/>
                </a:cxn>
              </a:cxnLst>
              <a:rect l="0" t="0" r="r" b="b"/>
              <a:pathLst>
                <a:path w="21" h="41">
                  <a:moveTo>
                    <a:pt x="5" y="6"/>
                  </a:moveTo>
                  <a:cubicBezTo>
                    <a:pt x="2" y="15"/>
                    <a:pt x="0" y="27"/>
                    <a:pt x="5" y="36"/>
                  </a:cubicBezTo>
                  <a:cubicBezTo>
                    <a:pt x="9" y="41"/>
                    <a:pt x="18" y="41"/>
                    <a:pt x="20" y="34"/>
                  </a:cubicBezTo>
                  <a:cubicBezTo>
                    <a:pt x="21" y="25"/>
                    <a:pt x="19" y="14"/>
                    <a:pt x="16" y="6"/>
                  </a:cubicBezTo>
                  <a:cubicBezTo>
                    <a:pt x="14" y="1"/>
                    <a:pt x="7" y="0"/>
                    <a:pt x="5" y="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7" name="Freeform 255"/>
            <p:cNvSpPr/>
            <p:nvPr/>
          </p:nvSpPr>
          <p:spPr bwMode="auto">
            <a:xfrm>
              <a:off x="2081" y="778"/>
              <a:ext cx="34" cy="26"/>
            </a:xfrm>
            <a:custGeom>
              <a:avLst/>
              <a:gdLst>
                <a:gd name="T0" fmla="*/ 32 w 38"/>
                <a:gd name="T1" fmla="*/ 1 h 29"/>
                <a:gd name="T2" fmla="*/ 31 w 38"/>
                <a:gd name="T3" fmla="*/ 1 h 29"/>
                <a:gd name="T4" fmla="*/ 26 w 38"/>
                <a:gd name="T5" fmla="*/ 1 h 29"/>
                <a:gd name="T6" fmla="*/ 20 w 38"/>
                <a:gd name="T7" fmla="*/ 2 h 29"/>
                <a:gd name="T8" fmla="*/ 9 w 38"/>
                <a:gd name="T9" fmla="*/ 5 h 29"/>
                <a:gd name="T10" fmla="*/ 0 w 38"/>
                <a:gd name="T11" fmla="*/ 16 h 29"/>
                <a:gd name="T12" fmla="*/ 12 w 38"/>
                <a:gd name="T13" fmla="*/ 28 h 29"/>
                <a:gd name="T14" fmla="*/ 28 w 38"/>
                <a:gd name="T15" fmla="*/ 23 h 29"/>
                <a:gd name="T16" fmla="*/ 34 w 38"/>
                <a:gd name="T17" fmla="*/ 19 h 29"/>
                <a:gd name="T18" fmla="*/ 37 w 38"/>
                <a:gd name="T19" fmla="*/ 15 h 29"/>
                <a:gd name="T20" fmla="*/ 38 w 38"/>
                <a:gd name="T21" fmla="*/ 11 h 29"/>
                <a:gd name="T22" fmla="*/ 32 w 38"/>
                <a:gd name="T23" fmla="*/ 1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8" h="28">
                  <a:moveTo>
                    <a:pt x="32" y="1"/>
                  </a:moveTo>
                  <a:cubicBezTo>
                    <a:pt x="34" y="2"/>
                    <a:pt x="33" y="2"/>
                    <a:pt x="31" y="1"/>
                  </a:cubicBezTo>
                  <a:cubicBezTo>
                    <a:pt x="29" y="0"/>
                    <a:pt x="27" y="0"/>
                    <a:pt x="26" y="1"/>
                  </a:cubicBezTo>
                  <a:cubicBezTo>
                    <a:pt x="24" y="1"/>
                    <a:pt x="22" y="1"/>
                    <a:pt x="20" y="2"/>
                  </a:cubicBezTo>
                  <a:cubicBezTo>
                    <a:pt x="16" y="3"/>
                    <a:pt x="12" y="4"/>
                    <a:pt x="9" y="5"/>
                  </a:cubicBezTo>
                  <a:cubicBezTo>
                    <a:pt x="4" y="6"/>
                    <a:pt x="0" y="11"/>
                    <a:pt x="0" y="16"/>
                  </a:cubicBezTo>
                  <a:cubicBezTo>
                    <a:pt x="0" y="22"/>
                    <a:pt x="5" y="29"/>
                    <a:pt x="12" y="28"/>
                  </a:cubicBezTo>
                  <a:cubicBezTo>
                    <a:pt x="18" y="27"/>
                    <a:pt x="22" y="26"/>
                    <a:pt x="28" y="23"/>
                  </a:cubicBezTo>
                  <a:cubicBezTo>
                    <a:pt x="30" y="22"/>
                    <a:pt x="32" y="20"/>
                    <a:pt x="34" y="19"/>
                  </a:cubicBezTo>
                  <a:cubicBezTo>
                    <a:pt x="35" y="18"/>
                    <a:pt x="36" y="16"/>
                    <a:pt x="37" y="15"/>
                  </a:cubicBezTo>
                  <a:cubicBezTo>
                    <a:pt x="37" y="15"/>
                    <a:pt x="38" y="8"/>
                    <a:pt x="38" y="11"/>
                  </a:cubicBezTo>
                  <a:cubicBezTo>
                    <a:pt x="38" y="7"/>
                    <a:pt x="37" y="2"/>
                    <a:pt x="32" y="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8" name="Freeform 256"/>
            <p:cNvSpPr/>
            <p:nvPr/>
          </p:nvSpPr>
          <p:spPr bwMode="auto">
            <a:xfrm>
              <a:off x="2077" y="685"/>
              <a:ext cx="35" cy="30"/>
            </a:xfrm>
            <a:custGeom>
              <a:avLst/>
              <a:gdLst>
                <a:gd name="T0" fmla="*/ 35 w 40"/>
                <a:gd name="T1" fmla="*/ 17 h 34"/>
                <a:gd name="T2" fmla="*/ 27 w 40"/>
                <a:gd name="T3" fmla="*/ 9 h 34"/>
                <a:gd name="T4" fmla="*/ 14 w 40"/>
                <a:gd name="T5" fmla="*/ 1 h 34"/>
                <a:gd name="T6" fmla="*/ 2 w 40"/>
                <a:gd name="T7" fmla="*/ 6 h 34"/>
                <a:gd name="T8" fmla="*/ 4 w 40"/>
                <a:gd name="T9" fmla="*/ 18 h 34"/>
                <a:gd name="T10" fmla="*/ 14 w 40"/>
                <a:gd name="T11" fmla="*/ 26 h 34"/>
                <a:gd name="T12" fmla="*/ 23 w 40"/>
                <a:gd name="T13" fmla="*/ 31 h 34"/>
                <a:gd name="T14" fmla="*/ 35 w 40"/>
                <a:gd name="T15" fmla="*/ 17 h 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0" h="34">
                  <a:moveTo>
                    <a:pt x="35" y="17"/>
                  </a:moveTo>
                  <a:cubicBezTo>
                    <a:pt x="32" y="13"/>
                    <a:pt x="30" y="11"/>
                    <a:pt x="27" y="9"/>
                  </a:cubicBezTo>
                  <a:cubicBezTo>
                    <a:pt x="23" y="5"/>
                    <a:pt x="19" y="2"/>
                    <a:pt x="14" y="1"/>
                  </a:cubicBezTo>
                  <a:cubicBezTo>
                    <a:pt x="10" y="0"/>
                    <a:pt x="5" y="2"/>
                    <a:pt x="2" y="6"/>
                  </a:cubicBezTo>
                  <a:cubicBezTo>
                    <a:pt x="0" y="10"/>
                    <a:pt x="1" y="15"/>
                    <a:pt x="4" y="18"/>
                  </a:cubicBezTo>
                  <a:cubicBezTo>
                    <a:pt x="7" y="21"/>
                    <a:pt x="10" y="23"/>
                    <a:pt x="14" y="26"/>
                  </a:cubicBezTo>
                  <a:cubicBezTo>
                    <a:pt x="17" y="28"/>
                    <a:pt x="20" y="30"/>
                    <a:pt x="23" y="31"/>
                  </a:cubicBezTo>
                  <a:cubicBezTo>
                    <a:pt x="31" y="34"/>
                    <a:pt x="40" y="24"/>
                    <a:pt x="35" y="1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9" name="Freeform 257"/>
            <p:cNvSpPr/>
            <p:nvPr/>
          </p:nvSpPr>
          <p:spPr bwMode="auto">
            <a:xfrm>
              <a:off x="3719" y="654"/>
              <a:ext cx="131" cy="127"/>
            </a:xfrm>
            <a:custGeom>
              <a:avLst/>
              <a:gdLst>
                <a:gd name="T0" fmla="*/ 66 w 147"/>
                <a:gd name="T1" fmla="*/ 51 h 143"/>
                <a:gd name="T2" fmla="*/ 66 w 147"/>
                <a:gd name="T3" fmla="*/ 22 h 143"/>
                <a:gd name="T4" fmla="*/ 88 w 147"/>
                <a:gd name="T5" fmla="*/ 58 h 143"/>
                <a:gd name="T6" fmla="*/ 79 w 147"/>
                <a:gd name="T7" fmla="*/ 91 h 143"/>
                <a:gd name="T8" fmla="*/ 48 w 147"/>
                <a:gd name="T9" fmla="*/ 80 h 143"/>
                <a:gd name="T10" fmla="*/ 63 w 147"/>
                <a:gd name="T11" fmla="*/ 51 h 143"/>
              </a:gdLst>
              <a:ahLst/>
              <a:cxnLst>
                <a:cxn ang="0">
                  <a:pos x="T0" y="T1"/>
                </a:cxn>
                <a:cxn ang="0">
                  <a:pos x="T2" y="T3"/>
                </a:cxn>
                <a:cxn ang="0">
                  <a:pos x="T4" y="T5"/>
                </a:cxn>
                <a:cxn ang="0">
                  <a:pos x="T6" y="T7"/>
                </a:cxn>
                <a:cxn ang="0">
                  <a:pos x="T8" y="T9"/>
                </a:cxn>
                <a:cxn ang="0">
                  <a:pos x="T10" y="T11"/>
                </a:cxn>
              </a:cxnLst>
              <a:rect l="0" t="0" r="r" b="b"/>
              <a:pathLst>
                <a:path w="147" h="143">
                  <a:moveTo>
                    <a:pt x="66" y="51"/>
                  </a:moveTo>
                  <a:cubicBezTo>
                    <a:pt x="59" y="46"/>
                    <a:pt x="57" y="31"/>
                    <a:pt x="66" y="22"/>
                  </a:cubicBezTo>
                  <a:cubicBezTo>
                    <a:pt x="90" y="0"/>
                    <a:pt x="107" y="44"/>
                    <a:pt x="88" y="58"/>
                  </a:cubicBezTo>
                  <a:cubicBezTo>
                    <a:pt x="147" y="36"/>
                    <a:pt x="129" y="143"/>
                    <a:pt x="79" y="91"/>
                  </a:cubicBezTo>
                  <a:cubicBezTo>
                    <a:pt x="90" y="137"/>
                    <a:pt x="6" y="111"/>
                    <a:pt x="48" y="80"/>
                  </a:cubicBezTo>
                  <a:cubicBezTo>
                    <a:pt x="0" y="77"/>
                    <a:pt x="41" y="13"/>
                    <a:pt x="63" y="51"/>
                  </a:cubicBezTo>
                </a:path>
              </a:pathLst>
            </a:custGeom>
            <a:solidFill>
              <a:srgbClr val="FF8A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0" name="Freeform 258"/>
            <p:cNvSpPr/>
            <p:nvPr/>
          </p:nvSpPr>
          <p:spPr bwMode="auto">
            <a:xfrm>
              <a:off x="3933" y="1501"/>
              <a:ext cx="210" cy="615"/>
            </a:xfrm>
            <a:custGeom>
              <a:avLst/>
              <a:gdLst>
                <a:gd name="T0" fmla="*/ 56 w 236"/>
                <a:gd name="T1" fmla="*/ 683 h 690"/>
                <a:gd name="T2" fmla="*/ 154 w 236"/>
                <a:gd name="T3" fmla="*/ 329 h 690"/>
                <a:gd name="T4" fmla="*/ 225 w 236"/>
                <a:gd name="T5" fmla="*/ 169 h 690"/>
                <a:gd name="T6" fmla="*/ 186 w 236"/>
                <a:gd name="T7" fmla="*/ 4 h 690"/>
                <a:gd name="T8" fmla="*/ 176 w 236"/>
                <a:gd name="T9" fmla="*/ 9 h 690"/>
                <a:gd name="T10" fmla="*/ 208 w 236"/>
                <a:gd name="T11" fmla="*/ 93 h 690"/>
                <a:gd name="T12" fmla="*/ 204 w 236"/>
                <a:gd name="T13" fmla="*/ 179 h 690"/>
                <a:gd name="T14" fmla="*/ 126 w 236"/>
                <a:gd name="T15" fmla="*/ 342 h 690"/>
                <a:gd name="T16" fmla="*/ 48 w 236"/>
                <a:gd name="T17" fmla="*/ 685 h 690"/>
                <a:gd name="T18" fmla="*/ 56 w 236"/>
                <a:gd name="T19" fmla="*/ 683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6" h="690">
                  <a:moveTo>
                    <a:pt x="56" y="683"/>
                  </a:moveTo>
                  <a:cubicBezTo>
                    <a:pt x="10" y="552"/>
                    <a:pt x="90" y="436"/>
                    <a:pt x="154" y="329"/>
                  </a:cubicBezTo>
                  <a:cubicBezTo>
                    <a:pt x="184" y="279"/>
                    <a:pt x="214" y="226"/>
                    <a:pt x="225" y="169"/>
                  </a:cubicBezTo>
                  <a:cubicBezTo>
                    <a:pt x="236" y="116"/>
                    <a:pt x="228" y="43"/>
                    <a:pt x="186" y="4"/>
                  </a:cubicBezTo>
                  <a:cubicBezTo>
                    <a:pt x="182" y="0"/>
                    <a:pt x="174" y="3"/>
                    <a:pt x="176" y="9"/>
                  </a:cubicBezTo>
                  <a:cubicBezTo>
                    <a:pt x="186" y="38"/>
                    <a:pt x="202" y="63"/>
                    <a:pt x="208" y="93"/>
                  </a:cubicBezTo>
                  <a:cubicBezTo>
                    <a:pt x="213" y="121"/>
                    <a:pt x="211" y="151"/>
                    <a:pt x="204" y="179"/>
                  </a:cubicBezTo>
                  <a:cubicBezTo>
                    <a:pt x="190" y="237"/>
                    <a:pt x="157" y="290"/>
                    <a:pt x="126" y="342"/>
                  </a:cubicBezTo>
                  <a:cubicBezTo>
                    <a:pt x="63" y="446"/>
                    <a:pt x="0" y="561"/>
                    <a:pt x="48" y="685"/>
                  </a:cubicBezTo>
                  <a:cubicBezTo>
                    <a:pt x="50" y="690"/>
                    <a:pt x="57" y="688"/>
                    <a:pt x="56" y="683"/>
                  </a:cubicBezTo>
                  <a:close/>
                </a:path>
              </a:pathLst>
            </a:custGeom>
            <a:solidFill>
              <a:srgbClr val="74B7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1" name="Freeform 259"/>
            <p:cNvSpPr/>
            <p:nvPr/>
          </p:nvSpPr>
          <p:spPr bwMode="auto">
            <a:xfrm>
              <a:off x="4010" y="1506"/>
              <a:ext cx="148" cy="78"/>
            </a:xfrm>
            <a:custGeom>
              <a:avLst/>
              <a:gdLst>
                <a:gd name="T0" fmla="*/ 4 w 167"/>
                <a:gd name="T1" fmla="*/ 38 h 87"/>
                <a:gd name="T2" fmla="*/ 127 w 167"/>
                <a:gd name="T3" fmla="*/ 85 h 87"/>
                <a:gd name="T4" fmla="*/ 135 w 167"/>
                <a:gd name="T5" fmla="*/ 83 h 87"/>
                <a:gd name="T6" fmla="*/ 167 w 167"/>
                <a:gd name="T7" fmla="*/ 6 h 87"/>
                <a:gd name="T8" fmla="*/ 162 w 167"/>
                <a:gd name="T9" fmla="*/ 3 h 87"/>
                <a:gd name="T10" fmla="*/ 125 w 167"/>
                <a:gd name="T11" fmla="*/ 77 h 87"/>
                <a:gd name="T12" fmla="*/ 133 w 167"/>
                <a:gd name="T13" fmla="*/ 74 h 87"/>
                <a:gd name="T14" fmla="*/ 78 w 167"/>
                <a:gd name="T15" fmla="*/ 53 h 87"/>
                <a:gd name="T16" fmla="*/ 7 w 167"/>
                <a:gd name="T17" fmla="*/ 31 h 87"/>
                <a:gd name="T18" fmla="*/ 4 w 167"/>
                <a:gd name="T19" fmla="*/ 38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7" h="87">
                  <a:moveTo>
                    <a:pt x="4" y="38"/>
                  </a:moveTo>
                  <a:cubicBezTo>
                    <a:pt x="43" y="55"/>
                    <a:pt x="92" y="60"/>
                    <a:pt x="127" y="85"/>
                  </a:cubicBezTo>
                  <a:cubicBezTo>
                    <a:pt x="129" y="87"/>
                    <a:pt x="134" y="85"/>
                    <a:pt x="135" y="83"/>
                  </a:cubicBezTo>
                  <a:cubicBezTo>
                    <a:pt x="148" y="59"/>
                    <a:pt x="162" y="33"/>
                    <a:pt x="167" y="6"/>
                  </a:cubicBezTo>
                  <a:cubicBezTo>
                    <a:pt x="167" y="3"/>
                    <a:pt x="164" y="0"/>
                    <a:pt x="162" y="3"/>
                  </a:cubicBezTo>
                  <a:cubicBezTo>
                    <a:pt x="145" y="24"/>
                    <a:pt x="137" y="53"/>
                    <a:pt x="125" y="77"/>
                  </a:cubicBezTo>
                  <a:cubicBezTo>
                    <a:pt x="127" y="76"/>
                    <a:pt x="130" y="75"/>
                    <a:pt x="133" y="74"/>
                  </a:cubicBezTo>
                  <a:cubicBezTo>
                    <a:pt x="117" y="63"/>
                    <a:pt x="96" y="58"/>
                    <a:pt x="78" y="53"/>
                  </a:cubicBezTo>
                  <a:cubicBezTo>
                    <a:pt x="54" y="46"/>
                    <a:pt x="30" y="40"/>
                    <a:pt x="7" y="31"/>
                  </a:cubicBezTo>
                  <a:cubicBezTo>
                    <a:pt x="3" y="30"/>
                    <a:pt x="0" y="37"/>
                    <a:pt x="4" y="38"/>
                  </a:cubicBezTo>
                  <a:close/>
                </a:path>
              </a:pathLst>
            </a:custGeom>
            <a:solidFill>
              <a:srgbClr val="74B7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2" name="Freeform 260"/>
            <p:cNvSpPr/>
            <p:nvPr/>
          </p:nvSpPr>
          <p:spPr bwMode="auto">
            <a:xfrm>
              <a:off x="4058" y="1617"/>
              <a:ext cx="114" cy="61"/>
            </a:xfrm>
            <a:custGeom>
              <a:avLst/>
              <a:gdLst>
                <a:gd name="T0" fmla="*/ 4 w 128"/>
                <a:gd name="T1" fmla="*/ 17 h 69"/>
                <a:gd name="T2" fmla="*/ 64 w 128"/>
                <a:gd name="T3" fmla="*/ 66 h 69"/>
                <a:gd name="T4" fmla="*/ 73 w 128"/>
                <a:gd name="T5" fmla="*/ 66 h 69"/>
                <a:gd name="T6" fmla="*/ 107 w 128"/>
                <a:gd name="T7" fmla="*/ 31 h 69"/>
                <a:gd name="T8" fmla="*/ 127 w 128"/>
                <a:gd name="T9" fmla="*/ 5 h 69"/>
                <a:gd name="T10" fmla="*/ 123 w 128"/>
                <a:gd name="T11" fmla="*/ 1 h 69"/>
                <a:gd name="T12" fmla="*/ 64 w 128"/>
                <a:gd name="T13" fmla="*/ 57 h 69"/>
                <a:gd name="T14" fmla="*/ 73 w 128"/>
                <a:gd name="T15" fmla="*/ 57 h 69"/>
                <a:gd name="T16" fmla="*/ 11 w 128"/>
                <a:gd name="T17" fmla="*/ 8 h 69"/>
                <a:gd name="T18" fmla="*/ 4 w 128"/>
                <a:gd name="T19" fmla="*/ 17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8" h="69">
                  <a:moveTo>
                    <a:pt x="4" y="17"/>
                  </a:moveTo>
                  <a:cubicBezTo>
                    <a:pt x="24" y="34"/>
                    <a:pt x="45" y="48"/>
                    <a:pt x="64" y="66"/>
                  </a:cubicBezTo>
                  <a:cubicBezTo>
                    <a:pt x="67" y="68"/>
                    <a:pt x="71" y="69"/>
                    <a:pt x="73" y="66"/>
                  </a:cubicBezTo>
                  <a:cubicBezTo>
                    <a:pt x="84" y="53"/>
                    <a:pt x="95" y="42"/>
                    <a:pt x="107" y="31"/>
                  </a:cubicBezTo>
                  <a:cubicBezTo>
                    <a:pt x="115" y="23"/>
                    <a:pt x="124" y="16"/>
                    <a:pt x="127" y="5"/>
                  </a:cubicBezTo>
                  <a:cubicBezTo>
                    <a:pt x="128" y="2"/>
                    <a:pt x="125" y="0"/>
                    <a:pt x="123" y="1"/>
                  </a:cubicBezTo>
                  <a:cubicBezTo>
                    <a:pt x="100" y="11"/>
                    <a:pt x="80" y="38"/>
                    <a:pt x="64" y="57"/>
                  </a:cubicBezTo>
                  <a:cubicBezTo>
                    <a:pt x="67" y="57"/>
                    <a:pt x="70" y="57"/>
                    <a:pt x="73" y="57"/>
                  </a:cubicBezTo>
                  <a:cubicBezTo>
                    <a:pt x="54" y="39"/>
                    <a:pt x="32" y="24"/>
                    <a:pt x="11" y="8"/>
                  </a:cubicBezTo>
                  <a:cubicBezTo>
                    <a:pt x="6" y="5"/>
                    <a:pt x="0" y="13"/>
                    <a:pt x="4" y="17"/>
                  </a:cubicBezTo>
                  <a:close/>
                </a:path>
              </a:pathLst>
            </a:custGeom>
            <a:solidFill>
              <a:srgbClr val="74B7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3" name="Freeform 261"/>
            <p:cNvSpPr/>
            <p:nvPr/>
          </p:nvSpPr>
          <p:spPr bwMode="auto">
            <a:xfrm>
              <a:off x="4051" y="1688"/>
              <a:ext cx="98" cy="63"/>
            </a:xfrm>
            <a:custGeom>
              <a:avLst/>
              <a:gdLst>
                <a:gd name="T0" fmla="*/ 2 w 109"/>
                <a:gd name="T1" fmla="*/ 8 h 70"/>
                <a:gd name="T2" fmla="*/ 36 w 109"/>
                <a:gd name="T3" fmla="*/ 67 h 70"/>
                <a:gd name="T4" fmla="*/ 42 w 109"/>
                <a:gd name="T5" fmla="*/ 69 h 70"/>
                <a:gd name="T6" fmla="*/ 102 w 109"/>
                <a:gd name="T7" fmla="*/ 57 h 70"/>
                <a:gd name="T8" fmla="*/ 100 w 109"/>
                <a:gd name="T9" fmla="*/ 46 h 70"/>
                <a:gd name="T10" fmla="*/ 46 w 109"/>
                <a:gd name="T11" fmla="*/ 58 h 70"/>
                <a:gd name="T12" fmla="*/ 9 w 109"/>
                <a:gd name="T13" fmla="*/ 4 h 70"/>
                <a:gd name="T14" fmla="*/ 2 w 109"/>
                <a:gd name="T15" fmla="*/ 8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9" h="70">
                  <a:moveTo>
                    <a:pt x="2" y="8"/>
                  </a:moveTo>
                  <a:cubicBezTo>
                    <a:pt x="12" y="29"/>
                    <a:pt x="25" y="47"/>
                    <a:pt x="36" y="67"/>
                  </a:cubicBezTo>
                  <a:cubicBezTo>
                    <a:pt x="37" y="69"/>
                    <a:pt x="40" y="70"/>
                    <a:pt x="42" y="69"/>
                  </a:cubicBezTo>
                  <a:cubicBezTo>
                    <a:pt x="62" y="65"/>
                    <a:pt x="82" y="62"/>
                    <a:pt x="102" y="57"/>
                  </a:cubicBezTo>
                  <a:cubicBezTo>
                    <a:pt x="109" y="55"/>
                    <a:pt x="106" y="45"/>
                    <a:pt x="100" y="46"/>
                  </a:cubicBezTo>
                  <a:cubicBezTo>
                    <a:pt x="82" y="51"/>
                    <a:pt x="64" y="53"/>
                    <a:pt x="46" y="58"/>
                  </a:cubicBezTo>
                  <a:cubicBezTo>
                    <a:pt x="38" y="60"/>
                    <a:pt x="13" y="11"/>
                    <a:pt x="9" y="4"/>
                  </a:cubicBezTo>
                  <a:cubicBezTo>
                    <a:pt x="6" y="0"/>
                    <a:pt x="0" y="4"/>
                    <a:pt x="2" y="8"/>
                  </a:cubicBezTo>
                  <a:close/>
                </a:path>
              </a:pathLst>
            </a:custGeom>
            <a:solidFill>
              <a:srgbClr val="74B7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4" name="Freeform 262"/>
            <p:cNvSpPr/>
            <p:nvPr/>
          </p:nvSpPr>
          <p:spPr bwMode="auto">
            <a:xfrm>
              <a:off x="4018" y="1755"/>
              <a:ext cx="158" cy="77"/>
            </a:xfrm>
            <a:custGeom>
              <a:avLst/>
              <a:gdLst>
                <a:gd name="T0" fmla="*/ 0 w 177"/>
                <a:gd name="T1" fmla="*/ 3 h 86"/>
                <a:gd name="T2" fmla="*/ 21 w 177"/>
                <a:gd name="T3" fmla="*/ 83 h 86"/>
                <a:gd name="T4" fmla="*/ 26 w 177"/>
                <a:gd name="T5" fmla="*/ 85 h 86"/>
                <a:gd name="T6" fmla="*/ 172 w 177"/>
                <a:gd name="T7" fmla="*/ 54 h 86"/>
                <a:gd name="T8" fmla="*/ 169 w 177"/>
                <a:gd name="T9" fmla="*/ 47 h 86"/>
                <a:gd name="T10" fmla="*/ 127 w 177"/>
                <a:gd name="T11" fmla="*/ 57 h 86"/>
                <a:gd name="T12" fmla="*/ 62 w 177"/>
                <a:gd name="T13" fmla="*/ 70 h 86"/>
                <a:gd name="T14" fmla="*/ 38 w 177"/>
                <a:gd name="T15" fmla="*/ 75 h 86"/>
                <a:gd name="T16" fmla="*/ 30 w 177"/>
                <a:gd name="T17" fmla="*/ 76 h 86"/>
                <a:gd name="T18" fmla="*/ 28 w 177"/>
                <a:gd name="T19" fmla="*/ 77 h 86"/>
                <a:gd name="T20" fmla="*/ 4 w 177"/>
                <a:gd name="T21" fmla="*/ 2 h 86"/>
                <a:gd name="T22" fmla="*/ 0 w 177"/>
                <a:gd name="T23" fmla="*/ 3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7" h="86">
                  <a:moveTo>
                    <a:pt x="0" y="3"/>
                  </a:moveTo>
                  <a:cubicBezTo>
                    <a:pt x="10" y="29"/>
                    <a:pt x="17" y="56"/>
                    <a:pt x="21" y="83"/>
                  </a:cubicBezTo>
                  <a:cubicBezTo>
                    <a:pt x="22" y="85"/>
                    <a:pt x="24" y="86"/>
                    <a:pt x="26" y="85"/>
                  </a:cubicBezTo>
                  <a:cubicBezTo>
                    <a:pt x="72" y="67"/>
                    <a:pt x="127" y="73"/>
                    <a:pt x="172" y="54"/>
                  </a:cubicBezTo>
                  <a:cubicBezTo>
                    <a:pt x="177" y="52"/>
                    <a:pt x="173" y="46"/>
                    <a:pt x="169" y="47"/>
                  </a:cubicBezTo>
                  <a:cubicBezTo>
                    <a:pt x="156" y="53"/>
                    <a:pt x="140" y="55"/>
                    <a:pt x="127" y="57"/>
                  </a:cubicBezTo>
                  <a:cubicBezTo>
                    <a:pt x="105" y="62"/>
                    <a:pt x="83" y="66"/>
                    <a:pt x="62" y="70"/>
                  </a:cubicBezTo>
                  <a:cubicBezTo>
                    <a:pt x="54" y="71"/>
                    <a:pt x="46" y="73"/>
                    <a:pt x="38" y="75"/>
                  </a:cubicBezTo>
                  <a:cubicBezTo>
                    <a:pt x="35" y="75"/>
                    <a:pt x="33" y="76"/>
                    <a:pt x="30" y="76"/>
                  </a:cubicBezTo>
                  <a:cubicBezTo>
                    <a:pt x="24" y="78"/>
                    <a:pt x="28" y="78"/>
                    <a:pt x="28" y="77"/>
                  </a:cubicBezTo>
                  <a:cubicBezTo>
                    <a:pt x="23" y="50"/>
                    <a:pt x="15" y="26"/>
                    <a:pt x="4" y="2"/>
                  </a:cubicBezTo>
                  <a:cubicBezTo>
                    <a:pt x="3" y="0"/>
                    <a:pt x="0" y="1"/>
                    <a:pt x="0" y="3"/>
                  </a:cubicBezTo>
                  <a:close/>
                </a:path>
              </a:pathLst>
            </a:custGeom>
            <a:solidFill>
              <a:srgbClr val="74B7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5" name="Freeform 263"/>
            <p:cNvSpPr/>
            <p:nvPr/>
          </p:nvSpPr>
          <p:spPr bwMode="auto">
            <a:xfrm>
              <a:off x="3951" y="1785"/>
              <a:ext cx="133" cy="114"/>
            </a:xfrm>
            <a:custGeom>
              <a:avLst/>
              <a:gdLst>
                <a:gd name="T0" fmla="*/ 1 w 150"/>
                <a:gd name="T1" fmla="*/ 8 h 128"/>
                <a:gd name="T2" fmla="*/ 49 w 150"/>
                <a:gd name="T3" fmla="*/ 108 h 128"/>
                <a:gd name="T4" fmla="*/ 73 w 150"/>
                <a:gd name="T5" fmla="*/ 126 h 128"/>
                <a:gd name="T6" fmla="*/ 141 w 150"/>
                <a:gd name="T7" fmla="*/ 111 h 128"/>
                <a:gd name="T8" fmla="*/ 133 w 150"/>
                <a:gd name="T9" fmla="*/ 97 h 128"/>
                <a:gd name="T10" fmla="*/ 73 w 150"/>
                <a:gd name="T11" fmla="*/ 111 h 128"/>
                <a:gd name="T12" fmla="*/ 64 w 150"/>
                <a:gd name="T13" fmla="*/ 108 h 128"/>
                <a:gd name="T14" fmla="*/ 64 w 150"/>
                <a:gd name="T15" fmla="*/ 107 h 128"/>
                <a:gd name="T16" fmla="*/ 57 w 150"/>
                <a:gd name="T17" fmla="*/ 92 h 128"/>
                <a:gd name="T18" fmla="*/ 10 w 150"/>
                <a:gd name="T19" fmla="*/ 6 h 128"/>
                <a:gd name="T20" fmla="*/ 1 w 150"/>
                <a:gd name="T21" fmla="*/ 8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0" h="128">
                  <a:moveTo>
                    <a:pt x="1" y="8"/>
                  </a:moveTo>
                  <a:cubicBezTo>
                    <a:pt x="10" y="43"/>
                    <a:pt x="34" y="75"/>
                    <a:pt x="49" y="108"/>
                  </a:cubicBezTo>
                  <a:cubicBezTo>
                    <a:pt x="55" y="120"/>
                    <a:pt x="59" y="125"/>
                    <a:pt x="73" y="126"/>
                  </a:cubicBezTo>
                  <a:cubicBezTo>
                    <a:pt x="96" y="128"/>
                    <a:pt x="121" y="120"/>
                    <a:pt x="141" y="111"/>
                  </a:cubicBezTo>
                  <a:cubicBezTo>
                    <a:pt x="150" y="107"/>
                    <a:pt x="142" y="93"/>
                    <a:pt x="133" y="97"/>
                  </a:cubicBezTo>
                  <a:cubicBezTo>
                    <a:pt x="114" y="105"/>
                    <a:pt x="93" y="110"/>
                    <a:pt x="73" y="111"/>
                  </a:cubicBezTo>
                  <a:cubicBezTo>
                    <a:pt x="68" y="112"/>
                    <a:pt x="68" y="111"/>
                    <a:pt x="64" y="108"/>
                  </a:cubicBezTo>
                  <a:cubicBezTo>
                    <a:pt x="67" y="111"/>
                    <a:pt x="65" y="109"/>
                    <a:pt x="64" y="107"/>
                  </a:cubicBezTo>
                  <a:cubicBezTo>
                    <a:pt x="62" y="102"/>
                    <a:pt x="60" y="97"/>
                    <a:pt x="57" y="92"/>
                  </a:cubicBezTo>
                  <a:cubicBezTo>
                    <a:pt x="41" y="64"/>
                    <a:pt x="20" y="37"/>
                    <a:pt x="10" y="6"/>
                  </a:cubicBezTo>
                  <a:cubicBezTo>
                    <a:pt x="8" y="0"/>
                    <a:pt x="0" y="2"/>
                    <a:pt x="1" y="8"/>
                  </a:cubicBezTo>
                  <a:close/>
                </a:path>
              </a:pathLst>
            </a:custGeom>
            <a:solidFill>
              <a:srgbClr val="74B7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6" name="Freeform 264"/>
            <p:cNvSpPr/>
            <p:nvPr/>
          </p:nvSpPr>
          <p:spPr bwMode="auto">
            <a:xfrm>
              <a:off x="3943" y="1909"/>
              <a:ext cx="92" cy="68"/>
            </a:xfrm>
            <a:custGeom>
              <a:avLst/>
              <a:gdLst>
                <a:gd name="T0" fmla="*/ 1 w 104"/>
                <a:gd name="T1" fmla="*/ 5 h 76"/>
                <a:gd name="T2" fmla="*/ 29 w 104"/>
                <a:gd name="T3" fmla="*/ 70 h 76"/>
                <a:gd name="T4" fmla="*/ 35 w 104"/>
                <a:gd name="T5" fmla="*/ 75 h 76"/>
                <a:gd name="T6" fmla="*/ 100 w 104"/>
                <a:gd name="T7" fmla="*/ 31 h 76"/>
                <a:gd name="T8" fmla="*/ 93 w 104"/>
                <a:gd name="T9" fmla="*/ 24 h 76"/>
                <a:gd name="T10" fmla="*/ 33 w 104"/>
                <a:gd name="T11" fmla="*/ 66 h 76"/>
                <a:gd name="T12" fmla="*/ 39 w 104"/>
                <a:gd name="T13" fmla="*/ 70 h 76"/>
                <a:gd name="T14" fmla="*/ 6 w 104"/>
                <a:gd name="T15" fmla="*/ 3 h 76"/>
                <a:gd name="T16" fmla="*/ 1 w 104"/>
                <a:gd name="T17" fmla="*/ 5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4" h="76">
                  <a:moveTo>
                    <a:pt x="1" y="5"/>
                  </a:moveTo>
                  <a:cubicBezTo>
                    <a:pt x="7" y="26"/>
                    <a:pt x="32" y="47"/>
                    <a:pt x="29" y="70"/>
                  </a:cubicBezTo>
                  <a:cubicBezTo>
                    <a:pt x="29" y="73"/>
                    <a:pt x="32" y="76"/>
                    <a:pt x="35" y="75"/>
                  </a:cubicBezTo>
                  <a:cubicBezTo>
                    <a:pt x="60" y="66"/>
                    <a:pt x="84" y="52"/>
                    <a:pt x="100" y="31"/>
                  </a:cubicBezTo>
                  <a:cubicBezTo>
                    <a:pt x="104" y="26"/>
                    <a:pt x="97" y="19"/>
                    <a:pt x="93" y="24"/>
                  </a:cubicBezTo>
                  <a:cubicBezTo>
                    <a:pt x="76" y="43"/>
                    <a:pt x="57" y="57"/>
                    <a:pt x="33" y="66"/>
                  </a:cubicBezTo>
                  <a:cubicBezTo>
                    <a:pt x="35" y="67"/>
                    <a:pt x="37" y="69"/>
                    <a:pt x="39" y="70"/>
                  </a:cubicBezTo>
                  <a:cubicBezTo>
                    <a:pt x="41" y="47"/>
                    <a:pt x="18" y="21"/>
                    <a:pt x="6" y="3"/>
                  </a:cubicBezTo>
                  <a:cubicBezTo>
                    <a:pt x="4" y="0"/>
                    <a:pt x="0" y="2"/>
                    <a:pt x="1" y="5"/>
                  </a:cubicBezTo>
                  <a:close/>
                </a:path>
              </a:pathLst>
            </a:custGeom>
            <a:solidFill>
              <a:srgbClr val="74B7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7" name="Freeform 265"/>
            <p:cNvSpPr/>
            <p:nvPr/>
          </p:nvSpPr>
          <p:spPr bwMode="auto">
            <a:xfrm>
              <a:off x="3919" y="1964"/>
              <a:ext cx="150" cy="93"/>
            </a:xfrm>
            <a:custGeom>
              <a:avLst/>
              <a:gdLst>
                <a:gd name="T0" fmla="*/ 2 w 169"/>
                <a:gd name="T1" fmla="*/ 55 h 104"/>
                <a:gd name="T2" fmla="*/ 45 w 169"/>
                <a:gd name="T3" fmla="*/ 102 h 104"/>
                <a:gd name="T4" fmla="*/ 52 w 169"/>
                <a:gd name="T5" fmla="*/ 102 h 104"/>
                <a:gd name="T6" fmla="*/ 106 w 169"/>
                <a:gd name="T7" fmla="*/ 55 h 104"/>
                <a:gd name="T8" fmla="*/ 167 w 169"/>
                <a:gd name="T9" fmla="*/ 5 h 104"/>
                <a:gd name="T10" fmla="*/ 164 w 169"/>
                <a:gd name="T11" fmla="*/ 1 h 104"/>
                <a:gd name="T12" fmla="*/ 102 w 169"/>
                <a:gd name="T13" fmla="*/ 44 h 104"/>
                <a:gd name="T14" fmla="*/ 45 w 169"/>
                <a:gd name="T15" fmla="*/ 95 h 104"/>
                <a:gd name="T16" fmla="*/ 52 w 169"/>
                <a:gd name="T17" fmla="*/ 95 h 104"/>
                <a:gd name="T18" fmla="*/ 6 w 169"/>
                <a:gd name="T19" fmla="*/ 51 h 104"/>
                <a:gd name="T20" fmla="*/ 2 w 169"/>
                <a:gd name="T21" fmla="*/ 55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 h="104">
                  <a:moveTo>
                    <a:pt x="2" y="55"/>
                  </a:moveTo>
                  <a:cubicBezTo>
                    <a:pt x="15" y="72"/>
                    <a:pt x="29" y="88"/>
                    <a:pt x="45" y="102"/>
                  </a:cubicBezTo>
                  <a:cubicBezTo>
                    <a:pt x="47" y="103"/>
                    <a:pt x="50" y="104"/>
                    <a:pt x="52" y="102"/>
                  </a:cubicBezTo>
                  <a:cubicBezTo>
                    <a:pt x="67" y="84"/>
                    <a:pt x="87" y="69"/>
                    <a:pt x="106" y="55"/>
                  </a:cubicBezTo>
                  <a:cubicBezTo>
                    <a:pt x="125" y="39"/>
                    <a:pt x="152" y="25"/>
                    <a:pt x="167" y="5"/>
                  </a:cubicBezTo>
                  <a:cubicBezTo>
                    <a:pt x="169" y="3"/>
                    <a:pt x="166" y="0"/>
                    <a:pt x="164" y="1"/>
                  </a:cubicBezTo>
                  <a:cubicBezTo>
                    <a:pt x="141" y="8"/>
                    <a:pt x="121" y="30"/>
                    <a:pt x="102" y="44"/>
                  </a:cubicBezTo>
                  <a:cubicBezTo>
                    <a:pt x="83" y="60"/>
                    <a:pt x="61" y="76"/>
                    <a:pt x="45" y="95"/>
                  </a:cubicBezTo>
                  <a:cubicBezTo>
                    <a:pt x="48" y="95"/>
                    <a:pt x="50" y="95"/>
                    <a:pt x="52" y="95"/>
                  </a:cubicBezTo>
                  <a:cubicBezTo>
                    <a:pt x="36" y="82"/>
                    <a:pt x="21" y="66"/>
                    <a:pt x="6" y="51"/>
                  </a:cubicBezTo>
                  <a:cubicBezTo>
                    <a:pt x="3" y="48"/>
                    <a:pt x="0" y="52"/>
                    <a:pt x="2" y="55"/>
                  </a:cubicBezTo>
                  <a:close/>
                </a:path>
              </a:pathLst>
            </a:custGeom>
            <a:solidFill>
              <a:srgbClr val="74B7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8" name="Freeform 266"/>
            <p:cNvSpPr/>
            <p:nvPr/>
          </p:nvSpPr>
          <p:spPr bwMode="auto">
            <a:xfrm>
              <a:off x="4024" y="1506"/>
              <a:ext cx="32" cy="74"/>
            </a:xfrm>
            <a:custGeom>
              <a:avLst/>
              <a:gdLst>
                <a:gd name="T0" fmla="*/ 5 w 36"/>
                <a:gd name="T1" fmla="*/ 8 h 84"/>
                <a:gd name="T2" fmla="*/ 26 w 36"/>
                <a:gd name="T3" fmla="*/ 51 h 84"/>
                <a:gd name="T4" fmla="*/ 26 w 36"/>
                <a:gd name="T5" fmla="*/ 44 h 84"/>
                <a:gd name="T6" fmla="*/ 1 w 36"/>
                <a:gd name="T7" fmla="*/ 79 h 84"/>
                <a:gd name="T8" fmla="*/ 5 w 36"/>
                <a:gd name="T9" fmla="*/ 82 h 84"/>
                <a:gd name="T10" fmla="*/ 25 w 36"/>
                <a:gd name="T11" fmla="*/ 65 h 84"/>
                <a:gd name="T12" fmla="*/ 36 w 36"/>
                <a:gd name="T13" fmla="*/ 48 h 84"/>
                <a:gd name="T14" fmla="*/ 27 w 36"/>
                <a:gd name="T15" fmla="*/ 28 h 84"/>
                <a:gd name="T16" fmla="*/ 11 w 36"/>
                <a:gd name="T17" fmla="*/ 4 h 84"/>
                <a:gd name="T18" fmla="*/ 5 w 36"/>
                <a:gd name="T19" fmla="*/ 8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 h="84">
                  <a:moveTo>
                    <a:pt x="5" y="8"/>
                  </a:moveTo>
                  <a:cubicBezTo>
                    <a:pt x="13" y="22"/>
                    <a:pt x="19" y="37"/>
                    <a:pt x="26" y="51"/>
                  </a:cubicBezTo>
                  <a:cubicBezTo>
                    <a:pt x="26" y="49"/>
                    <a:pt x="26" y="46"/>
                    <a:pt x="26" y="44"/>
                  </a:cubicBezTo>
                  <a:cubicBezTo>
                    <a:pt x="15" y="54"/>
                    <a:pt x="6" y="65"/>
                    <a:pt x="1" y="79"/>
                  </a:cubicBezTo>
                  <a:cubicBezTo>
                    <a:pt x="0" y="81"/>
                    <a:pt x="3" y="84"/>
                    <a:pt x="5" y="82"/>
                  </a:cubicBezTo>
                  <a:cubicBezTo>
                    <a:pt x="13" y="77"/>
                    <a:pt x="19" y="72"/>
                    <a:pt x="25" y="65"/>
                  </a:cubicBezTo>
                  <a:cubicBezTo>
                    <a:pt x="29" y="61"/>
                    <a:pt x="36" y="54"/>
                    <a:pt x="36" y="48"/>
                  </a:cubicBezTo>
                  <a:cubicBezTo>
                    <a:pt x="36" y="42"/>
                    <a:pt x="30" y="34"/>
                    <a:pt x="27" y="28"/>
                  </a:cubicBezTo>
                  <a:cubicBezTo>
                    <a:pt x="23" y="19"/>
                    <a:pt x="18" y="11"/>
                    <a:pt x="11" y="4"/>
                  </a:cubicBezTo>
                  <a:cubicBezTo>
                    <a:pt x="9" y="0"/>
                    <a:pt x="3" y="4"/>
                    <a:pt x="5" y="8"/>
                  </a:cubicBezTo>
                  <a:close/>
                </a:path>
              </a:pathLst>
            </a:custGeom>
            <a:solidFill>
              <a:srgbClr val="74B7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9" name="Freeform 267"/>
            <p:cNvSpPr/>
            <p:nvPr/>
          </p:nvSpPr>
          <p:spPr bwMode="auto">
            <a:xfrm>
              <a:off x="4120" y="1772"/>
              <a:ext cx="49" cy="60"/>
            </a:xfrm>
            <a:custGeom>
              <a:avLst/>
              <a:gdLst>
                <a:gd name="T0" fmla="*/ 22 w 55"/>
                <a:gd name="T1" fmla="*/ 3 h 68"/>
                <a:gd name="T2" fmla="*/ 8 w 55"/>
                <a:gd name="T3" fmla="*/ 46 h 68"/>
                <a:gd name="T4" fmla="*/ 52 w 55"/>
                <a:gd name="T5" fmla="*/ 62 h 68"/>
                <a:gd name="T6" fmla="*/ 52 w 55"/>
                <a:gd name="T7" fmla="*/ 57 h 68"/>
                <a:gd name="T8" fmla="*/ 18 w 55"/>
                <a:gd name="T9" fmla="*/ 43 h 68"/>
                <a:gd name="T10" fmla="*/ 27 w 55"/>
                <a:gd name="T11" fmla="*/ 7 h 68"/>
                <a:gd name="T12" fmla="*/ 22 w 55"/>
                <a:gd name="T13" fmla="*/ 3 h 68"/>
              </a:gdLst>
              <a:ahLst/>
              <a:cxnLst>
                <a:cxn ang="0">
                  <a:pos x="T0" y="T1"/>
                </a:cxn>
                <a:cxn ang="0">
                  <a:pos x="T2" y="T3"/>
                </a:cxn>
                <a:cxn ang="0">
                  <a:pos x="T4" y="T5"/>
                </a:cxn>
                <a:cxn ang="0">
                  <a:pos x="T6" y="T7"/>
                </a:cxn>
                <a:cxn ang="0">
                  <a:pos x="T8" y="T9"/>
                </a:cxn>
                <a:cxn ang="0">
                  <a:pos x="T10" y="T11"/>
                </a:cxn>
                <a:cxn ang="0">
                  <a:pos x="T12" y="T13"/>
                </a:cxn>
              </a:cxnLst>
              <a:rect l="0" t="0" r="r" b="b"/>
              <a:pathLst>
                <a:path w="55" h="68">
                  <a:moveTo>
                    <a:pt x="22" y="3"/>
                  </a:moveTo>
                  <a:cubicBezTo>
                    <a:pt x="10" y="13"/>
                    <a:pt x="0" y="31"/>
                    <a:pt x="8" y="46"/>
                  </a:cubicBezTo>
                  <a:cubicBezTo>
                    <a:pt x="14" y="60"/>
                    <a:pt x="40" y="68"/>
                    <a:pt x="52" y="62"/>
                  </a:cubicBezTo>
                  <a:cubicBezTo>
                    <a:pt x="55" y="61"/>
                    <a:pt x="54" y="58"/>
                    <a:pt x="52" y="57"/>
                  </a:cubicBezTo>
                  <a:cubicBezTo>
                    <a:pt x="42" y="49"/>
                    <a:pt x="27" y="53"/>
                    <a:pt x="18" y="43"/>
                  </a:cubicBezTo>
                  <a:cubicBezTo>
                    <a:pt x="8" y="33"/>
                    <a:pt x="23" y="16"/>
                    <a:pt x="27" y="7"/>
                  </a:cubicBezTo>
                  <a:cubicBezTo>
                    <a:pt x="29" y="3"/>
                    <a:pt x="25" y="0"/>
                    <a:pt x="22" y="3"/>
                  </a:cubicBezTo>
                  <a:close/>
                </a:path>
              </a:pathLst>
            </a:custGeom>
            <a:solidFill>
              <a:srgbClr val="74B7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0" name="Freeform 268"/>
            <p:cNvSpPr/>
            <p:nvPr/>
          </p:nvSpPr>
          <p:spPr bwMode="auto">
            <a:xfrm>
              <a:off x="3935" y="1790"/>
              <a:ext cx="51" cy="50"/>
            </a:xfrm>
            <a:custGeom>
              <a:avLst/>
              <a:gdLst>
                <a:gd name="T0" fmla="*/ 1 w 57"/>
                <a:gd name="T1" fmla="*/ 28 h 56"/>
                <a:gd name="T2" fmla="*/ 43 w 57"/>
                <a:gd name="T3" fmla="*/ 45 h 56"/>
                <a:gd name="T4" fmla="*/ 56 w 57"/>
                <a:gd name="T5" fmla="*/ 2 h 56"/>
                <a:gd name="T6" fmla="*/ 53 w 57"/>
                <a:gd name="T7" fmla="*/ 1 h 56"/>
                <a:gd name="T8" fmla="*/ 44 w 57"/>
                <a:gd name="T9" fmla="*/ 35 h 56"/>
                <a:gd name="T10" fmla="*/ 4 w 57"/>
                <a:gd name="T11" fmla="*/ 25 h 56"/>
                <a:gd name="T12" fmla="*/ 1 w 57"/>
                <a:gd name="T13" fmla="*/ 28 h 56"/>
              </a:gdLst>
              <a:ahLst/>
              <a:cxnLst>
                <a:cxn ang="0">
                  <a:pos x="T0" y="T1"/>
                </a:cxn>
                <a:cxn ang="0">
                  <a:pos x="T2" y="T3"/>
                </a:cxn>
                <a:cxn ang="0">
                  <a:pos x="T4" y="T5"/>
                </a:cxn>
                <a:cxn ang="0">
                  <a:pos x="T6" y="T7"/>
                </a:cxn>
                <a:cxn ang="0">
                  <a:pos x="T8" y="T9"/>
                </a:cxn>
                <a:cxn ang="0">
                  <a:pos x="T10" y="T11"/>
                </a:cxn>
                <a:cxn ang="0">
                  <a:pos x="T12" y="T13"/>
                </a:cxn>
              </a:cxnLst>
              <a:rect l="0" t="0" r="r" b="b"/>
              <a:pathLst>
                <a:path w="57" h="56">
                  <a:moveTo>
                    <a:pt x="1" y="28"/>
                  </a:moveTo>
                  <a:cubicBezTo>
                    <a:pt x="9" y="38"/>
                    <a:pt x="29" y="56"/>
                    <a:pt x="43" y="45"/>
                  </a:cubicBezTo>
                  <a:cubicBezTo>
                    <a:pt x="54" y="36"/>
                    <a:pt x="57" y="16"/>
                    <a:pt x="56" y="2"/>
                  </a:cubicBezTo>
                  <a:cubicBezTo>
                    <a:pt x="56" y="1"/>
                    <a:pt x="54" y="0"/>
                    <a:pt x="53" y="1"/>
                  </a:cubicBezTo>
                  <a:cubicBezTo>
                    <a:pt x="48" y="12"/>
                    <a:pt x="49" y="24"/>
                    <a:pt x="44" y="35"/>
                  </a:cubicBezTo>
                  <a:cubicBezTo>
                    <a:pt x="36" y="51"/>
                    <a:pt x="14" y="30"/>
                    <a:pt x="4" y="25"/>
                  </a:cubicBezTo>
                  <a:cubicBezTo>
                    <a:pt x="3" y="24"/>
                    <a:pt x="0" y="26"/>
                    <a:pt x="1" y="28"/>
                  </a:cubicBezTo>
                  <a:close/>
                </a:path>
              </a:pathLst>
            </a:custGeom>
            <a:solidFill>
              <a:srgbClr val="74B7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1" name="Freeform 269"/>
            <p:cNvSpPr/>
            <p:nvPr/>
          </p:nvSpPr>
          <p:spPr bwMode="auto">
            <a:xfrm>
              <a:off x="4028" y="1951"/>
              <a:ext cx="52" cy="50"/>
            </a:xfrm>
            <a:custGeom>
              <a:avLst/>
              <a:gdLst>
                <a:gd name="T0" fmla="*/ 18 w 58"/>
                <a:gd name="T1" fmla="*/ 1 h 56"/>
                <a:gd name="T2" fmla="*/ 1 w 58"/>
                <a:gd name="T3" fmla="*/ 50 h 56"/>
                <a:gd name="T4" fmla="*/ 5 w 58"/>
                <a:gd name="T5" fmla="*/ 55 h 56"/>
                <a:gd name="T6" fmla="*/ 33 w 58"/>
                <a:gd name="T7" fmla="*/ 55 h 56"/>
                <a:gd name="T8" fmla="*/ 57 w 58"/>
                <a:gd name="T9" fmla="*/ 52 h 56"/>
                <a:gd name="T10" fmla="*/ 57 w 58"/>
                <a:gd name="T11" fmla="*/ 49 h 56"/>
                <a:gd name="T12" fmla="*/ 33 w 58"/>
                <a:gd name="T13" fmla="*/ 47 h 56"/>
                <a:gd name="T14" fmla="*/ 5 w 58"/>
                <a:gd name="T15" fmla="*/ 47 h 56"/>
                <a:gd name="T16" fmla="*/ 8 w 58"/>
                <a:gd name="T17" fmla="*/ 51 h 56"/>
                <a:gd name="T18" fmla="*/ 20 w 58"/>
                <a:gd name="T19" fmla="*/ 2 h 56"/>
                <a:gd name="T20" fmla="*/ 18 w 58"/>
                <a:gd name="T21" fmla="*/ 1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7" h="56">
                  <a:moveTo>
                    <a:pt x="18" y="1"/>
                  </a:moveTo>
                  <a:cubicBezTo>
                    <a:pt x="11" y="17"/>
                    <a:pt x="3" y="33"/>
                    <a:pt x="1" y="50"/>
                  </a:cubicBezTo>
                  <a:cubicBezTo>
                    <a:pt x="0" y="53"/>
                    <a:pt x="2" y="55"/>
                    <a:pt x="5" y="55"/>
                  </a:cubicBezTo>
                  <a:cubicBezTo>
                    <a:pt x="14" y="56"/>
                    <a:pt x="24" y="56"/>
                    <a:pt x="33" y="55"/>
                  </a:cubicBezTo>
                  <a:cubicBezTo>
                    <a:pt x="41" y="55"/>
                    <a:pt x="50" y="55"/>
                    <a:pt x="57" y="52"/>
                  </a:cubicBezTo>
                  <a:cubicBezTo>
                    <a:pt x="58" y="52"/>
                    <a:pt x="58" y="50"/>
                    <a:pt x="57" y="49"/>
                  </a:cubicBezTo>
                  <a:cubicBezTo>
                    <a:pt x="50" y="46"/>
                    <a:pt x="41" y="46"/>
                    <a:pt x="33" y="47"/>
                  </a:cubicBezTo>
                  <a:cubicBezTo>
                    <a:pt x="24" y="47"/>
                    <a:pt x="14" y="47"/>
                    <a:pt x="5" y="47"/>
                  </a:cubicBezTo>
                  <a:cubicBezTo>
                    <a:pt x="6" y="48"/>
                    <a:pt x="7" y="50"/>
                    <a:pt x="8" y="51"/>
                  </a:cubicBezTo>
                  <a:cubicBezTo>
                    <a:pt x="10" y="34"/>
                    <a:pt x="16" y="18"/>
                    <a:pt x="20" y="2"/>
                  </a:cubicBezTo>
                  <a:cubicBezTo>
                    <a:pt x="21" y="0"/>
                    <a:pt x="18" y="0"/>
                    <a:pt x="18" y="1"/>
                  </a:cubicBezTo>
                  <a:close/>
                </a:path>
              </a:pathLst>
            </a:custGeom>
            <a:solidFill>
              <a:srgbClr val="74B7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2" name="Freeform 270"/>
            <p:cNvSpPr/>
            <p:nvPr/>
          </p:nvSpPr>
          <p:spPr bwMode="auto">
            <a:xfrm>
              <a:off x="4024" y="1873"/>
              <a:ext cx="124" cy="130"/>
            </a:xfrm>
            <a:custGeom>
              <a:avLst/>
              <a:gdLst>
                <a:gd name="T0" fmla="*/ 83 w 139"/>
                <a:gd name="T1" fmla="*/ 100 h 145"/>
                <a:gd name="T2" fmla="*/ 108 w 139"/>
                <a:gd name="T3" fmla="*/ 115 h 145"/>
                <a:gd name="T4" fmla="*/ 88 w 139"/>
                <a:gd name="T5" fmla="*/ 78 h 145"/>
                <a:gd name="T6" fmla="*/ 54 w 139"/>
                <a:gd name="T7" fmla="*/ 69 h 145"/>
                <a:gd name="T8" fmla="*/ 48 w 139"/>
                <a:gd name="T9" fmla="*/ 101 h 145"/>
                <a:gd name="T10" fmla="*/ 81 w 139"/>
                <a:gd name="T11" fmla="*/ 104 h 145"/>
              </a:gdLst>
              <a:ahLst/>
              <a:cxnLst>
                <a:cxn ang="0">
                  <a:pos x="T0" y="T1"/>
                </a:cxn>
                <a:cxn ang="0">
                  <a:pos x="T2" y="T3"/>
                </a:cxn>
                <a:cxn ang="0">
                  <a:pos x="T4" y="T5"/>
                </a:cxn>
                <a:cxn ang="0">
                  <a:pos x="T6" y="T7"/>
                </a:cxn>
                <a:cxn ang="0">
                  <a:pos x="T8" y="T9"/>
                </a:cxn>
                <a:cxn ang="0">
                  <a:pos x="T10" y="T11"/>
                </a:cxn>
              </a:cxnLst>
              <a:rect l="0" t="0" r="r" b="b"/>
              <a:pathLst>
                <a:path w="139" h="145">
                  <a:moveTo>
                    <a:pt x="83" y="100"/>
                  </a:moveTo>
                  <a:cubicBezTo>
                    <a:pt x="84" y="110"/>
                    <a:pt x="96" y="119"/>
                    <a:pt x="108" y="115"/>
                  </a:cubicBezTo>
                  <a:cubicBezTo>
                    <a:pt x="139" y="106"/>
                    <a:pt x="110" y="69"/>
                    <a:pt x="88" y="78"/>
                  </a:cubicBezTo>
                  <a:cubicBezTo>
                    <a:pt x="136" y="38"/>
                    <a:pt x="35" y="0"/>
                    <a:pt x="54" y="69"/>
                  </a:cubicBezTo>
                  <a:cubicBezTo>
                    <a:pt x="20" y="36"/>
                    <a:pt x="0" y="122"/>
                    <a:pt x="48" y="101"/>
                  </a:cubicBezTo>
                  <a:cubicBezTo>
                    <a:pt x="27" y="145"/>
                    <a:pt x="103" y="142"/>
                    <a:pt x="81" y="104"/>
                  </a:cubicBezTo>
                </a:path>
              </a:pathLst>
            </a:custGeom>
            <a:solidFill>
              <a:srgbClr val="FF7F4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3" name="Freeform 271"/>
            <p:cNvSpPr/>
            <p:nvPr/>
          </p:nvSpPr>
          <p:spPr bwMode="auto">
            <a:xfrm>
              <a:off x="4126" y="1725"/>
              <a:ext cx="116" cy="117"/>
            </a:xfrm>
            <a:custGeom>
              <a:avLst/>
              <a:gdLst>
                <a:gd name="T0" fmla="*/ 74 w 130"/>
                <a:gd name="T1" fmla="*/ 93 h 132"/>
                <a:gd name="T2" fmla="*/ 92 w 130"/>
                <a:gd name="T3" fmla="*/ 110 h 132"/>
                <a:gd name="T4" fmla="*/ 82 w 130"/>
                <a:gd name="T5" fmla="*/ 75 h 132"/>
                <a:gd name="T6" fmla="*/ 56 w 130"/>
                <a:gd name="T7" fmla="*/ 61 h 132"/>
                <a:gd name="T8" fmla="*/ 44 w 130"/>
                <a:gd name="T9" fmla="*/ 87 h 132"/>
                <a:gd name="T10" fmla="*/ 72 w 130"/>
                <a:gd name="T11" fmla="*/ 95 h 132"/>
              </a:gdLst>
              <a:ahLst/>
              <a:cxnLst>
                <a:cxn ang="0">
                  <a:pos x="T0" y="T1"/>
                </a:cxn>
                <a:cxn ang="0">
                  <a:pos x="T2" y="T3"/>
                </a:cxn>
                <a:cxn ang="0">
                  <a:pos x="T4" y="T5"/>
                </a:cxn>
                <a:cxn ang="0">
                  <a:pos x="T6" y="T7"/>
                </a:cxn>
                <a:cxn ang="0">
                  <a:pos x="T8" y="T9"/>
                </a:cxn>
                <a:cxn ang="0">
                  <a:pos x="T10" y="T11"/>
                </a:cxn>
              </a:cxnLst>
              <a:rect l="0" t="0" r="r" b="b"/>
              <a:pathLst>
                <a:path w="130" h="132">
                  <a:moveTo>
                    <a:pt x="74" y="93"/>
                  </a:moveTo>
                  <a:cubicBezTo>
                    <a:pt x="73" y="101"/>
                    <a:pt x="81" y="111"/>
                    <a:pt x="92" y="110"/>
                  </a:cubicBezTo>
                  <a:cubicBezTo>
                    <a:pt x="120" y="108"/>
                    <a:pt x="102" y="72"/>
                    <a:pt x="82" y="75"/>
                  </a:cubicBezTo>
                  <a:cubicBezTo>
                    <a:pt x="130" y="51"/>
                    <a:pt x="52" y="0"/>
                    <a:pt x="56" y="61"/>
                  </a:cubicBezTo>
                  <a:cubicBezTo>
                    <a:pt x="33" y="27"/>
                    <a:pt x="0" y="96"/>
                    <a:pt x="44" y="87"/>
                  </a:cubicBezTo>
                  <a:cubicBezTo>
                    <a:pt x="19" y="120"/>
                    <a:pt x="83" y="132"/>
                    <a:pt x="72" y="95"/>
                  </a:cubicBezTo>
                </a:path>
              </a:pathLst>
            </a:custGeom>
            <a:solidFill>
              <a:srgbClr val="FFAB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4" name="Freeform 272"/>
            <p:cNvSpPr/>
            <p:nvPr/>
          </p:nvSpPr>
          <p:spPr bwMode="auto">
            <a:xfrm>
              <a:off x="3994" y="1568"/>
              <a:ext cx="109" cy="111"/>
            </a:xfrm>
            <a:custGeom>
              <a:avLst/>
              <a:gdLst>
                <a:gd name="T0" fmla="*/ 80 w 122"/>
                <a:gd name="T1" fmla="*/ 68 h 125"/>
                <a:gd name="T2" fmla="*/ 105 w 122"/>
                <a:gd name="T3" fmla="*/ 67 h 125"/>
                <a:gd name="T4" fmla="*/ 73 w 122"/>
                <a:gd name="T5" fmla="*/ 50 h 125"/>
                <a:gd name="T6" fmla="*/ 45 w 122"/>
                <a:gd name="T7" fmla="*/ 59 h 125"/>
                <a:gd name="T8" fmla="*/ 56 w 122"/>
                <a:gd name="T9" fmla="*/ 85 h 125"/>
                <a:gd name="T10" fmla="*/ 80 w 122"/>
                <a:gd name="T11" fmla="*/ 71 h 125"/>
              </a:gdLst>
              <a:ahLst/>
              <a:cxnLst>
                <a:cxn ang="0">
                  <a:pos x="T0" y="T1"/>
                </a:cxn>
                <a:cxn ang="0">
                  <a:pos x="T2" y="T3"/>
                </a:cxn>
                <a:cxn ang="0">
                  <a:pos x="T4" y="T5"/>
                </a:cxn>
                <a:cxn ang="0">
                  <a:pos x="T6" y="T7"/>
                </a:cxn>
                <a:cxn ang="0">
                  <a:pos x="T8" y="T9"/>
                </a:cxn>
                <a:cxn ang="0">
                  <a:pos x="T10" y="T11"/>
                </a:cxn>
              </a:cxnLst>
              <a:rect l="0" t="0" r="r" b="b"/>
              <a:pathLst>
                <a:path w="122" h="125">
                  <a:moveTo>
                    <a:pt x="80" y="68"/>
                  </a:moveTo>
                  <a:cubicBezTo>
                    <a:pt x="85" y="74"/>
                    <a:pt x="97" y="75"/>
                    <a:pt x="105" y="67"/>
                  </a:cubicBezTo>
                  <a:cubicBezTo>
                    <a:pt x="122" y="46"/>
                    <a:pt x="84" y="34"/>
                    <a:pt x="73" y="50"/>
                  </a:cubicBezTo>
                  <a:cubicBezTo>
                    <a:pt x="89" y="0"/>
                    <a:pt x="0" y="19"/>
                    <a:pt x="45" y="59"/>
                  </a:cubicBezTo>
                  <a:cubicBezTo>
                    <a:pt x="6" y="51"/>
                    <a:pt x="31" y="122"/>
                    <a:pt x="56" y="85"/>
                  </a:cubicBezTo>
                  <a:cubicBezTo>
                    <a:pt x="61" y="125"/>
                    <a:pt x="113" y="88"/>
                    <a:pt x="80" y="71"/>
                  </a:cubicBezTo>
                </a:path>
              </a:pathLst>
            </a:custGeom>
            <a:solidFill>
              <a:srgbClr val="FFAB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5" name="Freeform 273"/>
            <p:cNvSpPr/>
            <p:nvPr/>
          </p:nvSpPr>
          <p:spPr bwMode="auto">
            <a:xfrm>
              <a:off x="3877" y="1714"/>
              <a:ext cx="125" cy="125"/>
            </a:xfrm>
            <a:custGeom>
              <a:avLst/>
              <a:gdLst>
                <a:gd name="T0" fmla="*/ 99 w 141"/>
                <a:gd name="T1" fmla="*/ 63 h 140"/>
                <a:gd name="T2" fmla="*/ 119 w 141"/>
                <a:gd name="T3" fmla="*/ 45 h 140"/>
                <a:gd name="T4" fmla="*/ 81 w 141"/>
                <a:gd name="T5" fmla="*/ 53 h 140"/>
                <a:gd name="T6" fmla="*/ 64 w 141"/>
                <a:gd name="T7" fmla="*/ 79 h 140"/>
                <a:gd name="T8" fmla="*/ 91 w 141"/>
                <a:gd name="T9" fmla="*/ 93 h 140"/>
                <a:gd name="T10" fmla="*/ 101 w 141"/>
                <a:gd name="T11" fmla="*/ 65 h 140"/>
              </a:gdLst>
              <a:ahLst/>
              <a:cxnLst>
                <a:cxn ang="0">
                  <a:pos x="T0" y="T1"/>
                </a:cxn>
                <a:cxn ang="0">
                  <a:pos x="T2" y="T3"/>
                </a:cxn>
                <a:cxn ang="0">
                  <a:pos x="T4" y="T5"/>
                </a:cxn>
                <a:cxn ang="0">
                  <a:pos x="T6" y="T7"/>
                </a:cxn>
                <a:cxn ang="0">
                  <a:pos x="T8" y="T9"/>
                </a:cxn>
                <a:cxn ang="0">
                  <a:pos x="T10" y="T11"/>
                </a:cxn>
              </a:cxnLst>
              <a:rect l="0" t="0" r="r" b="b"/>
              <a:pathLst>
                <a:path w="141" h="140">
                  <a:moveTo>
                    <a:pt x="99" y="63"/>
                  </a:moveTo>
                  <a:cubicBezTo>
                    <a:pt x="107" y="65"/>
                    <a:pt x="118" y="57"/>
                    <a:pt x="119" y="45"/>
                  </a:cubicBezTo>
                  <a:cubicBezTo>
                    <a:pt x="119" y="16"/>
                    <a:pt x="80" y="32"/>
                    <a:pt x="81" y="53"/>
                  </a:cubicBezTo>
                  <a:cubicBezTo>
                    <a:pt x="60" y="0"/>
                    <a:pt x="0" y="77"/>
                    <a:pt x="64" y="79"/>
                  </a:cubicBezTo>
                  <a:cubicBezTo>
                    <a:pt x="27" y="99"/>
                    <a:pt x="95" y="140"/>
                    <a:pt x="91" y="93"/>
                  </a:cubicBezTo>
                  <a:cubicBezTo>
                    <a:pt x="122" y="123"/>
                    <a:pt x="141" y="57"/>
                    <a:pt x="101" y="65"/>
                  </a:cubicBezTo>
                </a:path>
              </a:pathLst>
            </a:custGeom>
            <a:solidFill>
              <a:srgbClr val="FF7F4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6" name="Freeform 274"/>
            <p:cNvSpPr/>
            <p:nvPr/>
          </p:nvSpPr>
          <p:spPr bwMode="auto">
            <a:xfrm>
              <a:off x="4024" y="1407"/>
              <a:ext cx="155" cy="151"/>
            </a:xfrm>
            <a:custGeom>
              <a:avLst/>
              <a:gdLst>
                <a:gd name="T0" fmla="*/ 51 w 174"/>
                <a:gd name="T1" fmla="*/ 99 h 170"/>
                <a:gd name="T2" fmla="*/ 30 w 174"/>
                <a:gd name="T3" fmla="*/ 126 h 170"/>
                <a:gd name="T4" fmla="*/ 76 w 174"/>
                <a:gd name="T5" fmla="*/ 108 h 170"/>
                <a:gd name="T6" fmla="*/ 91 w 174"/>
                <a:gd name="T7" fmla="*/ 71 h 170"/>
                <a:gd name="T8" fmla="*/ 55 w 174"/>
                <a:gd name="T9" fmla="*/ 59 h 170"/>
                <a:gd name="T10" fmla="*/ 47 w 174"/>
                <a:gd name="T11" fmla="*/ 97 h 170"/>
              </a:gdLst>
              <a:ahLst/>
              <a:cxnLst>
                <a:cxn ang="0">
                  <a:pos x="T0" y="T1"/>
                </a:cxn>
                <a:cxn ang="0">
                  <a:pos x="T2" y="T3"/>
                </a:cxn>
                <a:cxn ang="0">
                  <a:pos x="T4" y="T5"/>
                </a:cxn>
                <a:cxn ang="0">
                  <a:pos x="T6" y="T7"/>
                </a:cxn>
                <a:cxn ang="0">
                  <a:pos x="T8" y="T9"/>
                </a:cxn>
                <a:cxn ang="0">
                  <a:pos x="T10" y="T11"/>
                </a:cxn>
              </a:cxnLst>
              <a:rect l="0" t="0" r="r" b="b"/>
              <a:pathLst>
                <a:path w="174" h="170">
                  <a:moveTo>
                    <a:pt x="51" y="99"/>
                  </a:moveTo>
                  <a:cubicBezTo>
                    <a:pt x="40" y="99"/>
                    <a:pt x="28" y="111"/>
                    <a:pt x="30" y="126"/>
                  </a:cubicBezTo>
                  <a:cubicBezTo>
                    <a:pt x="36" y="164"/>
                    <a:pt x="83" y="135"/>
                    <a:pt x="76" y="108"/>
                  </a:cubicBezTo>
                  <a:cubicBezTo>
                    <a:pt x="115" y="170"/>
                    <a:pt x="174" y="59"/>
                    <a:pt x="91" y="71"/>
                  </a:cubicBezTo>
                  <a:cubicBezTo>
                    <a:pt x="134" y="37"/>
                    <a:pt x="38" y="0"/>
                    <a:pt x="55" y="59"/>
                  </a:cubicBezTo>
                  <a:cubicBezTo>
                    <a:pt x="8" y="29"/>
                    <a:pt x="0" y="117"/>
                    <a:pt x="47" y="97"/>
                  </a:cubicBezTo>
                </a:path>
              </a:pathLst>
            </a:custGeom>
            <a:solidFill>
              <a:srgbClr val="FF7F4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7" name="Freeform 275"/>
            <p:cNvSpPr/>
            <p:nvPr/>
          </p:nvSpPr>
          <p:spPr bwMode="auto">
            <a:xfrm>
              <a:off x="3643" y="608"/>
              <a:ext cx="98" cy="94"/>
            </a:xfrm>
            <a:custGeom>
              <a:avLst/>
              <a:gdLst>
                <a:gd name="T0" fmla="*/ 49 w 109"/>
                <a:gd name="T1" fmla="*/ 38 h 106"/>
                <a:gd name="T2" fmla="*/ 49 w 109"/>
                <a:gd name="T3" fmla="*/ 16 h 106"/>
                <a:gd name="T4" fmla="*/ 65 w 109"/>
                <a:gd name="T5" fmla="*/ 43 h 106"/>
                <a:gd name="T6" fmla="*/ 58 w 109"/>
                <a:gd name="T7" fmla="*/ 68 h 106"/>
                <a:gd name="T8" fmla="*/ 35 w 109"/>
                <a:gd name="T9" fmla="*/ 60 h 106"/>
                <a:gd name="T10" fmla="*/ 46 w 109"/>
                <a:gd name="T11" fmla="*/ 38 h 106"/>
              </a:gdLst>
              <a:ahLst/>
              <a:cxnLst>
                <a:cxn ang="0">
                  <a:pos x="T0" y="T1"/>
                </a:cxn>
                <a:cxn ang="0">
                  <a:pos x="T2" y="T3"/>
                </a:cxn>
                <a:cxn ang="0">
                  <a:pos x="T4" y="T5"/>
                </a:cxn>
                <a:cxn ang="0">
                  <a:pos x="T6" y="T7"/>
                </a:cxn>
                <a:cxn ang="0">
                  <a:pos x="T8" y="T9"/>
                </a:cxn>
                <a:cxn ang="0">
                  <a:pos x="T10" y="T11"/>
                </a:cxn>
              </a:cxnLst>
              <a:rect l="0" t="0" r="r" b="b"/>
              <a:pathLst>
                <a:path w="109" h="105">
                  <a:moveTo>
                    <a:pt x="49" y="38"/>
                  </a:moveTo>
                  <a:cubicBezTo>
                    <a:pt x="43" y="34"/>
                    <a:pt x="42" y="23"/>
                    <a:pt x="49" y="16"/>
                  </a:cubicBezTo>
                  <a:cubicBezTo>
                    <a:pt x="67" y="0"/>
                    <a:pt x="79" y="32"/>
                    <a:pt x="65" y="43"/>
                  </a:cubicBezTo>
                  <a:cubicBezTo>
                    <a:pt x="109" y="27"/>
                    <a:pt x="95" y="106"/>
                    <a:pt x="58" y="68"/>
                  </a:cubicBezTo>
                  <a:cubicBezTo>
                    <a:pt x="67" y="102"/>
                    <a:pt x="4" y="83"/>
                    <a:pt x="35" y="60"/>
                  </a:cubicBezTo>
                  <a:cubicBezTo>
                    <a:pt x="0" y="57"/>
                    <a:pt x="30" y="9"/>
                    <a:pt x="46" y="38"/>
                  </a:cubicBezTo>
                </a:path>
              </a:pathLst>
            </a:custGeom>
            <a:solidFill>
              <a:srgbClr val="FF8A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8" name="Freeform 276"/>
            <p:cNvSpPr/>
            <p:nvPr/>
          </p:nvSpPr>
          <p:spPr bwMode="auto">
            <a:xfrm>
              <a:off x="3212" y="708"/>
              <a:ext cx="97" cy="96"/>
            </a:xfrm>
            <a:custGeom>
              <a:avLst/>
              <a:gdLst>
                <a:gd name="T0" fmla="*/ 49 w 109"/>
                <a:gd name="T1" fmla="*/ 39 h 107"/>
                <a:gd name="T2" fmla="*/ 49 w 109"/>
                <a:gd name="T3" fmla="*/ 17 h 107"/>
                <a:gd name="T4" fmla="*/ 65 w 109"/>
                <a:gd name="T5" fmla="*/ 44 h 107"/>
                <a:gd name="T6" fmla="*/ 59 w 109"/>
                <a:gd name="T7" fmla="*/ 69 h 107"/>
                <a:gd name="T8" fmla="*/ 35 w 109"/>
                <a:gd name="T9" fmla="*/ 61 h 107"/>
                <a:gd name="T10" fmla="*/ 46 w 109"/>
                <a:gd name="T11" fmla="*/ 39 h 107"/>
              </a:gdLst>
              <a:ahLst/>
              <a:cxnLst>
                <a:cxn ang="0">
                  <a:pos x="T0" y="T1"/>
                </a:cxn>
                <a:cxn ang="0">
                  <a:pos x="T2" y="T3"/>
                </a:cxn>
                <a:cxn ang="0">
                  <a:pos x="T4" y="T5"/>
                </a:cxn>
                <a:cxn ang="0">
                  <a:pos x="T6" y="T7"/>
                </a:cxn>
                <a:cxn ang="0">
                  <a:pos x="T8" y="T9"/>
                </a:cxn>
                <a:cxn ang="0">
                  <a:pos x="T10" y="T11"/>
                </a:cxn>
              </a:cxnLst>
              <a:rect l="0" t="0" r="r" b="b"/>
              <a:pathLst>
                <a:path w="109" h="107">
                  <a:moveTo>
                    <a:pt x="49" y="39"/>
                  </a:moveTo>
                  <a:cubicBezTo>
                    <a:pt x="43" y="35"/>
                    <a:pt x="42" y="24"/>
                    <a:pt x="49" y="17"/>
                  </a:cubicBezTo>
                  <a:cubicBezTo>
                    <a:pt x="67" y="0"/>
                    <a:pt x="79" y="33"/>
                    <a:pt x="65" y="44"/>
                  </a:cubicBezTo>
                  <a:cubicBezTo>
                    <a:pt x="109" y="28"/>
                    <a:pt x="95" y="107"/>
                    <a:pt x="59" y="69"/>
                  </a:cubicBezTo>
                  <a:cubicBezTo>
                    <a:pt x="67" y="103"/>
                    <a:pt x="4" y="84"/>
                    <a:pt x="35" y="61"/>
                  </a:cubicBezTo>
                  <a:cubicBezTo>
                    <a:pt x="0" y="58"/>
                    <a:pt x="30" y="10"/>
                    <a:pt x="46" y="39"/>
                  </a:cubicBezTo>
                </a:path>
              </a:pathLst>
            </a:custGeom>
            <a:solidFill>
              <a:srgbClr val="FF8A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9" name="Freeform 277"/>
            <p:cNvSpPr/>
            <p:nvPr/>
          </p:nvSpPr>
          <p:spPr bwMode="auto">
            <a:xfrm>
              <a:off x="3762" y="2132"/>
              <a:ext cx="97" cy="95"/>
            </a:xfrm>
            <a:custGeom>
              <a:avLst/>
              <a:gdLst>
                <a:gd name="T0" fmla="*/ 49 w 109"/>
                <a:gd name="T1" fmla="*/ 39 h 107"/>
                <a:gd name="T2" fmla="*/ 49 w 109"/>
                <a:gd name="T3" fmla="*/ 17 h 107"/>
                <a:gd name="T4" fmla="*/ 66 w 109"/>
                <a:gd name="T5" fmla="*/ 44 h 107"/>
                <a:gd name="T6" fmla="*/ 59 w 109"/>
                <a:gd name="T7" fmla="*/ 69 h 107"/>
                <a:gd name="T8" fmla="*/ 36 w 109"/>
                <a:gd name="T9" fmla="*/ 61 h 107"/>
                <a:gd name="T10" fmla="*/ 47 w 109"/>
                <a:gd name="T11" fmla="*/ 39 h 107"/>
              </a:gdLst>
              <a:ahLst/>
              <a:cxnLst>
                <a:cxn ang="0">
                  <a:pos x="T0" y="T1"/>
                </a:cxn>
                <a:cxn ang="0">
                  <a:pos x="T2" y="T3"/>
                </a:cxn>
                <a:cxn ang="0">
                  <a:pos x="T4" y="T5"/>
                </a:cxn>
                <a:cxn ang="0">
                  <a:pos x="T6" y="T7"/>
                </a:cxn>
                <a:cxn ang="0">
                  <a:pos x="T8" y="T9"/>
                </a:cxn>
                <a:cxn ang="0">
                  <a:pos x="T10" y="T11"/>
                </a:cxn>
              </a:cxnLst>
              <a:rect l="0" t="0" r="r" b="b"/>
              <a:pathLst>
                <a:path w="109" h="107">
                  <a:moveTo>
                    <a:pt x="49" y="39"/>
                  </a:moveTo>
                  <a:cubicBezTo>
                    <a:pt x="44" y="35"/>
                    <a:pt x="42" y="24"/>
                    <a:pt x="49" y="17"/>
                  </a:cubicBezTo>
                  <a:cubicBezTo>
                    <a:pt x="67" y="0"/>
                    <a:pt x="79" y="33"/>
                    <a:pt x="66" y="44"/>
                  </a:cubicBezTo>
                  <a:cubicBezTo>
                    <a:pt x="109" y="28"/>
                    <a:pt x="96" y="107"/>
                    <a:pt x="59" y="69"/>
                  </a:cubicBezTo>
                  <a:cubicBezTo>
                    <a:pt x="67" y="103"/>
                    <a:pt x="4" y="84"/>
                    <a:pt x="36" y="61"/>
                  </a:cubicBezTo>
                  <a:cubicBezTo>
                    <a:pt x="0" y="58"/>
                    <a:pt x="30" y="10"/>
                    <a:pt x="47" y="39"/>
                  </a:cubicBezTo>
                </a:path>
              </a:pathLst>
            </a:custGeom>
            <a:solidFill>
              <a:srgbClr val="FF8A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0" name="Freeform 278"/>
            <p:cNvSpPr/>
            <p:nvPr/>
          </p:nvSpPr>
          <p:spPr bwMode="auto">
            <a:xfrm>
              <a:off x="1619" y="1174"/>
              <a:ext cx="77" cy="77"/>
            </a:xfrm>
            <a:custGeom>
              <a:avLst/>
              <a:gdLst>
                <a:gd name="T0" fmla="*/ 39 w 87"/>
                <a:gd name="T1" fmla="*/ 31 h 86"/>
                <a:gd name="T2" fmla="*/ 39 w 87"/>
                <a:gd name="T3" fmla="*/ 14 h 86"/>
                <a:gd name="T4" fmla="*/ 52 w 87"/>
                <a:gd name="T5" fmla="*/ 35 h 86"/>
                <a:gd name="T6" fmla="*/ 47 w 87"/>
                <a:gd name="T7" fmla="*/ 55 h 86"/>
                <a:gd name="T8" fmla="*/ 28 w 87"/>
                <a:gd name="T9" fmla="*/ 49 h 86"/>
                <a:gd name="T10" fmla="*/ 37 w 87"/>
                <a:gd name="T11" fmla="*/ 31 h 86"/>
              </a:gdLst>
              <a:ahLst/>
              <a:cxnLst>
                <a:cxn ang="0">
                  <a:pos x="T0" y="T1"/>
                </a:cxn>
                <a:cxn ang="0">
                  <a:pos x="T2" y="T3"/>
                </a:cxn>
                <a:cxn ang="0">
                  <a:pos x="T4" y="T5"/>
                </a:cxn>
                <a:cxn ang="0">
                  <a:pos x="T6" y="T7"/>
                </a:cxn>
                <a:cxn ang="0">
                  <a:pos x="T8" y="T9"/>
                </a:cxn>
                <a:cxn ang="0">
                  <a:pos x="T10" y="T11"/>
                </a:cxn>
              </a:cxnLst>
              <a:rect l="0" t="0" r="r" b="b"/>
              <a:pathLst>
                <a:path w="87" h="86">
                  <a:moveTo>
                    <a:pt x="39" y="31"/>
                  </a:moveTo>
                  <a:cubicBezTo>
                    <a:pt x="35" y="28"/>
                    <a:pt x="34" y="19"/>
                    <a:pt x="39" y="14"/>
                  </a:cubicBezTo>
                  <a:cubicBezTo>
                    <a:pt x="53" y="0"/>
                    <a:pt x="63" y="27"/>
                    <a:pt x="52" y="35"/>
                  </a:cubicBezTo>
                  <a:cubicBezTo>
                    <a:pt x="87" y="22"/>
                    <a:pt x="76" y="86"/>
                    <a:pt x="47" y="55"/>
                  </a:cubicBezTo>
                  <a:cubicBezTo>
                    <a:pt x="53" y="82"/>
                    <a:pt x="3" y="67"/>
                    <a:pt x="28" y="49"/>
                  </a:cubicBezTo>
                  <a:cubicBezTo>
                    <a:pt x="0" y="46"/>
                    <a:pt x="24" y="8"/>
                    <a:pt x="37" y="31"/>
                  </a:cubicBezTo>
                </a:path>
              </a:pathLst>
            </a:custGeom>
            <a:solidFill>
              <a:srgbClr val="FF8A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1" name="Freeform 279"/>
            <p:cNvSpPr/>
            <p:nvPr/>
          </p:nvSpPr>
          <p:spPr bwMode="auto">
            <a:xfrm>
              <a:off x="1998" y="2828"/>
              <a:ext cx="63" cy="61"/>
            </a:xfrm>
            <a:custGeom>
              <a:avLst/>
              <a:gdLst>
                <a:gd name="T0" fmla="*/ 32 w 70"/>
                <a:gd name="T1" fmla="*/ 24 h 68"/>
                <a:gd name="T2" fmla="*/ 32 w 70"/>
                <a:gd name="T3" fmla="*/ 10 h 68"/>
                <a:gd name="T4" fmla="*/ 42 w 70"/>
                <a:gd name="T5" fmla="*/ 28 h 68"/>
                <a:gd name="T6" fmla="*/ 38 w 70"/>
                <a:gd name="T7" fmla="*/ 43 h 68"/>
                <a:gd name="T8" fmla="*/ 23 w 70"/>
                <a:gd name="T9" fmla="*/ 38 h 68"/>
                <a:gd name="T10" fmla="*/ 30 w 70"/>
                <a:gd name="T11" fmla="*/ 24 h 68"/>
              </a:gdLst>
              <a:ahLst/>
              <a:cxnLst>
                <a:cxn ang="0">
                  <a:pos x="T0" y="T1"/>
                </a:cxn>
                <a:cxn ang="0">
                  <a:pos x="T2" y="T3"/>
                </a:cxn>
                <a:cxn ang="0">
                  <a:pos x="T4" y="T5"/>
                </a:cxn>
                <a:cxn ang="0">
                  <a:pos x="T6" y="T7"/>
                </a:cxn>
                <a:cxn ang="0">
                  <a:pos x="T8" y="T9"/>
                </a:cxn>
                <a:cxn ang="0">
                  <a:pos x="T10" y="T11"/>
                </a:cxn>
              </a:cxnLst>
              <a:rect l="0" t="0" r="r" b="b"/>
              <a:pathLst>
                <a:path w="70" h="68">
                  <a:moveTo>
                    <a:pt x="32" y="24"/>
                  </a:moveTo>
                  <a:cubicBezTo>
                    <a:pt x="28" y="22"/>
                    <a:pt x="27" y="15"/>
                    <a:pt x="32" y="10"/>
                  </a:cubicBezTo>
                  <a:cubicBezTo>
                    <a:pt x="43" y="0"/>
                    <a:pt x="51" y="21"/>
                    <a:pt x="42" y="28"/>
                  </a:cubicBezTo>
                  <a:cubicBezTo>
                    <a:pt x="70" y="17"/>
                    <a:pt x="61" y="68"/>
                    <a:pt x="38" y="43"/>
                  </a:cubicBezTo>
                  <a:cubicBezTo>
                    <a:pt x="43" y="65"/>
                    <a:pt x="3" y="53"/>
                    <a:pt x="23" y="38"/>
                  </a:cubicBezTo>
                  <a:cubicBezTo>
                    <a:pt x="0" y="36"/>
                    <a:pt x="20" y="6"/>
                    <a:pt x="30" y="24"/>
                  </a:cubicBezTo>
                </a:path>
              </a:pathLst>
            </a:custGeom>
            <a:solidFill>
              <a:srgbClr val="FF8A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2" name="Freeform 280"/>
            <p:cNvSpPr/>
            <p:nvPr/>
          </p:nvSpPr>
          <p:spPr bwMode="auto">
            <a:xfrm>
              <a:off x="3858" y="2081"/>
              <a:ext cx="62" cy="61"/>
            </a:xfrm>
            <a:custGeom>
              <a:avLst/>
              <a:gdLst>
                <a:gd name="T0" fmla="*/ 32 w 70"/>
                <a:gd name="T1" fmla="*/ 24 h 68"/>
                <a:gd name="T2" fmla="*/ 32 w 70"/>
                <a:gd name="T3" fmla="*/ 10 h 68"/>
                <a:gd name="T4" fmla="*/ 42 w 70"/>
                <a:gd name="T5" fmla="*/ 28 h 68"/>
                <a:gd name="T6" fmla="*/ 38 w 70"/>
                <a:gd name="T7" fmla="*/ 44 h 68"/>
                <a:gd name="T8" fmla="*/ 23 w 70"/>
                <a:gd name="T9" fmla="*/ 38 h 68"/>
                <a:gd name="T10" fmla="*/ 30 w 70"/>
                <a:gd name="T11" fmla="*/ 24 h 68"/>
              </a:gdLst>
              <a:ahLst/>
              <a:cxnLst>
                <a:cxn ang="0">
                  <a:pos x="T0" y="T1"/>
                </a:cxn>
                <a:cxn ang="0">
                  <a:pos x="T2" y="T3"/>
                </a:cxn>
                <a:cxn ang="0">
                  <a:pos x="T4" y="T5"/>
                </a:cxn>
                <a:cxn ang="0">
                  <a:pos x="T6" y="T7"/>
                </a:cxn>
                <a:cxn ang="0">
                  <a:pos x="T8" y="T9"/>
                </a:cxn>
                <a:cxn ang="0">
                  <a:pos x="T10" y="T11"/>
                </a:cxn>
              </a:cxnLst>
              <a:rect l="0" t="0" r="r" b="b"/>
              <a:pathLst>
                <a:path w="70" h="68">
                  <a:moveTo>
                    <a:pt x="32" y="24"/>
                  </a:moveTo>
                  <a:cubicBezTo>
                    <a:pt x="28" y="22"/>
                    <a:pt x="27" y="15"/>
                    <a:pt x="32" y="10"/>
                  </a:cubicBezTo>
                  <a:cubicBezTo>
                    <a:pt x="43" y="0"/>
                    <a:pt x="51" y="21"/>
                    <a:pt x="42" y="28"/>
                  </a:cubicBezTo>
                  <a:cubicBezTo>
                    <a:pt x="70" y="17"/>
                    <a:pt x="62" y="68"/>
                    <a:pt x="38" y="44"/>
                  </a:cubicBezTo>
                  <a:cubicBezTo>
                    <a:pt x="43" y="66"/>
                    <a:pt x="3" y="53"/>
                    <a:pt x="23" y="38"/>
                  </a:cubicBezTo>
                  <a:cubicBezTo>
                    <a:pt x="0" y="37"/>
                    <a:pt x="20" y="6"/>
                    <a:pt x="30" y="24"/>
                  </a:cubicBezTo>
                </a:path>
              </a:pathLst>
            </a:custGeom>
            <a:solidFill>
              <a:srgbClr val="FF8A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3" name="Freeform 281"/>
            <p:cNvSpPr/>
            <p:nvPr/>
          </p:nvSpPr>
          <p:spPr bwMode="auto">
            <a:xfrm>
              <a:off x="2380" y="698"/>
              <a:ext cx="127" cy="124"/>
            </a:xfrm>
            <a:custGeom>
              <a:avLst/>
              <a:gdLst>
                <a:gd name="T0" fmla="*/ 64 w 142"/>
                <a:gd name="T1" fmla="*/ 50 h 139"/>
                <a:gd name="T2" fmla="*/ 64 w 142"/>
                <a:gd name="T3" fmla="*/ 22 h 139"/>
                <a:gd name="T4" fmla="*/ 85 w 142"/>
                <a:gd name="T5" fmla="*/ 57 h 139"/>
                <a:gd name="T6" fmla="*/ 76 w 142"/>
                <a:gd name="T7" fmla="*/ 90 h 139"/>
                <a:gd name="T8" fmla="*/ 46 w 142"/>
                <a:gd name="T9" fmla="*/ 79 h 139"/>
                <a:gd name="T10" fmla="*/ 60 w 142"/>
                <a:gd name="T11" fmla="*/ 50 h 139"/>
              </a:gdLst>
              <a:ahLst/>
              <a:cxnLst>
                <a:cxn ang="0">
                  <a:pos x="T0" y="T1"/>
                </a:cxn>
                <a:cxn ang="0">
                  <a:pos x="T2" y="T3"/>
                </a:cxn>
                <a:cxn ang="0">
                  <a:pos x="T4" y="T5"/>
                </a:cxn>
                <a:cxn ang="0">
                  <a:pos x="T6" y="T7"/>
                </a:cxn>
                <a:cxn ang="0">
                  <a:pos x="T8" y="T9"/>
                </a:cxn>
                <a:cxn ang="0">
                  <a:pos x="T10" y="T11"/>
                </a:cxn>
              </a:cxnLst>
              <a:rect l="0" t="0" r="r" b="b"/>
              <a:pathLst>
                <a:path w="142" h="139">
                  <a:moveTo>
                    <a:pt x="64" y="50"/>
                  </a:moveTo>
                  <a:cubicBezTo>
                    <a:pt x="57" y="45"/>
                    <a:pt x="55" y="31"/>
                    <a:pt x="64" y="22"/>
                  </a:cubicBezTo>
                  <a:cubicBezTo>
                    <a:pt x="87" y="0"/>
                    <a:pt x="103" y="43"/>
                    <a:pt x="85" y="57"/>
                  </a:cubicBezTo>
                  <a:cubicBezTo>
                    <a:pt x="142" y="36"/>
                    <a:pt x="124" y="139"/>
                    <a:pt x="76" y="90"/>
                  </a:cubicBezTo>
                  <a:cubicBezTo>
                    <a:pt x="87" y="134"/>
                    <a:pt x="5" y="109"/>
                    <a:pt x="46" y="79"/>
                  </a:cubicBezTo>
                  <a:cubicBezTo>
                    <a:pt x="0" y="75"/>
                    <a:pt x="39" y="13"/>
                    <a:pt x="60" y="50"/>
                  </a:cubicBezTo>
                </a:path>
              </a:pathLst>
            </a:custGeom>
            <a:solidFill>
              <a:srgbClr val="FF8A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4" name="Freeform 282"/>
            <p:cNvSpPr/>
            <p:nvPr/>
          </p:nvSpPr>
          <p:spPr bwMode="auto">
            <a:xfrm>
              <a:off x="1898" y="2739"/>
              <a:ext cx="126" cy="124"/>
            </a:xfrm>
            <a:custGeom>
              <a:avLst/>
              <a:gdLst>
                <a:gd name="T0" fmla="*/ 64 w 142"/>
                <a:gd name="T1" fmla="*/ 50 h 139"/>
                <a:gd name="T2" fmla="*/ 64 w 142"/>
                <a:gd name="T3" fmla="*/ 21 h 139"/>
                <a:gd name="T4" fmla="*/ 85 w 142"/>
                <a:gd name="T5" fmla="*/ 57 h 139"/>
                <a:gd name="T6" fmla="*/ 76 w 142"/>
                <a:gd name="T7" fmla="*/ 89 h 139"/>
                <a:gd name="T8" fmla="*/ 46 w 142"/>
                <a:gd name="T9" fmla="*/ 78 h 139"/>
                <a:gd name="T10" fmla="*/ 60 w 142"/>
                <a:gd name="T11" fmla="*/ 50 h 139"/>
              </a:gdLst>
              <a:ahLst/>
              <a:cxnLst>
                <a:cxn ang="0">
                  <a:pos x="T0" y="T1"/>
                </a:cxn>
                <a:cxn ang="0">
                  <a:pos x="T2" y="T3"/>
                </a:cxn>
                <a:cxn ang="0">
                  <a:pos x="T4" y="T5"/>
                </a:cxn>
                <a:cxn ang="0">
                  <a:pos x="T6" y="T7"/>
                </a:cxn>
                <a:cxn ang="0">
                  <a:pos x="T8" y="T9"/>
                </a:cxn>
                <a:cxn ang="0">
                  <a:pos x="T10" y="T11"/>
                </a:cxn>
              </a:cxnLst>
              <a:rect l="0" t="0" r="r" b="b"/>
              <a:pathLst>
                <a:path w="142" h="139">
                  <a:moveTo>
                    <a:pt x="64" y="50"/>
                  </a:moveTo>
                  <a:cubicBezTo>
                    <a:pt x="57" y="44"/>
                    <a:pt x="55" y="30"/>
                    <a:pt x="64" y="21"/>
                  </a:cubicBezTo>
                  <a:cubicBezTo>
                    <a:pt x="87" y="0"/>
                    <a:pt x="103" y="43"/>
                    <a:pt x="85" y="57"/>
                  </a:cubicBezTo>
                  <a:cubicBezTo>
                    <a:pt x="142" y="36"/>
                    <a:pt x="124" y="139"/>
                    <a:pt x="76" y="89"/>
                  </a:cubicBezTo>
                  <a:cubicBezTo>
                    <a:pt x="87" y="134"/>
                    <a:pt x="5" y="109"/>
                    <a:pt x="46" y="78"/>
                  </a:cubicBezTo>
                  <a:cubicBezTo>
                    <a:pt x="0" y="75"/>
                    <a:pt x="39" y="12"/>
                    <a:pt x="60" y="50"/>
                  </a:cubicBezTo>
                </a:path>
              </a:pathLst>
            </a:custGeom>
            <a:solidFill>
              <a:srgbClr val="FF8A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5" name="Freeform 283"/>
            <p:cNvSpPr/>
            <p:nvPr/>
          </p:nvSpPr>
          <p:spPr bwMode="auto">
            <a:xfrm>
              <a:off x="3074" y="2701"/>
              <a:ext cx="479" cy="224"/>
            </a:xfrm>
            <a:custGeom>
              <a:avLst/>
              <a:gdLst>
                <a:gd name="T0" fmla="*/ 0 w 537"/>
                <a:gd name="T1" fmla="*/ 87 h 251"/>
                <a:gd name="T2" fmla="*/ 36 w 537"/>
                <a:gd name="T3" fmla="*/ 111 h 251"/>
                <a:gd name="T4" fmla="*/ 537 w 537"/>
                <a:gd name="T5" fmla="*/ 114 h 251"/>
                <a:gd name="T6" fmla="*/ 0 w 537"/>
                <a:gd name="T7" fmla="*/ 87 h 251"/>
              </a:gdLst>
              <a:ahLst/>
              <a:cxnLst>
                <a:cxn ang="0">
                  <a:pos x="T0" y="T1"/>
                </a:cxn>
                <a:cxn ang="0">
                  <a:pos x="T2" y="T3"/>
                </a:cxn>
                <a:cxn ang="0">
                  <a:pos x="T4" y="T5"/>
                </a:cxn>
                <a:cxn ang="0">
                  <a:pos x="T6" y="T7"/>
                </a:cxn>
              </a:cxnLst>
              <a:rect l="0" t="0" r="r" b="b"/>
              <a:pathLst>
                <a:path w="537" h="251">
                  <a:moveTo>
                    <a:pt x="0" y="87"/>
                  </a:moveTo>
                  <a:cubicBezTo>
                    <a:pt x="36" y="111"/>
                    <a:pt x="36" y="111"/>
                    <a:pt x="36" y="111"/>
                  </a:cubicBezTo>
                  <a:cubicBezTo>
                    <a:pt x="161" y="201"/>
                    <a:pt x="354" y="251"/>
                    <a:pt x="537" y="114"/>
                  </a:cubicBezTo>
                  <a:cubicBezTo>
                    <a:pt x="350" y="118"/>
                    <a:pt x="186" y="0"/>
                    <a:pt x="0" y="87"/>
                  </a:cubicBezTo>
                  <a:close/>
                </a:path>
              </a:pathLst>
            </a:custGeom>
            <a:solidFill>
              <a:srgbClr val="71D34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6" name="Freeform 284"/>
            <p:cNvSpPr/>
            <p:nvPr/>
          </p:nvSpPr>
          <p:spPr bwMode="auto">
            <a:xfrm>
              <a:off x="3124" y="2779"/>
              <a:ext cx="380" cy="52"/>
            </a:xfrm>
            <a:custGeom>
              <a:avLst/>
              <a:gdLst>
                <a:gd name="T0" fmla="*/ 1 w 426"/>
                <a:gd name="T1" fmla="*/ 2 h 59"/>
                <a:gd name="T2" fmla="*/ 241 w 426"/>
                <a:gd name="T3" fmla="*/ 40 h 59"/>
                <a:gd name="T4" fmla="*/ 338 w 426"/>
                <a:gd name="T5" fmla="*/ 57 h 59"/>
                <a:gd name="T6" fmla="*/ 423 w 426"/>
                <a:gd name="T7" fmla="*/ 45 h 59"/>
                <a:gd name="T8" fmla="*/ 422 w 426"/>
                <a:gd name="T9" fmla="*/ 39 h 59"/>
                <a:gd name="T10" fmla="*/ 333 w 426"/>
                <a:gd name="T11" fmla="*/ 45 h 59"/>
                <a:gd name="T12" fmla="*/ 224 w 426"/>
                <a:gd name="T13" fmla="*/ 27 h 59"/>
                <a:gd name="T14" fmla="*/ 1 w 426"/>
                <a:gd name="T15" fmla="*/ 0 h 59"/>
                <a:gd name="T16" fmla="*/ 1 w 426"/>
                <a:gd name="T17" fmla="*/ 2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6" h="59">
                  <a:moveTo>
                    <a:pt x="1" y="2"/>
                  </a:moveTo>
                  <a:cubicBezTo>
                    <a:pt x="82" y="7"/>
                    <a:pt x="162" y="21"/>
                    <a:pt x="241" y="40"/>
                  </a:cubicBezTo>
                  <a:cubicBezTo>
                    <a:pt x="273" y="48"/>
                    <a:pt x="305" y="55"/>
                    <a:pt x="338" y="57"/>
                  </a:cubicBezTo>
                  <a:cubicBezTo>
                    <a:pt x="365" y="59"/>
                    <a:pt x="399" y="59"/>
                    <a:pt x="423" y="45"/>
                  </a:cubicBezTo>
                  <a:cubicBezTo>
                    <a:pt x="426" y="44"/>
                    <a:pt x="425" y="40"/>
                    <a:pt x="422" y="39"/>
                  </a:cubicBezTo>
                  <a:cubicBezTo>
                    <a:pt x="393" y="37"/>
                    <a:pt x="363" y="46"/>
                    <a:pt x="333" y="45"/>
                  </a:cubicBezTo>
                  <a:cubicBezTo>
                    <a:pt x="296" y="43"/>
                    <a:pt x="260" y="35"/>
                    <a:pt x="224" y="27"/>
                  </a:cubicBezTo>
                  <a:cubicBezTo>
                    <a:pt x="151" y="12"/>
                    <a:pt x="76" y="2"/>
                    <a:pt x="1" y="0"/>
                  </a:cubicBezTo>
                  <a:cubicBezTo>
                    <a:pt x="0" y="0"/>
                    <a:pt x="0" y="1"/>
                    <a:pt x="1" y="2"/>
                  </a:cubicBezTo>
                  <a:close/>
                </a:path>
              </a:pathLst>
            </a:custGeom>
            <a:solidFill>
              <a:srgbClr val="3F9E4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7" name="Freeform 285"/>
            <p:cNvSpPr/>
            <p:nvPr/>
          </p:nvSpPr>
          <p:spPr bwMode="auto">
            <a:xfrm>
              <a:off x="3960" y="1289"/>
              <a:ext cx="215" cy="131"/>
            </a:xfrm>
            <a:custGeom>
              <a:avLst/>
              <a:gdLst>
                <a:gd name="T0" fmla="*/ 0 w 242"/>
                <a:gd name="T1" fmla="*/ 5 h 147"/>
                <a:gd name="T2" fmla="*/ 12 w 242"/>
                <a:gd name="T3" fmla="*/ 23 h 147"/>
                <a:gd name="T4" fmla="*/ 242 w 242"/>
                <a:gd name="T5" fmla="*/ 118 h 147"/>
                <a:gd name="T6" fmla="*/ 0 w 242"/>
                <a:gd name="T7" fmla="*/ 5 h 147"/>
              </a:gdLst>
              <a:ahLst/>
              <a:cxnLst>
                <a:cxn ang="0">
                  <a:pos x="T0" y="T1"/>
                </a:cxn>
                <a:cxn ang="0">
                  <a:pos x="T2" y="T3"/>
                </a:cxn>
                <a:cxn ang="0">
                  <a:pos x="T4" y="T5"/>
                </a:cxn>
                <a:cxn ang="0">
                  <a:pos x="T6" y="T7"/>
                </a:cxn>
              </a:cxnLst>
              <a:rect l="0" t="0" r="r" b="b"/>
              <a:pathLst>
                <a:path w="241" h="147">
                  <a:moveTo>
                    <a:pt x="0" y="5"/>
                  </a:moveTo>
                  <a:cubicBezTo>
                    <a:pt x="12" y="23"/>
                    <a:pt x="12" y="23"/>
                    <a:pt x="12" y="23"/>
                  </a:cubicBezTo>
                  <a:cubicBezTo>
                    <a:pt x="53" y="88"/>
                    <a:pt x="133" y="147"/>
                    <a:pt x="242" y="118"/>
                  </a:cubicBezTo>
                  <a:cubicBezTo>
                    <a:pt x="155" y="84"/>
                    <a:pt x="102" y="0"/>
                    <a:pt x="0" y="5"/>
                  </a:cubicBezTo>
                  <a:close/>
                </a:path>
              </a:pathLst>
            </a:custGeom>
            <a:solidFill>
              <a:srgbClr val="C6E03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8" name="Freeform 286"/>
            <p:cNvSpPr/>
            <p:nvPr/>
          </p:nvSpPr>
          <p:spPr bwMode="auto">
            <a:xfrm>
              <a:off x="3982" y="1302"/>
              <a:ext cx="168" cy="91"/>
            </a:xfrm>
            <a:custGeom>
              <a:avLst/>
              <a:gdLst>
                <a:gd name="T0" fmla="*/ 1 w 189"/>
                <a:gd name="T1" fmla="*/ 1 h 102"/>
                <a:gd name="T2" fmla="*/ 101 w 189"/>
                <a:gd name="T3" fmla="*/ 62 h 102"/>
                <a:gd name="T4" fmla="*/ 187 w 189"/>
                <a:gd name="T5" fmla="*/ 100 h 102"/>
                <a:gd name="T6" fmla="*/ 188 w 189"/>
                <a:gd name="T7" fmla="*/ 97 h 102"/>
                <a:gd name="T8" fmla="*/ 153 w 189"/>
                <a:gd name="T9" fmla="*/ 86 h 102"/>
                <a:gd name="T10" fmla="*/ 103 w 189"/>
                <a:gd name="T11" fmla="*/ 58 h 102"/>
                <a:gd name="T12" fmla="*/ 1 w 189"/>
                <a:gd name="T13" fmla="*/ 1 h 102"/>
                <a:gd name="T14" fmla="*/ 1 w 189"/>
                <a:gd name="T15" fmla="*/ 1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9" h="102">
                  <a:moveTo>
                    <a:pt x="1" y="1"/>
                  </a:moveTo>
                  <a:cubicBezTo>
                    <a:pt x="36" y="18"/>
                    <a:pt x="69" y="39"/>
                    <a:pt x="101" y="62"/>
                  </a:cubicBezTo>
                  <a:cubicBezTo>
                    <a:pt x="125" y="79"/>
                    <a:pt x="156" y="102"/>
                    <a:pt x="187" y="100"/>
                  </a:cubicBezTo>
                  <a:cubicBezTo>
                    <a:pt x="188" y="100"/>
                    <a:pt x="189" y="98"/>
                    <a:pt x="188" y="97"/>
                  </a:cubicBezTo>
                  <a:cubicBezTo>
                    <a:pt x="177" y="92"/>
                    <a:pt x="165" y="90"/>
                    <a:pt x="153" y="86"/>
                  </a:cubicBezTo>
                  <a:cubicBezTo>
                    <a:pt x="135" y="80"/>
                    <a:pt x="119" y="68"/>
                    <a:pt x="103" y="58"/>
                  </a:cubicBezTo>
                  <a:cubicBezTo>
                    <a:pt x="71" y="36"/>
                    <a:pt x="37" y="16"/>
                    <a:pt x="1" y="1"/>
                  </a:cubicBezTo>
                  <a:cubicBezTo>
                    <a:pt x="1" y="0"/>
                    <a:pt x="0" y="1"/>
                    <a:pt x="1" y="1"/>
                  </a:cubicBezTo>
                  <a:close/>
                </a:path>
              </a:pathLst>
            </a:custGeom>
            <a:solidFill>
              <a:srgbClr val="84AB2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9" name="Freeform 287"/>
            <p:cNvSpPr/>
            <p:nvPr/>
          </p:nvSpPr>
          <p:spPr bwMode="auto">
            <a:xfrm>
              <a:off x="1791" y="1393"/>
              <a:ext cx="126" cy="227"/>
            </a:xfrm>
            <a:custGeom>
              <a:avLst/>
              <a:gdLst>
                <a:gd name="T0" fmla="*/ 18 w 142"/>
                <a:gd name="T1" fmla="*/ 254 h 254"/>
                <a:gd name="T2" fmla="*/ 34 w 142"/>
                <a:gd name="T3" fmla="*/ 240 h 254"/>
                <a:gd name="T4" fmla="*/ 100 w 142"/>
                <a:gd name="T5" fmla="*/ 0 h 254"/>
                <a:gd name="T6" fmla="*/ 18 w 142"/>
                <a:gd name="T7" fmla="*/ 254 h 254"/>
              </a:gdLst>
              <a:ahLst/>
              <a:cxnLst>
                <a:cxn ang="0">
                  <a:pos x="T0" y="T1"/>
                </a:cxn>
                <a:cxn ang="0">
                  <a:pos x="T2" y="T3"/>
                </a:cxn>
                <a:cxn ang="0">
                  <a:pos x="T4" y="T5"/>
                </a:cxn>
                <a:cxn ang="0">
                  <a:pos x="T6" y="T7"/>
                </a:cxn>
              </a:cxnLst>
              <a:rect l="0" t="0" r="r" b="b"/>
              <a:pathLst>
                <a:path w="142" h="254">
                  <a:moveTo>
                    <a:pt x="18" y="254"/>
                  </a:moveTo>
                  <a:cubicBezTo>
                    <a:pt x="34" y="240"/>
                    <a:pt x="34" y="240"/>
                    <a:pt x="34" y="240"/>
                  </a:cubicBezTo>
                  <a:cubicBezTo>
                    <a:pt x="93" y="192"/>
                    <a:pt x="142" y="105"/>
                    <a:pt x="100" y="0"/>
                  </a:cubicBezTo>
                  <a:cubicBezTo>
                    <a:pt x="78" y="90"/>
                    <a:pt x="0" y="153"/>
                    <a:pt x="18" y="254"/>
                  </a:cubicBezTo>
                  <a:close/>
                </a:path>
              </a:pathLst>
            </a:custGeom>
            <a:solidFill>
              <a:srgbClr val="C6E03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0" name="Freeform 288"/>
            <p:cNvSpPr/>
            <p:nvPr/>
          </p:nvSpPr>
          <p:spPr bwMode="auto">
            <a:xfrm>
              <a:off x="1813" y="1418"/>
              <a:ext cx="73" cy="178"/>
            </a:xfrm>
            <a:custGeom>
              <a:avLst/>
              <a:gdLst>
                <a:gd name="T0" fmla="*/ 1 w 82"/>
                <a:gd name="T1" fmla="*/ 199 h 199"/>
                <a:gd name="T2" fmla="*/ 52 w 82"/>
                <a:gd name="T3" fmla="*/ 86 h 199"/>
                <a:gd name="T4" fmla="*/ 76 w 82"/>
                <a:gd name="T5" fmla="*/ 2 h 199"/>
                <a:gd name="T6" fmla="*/ 73 w 82"/>
                <a:gd name="T7" fmla="*/ 2 h 199"/>
                <a:gd name="T8" fmla="*/ 66 w 82"/>
                <a:gd name="T9" fmla="*/ 42 h 199"/>
                <a:gd name="T10" fmla="*/ 42 w 82"/>
                <a:gd name="T11" fmla="*/ 95 h 199"/>
                <a:gd name="T12" fmla="*/ 0 w 82"/>
                <a:gd name="T13" fmla="*/ 199 h 199"/>
                <a:gd name="T14" fmla="*/ 1 w 82"/>
                <a:gd name="T15" fmla="*/ 199 h 19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2" h="199">
                  <a:moveTo>
                    <a:pt x="1" y="199"/>
                  </a:moveTo>
                  <a:cubicBezTo>
                    <a:pt x="14" y="160"/>
                    <a:pt x="32" y="122"/>
                    <a:pt x="52" y="86"/>
                  </a:cubicBezTo>
                  <a:cubicBezTo>
                    <a:pt x="65" y="62"/>
                    <a:pt x="82" y="31"/>
                    <a:pt x="76" y="2"/>
                  </a:cubicBezTo>
                  <a:cubicBezTo>
                    <a:pt x="76" y="0"/>
                    <a:pt x="74" y="1"/>
                    <a:pt x="73" y="2"/>
                  </a:cubicBezTo>
                  <a:cubicBezTo>
                    <a:pt x="69" y="15"/>
                    <a:pt x="69" y="29"/>
                    <a:pt x="66" y="42"/>
                  </a:cubicBezTo>
                  <a:cubicBezTo>
                    <a:pt x="60" y="61"/>
                    <a:pt x="51" y="78"/>
                    <a:pt x="42" y="95"/>
                  </a:cubicBezTo>
                  <a:cubicBezTo>
                    <a:pt x="25" y="128"/>
                    <a:pt x="11" y="163"/>
                    <a:pt x="0" y="199"/>
                  </a:cubicBezTo>
                  <a:cubicBezTo>
                    <a:pt x="0" y="199"/>
                    <a:pt x="1" y="199"/>
                    <a:pt x="1" y="199"/>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1" name="Freeform 289"/>
            <p:cNvSpPr/>
            <p:nvPr/>
          </p:nvSpPr>
          <p:spPr bwMode="auto">
            <a:xfrm>
              <a:off x="3850" y="1337"/>
              <a:ext cx="152" cy="313"/>
            </a:xfrm>
            <a:custGeom>
              <a:avLst/>
              <a:gdLst>
                <a:gd name="T0" fmla="*/ 51 w 170"/>
                <a:gd name="T1" fmla="*/ 351 h 351"/>
                <a:gd name="T2" fmla="*/ 68 w 170"/>
                <a:gd name="T3" fmla="*/ 329 h 351"/>
                <a:gd name="T4" fmla="*/ 86 w 170"/>
                <a:gd name="T5" fmla="*/ 0 h 351"/>
                <a:gd name="T6" fmla="*/ 51 w 170"/>
                <a:gd name="T7" fmla="*/ 351 h 351"/>
              </a:gdLst>
              <a:ahLst/>
              <a:cxnLst>
                <a:cxn ang="0">
                  <a:pos x="T0" y="T1"/>
                </a:cxn>
                <a:cxn ang="0">
                  <a:pos x="T2" y="T3"/>
                </a:cxn>
                <a:cxn ang="0">
                  <a:pos x="T4" y="T5"/>
                </a:cxn>
                <a:cxn ang="0">
                  <a:pos x="T6" y="T7"/>
                </a:cxn>
              </a:cxnLst>
              <a:rect l="0" t="0" r="r" b="b"/>
              <a:pathLst>
                <a:path w="170" h="351">
                  <a:moveTo>
                    <a:pt x="51" y="351"/>
                  </a:moveTo>
                  <a:cubicBezTo>
                    <a:pt x="68" y="329"/>
                    <a:pt x="68" y="329"/>
                    <a:pt x="68" y="329"/>
                  </a:cubicBezTo>
                  <a:cubicBezTo>
                    <a:pt x="131" y="249"/>
                    <a:pt x="170" y="124"/>
                    <a:pt x="86" y="0"/>
                  </a:cubicBezTo>
                  <a:cubicBezTo>
                    <a:pt x="82" y="123"/>
                    <a:pt x="0" y="226"/>
                    <a:pt x="51" y="351"/>
                  </a:cubicBezTo>
                  <a:close/>
                </a:path>
              </a:pathLst>
            </a:custGeom>
            <a:solidFill>
              <a:srgbClr val="21C4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2" name="Freeform 290"/>
            <p:cNvSpPr/>
            <p:nvPr/>
          </p:nvSpPr>
          <p:spPr bwMode="auto">
            <a:xfrm>
              <a:off x="3897" y="1369"/>
              <a:ext cx="53" cy="249"/>
            </a:xfrm>
            <a:custGeom>
              <a:avLst/>
              <a:gdLst>
                <a:gd name="T0" fmla="*/ 1 w 59"/>
                <a:gd name="T1" fmla="*/ 278 h 279"/>
                <a:gd name="T2" fmla="*/ 35 w 59"/>
                <a:gd name="T3" fmla="*/ 120 h 279"/>
                <a:gd name="T4" fmla="*/ 43 w 59"/>
                <a:gd name="T5" fmla="*/ 3 h 279"/>
                <a:gd name="T6" fmla="*/ 39 w 59"/>
                <a:gd name="T7" fmla="*/ 4 h 279"/>
                <a:gd name="T8" fmla="*/ 40 w 59"/>
                <a:gd name="T9" fmla="*/ 60 h 279"/>
                <a:gd name="T10" fmla="*/ 25 w 59"/>
                <a:gd name="T11" fmla="*/ 131 h 279"/>
                <a:gd name="T12" fmla="*/ 0 w 59"/>
                <a:gd name="T13" fmla="*/ 278 h 279"/>
                <a:gd name="T14" fmla="*/ 1 w 59"/>
                <a:gd name="T15" fmla="*/ 278 h 2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9" h="279">
                  <a:moveTo>
                    <a:pt x="1" y="278"/>
                  </a:moveTo>
                  <a:cubicBezTo>
                    <a:pt x="7" y="224"/>
                    <a:pt x="19" y="172"/>
                    <a:pt x="35" y="120"/>
                  </a:cubicBezTo>
                  <a:cubicBezTo>
                    <a:pt x="45" y="85"/>
                    <a:pt x="59" y="37"/>
                    <a:pt x="43" y="3"/>
                  </a:cubicBezTo>
                  <a:cubicBezTo>
                    <a:pt x="42" y="0"/>
                    <a:pt x="39" y="2"/>
                    <a:pt x="39" y="4"/>
                  </a:cubicBezTo>
                  <a:cubicBezTo>
                    <a:pt x="37" y="22"/>
                    <a:pt x="41" y="41"/>
                    <a:pt x="40" y="60"/>
                  </a:cubicBezTo>
                  <a:cubicBezTo>
                    <a:pt x="38" y="84"/>
                    <a:pt x="31" y="108"/>
                    <a:pt x="25" y="131"/>
                  </a:cubicBezTo>
                  <a:cubicBezTo>
                    <a:pt x="13" y="179"/>
                    <a:pt x="3" y="228"/>
                    <a:pt x="0" y="278"/>
                  </a:cubicBezTo>
                  <a:cubicBezTo>
                    <a:pt x="0" y="279"/>
                    <a:pt x="1" y="279"/>
                    <a:pt x="1" y="27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3" name="Freeform 291"/>
            <p:cNvSpPr/>
            <p:nvPr/>
          </p:nvSpPr>
          <p:spPr bwMode="auto">
            <a:xfrm>
              <a:off x="3536" y="2581"/>
              <a:ext cx="352" cy="244"/>
            </a:xfrm>
            <a:custGeom>
              <a:avLst/>
              <a:gdLst>
                <a:gd name="T0" fmla="*/ 395 w 395"/>
                <a:gd name="T1" fmla="*/ 0 h 274"/>
                <a:gd name="T2" fmla="*/ 357 w 395"/>
                <a:gd name="T3" fmla="*/ 3 h 274"/>
                <a:gd name="T4" fmla="*/ 0 w 395"/>
                <a:gd name="T5" fmla="*/ 274 h 274"/>
                <a:gd name="T6" fmla="*/ 395 w 395"/>
                <a:gd name="T7" fmla="*/ 0 h 274"/>
              </a:gdLst>
              <a:ahLst/>
              <a:cxnLst>
                <a:cxn ang="0">
                  <a:pos x="T0" y="T1"/>
                </a:cxn>
                <a:cxn ang="0">
                  <a:pos x="T2" y="T3"/>
                </a:cxn>
                <a:cxn ang="0">
                  <a:pos x="T4" y="T5"/>
                </a:cxn>
                <a:cxn ang="0">
                  <a:pos x="T6" y="T7"/>
                </a:cxn>
              </a:cxnLst>
              <a:rect l="0" t="0" r="r" b="b"/>
              <a:pathLst>
                <a:path w="395" h="274">
                  <a:moveTo>
                    <a:pt x="395" y="0"/>
                  </a:moveTo>
                  <a:cubicBezTo>
                    <a:pt x="357" y="3"/>
                    <a:pt x="357" y="3"/>
                    <a:pt x="357" y="3"/>
                  </a:cubicBezTo>
                  <a:cubicBezTo>
                    <a:pt x="219" y="7"/>
                    <a:pt x="55" y="77"/>
                    <a:pt x="0" y="274"/>
                  </a:cubicBezTo>
                  <a:cubicBezTo>
                    <a:pt x="131" y="169"/>
                    <a:pt x="311" y="164"/>
                    <a:pt x="395" y="0"/>
                  </a:cubicBezTo>
                  <a:close/>
                </a:path>
              </a:pathLst>
            </a:custGeom>
            <a:solidFill>
              <a:srgbClr val="21C4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4" name="Freeform 292"/>
            <p:cNvSpPr/>
            <p:nvPr/>
          </p:nvSpPr>
          <p:spPr bwMode="auto">
            <a:xfrm>
              <a:off x="3563" y="2608"/>
              <a:ext cx="290" cy="182"/>
            </a:xfrm>
            <a:custGeom>
              <a:avLst/>
              <a:gdLst>
                <a:gd name="T0" fmla="*/ 323 w 325"/>
                <a:gd name="T1" fmla="*/ 0 h 205"/>
                <a:gd name="T2" fmla="*/ 132 w 325"/>
                <a:gd name="T3" fmla="*/ 104 h 205"/>
                <a:gd name="T4" fmla="*/ 53 w 325"/>
                <a:gd name="T5" fmla="*/ 146 h 205"/>
                <a:gd name="T6" fmla="*/ 1 w 325"/>
                <a:gd name="T7" fmla="*/ 199 h 205"/>
                <a:gd name="T8" fmla="*/ 5 w 325"/>
                <a:gd name="T9" fmla="*/ 203 h 205"/>
                <a:gd name="T10" fmla="*/ 62 w 325"/>
                <a:gd name="T11" fmla="*/ 153 h 205"/>
                <a:gd name="T12" fmla="*/ 142 w 325"/>
                <a:gd name="T13" fmla="*/ 108 h 205"/>
                <a:gd name="T14" fmla="*/ 324 w 325"/>
                <a:gd name="T15" fmla="*/ 2 h 205"/>
                <a:gd name="T16" fmla="*/ 323 w 325"/>
                <a:gd name="T17" fmla="*/ 0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5" h="205">
                  <a:moveTo>
                    <a:pt x="323" y="0"/>
                  </a:moveTo>
                  <a:cubicBezTo>
                    <a:pt x="263" y="41"/>
                    <a:pt x="198" y="75"/>
                    <a:pt x="132" y="104"/>
                  </a:cubicBezTo>
                  <a:cubicBezTo>
                    <a:pt x="105" y="116"/>
                    <a:pt x="78" y="129"/>
                    <a:pt x="53" y="146"/>
                  </a:cubicBezTo>
                  <a:cubicBezTo>
                    <a:pt x="33" y="159"/>
                    <a:pt x="10" y="177"/>
                    <a:pt x="1" y="199"/>
                  </a:cubicBezTo>
                  <a:cubicBezTo>
                    <a:pt x="0" y="202"/>
                    <a:pt x="2" y="205"/>
                    <a:pt x="5" y="203"/>
                  </a:cubicBezTo>
                  <a:cubicBezTo>
                    <a:pt x="26" y="190"/>
                    <a:pt x="42" y="168"/>
                    <a:pt x="62" y="153"/>
                  </a:cubicBezTo>
                  <a:cubicBezTo>
                    <a:pt x="87" y="135"/>
                    <a:pt x="115" y="121"/>
                    <a:pt x="142" y="108"/>
                  </a:cubicBezTo>
                  <a:cubicBezTo>
                    <a:pt x="205" y="78"/>
                    <a:pt x="267" y="43"/>
                    <a:pt x="324" y="2"/>
                  </a:cubicBezTo>
                  <a:cubicBezTo>
                    <a:pt x="325" y="1"/>
                    <a:pt x="324" y="0"/>
                    <a:pt x="323" y="0"/>
                  </a:cubicBezTo>
                  <a:close/>
                </a:path>
              </a:pathLst>
            </a:custGeom>
            <a:solidFill>
              <a:srgbClr val="3C755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5" name="Freeform 293"/>
            <p:cNvSpPr/>
            <p:nvPr/>
          </p:nvSpPr>
          <p:spPr bwMode="auto">
            <a:xfrm>
              <a:off x="3370" y="2648"/>
              <a:ext cx="268" cy="225"/>
            </a:xfrm>
            <a:custGeom>
              <a:avLst/>
              <a:gdLst>
                <a:gd name="T0" fmla="*/ 285 w 301"/>
                <a:gd name="T1" fmla="*/ 14 h 252"/>
                <a:gd name="T2" fmla="*/ 205 w 301"/>
                <a:gd name="T3" fmla="*/ 102 h 252"/>
                <a:gd name="T4" fmla="*/ 149 w 301"/>
                <a:gd name="T5" fmla="*/ 0 h 252"/>
                <a:gd name="T6" fmla="*/ 98 w 301"/>
                <a:gd name="T7" fmla="*/ 102 h 252"/>
                <a:gd name="T8" fmla="*/ 10 w 301"/>
                <a:gd name="T9" fmla="*/ 34 h 252"/>
                <a:gd name="T10" fmla="*/ 0 w 301"/>
                <a:gd name="T11" fmla="*/ 26 h 252"/>
                <a:gd name="T12" fmla="*/ 31 w 301"/>
                <a:gd name="T13" fmla="*/ 175 h 252"/>
                <a:gd name="T14" fmla="*/ 69 w 301"/>
                <a:gd name="T15" fmla="*/ 220 h 252"/>
                <a:gd name="T16" fmla="*/ 198 w 301"/>
                <a:gd name="T17" fmla="*/ 233 h 252"/>
                <a:gd name="T18" fmla="*/ 285 w 301"/>
                <a:gd name="T19" fmla="*/ 14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1" h="251">
                  <a:moveTo>
                    <a:pt x="285" y="14"/>
                  </a:moveTo>
                  <a:cubicBezTo>
                    <a:pt x="257" y="43"/>
                    <a:pt x="237" y="72"/>
                    <a:pt x="205" y="102"/>
                  </a:cubicBezTo>
                  <a:cubicBezTo>
                    <a:pt x="186" y="70"/>
                    <a:pt x="169" y="38"/>
                    <a:pt x="149" y="0"/>
                  </a:cubicBezTo>
                  <a:cubicBezTo>
                    <a:pt x="130" y="38"/>
                    <a:pt x="117" y="57"/>
                    <a:pt x="98" y="102"/>
                  </a:cubicBezTo>
                  <a:cubicBezTo>
                    <a:pt x="75" y="85"/>
                    <a:pt x="74" y="91"/>
                    <a:pt x="10" y="34"/>
                  </a:cubicBezTo>
                  <a:cubicBezTo>
                    <a:pt x="0" y="26"/>
                    <a:pt x="0" y="26"/>
                    <a:pt x="0" y="26"/>
                  </a:cubicBezTo>
                  <a:cubicBezTo>
                    <a:pt x="2" y="88"/>
                    <a:pt x="13" y="145"/>
                    <a:pt x="31" y="175"/>
                  </a:cubicBezTo>
                  <a:cubicBezTo>
                    <a:pt x="51" y="209"/>
                    <a:pt x="69" y="220"/>
                    <a:pt x="69" y="220"/>
                  </a:cubicBezTo>
                  <a:cubicBezTo>
                    <a:pt x="96" y="240"/>
                    <a:pt x="142" y="252"/>
                    <a:pt x="198" y="233"/>
                  </a:cubicBezTo>
                  <a:cubicBezTo>
                    <a:pt x="270" y="209"/>
                    <a:pt x="301" y="85"/>
                    <a:pt x="285" y="14"/>
                  </a:cubicBezTo>
                  <a:close/>
                </a:path>
              </a:pathLst>
            </a:custGeom>
            <a:solidFill>
              <a:srgbClr val="FFDF3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6" name="Freeform 294"/>
            <p:cNvSpPr/>
            <p:nvPr/>
          </p:nvSpPr>
          <p:spPr bwMode="auto">
            <a:xfrm>
              <a:off x="3421" y="2638"/>
              <a:ext cx="31" cy="111"/>
            </a:xfrm>
            <a:custGeom>
              <a:avLst/>
              <a:gdLst>
                <a:gd name="T0" fmla="*/ 34 w 35"/>
                <a:gd name="T1" fmla="*/ 120 h 125"/>
                <a:gd name="T2" fmla="*/ 21 w 35"/>
                <a:gd name="T3" fmla="*/ 67 h 125"/>
                <a:gd name="T4" fmla="*/ 7 w 35"/>
                <a:gd name="T5" fmla="*/ 4 h 125"/>
                <a:gd name="T6" fmla="*/ 1 w 35"/>
                <a:gd name="T7" fmla="*/ 5 h 125"/>
                <a:gd name="T8" fmla="*/ 11 w 35"/>
                <a:gd name="T9" fmla="*/ 63 h 125"/>
                <a:gd name="T10" fmla="*/ 29 w 35"/>
                <a:gd name="T11" fmla="*/ 122 h 125"/>
                <a:gd name="T12" fmla="*/ 34 w 35"/>
                <a:gd name="T13" fmla="*/ 120 h 125"/>
              </a:gdLst>
              <a:ahLst/>
              <a:cxnLst>
                <a:cxn ang="0">
                  <a:pos x="T0" y="T1"/>
                </a:cxn>
                <a:cxn ang="0">
                  <a:pos x="T2" y="T3"/>
                </a:cxn>
                <a:cxn ang="0">
                  <a:pos x="T4" y="T5"/>
                </a:cxn>
                <a:cxn ang="0">
                  <a:pos x="T6" y="T7"/>
                </a:cxn>
                <a:cxn ang="0">
                  <a:pos x="T8" y="T9"/>
                </a:cxn>
                <a:cxn ang="0">
                  <a:pos x="T10" y="T11"/>
                </a:cxn>
                <a:cxn ang="0">
                  <a:pos x="T12" y="T13"/>
                </a:cxn>
              </a:cxnLst>
              <a:rect l="0" t="0" r="r" b="b"/>
              <a:pathLst>
                <a:path w="35" h="125">
                  <a:moveTo>
                    <a:pt x="34" y="120"/>
                  </a:moveTo>
                  <a:cubicBezTo>
                    <a:pt x="31" y="102"/>
                    <a:pt x="26" y="85"/>
                    <a:pt x="21" y="67"/>
                  </a:cubicBezTo>
                  <a:cubicBezTo>
                    <a:pt x="17" y="46"/>
                    <a:pt x="14" y="24"/>
                    <a:pt x="7" y="4"/>
                  </a:cubicBezTo>
                  <a:cubicBezTo>
                    <a:pt x="6" y="0"/>
                    <a:pt x="0" y="1"/>
                    <a:pt x="1" y="5"/>
                  </a:cubicBezTo>
                  <a:cubicBezTo>
                    <a:pt x="1" y="24"/>
                    <a:pt x="7" y="44"/>
                    <a:pt x="11" y="63"/>
                  </a:cubicBezTo>
                  <a:cubicBezTo>
                    <a:pt x="16" y="83"/>
                    <a:pt x="21" y="103"/>
                    <a:pt x="29" y="122"/>
                  </a:cubicBezTo>
                  <a:cubicBezTo>
                    <a:pt x="30" y="125"/>
                    <a:pt x="35" y="122"/>
                    <a:pt x="34" y="120"/>
                  </a:cubicBezTo>
                  <a:close/>
                </a:path>
              </a:pathLst>
            </a:custGeom>
            <a:solidFill>
              <a:srgbClr val="FFDF3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7" name="Freeform 295"/>
            <p:cNvSpPr/>
            <p:nvPr/>
          </p:nvSpPr>
          <p:spPr bwMode="auto">
            <a:xfrm>
              <a:off x="3404" y="2609"/>
              <a:ext cx="29" cy="26"/>
            </a:xfrm>
            <a:custGeom>
              <a:avLst/>
              <a:gdLst>
                <a:gd name="T0" fmla="*/ 21 w 33"/>
                <a:gd name="T1" fmla="*/ 24 h 29"/>
                <a:gd name="T2" fmla="*/ 15 w 33"/>
                <a:gd name="T3" fmla="*/ 0 h 29"/>
                <a:gd name="T4" fmla="*/ 21 w 33"/>
                <a:gd name="T5" fmla="*/ 24 h 29"/>
              </a:gdLst>
              <a:ahLst/>
              <a:cxnLst>
                <a:cxn ang="0">
                  <a:pos x="T0" y="T1"/>
                </a:cxn>
                <a:cxn ang="0">
                  <a:pos x="T2" y="T3"/>
                </a:cxn>
                <a:cxn ang="0">
                  <a:pos x="T4" y="T5"/>
                </a:cxn>
              </a:cxnLst>
              <a:rect l="0" t="0" r="r" b="b"/>
              <a:pathLst>
                <a:path w="33" h="28">
                  <a:moveTo>
                    <a:pt x="21" y="24"/>
                  </a:moveTo>
                  <a:cubicBezTo>
                    <a:pt x="3" y="29"/>
                    <a:pt x="0" y="1"/>
                    <a:pt x="15" y="0"/>
                  </a:cubicBezTo>
                  <a:cubicBezTo>
                    <a:pt x="31" y="0"/>
                    <a:pt x="33" y="20"/>
                    <a:pt x="21" y="24"/>
                  </a:cubicBezTo>
                </a:path>
              </a:pathLst>
            </a:custGeom>
            <a:solidFill>
              <a:srgbClr val="FFDF3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8" name="Freeform 296"/>
            <p:cNvSpPr/>
            <p:nvPr/>
          </p:nvSpPr>
          <p:spPr bwMode="auto">
            <a:xfrm>
              <a:off x="3529" y="2614"/>
              <a:ext cx="12" cy="113"/>
            </a:xfrm>
            <a:custGeom>
              <a:avLst/>
              <a:gdLst>
                <a:gd name="T0" fmla="*/ 13 w 13"/>
                <a:gd name="T1" fmla="*/ 124 h 127"/>
                <a:gd name="T2" fmla="*/ 11 w 13"/>
                <a:gd name="T3" fmla="*/ 70 h 127"/>
                <a:gd name="T4" fmla="*/ 10 w 13"/>
                <a:gd name="T5" fmla="*/ 5 h 127"/>
                <a:gd name="T6" fmla="*/ 3 w 13"/>
                <a:gd name="T7" fmla="*/ 4 h 127"/>
                <a:gd name="T8" fmla="*/ 2 w 13"/>
                <a:gd name="T9" fmla="*/ 63 h 127"/>
                <a:gd name="T10" fmla="*/ 7 w 13"/>
                <a:gd name="T11" fmla="*/ 124 h 127"/>
                <a:gd name="T12" fmla="*/ 13 w 13"/>
                <a:gd name="T13" fmla="*/ 124 h 127"/>
              </a:gdLst>
              <a:ahLst/>
              <a:cxnLst>
                <a:cxn ang="0">
                  <a:pos x="T0" y="T1"/>
                </a:cxn>
                <a:cxn ang="0">
                  <a:pos x="T2" y="T3"/>
                </a:cxn>
                <a:cxn ang="0">
                  <a:pos x="T4" y="T5"/>
                </a:cxn>
                <a:cxn ang="0">
                  <a:pos x="T6" y="T7"/>
                </a:cxn>
                <a:cxn ang="0">
                  <a:pos x="T8" y="T9"/>
                </a:cxn>
                <a:cxn ang="0">
                  <a:pos x="T10" y="T11"/>
                </a:cxn>
                <a:cxn ang="0">
                  <a:pos x="T12" y="T13"/>
                </a:cxn>
              </a:cxnLst>
              <a:rect l="0" t="0" r="r" b="b"/>
              <a:pathLst>
                <a:path w="13" h="127">
                  <a:moveTo>
                    <a:pt x="13" y="124"/>
                  </a:moveTo>
                  <a:cubicBezTo>
                    <a:pt x="13" y="106"/>
                    <a:pt x="11" y="88"/>
                    <a:pt x="11" y="70"/>
                  </a:cubicBezTo>
                  <a:cubicBezTo>
                    <a:pt x="10" y="48"/>
                    <a:pt x="12" y="26"/>
                    <a:pt x="10" y="5"/>
                  </a:cubicBezTo>
                  <a:cubicBezTo>
                    <a:pt x="9" y="1"/>
                    <a:pt x="4" y="0"/>
                    <a:pt x="3" y="4"/>
                  </a:cubicBezTo>
                  <a:cubicBezTo>
                    <a:pt x="0" y="23"/>
                    <a:pt x="1" y="43"/>
                    <a:pt x="2" y="63"/>
                  </a:cubicBezTo>
                  <a:cubicBezTo>
                    <a:pt x="2" y="83"/>
                    <a:pt x="3" y="104"/>
                    <a:pt x="7" y="124"/>
                  </a:cubicBezTo>
                  <a:cubicBezTo>
                    <a:pt x="8" y="127"/>
                    <a:pt x="13" y="127"/>
                    <a:pt x="13" y="124"/>
                  </a:cubicBezTo>
                  <a:close/>
                </a:path>
              </a:pathLst>
            </a:custGeom>
            <a:solidFill>
              <a:srgbClr val="FFDF3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9" name="Freeform 297"/>
            <p:cNvSpPr/>
            <p:nvPr/>
          </p:nvSpPr>
          <p:spPr bwMode="auto">
            <a:xfrm>
              <a:off x="3521" y="2584"/>
              <a:ext cx="29" cy="25"/>
            </a:xfrm>
            <a:custGeom>
              <a:avLst/>
              <a:gdLst>
                <a:gd name="T0" fmla="*/ 18 w 33"/>
                <a:gd name="T1" fmla="*/ 27 h 28"/>
                <a:gd name="T2" fmla="*/ 18 w 33"/>
                <a:gd name="T3" fmla="*/ 3 h 28"/>
                <a:gd name="T4" fmla="*/ 18 w 33"/>
                <a:gd name="T5" fmla="*/ 27 h 28"/>
              </a:gdLst>
              <a:ahLst/>
              <a:cxnLst>
                <a:cxn ang="0">
                  <a:pos x="T0" y="T1"/>
                </a:cxn>
                <a:cxn ang="0">
                  <a:pos x="T2" y="T3"/>
                </a:cxn>
                <a:cxn ang="0">
                  <a:pos x="T4" y="T5"/>
                </a:cxn>
              </a:cxnLst>
              <a:rect l="0" t="0" r="r" b="b"/>
              <a:pathLst>
                <a:path w="33" h="28">
                  <a:moveTo>
                    <a:pt x="18" y="27"/>
                  </a:moveTo>
                  <a:cubicBezTo>
                    <a:pt x="0" y="28"/>
                    <a:pt x="2" y="0"/>
                    <a:pt x="18" y="3"/>
                  </a:cubicBezTo>
                  <a:cubicBezTo>
                    <a:pt x="33" y="5"/>
                    <a:pt x="31" y="25"/>
                    <a:pt x="18" y="27"/>
                  </a:cubicBezTo>
                </a:path>
              </a:pathLst>
            </a:custGeom>
            <a:solidFill>
              <a:srgbClr val="FFDF3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0" name="Freeform 298"/>
            <p:cNvSpPr/>
            <p:nvPr/>
          </p:nvSpPr>
          <p:spPr bwMode="auto">
            <a:xfrm>
              <a:off x="3461" y="2616"/>
              <a:ext cx="25" cy="111"/>
            </a:xfrm>
            <a:custGeom>
              <a:avLst/>
              <a:gdLst>
                <a:gd name="T0" fmla="*/ 28 w 28"/>
                <a:gd name="T1" fmla="*/ 122 h 125"/>
                <a:gd name="T2" fmla="*/ 18 w 28"/>
                <a:gd name="T3" fmla="*/ 68 h 125"/>
                <a:gd name="T4" fmla="*/ 7 w 28"/>
                <a:gd name="T5" fmla="*/ 4 h 125"/>
                <a:gd name="T6" fmla="*/ 1 w 28"/>
                <a:gd name="T7" fmla="*/ 5 h 125"/>
                <a:gd name="T8" fmla="*/ 8 w 28"/>
                <a:gd name="T9" fmla="*/ 64 h 125"/>
                <a:gd name="T10" fmla="*/ 22 w 28"/>
                <a:gd name="T11" fmla="*/ 123 h 125"/>
                <a:gd name="T12" fmla="*/ 28 w 28"/>
                <a:gd name="T13" fmla="*/ 122 h 125"/>
              </a:gdLst>
              <a:ahLst/>
              <a:cxnLst>
                <a:cxn ang="0">
                  <a:pos x="T0" y="T1"/>
                </a:cxn>
                <a:cxn ang="0">
                  <a:pos x="T2" y="T3"/>
                </a:cxn>
                <a:cxn ang="0">
                  <a:pos x="T4" y="T5"/>
                </a:cxn>
                <a:cxn ang="0">
                  <a:pos x="T6" y="T7"/>
                </a:cxn>
                <a:cxn ang="0">
                  <a:pos x="T8" y="T9"/>
                </a:cxn>
                <a:cxn ang="0">
                  <a:pos x="T10" y="T11"/>
                </a:cxn>
                <a:cxn ang="0">
                  <a:pos x="T12" y="T13"/>
                </a:cxn>
              </a:cxnLst>
              <a:rect l="0" t="0" r="r" b="b"/>
              <a:pathLst>
                <a:path w="28" h="125">
                  <a:moveTo>
                    <a:pt x="28" y="122"/>
                  </a:moveTo>
                  <a:cubicBezTo>
                    <a:pt x="26" y="104"/>
                    <a:pt x="21" y="86"/>
                    <a:pt x="18" y="68"/>
                  </a:cubicBezTo>
                  <a:cubicBezTo>
                    <a:pt x="14" y="47"/>
                    <a:pt x="13" y="25"/>
                    <a:pt x="7" y="4"/>
                  </a:cubicBezTo>
                  <a:cubicBezTo>
                    <a:pt x="6" y="0"/>
                    <a:pt x="1" y="1"/>
                    <a:pt x="1" y="5"/>
                  </a:cubicBezTo>
                  <a:cubicBezTo>
                    <a:pt x="0" y="24"/>
                    <a:pt x="5" y="45"/>
                    <a:pt x="8" y="64"/>
                  </a:cubicBezTo>
                  <a:cubicBezTo>
                    <a:pt x="12" y="84"/>
                    <a:pt x="15" y="104"/>
                    <a:pt x="22" y="123"/>
                  </a:cubicBezTo>
                  <a:cubicBezTo>
                    <a:pt x="23" y="125"/>
                    <a:pt x="28" y="125"/>
                    <a:pt x="28" y="122"/>
                  </a:cubicBezTo>
                  <a:close/>
                </a:path>
              </a:pathLst>
            </a:custGeom>
            <a:solidFill>
              <a:srgbClr val="FFDF3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1" name="Freeform 299"/>
            <p:cNvSpPr/>
            <p:nvPr/>
          </p:nvSpPr>
          <p:spPr bwMode="auto">
            <a:xfrm>
              <a:off x="3448" y="2589"/>
              <a:ext cx="28" cy="25"/>
            </a:xfrm>
            <a:custGeom>
              <a:avLst/>
              <a:gdLst>
                <a:gd name="T0" fmla="*/ 20 w 32"/>
                <a:gd name="T1" fmla="*/ 24 h 28"/>
                <a:gd name="T2" fmla="*/ 16 w 32"/>
                <a:gd name="T3" fmla="*/ 0 h 28"/>
                <a:gd name="T4" fmla="*/ 20 w 32"/>
                <a:gd name="T5" fmla="*/ 24 h 28"/>
              </a:gdLst>
              <a:ahLst/>
              <a:cxnLst>
                <a:cxn ang="0">
                  <a:pos x="T0" y="T1"/>
                </a:cxn>
                <a:cxn ang="0">
                  <a:pos x="T2" y="T3"/>
                </a:cxn>
                <a:cxn ang="0">
                  <a:pos x="T4" y="T5"/>
                </a:cxn>
              </a:cxnLst>
              <a:rect l="0" t="0" r="r" b="b"/>
              <a:pathLst>
                <a:path w="32" h="28">
                  <a:moveTo>
                    <a:pt x="20" y="24"/>
                  </a:moveTo>
                  <a:cubicBezTo>
                    <a:pt x="2" y="28"/>
                    <a:pt x="0" y="0"/>
                    <a:pt x="16" y="0"/>
                  </a:cubicBezTo>
                  <a:cubicBezTo>
                    <a:pt x="31" y="1"/>
                    <a:pt x="32" y="21"/>
                    <a:pt x="20" y="24"/>
                  </a:cubicBezTo>
                </a:path>
              </a:pathLst>
            </a:custGeom>
            <a:solidFill>
              <a:srgbClr val="FFDF3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2" name="Freeform 300"/>
            <p:cNvSpPr/>
            <p:nvPr/>
          </p:nvSpPr>
          <p:spPr bwMode="auto">
            <a:xfrm>
              <a:off x="3557" y="2632"/>
              <a:ext cx="24" cy="111"/>
            </a:xfrm>
            <a:custGeom>
              <a:avLst/>
              <a:gdLst>
                <a:gd name="T0" fmla="*/ 6 w 27"/>
                <a:gd name="T1" fmla="*/ 122 h 125"/>
                <a:gd name="T2" fmla="*/ 19 w 27"/>
                <a:gd name="T3" fmla="*/ 63 h 125"/>
                <a:gd name="T4" fmla="*/ 26 w 27"/>
                <a:gd name="T5" fmla="*/ 4 h 125"/>
                <a:gd name="T6" fmla="*/ 20 w 27"/>
                <a:gd name="T7" fmla="*/ 4 h 125"/>
                <a:gd name="T8" fmla="*/ 10 w 27"/>
                <a:gd name="T9" fmla="*/ 68 h 125"/>
                <a:gd name="T10" fmla="*/ 0 w 27"/>
                <a:gd name="T11" fmla="*/ 121 h 125"/>
                <a:gd name="T12" fmla="*/ 6 w 27"/>
                <a:gd name="T13" fmla="*/ 122 h 125"/>
              </a:gdLst>
              <a:ahLst/>
              <a:cxnLst>
                <a:cxn ang="0">
                  <a:pos x="T0" y="T1"/>
                </a:cxn>
                <a:cxn ang="0">
                  <a:pos x="T2" y="T3"/>
                </a:cxn>
                <a:cxn ang="0">
                  <a:pos x="T4" y="T5"/>
                </a:cxn>
                <a:cxn ang="0">
                  <a:pos x="T6" y="T7"/>
                </a:cxn>
                <a:cxn ang="0">
                  <a:pos x="T8" y="T9"/>
                </a:cxn>
                <a:cxn ang="0">
                  <a:pos x="T10" y="T11"/>
                </a:cxn>
                <a:cxn ang="0">
                  <a:pos x="T12" y="T13"/>
                </a:cxn>
              </a:cxnLst>
              <a:rect l="0" t="0" r="r" b="b"/>
              <a:pathLst>
                <a:path w="27" h="125">
                  <a:moveTo>
                    <a:pt x="6" y="122"/>
                  </a:moveTo>
                  <a:cubicBezTo>
                    <a:pt x="13" y="103"/>
                    <a:pt x="16" y="83"/>
                    <a:pt x="19" y="63"/>
                  </a:cubicBezTo>
                  <a:cubicBezTo>
                    <a:pt x="23" y="44"/>
                    <a:pt x="27" y="24"/>
                    <a:pt x="26" y="4"/>
                  </a:cubicBezTo>
                  <a:cubicBezTo>
                    <a:pt x="26" y="1"/>
                    <a:pt x="21" y="0"/>
                    <a:pt x="20" y="4"/>
                  </a:cubicBezTo>
                  <a:cubicBezTo>
                    <a:pt x="14" y="24"/>
                    <a:pt x="13" y="46"/>
                    <a:pt x="10" y="68"/>
                  </a:cubicBezTo>
                  <a:cubicBezTo>
                    <a:pt x="6" y="86"/>
                    <a:pt x="2" y="103"/>
                    <a:pt x="0" y="121"/>
                  </a:cubicBezTo>
                  <a:cubicBezTo>
                    <a:pt x="0" y="125"/>
                    <a:pt x="5" y="125"/>
                    <a:pt x="6" y="122"/>
                  </a:cubicBezTo>
                  <a:close/>
                </a:path>
              </a:pathLst>
            </a:custGeom>
            <a:solidFill>
              <a:srgbClr val="FFDF3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3" name="Freeform 301"/>
            <p:cNvSpPr/>
            <p:nvPr/>
          </p:nvSpPr>
          <p:spPr bwMode="auto">
            <a:xfrm>
              <a:off x="3566" y="2604"/>
              <a:ext cx="28" cy="25"/>
            </a:xfrm>
            <a:custGeom>
              <a:avLst/>
              <a:gdLst>
                <a:gd name="T0" fmla="*/ 13 w 32"/>
                <a:gd name="T1" fmla="*/ 25 h 28"/>
                <a:gd name="T2" fmla="*/ 16 w 32"/>
                <a:gd name="T3" fmla="*/ 1 h 28"/>
                <a:gd name="T4" fmla="*/ 13 w 32"/>
                <a:gd name="T5" fmla="*/ 25 h 28"/>
              </a:gdLst>
              <a:ahLst/>
              <a:cxnLst>
                <a:cxn ang="0">
                  <a:pos x="T0" y="T1"/>
                </a:cxn>
                <a:cxn ang="0">
                  <a:pos x="T2" y="T3"/>
                </a:cxn>
                <a:cxn ang="0">
                  <a:pos x="T4" y="T5"/>
                </a:cxn>
              </a:cxnLst>
              <a:rect l="0" t="0" r="r" b="b"/>
              <a:pathLst>
                <a:path w="32" h="28">
                  <a:moveTo>
                    <a:pt x="13" y="25"/>
                  </a:moveTo>
                  <a:cubicBezTo>
                    <a:pt x="31" y="28"/>
                    <a:pt x="32" y="0"/>
                    <a:pt x="16" y="1"/>
                  </a:cubicBezTo>
                  <a:cubicBezTo>
                    <a:pt x="1" y="1"/>
                    <a:pt x="0" y="21"/>
                    <a:pt x="13" y="25"/>
                  </a:cubicBezTo>
                </a:path>
              </a:pathLst>
            </a:custGeom>
            <a:solidFill>
              <a:srgbClr val="FFDF3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4" name="Freeform 302"/>
            <p:cNvSpPr/>
            <p:nvPr/>
          </p:nvSpPr>
          <p:spPr bwMode="auto">
            <a:xfrm>
              <a:off x="3728" y="1024"/>
              <a:ext cx="363" cy="351"/>
            </a:xfrm>
            <a:custGeom>
              <a:avLst/>
              <a:gdLst>
                <a:gd name="T0" fmla="*/ 280 w 407"/>
                <a:gd name="T1" fmla="*/ 124 h 395"/>
                <a:gd name="T2" fmla="*/ 217 w 407"/>
                <a:gd name="T3" fmla="*/ 0 h 395"/>
                <a:gd name="T4" fmla="*/ 126 w 407"/>
                <a:gd name="T5" fmla="*/ 130 h 395"/>
                <a:gd name="T6" fmla="*/ 13 w 407"/>
                <a:gd name="T7" fmla="*/ 46 h 395"/>
                <a:gd name="T8" fmla="*/ 59 w 407"/>
                <a:gd name="T9" fmla="*/ 242 h 395"/>
                <a:gd name="T10" fmla="*/ 383 w 407"/>
                <a:gd name="T11" fmla="*/ 25 h 395"/>
                <a:gd name="T12" fmla="*/ 280 w 407"/>
                <a:gd name="T13" fmla="*/ 124 h 395"/>
              </a:gdLst>
              <a:ahLst/>
              <a:cxnLst>
                <a:cxn ang="0">
                  <a:pos x="T0" y="T1"/>
                </a:cxn>
                <a:cxn ang="0">
                  <a:pos x="T2" y="T3"/>
                </a:cxn>
                <a:cxn ang="0">
                  <a:pos x="T4" y="T5"/>
                </a:cxn>
                <a:cxn ang="0">
                  <a:pos x="T6" y="T7"/>
                </a:cxn>
                <a:cxn ang="0">
                  <a:pos x="T8" y="T9"/>
                </a:cxn>
                <a:cxn ang="0">
                  <a:pos x="T10" y="T11"/>
                </a:cxn>
                <a:cxn ang="0">
                  <a:pos x="T12" y="T13"/>
                </a:cxn>
              </a:cxnLst>
              <a:rect l="0" t="0" r="r" b="b"/>
              <a:pathLst>
                <a:path w="407" h="395">
                  <a:moveTo>
                    <a:pt x="280" y="124"/>
                  </a:moveTo>
                  <a:cubicBezTo>
                    <a:pt x="267" y="72"/>
                    <a:pt x="246" y="41"/>
                    <a:pt x="217" y="0"/>
                  </a:cubicBezTo>
                  <a:cubicBezTo>
                    <a:pt x="178" y="54"/>
                    <a:pt x="160" y="62"/>
                    <a:pt x="126" y="130"/>
                  </a:cubicBezTo>
                  <a:cubicBezTo>
                    <a:pt x="72" y="81"/>
                    <a:pt x="70" y="86"/>
                    <a:pt x="13" y="46"/>
                  </a:cubicBezTo>
                  <a:cubicBezTo>
                    <a:pt x="0" y="92"/>
                    <a:pt x="13" y="204"/>
                    <a:pt x="59" y="242"/>
                  </a:cubicBezTo>
                  <a:cubicBezTo>
                    <a:pt x="225" y="395"/>
                    <a:pt x="407" y="221"/>
                    <a:pt x="383" y="25"/>
                  </a:cubicBezTo>
                  <a:cubicBezTo>
                    <a:pt x="326" y="52"/>
                    <a:pt x="309" y="75"/>
                    <a:pt x="280" y="124"/>
                  </a:cubicBezTo>
                  <a:close/>
                </a:path>
              </a:pathLst>
            </a:custGeom>
            <a:solidFill>
              <a:srgbClr val="FF6C9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5" name="Freeform 303"/>
            <p:cNvSpPr/>
            <p:nvPr/>
          </p:nvSpPr>
          <p:spPr bwMode="auto">
            <a:xfrm>
              <a:off x="3754" y="1080"/>
              <a:ext cx="312" cy="102"/>
            </a:xfrm>
            <a:custGeom>
              <a:avLst/>
              <a:gdLst>
                <a:gd name="T0" fmla="*/ 6 w 350"/>
                <a:gd name="T1" fmla="*/ 43 h 115"/>
                <a:gd name="T2" fmla="*/ 102 w 350"/>
                <a:gd name="T3" fmla="*/ 113 h 115"/>
                <a:gd name="T4" fmla="*/ 110 w 350"/>
                <a:gd name="T5" fmla="*/ 112 h 115"/>
                <a:gd name="T6" fmla="*/ 194 w 350"/>
                <a:gd name="T7" fmla="*/ 17 h 115"/>
                <a:gd name="T8" fmla="*/ 183 w 350"/>
                <a:gd name="T9" fmla="*/ 17 h 115"/>
                <a:gd name="T10" fmla="*/ 214 w 350"/>
                <a:gd name="T11" fmla="*/ 75 h 115"/>
                <a:gd name="T12" fmla="*/ 237 w 350"/>
                <a:gd name="T13" fmla="*/ 110 h 115"/>
                <a:gd name="T14" fmla="*/ 248 w 350"/>
                <a:gd name="T15" fmla="*/ 111 h 115"/>
                <a:gd name="T16" fmla="*/ 293 w 350"/>
                <a:gd name="T17" fmla="*/ 70 h 115"/>
                <a:gd name="T18" fmla="*/ 346 w 350"/>
                <a:gd name="T19" fmla="*/ 15 h 115"/>
                <a:gd name="T20" fmla="*/ 334 w 350"/>
                <a:gd name="T21" fmla="*/ 6 h 115"/>
                <a:gd name="T22" fmla="*/ 238 w 350"/>
                <a:gd name="T23" fmla="*/ 101 h 115"/>
                <a:gd name="T24" fmla="*/ 249 w 350"/>
                <a:gd name="T25" fmla="*/ 103 h 115"/>
                <a:gd name="T26" fmla="*/ 194 w 350"/>
                <a:gd name="T27" fmla="*/ 10 h 115"/>
                <a:gd name="T28" fmla="*/ 183 w 350"/>
                <a:gd name="T29" fmla="*/ 10 h 115"/>
                <a:gd name="T30" fmla="*/ 101 w 350"/>
                <a:gd name="T31" fmla="*/ 103 h 115"/>
                <a:gd name="T32" fmla="*/ 109 w 350"/>
                <a:gd name="T33" fmla="*/ 102 h 115"/>
                <a:gd name="T34" fmla="*/ 15 w 350"/>
                <a:gd name="T35" fmla="*/ 33 h 115"/>
                <a:gd name="T36" fmla="*/ 6 w 350"/>
                <a:gd name="T37" fmla="*/ 43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50" h="115">
                  <a:moveTo>
                    <a:pt x="6" y="43"/>
                  </a:moveTo>
                  <a:cubicBezTo>
                    <a:pt x="34" y="71"/>
                    <a:pt x="68" y="93"/>
                    <a:pt x="102" y="113"/>
                  </a:cubicBezTo>
                  <a:cubicBezTo>
                    <a:pt x="105" y="115"/>
                    <a:pt x="108" y="114"/>
                    <a:pt x="110" y="112"/>
                  </a:cubicBezTo>
                  <a:cubicBezTo>
                    <a:pt x="140" y="82"/>
                    <a:pt x="169" y="51"/>
                    <a:pt x="194" y="17"/>
                  </a:cubicBezTo>
                  <a:cubicBezTo>
                    <a:pt x="190" y="17"/>
                    <a:pt x="187" y="17"/>
                    <a:pt x="183" y="17"/>
                  </a:cubicBezTo>
                  <a:cubicBezTo>
                    <a:pt x="194" y="36"/>
                    <a:pt x="202" y="56"/>
                    <a:pt x="214" y="75"/>
                  </a:cubicBezTo>
                  <a:cubicBezTo>
                    <a:pt x="221" y="86"/>
                    <a:pt x="230" y="98"/>
                    <a:pt x="237" y="110"/>
                  </a:cubicBezTo>
                  <a:cubicBezTo>
                    <a:pt x="239" y="114"/>
                    <a:pt x="245" y="114"/>
                    <a:pt x="248" y="111"/>
                  </a:cubicBezTo>
                  <a:cubicBezTo>
                    <a:pt x="263" y="98"/>
                    <a:pt x="278" y="84"/>
                    <a:pt x="293" y="70"/>
                  </a:cubicBezTo>
                  <a:cubicBezTo>
                    <a:pt x="311" y="53"/>
                    <a:pt x="334" y="38"/>
                    <a:pt x="346" y="15"/>
                  </a:cubicBezTo>
                  <a:cubicBezTo>
                    <a:pt x="350" y="7"/>
                    <a:pt x="340" y="0"/>
                    <a:pt x="334" y="6"/>
                  </a:cubicBezTo>
                  <a:cubicBezTo>
                    <a:pt x="299" y="35"/>
                    <a:pt x="268" y="67"/>
                    <a:pt x="238" y="101"/>
                  </a:cubicBezTo>
                  <a:cubicBezTo>
                    <a:pt x="242" y="102"/>
                    <a:pt x="245" y="102"/>
                    <a:pt x="249" y="103"/>
                  </a:cubicBezTo>
                  <a:cubicBezTo>
                    <a:pt x="228" y="74"/>
                    <a:pt x="213" y="40"/>
                    <a:pt x="194" y="10"/>
                  </a:cubicBezTo>
                  <a:cubicBezTo>
                    <a:pt x="191" y="5"/>
                    <a:pt x="186" y="6"/>
                    <a:pt x="183" y="10"/>
                  </a:cubicBezTo>
                  <a:cubicBezTo>
                    <a:pt x="159" y="43"/>
                    <a:pt x="130" y="74"/>
                    <a:pt x="101" y="103"/>
                  </a:cubicBezTo>
                  <a:cubicBezTo>
                    <a:pt x="104" y="103"/>
                    <a:pt x="106" y="102"/>
                    <a:pt x="109" y="102"/>
                  </a:cubicBezTo>
                  <a:cubicBezTo>
                    <a:pt x="75" y="83"/>
                    <a:pt x="43" y="61"/>
                    <a:pt x="15" y="33"/>
                  </a:cubicBezTo>
                  <a:cubicBezTo>
                    <a:pt x="9" y="27"/>
                    <a:pt x="0" y="37"/>
                    <a:pt x="6" y="4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6" name="Freeform 304"/>
            <p:cNvSpPr/>
            <p:nvPr/>
          </p:nvSpPr>
          <p:spPr bwMode="auto">
            <a:xfrm>
              <a:off x="1581" y="1299"/>
              <a:ext cx="127" cy="263"/>
            </a:xfrm>
            <a:custGeom>
              <a:avLst/>
              <a:gdLst>
                <a:gd name="T0" fmla="*/ 67 w 142"/>
                <a:gd name="T1" fmla="*/ 0 h 295"/>
                <a:gd name="T2" fmla="*/ 6 w 142"/>
                <a:gd name="T3" fmla="*/ 121 h 295"/>
                <a:gd name="T4" fmla="*/ 142 w 142"/>
                <a:gd name="T5" fmla="*/ 259 h 295"/>
              </a:gdLst>
              <a:ahLst/>
              <a:cxnLst>
                <a:cxn ang="0">
                  <a:pos x="T0" y="T1"/>
                </a:cxn>
                <a:cxn ang="0">
                  <a:pos x="T2" y="T3"/>
                </a:cxn>
                <a:cxn ang="0">
                  <a:pos x="T4" y="T5"/>
                </a:cxn>
              </a:cxnLst>
              <a:rect l="0" t="0" r="r" b="b"/>
              <a:pathLst>
                <a:path w="142" h="295">
                  <a:moveTo>
                    <a:pt x="67" y="0"/>
                  </a:moveTo>
                  <a:cubicBezTo>
                    <a:pt x="36" y="39"/>
                    <a:pt x="9" y="65"/>
                    <a:pt x="6" y="121"/>
                  </a:cubicBezTo>
                  <a:cubicBezTo>
                    <a:pt x="0" y="196"/>
                    <a:pt x="50" y="295"/>
                    <a:pt x="142" y="259"/>
                  </a:cubicBezTo>
                </a:path>
              </a:pathLst>
            </a:custGeom>
            <a:solidFill>
              <a:srgbClr val="FF63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7" name="Freeform 305"/>
            <p:cNvSpPr/>
            <p:nvPr/>
          </p:nvSpPr>
          <p:spPr bwMode="auto">
            <a:xfrm>
              <a:off x="1681" y="1293"/>
              <a:ext cx="127" cy="238"/>
            </a:xfrm>
            <a:custGeom>
              <a:avLst/>
              <a:gdLst>
                <a:gd name="T0" fmla="*/ 0 w 142"/>
                <a:gd name="T1" fmla="*/ 0 h 268"/>
                <a:gd name="T2" fmla="*/ 126 w 142"/>
                <a:gd name="T3" fmla="*/ 113 h 268"/>
                <a:gd name="T4" fmla="*/ 24 w 142"/>
                <a:gd name="T5" fmla="*/ 268 h 268"/>
              </a:gdLst>
              <a:ahLst/>
              <a:cxnLst>
                <a:cxn ang="0">
                  <a:pos x="T0" y="T1"/>
                </a:cxn>
                <a:cxn ang="0">
                  <a:pos x="T2" y="T3"/>
                </a:cxn>
                <a:cxn ang="0">
                  <a:pos x="T4" y="T5"/>
                </a:cxn>
              </a:cxnLst>
              <a:rect l="0" t="0" r="r" b="b"/>
              <a:pathLst>
                <a:path w="142" h="268">
                  <a:moveTo>
                    <a:pt x="0" y="0"/>
                  </a:moveTo>
                  <a:cubicBezTo>
                    <a:pt x="53" y="22"/>
                    <a:pt x="109" y="43"/>
                    <a:pt x="126" y="113"/>
                  </a:cubicBezTo>
                  <a:cubicBezTo>
                    <a:pt x="142" y="182"/>
                    <a:pt x="103" y="256"/>
                    <a:pt x="24" y="268"/>
                  </a:cubicBezTo>
                </a:path>
              </a:pathLst>
            </a:custGeom>
            <a:solidFill>
              <a:srgbClr val="FF63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8" name="Freeform 306"/>
            <p:cNvSpPr/>
            <p:nvPr/>
          </p:nvSpPr>
          <p:spPr bwMode="auto">
            <a:xfrm>
              <a:off x="1619" y="1284"/>
              <a:ext cx="183" cy="263"/>
            </a:xfrm>
            <a:custGeom>
              <a:avLst/>
              <a:gdLst>
                <a:gd name="T0" fmla="*/ 94 w 206"/>
                <a:gd name="T1" fmla="*/ 280 h 296"/>
                <a:gd name="T2" fmla="*/ 44 w 206"/>
                <a:gd name="T3" fmla="*/ 0 h 296"/>
                <a:gd name="T4" fmla="*/ 94 w 206"/>
                <a:gd name="T5" fmla="*/ 280 h 296"/>
              </a:gdLst>
              <a:ahLst/>
              <a:cxnLst>
                <a:cxn ang="0">
                  <a:pos x="T0" y="T1"/>
                </a:cxn>
                <a:cxn ang="0">
                  <a:pos x="T2" y="T3"/>
                </a:cxn>
                <a:cxn ang="0">
                  <a:pos x="T4" y="T5"/>
                </a:cxn>
              </a:cxnLst>
              <a:rect l="0" t="0" r="r" b="b"/>
              <a:pathLst>
                <a:path w="206" h="296">
                  <a:moveTo>
                    <a:pt x="94" y="280"/>
                  </a:moveTo>
                  <a:cubicBezTo>
                    <a:pt x="206" y="239"/>
                    <a:pt x="108" y="41"/>
                    <a:pt x="44" y="0"/>
                  </a:cubicBezTo>
                  <a:cubicBezTo>
                    <a:pt x="5" y="57"/>
                    <a:pt x="0" y="296"/>
                    <a:pt x="94" y="280"/>
                  </a:cubicBezTo>
                </a:path>
              </a:pathLst>
            </a:custGeom>
            <a:solidFill>
              <a:srgbClr val="FFA6A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9" name="Freeform 307"/>
            <p:cNvSpPr/>
            <p:nvPr/>
          </p:nvSpPr>
          <p:spPr bwMode="auto">
            <a:xfrm>
              <a:off x="1705" y="1320"/>
              <a:ext cx="63" cy="116"/>
            </a:xfrm>
            <a:custGeom>
              <a:avLst/>
              <a:gdLst>
                <a:gd name="T0" fmla="*/ 0 w 71"/>
                <a:gd name="T1" fmla="*/ 2 h 130"/>
                <a:gd name="T2" fmla="*/ 40 w 71"/>
                <a:gd name="T3" fmla="*/ 57 h 130"/>
                <a:gd name="T4" fmla="*/ 64 w 71"/>
                <a:gd name="T5" fmla="*/ 128 h 130"/>
                <a:gd name="T6" fmla="*/ 67 w 71"/>
                <a:gd name="T7" fmla="*/ 128 h 130"/>
                <a:gd name="T8" fmla="*/ 2 w 71"/>
                <a:gd name="T9" fmla="*/ 0 h 130"/>
                <a:gd name="T10" fmla="*/ 0 w 71"/>
                <a:gd name="T11" fmla="*/ 2 h 130"/>
              </a:gdLst>
              <a:ahLst/>
              <a:cxnLst>
                <a:cxn ang="0">
                  <a:pos x="T0" y="T1"/>
                </a:cxn>
                <a:cxn ang="0">
                  <a:pos x="T2" y="T3"/>
                </a:cxn>
                <a:cxn ang="0">
                  <a:pos x="T4" y="T5"/>
                </a:cxn>
                <a:cxn ang="0">
                  <a:pos x="T6" y="T7"/>
                </a:cxn>
                <a:cxn ang="0">
                  <a:pos x="T8" y="T9"/>
                </a:cxn>
                <a:cxn ang="0">
                  <a:pos x="T10" y="T11"/>
                </a:cxn>
              </a:cxnLst>
              <a:rect l="0" t="0" r="r" b="b"/>
              <a:pathLst>
                <a:path w="71" h="130">
                  <a:moveTo>
                    <a:pt x="0" y="2"/>
                  </a:moveTo>
                  <a:cubicBezTo>
                    <a:pt x="16" y="18"/>
                    <a:pt x="29" y="37"/>
                    <a:pt x="40" y="57"/>
                  </a:cubicBezTo>
                  <a:cubicBezTo>
                    <a:pt x="51" y="80"/>
                    <a:pt x="54" y="105"/>
                    <a:pt x="64" y="128"/>
                  </a:cubicBezTo>
                  <a:cubicBezTo>
                    <a:pt x="65" y="130"/>
                    <a:pt x="67" y="129"/>
                    <a:pt x="67" y="128"/>
                  </a:cubicBezTo>
                  <a:cubicBezTo>
                    <a:pt x="71" y="81"/>
                    <a:pt x="37" y="28"/>
                    <a:pt x="2" y="0"/>
                  </a:cubicBezTo>
                  <a:cubicBezTo>
                    <a:pt x="1" y="0"/>
                    <a:pt x="0" y="1"/>
                    <a:pt x="0"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0" name="Freeform 308"/>
            <p:cNvSpPr/>
            <p:nvPr/>
          </p:nvSpPr>
          <p:spPr bwMode="auto">
            <a:xfrm>
              <a:off x="1609" y="1331"/>
              <a:ext cx="25" cy="106"/>
            </a:xfrm>
            <a:custGeom>
              <a:avLst/>
              <a:gdLst>
                <a:gd name="T0" fmla="*/ 27 w 28"/>
                <a:gd name="T1" fmla="*/ 0 h 119"/>
                <a:gd name="T2" fmla="*/ 14 w 28"/>
                <a:gd name="T3" fmla="*/ 118 h 119"/>
                <a:gd name="T4" fmla="*/ 17 w 28"/>
                <a:gd name="T5" fmla="*/ 117 h 119"/>
                <a:gd name="T6" fmla="*/ 18 w 28"/>
                <a:gd name="T7" fmla="*/ 62 h 119"/>
                <a:gd name="T8" fmla="*/ 28 w 28"/>
                <a:gd name="T9" fmla="*/ 0 h 119"/>
                <a:gd name="T10" fmla="*/ 27 w 28"/>
                <a:gd name="T11" fmla="*/ 0 h 119"/>
              </a:gdLst>
              <a:ahLst/>
              <a:cxnLst>
                <a:cxn ang="0">
                  <a:pos x="T0" y="T1"/>
                </a:cxn>
                <a:cxn ang="0">
                  <a:pos x="T2" y="T3"/>
                </a:cxn>
                <a:cxn ang="0">
                  <a:pos x="T4" y="T5"/>
                </a:cxn>
                <a:cxn ang="0">
                  <a:pos x="T6" y="T7"/>
                </a:cxn>
                <a:cxn ang="0">
                  <a:pos x="T8" y="T9"/>
                </a:cxn>
                <a:cxn ang="0">
                  <a:pos x="T10" y="T11"/>
                </a:cxn>
              </a:cxnLst>
              <a:rect l="0" t="0" r="r" b="b"/>
              <a:pathLst>
                <a:path w="28" h="119">
                  <a:moveTo>
                    <a:pt x="27" y="0"/>
                  </a:moveTo>
                  <a:cubicBezTo>
                    <a:pt x="10" y="32"/>
                    <a:pt x="0" y="83"/>
                    <a:pt x="14" y="118"/>
                  </a:cubicBezTo>
                  <a:cubicBezTo>
                    <a:pt x="15" y="119"/>
                    <a:pt x="16" y="119"/>
                    <a:pt x="17" y="117"/>
                  </a:cubicBezTo>
                  <a:cubicBezTo>
                    <a:pt x="18" y="99"/>
                    <a:pt x="16" y="80"/>
                    <a:pt x="18" y="62"/>
                  </a:cubicBezTo>
                  <a:cubicBezTo>
                    <a:pt x="20" y="41"/>
                    <a:pt x="26" y="21"/>
                    <a:pt x="28" y="0"/>
                  </a:cubicBezTo>
                  <a:cubicBezTo>
                    <a:pt x="28" y="0"/>
                    <a:pt x="28" y="0"/>
                    <a:pt x="27"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1" name="Freeform 309"/>
            <p:cNvSpPr/>
            <p:nvPr/>
          </p:nvSpPr>
          <p:spPr bwMode="auto">
            <a:xfrm>
              <a:off x="1682" y="1340"/>
              <a:ext cx="37" cy="110"/>
            </a:xfrm>
            <a:custGeom>
              <a:avLst/>
              <a:gdLst>
                <a:gd name="T0" fmla="*/ 1 w 41"/>
                <a:gd name="T1" fmla="*/ 4 h 124"/>
                <a:gd name="T2" fmla="*/ 24 w 41"/>
                <a:gd name="T3" fmla="*/ 61 h 124"/>
                <a:gd name="T4" fmla="*/ 31 w 41"/>
                <a:gd name="T5" fmla="*/ 122 h 124"/>
                <a:gd name="T6" fmla="*/ 34 w 41"/>
                <a:gd name="T7" fmla="*/ 122 h 124"/>
                <a:gd name="T8" fmla="*/ 32 w 41"/>
                <a:gd name="T9" fmla="*/ 65 h 124"/>
                <a:gd name="T10" fmla="*/ 4 w 41"/>
                <a:gd name="T11" fmla="*/ 2 h 124"/>
                <a:gd name="T12" fmla="*/ 1 w 41"/>
                <a:gd name="T13" fmla="*/ 4 h 124"/>
              </a:gdLst>
              <a:ahLst/>
              <a:cxnLst>
                <a:cxn ang="0">
                  <a:pos x="T0" y="T1"/>
                </a:cxn>
                <a:cxn ang="0">
                  <a:pos x="T2" y="T3"/>
                </a:cxn>
                <a:cxn ang="0">
                  <a:pos x="T4" y="T5"/>
                </a:cxn>
                <a:cxn ang="0">
                  <a:pos x="T6" y="T7"/>
                </a:cxn>
                <a:cxn ang="0">
                  <a:pos x="T8" y="T9"/>
                </a:cxn>
                <a:cxn ang="0">
                  <a:pos x="T10" y="T11"/>
                </a:cxn>
                <a:cxn ang="0">
                  <a:pos x="T12" y="T13"/>
                </a:cxn>
              </a:cxnLst>
              <a:rect l="0" t="0" r="r" b="b"/>
              <a:pathLst>
                <a:path w="41" h="124">
                  <a:moveTo>
                    <a:pt x="1" y="4"/>
                  </a:moveTo>
                  <a:cubicBezTo>
                    <a:pt x="11" y="22"/>
                    <a:pt x="18" y="41"/>
                    <a:pt x="24" y="61"/>
                  </a:cubicBezTo>
                  <a:cubicBezTo>
                    <a:pt x="29" y="81"/>
                    <a:pt x="27" y="102"/>
                    <a:pt x="31" y="122"/>
                  </a:cubicBezTo>
                  <a:cubicBezTo>
                    <a:pt x="31" y="124"/>
                    <a:pt x="33" y="123"/>
                    <a:pt x="34" y="122"/>
                  </a:cubicBezTo>
                  <a:cubicBezTo>
                    <a:pt x="41" y="105"/>
                    <a:pt x="36" y="83"/>
                    <a:pt x="32" y="65"/>
                  </a:cubicBezTo>
                  <a:cubicBezTo>
                    <a:pt x="27" y="42"/>
                    <a:pt x="17" y="22"/>
                    <a:pt x="4" y="2"/>
                  </a:cubicBezTo>
                  <a:cubicBezTo>
                    <a:pt x="2" y="0"/>
                    <a:pt x="0" y="2"/>
                    <a:pt x="1" y="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2" name="Freeform 310"/>
            <p:cNvSpPr/>
            <p:nvPr/>
          </p:nvSpPr>
          <p:spPr bwMode="auto">
            <a:xfrm>
              <a:off x="1644" y="1376"/>
              <a:ext cx="16" cy="79"/>
            </a:xfrm>
            <a:custGeom>
              <a:avLst/>
              <a:gdLst>
                <a:gd name="T0" fmla="*/ 3 w 18"/>
                <a:gd name="T1" fmla="*/ 4 h 88"/>
                <a:gd name="T2" fmla="*/ 15 w 18"/>
                <a:gd name="T3" fmla="*/ 87 h 88"/>
                <a:gd name="T4" fmla="*/ 18 w 18"/>
                <a:gd name="T5" fmla="*/ 86 h 88"/>
                <a:gd name="T6" fmla="*/ 13 w 18"/>
                <a:gd name="T7" fmla="*/ 45 h 88"/>
                <a:gd name="T8" fmla="*/ 8 w 18"/>
                <a:gd name="T9" fmla="*/ 3 h 88"/>
                <a:gd name="T10" fmla="*/ 3 w 18"/>
                <a:gd name="T11" fmla="*/ 4 h 88"/>
              </a:gdLst>
              <a:ahLst/>
              <a:cxnLst>
                <a:cxn ang="0">
                  <a:pos x="T0" y="T1"/>
                </a:cxn>
                <a:cxn ang="0">
                  <a:pos x="T2" y="T3"/>
                </a:cxn>
                <a:cxn ang="0">
                  <a:pos x="T4" y="T5"/>
                </a:cxn>
                <a:cxn ang="0">
                  <a:pos x="T6" y="T7"/>
                </a:cxn>
                <a:cxn ang="0">
                  <a:pos x="T8" y="T9"/>
                </a:cxn>
                <a:cxn ang="0">
                  <a:pos x="T10" y="T11"/>
                </a:cxn>
              </a:cxnLst>
              <a:rect l="0" t="0" r="r" b="b"/>
              <a:pathLst>
                <a:path w="18" h="88">
                  <a:moveTo>
                    <a:pt x="3" y="4"/>
                  </a:moveTo>
                  <a:cubicBezTo>
                    <a:pt x="3" y="29"/>
                    <a:pt x="0" y="65"/>
                    <a:pt x="15" y="87"/>
                  </a:cubicBezTo>
                  <a:cubicBezTo>
                    <a:pt x="16" y="88"/>
                    <a:pt x="18" y="88"/>
                    <a:pt x="18" y="86"/>
                  </a:cubicBezTo>
                  <a:cubicBezTo>
                    <a:pt x="18" y="72"/>
                    <a:pt x="14" y="59"/>
                    <a:pt x="13" y="45"/>
                  </a:cubicBezTo>
                  <a:cubicBezTo>
                    <a:pt x="11" y="31"/>
                    <a:pt x="10" y="17"/>
                    <a:pt x="8" y="3"/>
                  </a:cubicBezTo>
                  <a:cubicBezTo>
                    <a:pt x="7" y="0"/>
                    <a:pt x="3" y="1"/>
                    <a:pt x="3" y="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3" name="Freeform 311"/>
            <p:cNvSpPr/>
            <p:nvPr/>
          </p:nvSpPr>
          <p:spPr bwMode="auto">
            <a:xfrm>
              <a:off x="1623" y="1474"/>
              <a:ext cx="146" cy="67"/>
            </a:xfrm>
            <a:custGeom>
              <a:avLst/>
              <a:gdLst>
                <a:gd name="T0" fmla="*/ 155 w 164"/>
                <a:gd name="T1" fmla="*/ 37 h 75"/>
                <a:gd name="T2" fmla="*/ 164 w 164"/>
                <a:gd name="T3" fmla="*/ 0 h 75"/>
                <a:gd name="T4" fmla="*/ 136 w 164"/>
                <a:gd name="T5" fmla="*/ 30 h 75"/>
                <a:gd name="T6" fmla="*/ 111 w 164"/>
                <a:gd name="T7" fmla="*/ 5 h 75"/>
                <a:gd name="T8" fmla="*/ 90 w 164"/>
                <a:gd name="T9" fmla="*/ 36 h 75"/>
                <a:gd name="T10" fmla="*/ 58 w 164"/>
                <a:gd name="T11" fmla="*/ 17 h 75"/>
                <a:gd name="T12" fmla="*/ 40 w 164"/>
                <a:gd name="T13" fmla="*/ 43 h 75"/>
                <a:gd name="T14" fmla="*/ 0 w 164"/>
                <a:gd name="T15" fmla="*/ 28 h 75"/>
                <a:gd name="T16" fmla="*/ 29 w 164"/>
                <a:gd name="T17" fmla="*/ 66 h 75"/>
                <a:gd name="T18" fmla="*/ 81 w 164"/>
                <a:gd name="T19" fmla="*/ 73 h 75"/>
                <a:gd name="T20" fmla="*/ 117 w 164"/>
                <a:gd name="T21" fmla="*/ 63 h 75"/>
                <a:gd name="T22" fmla="*/ 155 w 164"/>
                <a:gd name="T23" fmla="*/ 37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4" h="75">
                  <a:moveTo>
                    <a:pt x="155" y="37"/>
                  </a:moveTo>
                  <a:cubicBezTo>
                    <a:pt x="164" y="26"/>
                    <a:pt x="156" y="17"/>
                    <a:pt x="164" y="0"/>
                  </a:cubicBezTo>
                  <a:cubicBezTo>
                    <a:pt x="152" y="4"/>
                    <a:pt x="144" y="19"/>
                    <a:pt x="136" y="30"/>
                  </a:cubicBezTo>
                  <a:cubicBezTo>
                    <a:pt x="131" y="19"/>
                    <a:pt x="122" y="11"/>
                    <a:pt x="111" y="5"/>
                  </a:cubicBezTo>
                  <a:cubicBezTo>
                    <a:pt x="102" y="19"/>
                    <a:pt x="94" y="27"/>
                    <a:pt x="90" y="36"/>
                  </a:cubicBezTo>
                  <a:cubicBezTo>
                    <a:pt x="80" y="29"/>
                    <a:pt x="68" y="23"/>
                    <a:pt x="58" y="17"/>
                  </a:cubicBezTo>
                  <a:cubicBezTo>
                    <a:pt x="52" y="27"/>
                    <a:pt x="39" y="34"/>
                    <a:pt x="40" y="43"/>
                  </a:cubicBezTo>
                  <a:cubicBezTo>
                    <a:pt x="22" y="35"/>
                    <a:pt x="19" y="29"/>
                    <a:pt x="0" y="28"/>
                  </a:cubicBezTo>
                  <a:cubicBezTo>
                    <a:pt x="8" y="41"/>
                    <a:pt x="15" y="62"/>
                    <a:pt x="29" y="66"/>
                  </a:cubicBezTo>
                  <a:cubicBezTo>
                    <a:pt x="45" y="70"/>
                    <a:pt x="68" y="75"/>
                    <a:pt x="81" y="73"/>
                  </a:cubicBezTo>
                  <a:cubicBezTo>
                    <a:pt x="94" y="72"/>
                    <a:pt x="104" y="68"/>
                    <a:pt x="117" y="63"/>
                  </a:cubicBezTo>
                  <a:cubicBezTo>
                    <a:pt x="133" y="57"/>
                    <a:pt x="144" y="49"/>
                    <a:pt x="155" y="37"/>
                  </a:cubicBezTo>
                </a:path>
              </a:pathLst>
            </a:custGeom>
            <a:solidFill>
              <a:srgbClr val="29C48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4" name="Freeform 312"/>
            <p:cNvSpPr/>
            <p:nvPr/>
          </p:nvSpPr>
          <p:spPr bwMode="auto">
            <a:xfrm>
              <a:off x="1491" y="1542"/>
              <a:ext cx="102" cy="129"/>
            </a:xfrm>
            <a:custGeom>
              <a:avLst/>
              <a:gdLst>
                <a:gd name="T0" fmla="*/ 10 w 114"/>
                <a:gd name="T1" fmla="*/ 0 h 145"/>
                <a:gd name="T2" fmla="*/ 13 w 114"/>
                <a:gd name="T3" fmla="*/ 74 h 145"/>
                <a:gd name="T4" fmla="*/ 114 w 114"/>
                <a:gd name="T5" fmla="*/ 103 h 145"/>
              </a:gdLst>
              <a:ahLst/>
              <a:cxnLst>
                <a:cxn ang="0">
                  <a:pos x="T0" y="T1"/>
                </a:cxn>
                <a:cxn ang="0">
                  <a:pos x="T2" y="T3"/>
                </a:cxn>
                <a:cxn ang="0">
                  <a:pos x="T4" y="T5"/>
                </a:cxn>
              </a:cxnLst>
              <a:rect l="0" t="0" r="r" b="b"/>
              <a:pathLst>
                <a:path w="114" h="145">
                  <a:moveTo>
                    <a:pt x="10" y="0"/>
                  </a:moveTo>
                  <a:cubicBezTo>
                    <a:pt x="5" y="26"/>
                    <a:pt x="0" y="46"/>
                    <a:pt x="13" y="74"/>
                  </a:cubicBezTo>
                  <a:cubicBezTo>
                    <a:pt x="30" y="111"/>
                    <a:pt x="80" y="145"/>
                    <a:pt x="114" y="103"/>
                  </a:cubicBezTo>
                </a:path>
              </a:pathLst>
            </a:custGeom>
            <a:solidFill>
              <a:srgbClr val="FF63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5" name="Freeform 313"/>
            <p:cNvSpPr/>
            <p:nvPr/>
          </p:nvSpPr>
          <p:spPr bwMode="auto">
            <a:xfrm>
              <a:off x="1518" y="1521"/>
              <a:ext cx="104" cy="115"/>
            </a:xfrm>
            <a:custGeom>
              <a:avLst/>
              <a:gdLst>
                <a:gd name="T0" fmla="*/ 0 w 116"/>
                <a:gd name="T1" fmla="*/ 8 h 129"/>
                <a:gd name="T2" fmla="*/ 89 w 116"/>
                <a:gd name="T3" fmla="*/ 28 h 129"/>
                <a:gd name="T4" fmla="*/ 82 w 116"/>
                <a:gd name="T5" fmla="*/ 129 h 129"/>
              </a:gdLst>
              <a:ahLst/>
              <a:cxnLst>
                <a:cxn ang="0">
                  <a:pos x="T0" y="T1"/>
                </a:cxn>
                <a:cxn ang="0">
                  <a:pos x="T2" y="T3"/>
                </a:cxn>
                <a:cxn ang="0">
                  <a:pos x="T4" y="T5"/>
                </a:cxn>
              </a:cxnLst>
              <a:rect l="0" t="0" r="r" b="b"/>
              <a:pathLst>
                <a:path w="115" h="129">
                  <a:moveTo>
                    <a:pt x="0" y="8"/>
                  </a:moveTo>
                  <a:cubicBezTo>
                    <a:pt x="30" y="5"/>
                    <a:pt x="63" y="0"/>
                    <a:pt x="89" y="28"/>
                  </a:cubicBezTo>
                  <a:cubicBezTo>
                    <a:pt x="115" y="57"/>
                    <a:pt x="116" y="103"/>
                    <a:pt x="82" y="129"/>
                  </a:cubicBezTo>
                </a:path>
              </a:pathLst>
            </a:custGeom>
            <a:solidFill>
              <a:srgbClr val="FF63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6" name="Freeform 314"/>
            <p:cNvSpPr/>
            <p:nvPr/>
          </p:nvSpPr>
          <p:spPr bwMode="auto">
            <a:xfrm>
              <a:off x="1501" y="1531"/>
              <a:ext cx="129" cy="135"/>
            </a:xfrm>
            <a:custGeom>
              <a:avLst/>
              <a:gdLst>
                <a:gd name="T0" fmla="*/ 102 w 144"/>
                <a:gd name="T1" fmla="*/ 120 h 152"/>
                <a:gd name="T2" fmla="*/ 3 w 144"/>
                <a:gd name="T3" fmla="*/ 0 h 152"/>
                <a:gd name="T4" fmla="*/ 102 w 144"/>
                <a:gd name="T5" fmla="*/ 120 h 152"/>
              </a:gdLst>
              <a:ahLst/>
              <a:cxnLst>
                <a:cxn ang="0">
                  <a:pos x="T0" y="T1"/>
                </a:cxn>
                <a:cxn ang="0">
                  <a:pos x="T2" y="T3"/>
                </a:cxn>
                <a:cxn ang="0">
                  <a:pos x="T4" y="T5"/>
                </a:cxn>
              </a:cxnLst>
              <a:rect l="0" t="0" r="r" b="b"/>
              <a:pathLst>
                <a:path w="144" h="152">
                  <a:moveTo>
                    <a:pt x="102" y="120"/>
                  </a:moveTo>
                  <a:cubicBezTo>
                    <a:pt x="144" y="70"/>
                    <a:pt x="44" y="2"/>
                    <a:pt x="3" y="0"/>
                  </a:cubicBezTo>
                  <a:cubicBezTo>
                    <a:pt x="0" y="37"/>
                    <a:pt x="61" y="152"/>
                    <a:pt x="102" y="120"/>
                  </a:cubicBezTo>
                </a:path>
              </a:pathLst>
            </a:custGeom>
            <a:solidFill>
              <a:srgbClr val="FFA6A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7" name="Freeform 315"/>
            <p:cNvSpPr/>
            <p:nvPr/>
          </p:nvSpPr>
          <p:spPr bwMode="auto">
            <a:xfrm>
              <a:off x="1536" y="1535"/>
              <a:ext cx="60" cy="39"/>
            </a:xfrm>
            <a:custGeom>
              <a:avLst/>
              <a:gdLst>
                <a:gd name="T0" fmla="*/ 1 w 67"/>
                <a:gd name="T1" fmla="*/ 1 h 44"/>
                <a:gd name="T2" fmla="*/ 36 w 67"/>
                <a:gd name="T3" fmla="*/ 18 h 44"/>
                <a:gd name="T4" fmla="*/ 65 w 67"/>
                <a:gd name="T5" fmla="*/ 44 h 44"/>
                <a:gd name="T6" fmla="*/ 66 w 67"/>
                <a:gd name="T7" fmla="*/ 43 h 44"/>
                <a:gd name="T8" fmla="*/ 1 w 67"/>
                <a:gd name="T9" fmla="*/ 0 h 44"/>
                <a:gd name="T10" fmla="*/ 1 w 67"/>
                <a:gd name="T11" fmla="*/ 1 h 44"/>
              </a:gdLst>
              <a:ahLst/>
              <a:cxnLst>
                <a:cxn ang="0">
                  <a:pos x="T0" y="T1"/>
                </a:cxn>
                <a:cxn ang="0">
                  <a:pos x="T2" y="T3"/>
                </a:cxn>
                <a:cxn ang="0">
                  <a:pos x="T4" y="T5"/>
                </a:cxn>
                <a:cxn ang="0">
                  <a:pos x="T6" y="T7"/>
                </a:cxn>
                <a:cxn ang="0">
                  <a:pos x="T8" y="T9"/>
                </a:cxn>
                <a:cxn ang="0">
                  <a:pos x="T10" y="T11"/>
                </a:cxn>
              </a:cxnLst>
              <a:rect l="0" t="0" r="r" b="b"/>
              <a:pathLst>
                <a:path w="67" h="44">
                  <a:moveTo>
                    <a:pt x="1" y="1"/>
                  </a:moveTo>
                  <a:cubicBezTo>
                    <a:pt x="13" y="5"/>
                    <a:pt x="25" y="10"/>
                    <a:pt x="36" y="18"/>
                  </a:cubicBezTo>
                  <a:cubicBezTo>
                    <a:pt x="47" y="25"/>
                    <a:pt x="55" y="36"/>
                    <a:pt x="65" y="44"/>
                  </a:cubicBezTo>
                  <a:cubicBezTo>
                    <a:pt x="66" y="44"/>
                    <a:pt x="67" y="44"/>
                    <a:pt x="66" y="43"/>
                  </a:cubicBezTo>
                  <a:cubicBezTo>
                    <a:pt x="55" y="20"/>
                    <a:pt x="26" y="3"/>
                    <a:pt x="1" y="0"/>
                  </a:cubicBezTo>
                  <a:cubicBezTo>
                    <a:pt x="1" y="0"/>
                    <a:pt x="0" y="0"/>
                    <a:pt x="1" y="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8" name="Freeform 316"/>
            <p:cNvSpPr/>
            <p:nvPr/>
          </p:nvSpPr>
          <p:spPr bwMode="auto">
            <a:xfrm>
              <a:off x="1505" y="1559"/>
              <a:ext cx="24" cy="53"/>
            </a:xfrm>
            <a:custGeom>
              <a:avLst/>
              <a:gdLst>
                <a:gd name="T0" fmla="*/ 0 w 27"/>
                <a:gd name="T1" fmla="*/ 0 h 60"/>
                <a:gd name="T2" fmla="*/ 25 w 27"/>
                <a:gd name="T3" fmla="*/ 60 h 60"/>
                <a:gd name="T4" fmla="*/ 26 w 27"/>
                <a:gd name="T5" fmla="*/ 59 h 60"/>
                <a:gd name="T6" fmla="*/ 11 w 27"/>
                <a:gd name="T7" fmla="*/ 29 h 60"/>
                <a:gd name="T8" fmla="*/ 1 w 27"/>
                <a:gd name="T9" fmla="*/ 0 h 60"/>
                <a:gd name="T10" fmla="*/ 0 w 27"/>
                <a:gd name="T11" fmla="*/ 0 h 60"/>
              </a:gdLst>
              <a:ahLst/>
              <a:cxnLst>
                <a:cxn ang="0">
                  <a:pos x="T0" y="T1"/>
                </a:cxn>
                <a:cxn ang="0">
                  <a:pos x="T2" y="T3"/>
                </a:cxn>
                <a:cxn ang="0">
                  <a:pos x="T4" y="T5"/>
                </a:cxn>
                <a:cxn ang="0">
                  <a:pos x="T6" y="T7"/>
                </a:cxn>
                <a:cxn ang="0">
                  <a:pos x="T8" y="T9"/>
                </a:cxn>
                <a:cxn ang="0">
                  <a:pos x="T10" y="T11"/>
                </a:cxn>
              </a:cxnLst>
              <a:rect l="0" t="0" r="r" b="b"/>
              <a:pathLst>
                <a:path w="27" h="60">
                  <a:moveTo>
                    <a:pt x="0" y="0"/>
                  </a:moveTo>
                  <a:cubicBezTo>
                    <a:pt x="0" y="20"/>
                    <a:pt x="9" y="47"/>
                    <a:pt x="25" y="60"/>
                  </a:cubicBezTo>
                  <a:cubicBezTo>
                    <a:pt x="26" y="60"/>
                    <a:pt x="27" y="60"/>
                    <a:pt x="26" y="59"/>
                  </a:cubicBezTo>
                  <a:cubicBezTo>
                    <a:pt x="21" y="49"/>
                    <a:pt x="15" y="39"/>
                    <a:pt x="11" y="29"/>
                  </a:cubicBezTo>
                  <a:cubicBezTo>
                    <a:pt x="7" y="20"/>
                    <a:pt x="5" y="10"/>
                    <a:pt x="1" y="0"/>
                  </a:cubicBezTo>
                  <a:cubicBezTo>
                    <a:pt x="0" y="0"/>
                    <a:pt x="0" y="0"/>
                    <a:pt x="0"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9" name="Freeform 317"/>
            <p:cNvSpPr/>
            <p:nvPr/>
          </p:nvSpPr>
          <p:spPr bwMode="auto">
            <a:xfrm>
              <a:off x="1531" y="1550"/>
              <a:ext cx="42" cy="46"/>
            </a:xfrm>
            <a:custGeom>
              <a:avLst/>
              <a:gdLst>
                <a:gd name="T0" fmla="*/ 1 w 48"/>
                <a:gd name="T1" fmla="*/ 2 h 51"/>
                <a:gd name="T2" fmla="*/ 27 w 48"/>
                <a:gd name="T3" fmla="*/ 23 h 51"/>
                <a:gd name="T4" fmla="*/ 47 w 48"/>
                <a:gd name="T5" fmla="*/ 50 h 51"/>
                <a:gd name="T6" fmla="*/ 48 w 48"/>
                <a:gd name="T7" fmla="*/ 49 h 51"/>
                <a:gd name="T8" fmla="*/ 32 w 48"/>
                <a:gd name="T9" fmla="*/ 23 h 51"/>
                <a:gd name="T10" fmla="*/ 2 w 48"/>
                <a:gd name="T11" fmla="*/ 0 h 51"/>
                <a:gd name="T12" fmla="*/ 1 w 48"/>
                <a:gd name="T13" fmla="*/ 2 h 51"/>
              </a:gdLst>
              <a:ahLst/>
              <a:cxnLst>
                <a:cxn ang="0">
                  <a:pos x="T0" y="T1"/>
                </a:cxn>
                <a:cxn ang="0">
                  <a:pos x="T2" y="T3"/>
                </a:cxn>
                <a:cxn ang="0">
                  <a:pos x="T4" y="T5"/>
                </a:cxn>
                <a:cxn ang="0">
                  <a:pos x="T6" y="T7"/>
                </a:cxn>
                <a:cxn ang="0">
                  <a:pos x="T8" y="T9"/>
                </a:cxn>
                <a:cxn ang="0">
                  <a:pos x="T10" y="T11"/>
                </a:cxn>
                <a:cxn ang="0">
                  <a:pos x="T12" y="T13"/>
                </a:cxn>
              </a:cxnLst>
              <a:rect l="0" t="0" r="r" b="b"/>
              <a:pathLst>
                <a:path w="48" h="51">
                  <a:moveTo>
                    <a:pt x="1" y="2"/>
                  </a:moveTo>
                  <a:cubicBezTo>
                    <a:pt x="11" y="8"/>
                    <a:pt x="19" y="15"/>
                    <a:pt x="27" y="23"/>
                  </a:cubicBezTo>
                  <a:cubicBezTo>
                    <a:pt x="35" y="31"/>
                    <a:pt x="40" y="42"/>
                    <a:pt x="47" y="50"/>
                  </a:cubicBezTo>
                  <a:cubicBezTo>
                    <a:pt x="47" y="51"/>
                    <a:pt x="48" y="50"/>
                    <a:pt x="48" y="49"/>
                  </a:cubicBezTo>
                  <a:cubicBezTo>
                    <a:pt x="47" y="39"/>
                    <a:pt x="39" y="30"/>
                    <a:pt x="32" y="23"/>
                  </a:cubicBezTo>
                  <a:cubicBezTo>
                    <a:pt x="24" y="13"/>
                    <a:pt x="14" y="6"/>
                    <a:pt x="2" y="0"/>
                  </a:cubicBezTo>
                  <a:cubicBezTo>
                    <a:pt x="1" y="0"/>
                    <a:pt x="0" y="1"/>
                    <a:pt x="1"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0" name="Freeform 318"/>
            <p:cNvSpPr/>
            <p:nvPr/>
          </p:nvSpPr>
          <p:spPr bwMode="auto">
            <a:xfrm>
              <a:off x="1524" y="1576"/>
              <a:ext cx="26" cy="36"/>
            </a:xfrm>
            <a:custGeom>
              <a:avLst/>
              <a:gdLst>
                <a:gd name="T0" fmla="*/ 1 w 30"/>
                <a:gd name="T1" fmla="*/ 3 h 40"/>
                <a:gd name="T2" fmla="*/ 14 w 30"/>
                <a:gd name="T3" fmla="*/ 25 h 40"/>
                <a:gd name="T4" fmla="*/ 29 w 30"/>
                <a:gd name="T5" fmla="*/ 40 h 40"/>
                <a:gd name="T6" fmla="*/ 30 w 30"/>
                <a:gd name="T7" fmla="*/ 38 h 40"/>
                <a:gd name="T8" fmla="*/ 16 w 30"/>
                <a:gd name="T9" fmla="*/ 19 h 40"/>
                <a:gd name="T10" fmla="*/ 3 w 30"/>
                <a:gd name="T11" fmla="*/ 2 h 40"/>
                <a:gd name="T12" fmla="*/ 1 w 30"/>
                <a:gd name="T13" fmla="*/ 3 h 40"/>
              </a:gdLst>
              <a:ahLst/>
              <a:cxnLst>
                <a:cxn ang="0">
                  <a:pos x="T0" y="T1"/>
                </a:cxn>
                <a:cxn ang="0">
                  <a:pos x="T2" y="T3"/>
                </a:cxn>
                <a:cxn ang="0">
                  <a:pos x="T4" y="T5"/>
                </a:cxn>
                <a:cxn ang="0">
                  <a:pos x="T6" y="T7"/>
                </a:cxn>
                <a:cxn ang="0">
                  <a:pos x="T8" y="T9"/>
                </a:cxn>
                <a:cxn ang="0">
                  <a:pos x="T10" y="T11"/>
                </a:cxn>
                <a:cxn ang="0">
                  <a:pos x="T12" y="T13"/>
                </a:cxn>
              </a:cxnLst>
              <a:rect l="0" t="0" r="r" b="b"/>
              <a:pathLst>
                <a:path w="30" h="40">
                  <a:moveTo>
                    <a:pt x="1" y="3"/>
                  </a:moveTo>
                  <a:cubicBezTo>
                    <a:pt x="5" y="11"/>
                    <a:pt x="9" y="18"/>
                    <a:pt x="14" y="25"/>
                  </a:cubicBezTo>
                  <a:cubicBezTo>
                    <a:pt x="18" y="31"/>
                    <a:pt x="23" y="37"/>
                    <a:pt x="29" y="40"/>
                  </a:cubicBezTo>
                  <a:cubicBezTo>
                    <a:pt x="30" y="40"/>
                    <a:pt x="30" y="39"/>
                    <a:pt x="30" y="38"/>
                  </a:cubicBezTo>
                  <a:cubicBezTo>
                    <a:pt x="27" y="31"/>
                    <a:pt x="20" y="26"/>
                    <a:pt x="16" y="19"/>
                  </a:cubicBezTo>
                  <a:cubicBezTo>
                    <a:pt x="12" y="13"/>
                    <a:pt x="7" y="7"/>
                    <a:pt x="3" y="2"/>
                  </a:cubicBezTo>
                  <a:cubicBezTo>
                    <a:pt x="2" y="0"/>
                    <a:pt x="0" y="2"/>
                    <a:pt x="1" y="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1" name="Freeform 319"/>
            <p:cNvSpPr/>
            <p:nvPr/>
          </p:nvSpPr>
          <p:spPr bwMode="auto">
            <a:xfrm>
              <a:off x="1545" y="1591"/>
              <a:ext cx="68" cy="62"/>
            </a:xfrm>
            <a:custGeom>
              <a:avLst/>
              <a:gdLst>
                <a:gd name="T0" fmla="*/ 76 w 77"/>
                <a:gd name="T1" fmla="*/ 20 h 69"/>
                <a:gd name="T2" fmla="*/ 71 w 77"/>
                <a:gd name="T3" fmla="*/ 0 h 69"/>
                <a:gd name="T4" fmla="*/ 65 w 77"/>
                <a:gd name="T5" fmla="*/ 22 h 69"/>
                <a:gd name="T6" fmla="*/ 47 w 77"/>
                <a:gd name="T7" fmla="*/ 16 h 69"/>
                <a:gd name="T8" fmla="*/ 45 w 77"/>
                <a:gd name="T9" fmla="*/ 37 h 69"/>
                <a:gd name="T10" fmla="*/ 25 w 77"/>
                <a:gd name="T11" fmla="*/ 36 h 69"/>
                <a:gd name="T12" fmla="*/ 23 w 77"/>
                <a:gd name="T13" fmla="*/ 54 h 69"/>
                <a:gd name="T14" fmla="*/ 0 w 77"/>
                <a:gd name="T15" fmla="*/ 57 h 69"/>
                <a:gd name="T16" fmla="*/ 24 w 77"/>
                <a:gd name="T17" fmla="*/ 67 h 69"/>
                <a:gd name="T18" fmla="*/ 50 w 77"/>
                <a:gd name="T19" fmla="*/ 57 h 69"/>
                <a:gd name="T20" fmla="*/ 65 w 77"/>
                <a:gd name="T21" fmla="*/ 42 h 69"/>
                <a:gd name="T22" fmla="*/ 76 w 77"/>
                <a:gd name="T23" fmla="*/ 20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7" h="69">
                  <a:moveTo>
                    <a:pt x="76" y="20"/>
                  </a:moveTo>
                  <a:cubicBezTo>
                    <a:pt x="77" y="12"/>
                    <a:pt x="71" y="10"/>
                    <a:pt x="71" y="0"/>
                  </a:cubicBezTo>
                  <a:cubicBezTo>
                    <a:pt x="66" y="5"/>
                    <a:pt x="66" y="15"/>
                    <a:pt x="65" y="22"/>
                  </a:cubicBezTo>
                  <a:cubicBezTo>
                    <a:pt x="60" y="18"/>
                    <a:pt x="53" y="16"/>
                    <a:pt x="47" y="16"/>
                  </a:cubicBezTo>
                  <a:cubicBezTo>
                    <a:pt x="46" y="26"/>
                    <a:pt x="44" y="31"/>
                    <a:pt x="45" y="37"/>
                  </a:cubicBezTo>
                  <a:cubicBezTo>
                    <a:pt x="38" y="36"/>
                    <a:pt x="31" y="37"/>
                    <a:pt x="25" y="36"/>
                  </a:cubicBezTo>
                  <a:cubicBezTo>
                    <a:pt x="24" y="43"/>
                    <a:pt x="20" y="50"/>
                    <a:pt x="23" y="54"/>
                  </a:cubicBezTo>
                  <a:cubicBezTo>
                    <a:pt x="13" y="55"/>
                    <a:pt x="9" y="53"/>
                    <a:pt x="0" y="57"/>
                  </a:cubicBezTo>
                  <a:cubicBezTo>
                    <a:pt x="7" y="61"/>
                    <a:pt x="17" y="69"/>
                    <a:pt x="24" y="67"/>
                  </a:cubicBezTo>
                  <a:cubicBezTo>
                    <a:pt x="33" y="65"/>
                    <a:pt x="45" y="61"/>
                    <a:pt x="50" y="57"/>
                  </a:cubicBezTo>
                  <a:cubicBezTo>
                    <a:pt x="57" y="53"/>
                    <a:pt x="60" y="48"/>
                    <a:pt x="65" y="42"/>
                  </a:cubicBezTo>
                  <a:cubicBezTo>
                    <a:pt x="71" y="36"/>
                    <a:pt x="74" y="28"/>
                    <a:pt x="76" y="20"/>
                  </a:cubicBezTo>
                </a:path>
              </a:pathLst>
            </a:custGeom>
            <a:solidFill>
              <a:srgbClr val="29C48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2" name="Freeform 320"/>
            <p:cNvSpPr/>
            <p:nvPr/>
          </p:nvSpPr>
          <p:spPr bwMode="auto">
            <a:xfrm>
              <a:off x="1706" y="1515"/>
              <a:ext cx="122" cy="448"/>
            </a:xfrm>
            <a:custGeom>
              <a:avLst/>
              <a:gdLst>
                <a:gd name="T0" fmla="*/ 1 w 137"/>
                <a:gd name="T1" fmla="*/ 3 h 503"/>
                <a:gd name="T2" fmla="*/ 44 w 137"/>
                <a:gd name="T3" fmla="*/ 119 h 503"/>
                <a:gd name="T4" fmla="*/ 51 w 137"/>
                <a:gd name="T5" fmla="*/ 238 h 503"/>
                <a:gd name="T6" fmla="*/ 132 w 137"/>
                <a:gd name="T7" fmla="*/ 500 h 503"/>
                <a:gd name="T8" fmla="*/ 136 w 137"/>
                <a:gd name="T9" fmla="*/ 497 h 503"/>
                <a:gd name="T10" fmla="*/ 71 w 137"/>
                <a:gd name="T11" fmla="*/ 348 h 503"/>
                <a:gd name="T12" fmla="*/ 58 w 137"/>
                <a:gd name="T13" fmla="*/ 219 h 503"/>
                <a:gd name="T14" fmla="*/ 4 w 137"/>
                <a:gd name="T15" fmla="*/ 2 h 503"/>
                <a:gd name="T16" fmla="*/ 1 w 137"/>
                <a:gd name="T17" fmla="*/ 3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7" h="502">
                  <a:moveTo>
                    <a:pt x="1" y="3"/>
                  </a:moveTo>
                  <a:cubicBezTo>
                    <a:pt x="22" y="40"/>
                    <a:pt x="37" y="78"/>
                    <a:pt x="44" y="119"/>
                  </a:cubicBezTo>
                  <a:cubicBezTo>
                    <a:pt x="51" y="158"/>
                    <a:pt x="50" y="198"/>
                    <a:pt x="51" y="238"/>
                  </a:cubicBezTo>
                  <a:cubicBezTo>
                    <a:pt x="54" y="329"/>
                    <a:pt x="74" y="427"/>
                    <a:pt x="132" y="500"/>
                  </a:cubicBezTo>
                  <a:cubicBezTo>
                    <a:pt x="134" y="503"/>
                    <a:pt x="137" y="500"/>
                    <a:pt x="136" y="497"/>
                  </a:cubicBezTo>
                  <a:cubicBezTo>
                    <a:pt x="110" y="448"/>
                    <a:pt x="84" y="402"/>
                    <a:pt x="71" y="348"/>
                  </a:cubicBezTo>
                  <a:cubicBezTo>
                    <a:pt x="61" y="305"/>
                    <a:pt x="59" y="262"/>
                    <a:pt x="58" y="219"/>
                  </a:cubicBezTo>
                  <a:cubicBezTo>
                    <a:pt x="56" y="142"/>
                    <a:pt x="51" y="66"/>
                    <a:pt x="4" y="2"/>
                  </a:cubicBezTo>
                  <a:cubicBezTo>
                    <a:pt x="2" y="0"/>
                    <a:pt x="0" y="1"/>
                    <a:pt x="1" y="3"/>
                  </a:cubicBezTo>
                  <a:close/>
                </a:path>
              </a:pathLst>
            </a:custGeom>
            <a:solidFill>
              <a:srgbClr val="29C48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3" name="Freeform 321"/>
            <p:cNvSpPr/>
            <p:nvPr/>
          </p:nvSpPr>
          <p:spPr bwMode="auto">
            <a:xfrm>
              <a:off x="1590" y="1624"/>
              <a:ext cx="169" cy="126"/>
            </a:xfrm>
            <a:custGeom>
              <a:avLst/>
              <a:gdLst>
                <a:gd name="T0" fmla="*/ 188 w 189"/>
                <a:gd name="T1" fmla="*/ 136 h 141"/>
                <a:gd name="T2" fmla="*/ 119 w 189"/>
                <a:gd name="T3" fmla="*/ 64 h 141"/>
                <a:gd name="T4" fmla="*/ 4 w 189"/>
                <a:gd name="T5" fmla="*/ 2 h 141"/>
                <a:gd name="T6" fmla="*/ 1 w 189"/>
                <a:gd name="T7" fmla="*/ 4 h 141"/>
                <a:gd name="T8" fmla="*/ 183 w 189"/>
                <a:gd name="T9" fmla="*/ 138 h 141"/>
                <a:gd name="T10" fmla="*/ 188 w 189"/>
                <a:gd name="T11" fmla="*/ 136 h 141"/>
              </a:gdLst>
              <a:ahLst/>
              <a:cxnLst>
                <a:cxn ang="0">
                  <a:pos x="T0" y="T1"/>
                </a:cxn>
                <a:cxn ang="0">
                  <a:pos x="T2" y="T3"/>
                </a:cxn>
                <a:cxn ang="0">
                  <a:pos x="T4" y="T5"/>
                </a:cxn>
                <a:cxn ang="0">
                  <a:pos x="T6" y="T7"/>
                </a:cxn>
                <a:cxn ang="0">
                  <a:pos x="T8" y="T9"/>
                </a:cxn>
                <a:cxn ang="0">
                  <a:pos x="T10" y="T11"/>
                </a:cxn>
              </a:cxnLst>
              <a:rect l="0" t="0" r="r" b="b"/>
              <a:pathLst>
                <a:path w="189" h="141">
                  <a:moveTo>
                    <a:pt x="188" y="136"/>
                  </a:moveTo>
                  <a:cubicBezTo>
                    <a:pt x="183" y="99"/>
                    <a:pt x="152" y="78"/>
                    <a:pt x="119" y="64"/>
                  </a:cubicBezTo>
                  <a:cubicBezTo>
                    <a:pt x="78" y="47"/>
                    <a:pt x="35" y="35"/>
                    <a:pt x="4" y="2"/>
                  </a:cubicBezTo>
                  <a:cubicBezTo>
                    <a:pt x="2" y="0"/>
                    <a:pt x="0" y="2"/>
                    <a:pt x="1" y="4"/>
                  </a:cubicBezTo>
                  <a:cubicBezTo>
                    <a:pt x="43" y="74"/>
                    <a:pt x="159" y="51"/>
                    <a:pt x="183" y="138"/>
                  </a:cubicBezTo>
                  <a:cubicBezTo>
                    <a:pt x="184" y="141"/>
                    <a:pt x="189" y="140"/>
                    <a:pt x="188" y="136"/>
                  </a:cubicBezTo>
                  <a:close/>
                </a:path>
              </a:pathLst>
            </a:custGeom>
            <a:solidFill>
              <a:srgbClr val="29C48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4" name="Freeform 322"/>
            <p:cNvSpPr/>
            <p:nvPr/>
          </p:nvSpPr>
          <p:spPr bwMode="auto">
            <a:xfrm>
              <a:off x="1769" y="1723"/>
              <a:ext cx="120" cy="144"/>
            </a:xfrm>
            <a:custGeom>
              <a:avLst/>
              <a:gdLst>
                <a:gd name="T0" fmla="*/ 14 w 134"/>
                <a:gd name="T1" fmla="*/ 162 h 162"/>
                <a:gd name="T2" fmla="*/ 121 w 134"/>
                <a:gd name="T3" fmla="*/ 0 h 162"/>
                <a:gd name="T4" fmla="*/ 14 w 134"/>
                <a:gd name="T5" fmla="*/ 162 h 162"/>
              </a:gdLst>
              <a:ahLst/>
              <a:cxnLst>
                <a:cxn ang="0">
                  <a:pos x="T0" y="T1"/>
                </a:cxn>
                <a:cxn ang="0">
                  <a:pos x="T2" y="T3"/>
                </a:cxn>
                <a:cxn ang="0">
                  <a:pos x="T4" y="T5"/>
                </a:cxn>
              </a:cxnLst>
              <a:rect l="0" t="0" r="r" b="b"/>
              <a:pathLst>
                <a:path w="134" h="162">
                  <a:moveTo>
                    <a:pt x="14" y="162"/>
                  </a:moveTo>
                  <a:cubicBezTo>
                    <a:pt x="70" y="145"/>
                    <a:pt x="134" y="52"/>
                    <a:pt x="121" y="0"/>
                  </a:cubicBezTo>
                  <a:cubicBezTo>
                    <a:pt x="81" y="47"/>
                    <a:pt x="0" y="91"/>
                    <a:pt x="14" y="162"/>
                  </a:cubicBezTo>
                </a:path>
              </a:pathLst>
            </a:custGeom>
            <a:solidFill>
              <a:srgbClr val="29C48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5" name="Freeform 323"/>
            <p:cNvSpPr/>
            <p:nvPr/>
          </p:nvSpPr>
          <p:spPr bwMode="auto">
            <a:xfrm>
              <a:off x="1589" y="1679"/>
              <a:ext cx="113" cy="60"/>
            </a:xfrm>
            <a:custGeom>
              <a:avLst/>
              <a:gdLst>
                <a:gd name="T0" fmla="*/ 127 w 127"/>
                <a:gd name="T1" fmla="*/ 11 h 67"/>
                <a:gd name="T2" fmla="*/ 0 w 127"/>
                <a:gd name="T3" fmla="*/ 67 h 67"/>
                <a:gd name="T4" fmla="*/ 127 w 127"/>
                <a:gd name="T5" fmla="*/ 11 h 67"/>
              </a:gdLst>
              <a:ahLst/>
              <a:cxnLst>
                <a:cxn ang="0">
                  <a:pos x="T0" y="T1"/>
                </a:cxn>
                <a:cxn ang="0">
                  <a:pos x="T2" y="T3"/>
                </a:cxn>
                <a:cxn ang="0">
                  <a:pos x="T4" y="T5"/>
                </a:cxn>
              </a:cxnLst>
              <a:rect l="0" t="0" r="r" b="b"/>
              <a:pathLst>
                <a:path w="127" h="67">
                  <a:moveTo>
                    <a:pt x="127" y="11"/>
                  </a:moveTo>
                  <a:cubicBezTo>
                    <a:pt x="87" y="0"/>
                    <a:pt x="13" y="31"/>
                    <a:pt x="0" y="67"/>
                  </a:cubicBezTo>
                  <a:cubicBezTo>
                    <a:pt x="42" y="54"/>
                    <a:pt x="108" y="59"/>
                    <a:pt x="127" y="11"/>
                  </a:cubicBezTo>
                </a:path>
              </a:pathLst>
            </a:custGeom>
            <a:solidFill>
              <a:srgbClr val="29C48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6" name="Freeform 324"/>
            <p:cNvSpPr/>
            <p:nvPr/>
          </p:nvSpPr>
          <p:spPr bwMode="auto">
            <a:xfrm>
              <a:off x="2993" y="369"/>
              <a:ext cx="419" cy="395"/>
            </a:xfrm>
            <a:custGeom>
              <a:avLst/>
              <a:gdLst>
                <a:gd name="T0" fmla="*/ 179 w 470"/>
                <a:gd name="T1" fmla="*/ 149 h 444"/>
                <a:gd name="T2" fmla="*/ 286 w 470"/>
                <a:gd name="T3" fmla="*/ 161 h 444"/>
                <a:gd name="T4" fmla="*/ 342 w 470"/>
                <a:gd name="T5" fmla="*/ 239 h 444"/>
                <a:gd name="T6" fmla="*/ 339 w 470"/>
                <a:gd name="T7" fmla="*/ 246 h 444"/>
                <a:gd name="T8" fmla="*/ 237 w 470"/>
                <a:gd name="T9" fmla="*/ 301 h 444"/>
                <a:gd name="T10" fmla="*/ 129 w 470"/>
                <a:gd name="T11" fmla="*/ 233 h 444"/>
                <a:gd name="T12" fmla="*/ 180 w 470"/>
                <a:gd name="T13" fmla="*/ 147 h 444"/>
              </a:gdLst>
              <a:ahLst/>
              <a:cxnLst>
                <a:cxn ang="0">
                  <a:pos x="T0" y="T1"/>
                </a:cxn>
                <a:cxn ang="0">
                  <a:pos x="T2" y="T3"/>
                </a:cxn>
                <a:cxn ang="0">
                  <a:pos x="T4" y="T5"/>
                </a:cxn>
                <a:cxn ang="0">
                  <a:pos x="T6" y="T7"/>
                </a:cxn>
                <a:cxn ang="0">
                  <a:pos x="T8" y="T9"/>
                </a:cxn>
                <a:cxn ang="0">
                  <a:pos x="T10" y="T11"/>
                </a:cxn>
                <a:cxn ang="0">
                  <a:pos x="T12" y="T13"/>
                </a:cxn>
              </a:cxnLst>
              <a:rect l="0" t="0" r="r" b="b"/>
              <a:pathLst>
                <a:path w="470" h="443">
                  <a:moveTo>
                    <a:pt x="179" y="149"/>
                  </a:moveTo>
                  <a:cubicBezTo>
                    <a:pt x="168" y="17"/>
                    <a:pt x="343" y="0"/>
                    <a:pt x="286" y="161"/>
                  </a:cubicBezTo>
                  <a:cubicBezTo>
                    <a:pt x="408" y="58"/>
                    <a:pt x="470" y="259"/>
                    <a:pt x="342" y="239"/>
                  </a:cubicBezTo>
                  <a:cubicBezTo>
                    <a:pt x="342" y="239"/>
                    <a:pt x="342" y="239"/>
                    <a:pt x="339" y="246"/>
                  </a:cubicBezTo>
                  <a:cubicBezTo>
                    <a:pt x="449" y="331"/>
                    <a:pt x="275" y="444"/>
                    <a:pt x="237" y="301"/>
                  </a:cubicBezTo>
                  <a:cubicBezTo>
                    <a:pt x="183" y="415"/>
                    <a:pt x="35" y="307"/>
                    <a:pt x="129" y="233"/>
                  </a:cubicBezTo>
                  <a:cubicBezTo>
                    <a:pt x="0" y="156"/>
                    <a:pt x="142" y="43"/>
                    <a:pt x="180" y="147"/>
                  </a:cubicBezTo>
                </a:path>
              </a:pathLst>
            </a:custGeom>
            <a:solidFill>
              <a:srgbClr val="FF9F3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7" name="Freeform 325"/>
            <p:cNvSpPr/>
            <p:nvPr/>
          </p:nvSpPr>
          <p:spPr bwMode="auto">
            <a:xfrm>
              <a:off x="3125" y="473"/>
              <a:ext cx="161" cy="165"/>
            </a:xfrm>
            <a:custGeom>
              <a:avLst/>
              <a:gdLst>
                <a:gd name="T0" fmla="*/ 51 w 181"/>
                <a:gd name="T1" fmla="*/ 95 h 185"/>
                <a:gd name="T2" fmla="*/ 86 w 181"/>
                <a:gd name="T3" fmla="*/ 67 h 185"/>
                <a:gd name="T4" fmla="*/ 127 w 181"/>
                <a:gd name="T5" fmla="*/ 75 h 185"/>
                <a:gd name="T6" fmla="*/ 123 w 181"/>
                <a:gd name="T7" fmla="*/ 78 h 185"/>
                <a:gd name="T8" fmla="*/ 114 w 181"/>
                <a:gd name="T9" fmla="*/ 123 h 185"/>
                <a:gd name="T10" fmla="*/ 61 w 181"/>
                <a:gd name="T11" fmla="*/ 135 h 185"/>
                <a:gd name="T12" fmla="*/ 51 w 181"/>
                <a:gd name="T13" fmla="*/ 94 h 185"/>
              </a:gdLst>
              <a:ahLst/>
              <a:cxnLst>
                <a:cxn ang="0">
                  <a:pos x="T0" y="T1"/>
                </a:cxn>
                <a:cxn ang="0">
                  <a:pos x="T2" y="T3"/>
                </a:cxn>
                <a:cxn ang="0">
                  <a:pos x="T4" y="T5"/>
                </a:cxn>
                <a:cxn ang="0">
                  <a:pos x="T6" y="T7"/>
                </a:cxn>
                <a:cxn ang="0">
                  <a:pos x="T8" y="T9"/>
                </a:cxn>
                <a:cxn ang="0">
                  <a:pos x="T10" y="T11"/>
                </a:cxn>
                <a:cxn ang="0">
                  <a:pos x="T12" y="T13"/>
                </a:cxn>
              </a:cxnLst>
              <a:rect l="0" t="0" r="r" b="b"/>
              <a:pathLst>
                <a:path w="181" h="185">
                  <a:moveTo>
                    <a:pt x="51" y="95"/>
                  </a:moveTo>
                  <a:cubicBezTo>
                    <a:pt x="9" y="59"/>
                    <a:pt x="56" y="2"/>
                    <a:pt x="86" y="67"/>
                  </a:cubicBezTo>
                  <a:cubicBezTo>
                    <a:pt x="92" y="0"/>
                    <a:pt x="171" y="43"/>
                    <a:pt x="127" y="75"/>
                  </a:cubicBezTo>
                  <a:cubicBezTo>
                    <a:pt x="123" y="78"/>
                    <a:pt x="123" y="78"/>
                    <a:pt x="123" y="78"/>
                  </a:cubicBezTo>
                  <a:cubicBezTo>
                    <a:pt x="181" y="71"/>
                    <a:pt x="168" y="155"/>
                    <a:pt x="114" y="123"/>
                  </a:cubicBezTo>
                  <a:cubicBezTo>
                    <a:pt x="131" y="173"/>
                    <a:pt x="55" y="185"/>
                    <a:pt x="61" y="135"/>
                  </a:cubicBezTo>
                  <a:cubicBezTo>
                    <a:pt x="0" y="151"/>
                    <a:pt x="8" y="75"/>
                    <a:pt x="51" y="94"/>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8" name="Freeform 326"/>
            <p:cNvSpPr/>
            <p:nvPr/>
          </p:nvSpPr>
          <p:spPr bwMode="auto">
            <a:xfrm>
              <a:off x="3215" y="510"/>
              <a:ext cx="19" cy="23"/>
            </a:xfrm>
            <a:custGeom>
              <a:avLst/>
              <a:gdLst>
                <a:gd name="T0" fmla="*/ 8 w 21"/>
                <a:gd name="T1" fmla="*/ 25 h 26"/>
                <a:gd name="T2" fmla="*/ 14 w 21"/>
                <a:gd name="T3" fmla="*/ 19 h 26"/>
                <a:gd name="T4" fmla="*/ 19 w 21"/>
                <a:gd name="T5" fmla="*/ 11 h 26"/>
                <a:gd name="T6" fmla="*/ 9 w 21"/>
                <a:gd name="T7" fmla="*/ 3 h 26"/>
                <a:gd name="T8" fmla="*/ 1 w 21"/>
                <a:gd name="T9" fmla="*/ 14 h 26"/>
                <a:gd name="T10" fmla="*/ 1 w 21"/>
                <a:gd name="T11" fmla="*/ 21 h 26"/>
                <a:gd name="T12" fmla="*/ 8 w 21"/>
                <a:gd name="T13" fmla="*/ 25 h 26"/>
              </a:gdLst>
              <a:ahLst/>
              <a:cxnLst>
                <a:cxn ang="0">
                  <a:pos x="T0" y="T1"/>
                </a:cxn>
                <a:cxn ang="0">
                  <a:pos x="T2" y="T3"/>
                </a:cxn>
                <a:cxn ang="0">
                  <a:pos x="T4" y="T5"/>
                </a:cxn>
                <a:cxn ang="0">
                  <a:pos x="T6" y="T7"/>
                </a:cxn>
                <a:cxn ang="0">
                  <a:pos x="T8" y="T9"/>
                </a:cxn>
                <a:cxn ang="0">
                  <a:pos x="T10" y="T11"/>
                </a:cxn>
                <a:cxn ang="0">
                  <a:pos x="T12" y="T13"/>
                </a:cxn>
              </a:cxnLst>
              <a:rect l="0" t="0" r="r" b="b"/>
              <a:pathLst>
                <a:path w="21" h="26">
                  <a:moveTo>
                    <a:pt x="8" y="25"/>
                  </a:moveTo>
                  <a:cubicBezTo>
                    <a:pt x="11" y="24"/>
                    <a:pt x="12" y="22"/>
                    <a:pt x="14" y="19"/>
                  </a:cubicBezTo>
                  <a:cubicBezTo>
                    <a:pt x="15" y="16"/>
                    <a:pt x="18" y="14"/>
                    <a:pt x="19" y="11"/>
                  </a:cubicBezTo>
                  <a:cubicBezTo>
                    <a:pt x="21" y="5"/>
                    <a:pt x="14" y="0"/>
                    <a:pt x="9" y="3"/>
                  </a:cubicBezTo>
                  <a:cubicBezTo>
                    <a:pt x="5" y="5"/>
                    <a:pt x="3" y="10"/>
                    <a:pt x="1" y="14"/>
                  </a:cubicBezTo>
                  <a:cubicBezTo>
                    <a:pt x="0" y="16"/>
                    <a:pt x="0" y="19"/>
                    <a:pt x="1" y="21"/>
                  </a:cubicBezTo>
                  <a:cubicBezTo>
                    <a:pt x="1" y="24"/>
                    <a:pt x="5" y="26"/>
                    <a:pt x="8" y="25"/>
                  </a:cubicBezTo>
                  <a:close/>
                </a:path>
              </a:pathLst>
            </a:custGeom>
            <a:solidFill>
              <a:srgbClr val="FF9F3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9" name="Freeform 327"/>
            <p:cNvSpPr/>
            <p:nvPr/>
          </p:nvSpPr>
          <p:spPr bwMode="auto">
            <a:xfrm>
              <a:off x="3227" y="554"/>
              <a:ext cx="29" cy="20"/>
            </a:xfrm>
            <a:custGeom>
              <a:avLst/>
              <a:gdLst>
                <a:gd name="T0" fmla="*/ 3 w 32"/>
                <a:gd name="T1" fmla="*/ 15 h 22"/>
                <a:gd name="T2" fmla="*/ 25 w 32"/>
                <a:gd name="T3" fmla="*/ 18 h 22"/>
                <a:gd name="T4" fmla="*/ 22 w 32"/>
                <a:gd name="T5" fmla="*/ 1 h 22"/>
                <a:gd name="T6" fmla="*/ 13 w 32"/>
                <a:gd name="T7" fmla="*/ 0 h 22"/>
                <a:gd name="T8" fmla="*/ 3 w 32"/>
                <a:gd name="T9" fmla="*/ 4 h 22"/>
                <a:gd name="T10" fmla="*/ 3 w 32"/>
                <a:gd name="T11" fmla="*/ 15 h 22"/>
              </a:gdLst>
              <a:ahLst/>
              <a:cxnLst>
                <a:cxn ang="0">
                  <a:pos x="T0" y="T1"/>
                </a:cxn>
                <a:cxn ang="0">
                  <a:pos x="T2" y="T3"/>
                </a:cxn>
                <a:cxn ang="0">
                  <a:pos x="T4" y="T5"/>
                </a:cxn>
                <a:cxn ang="0">
                  <a:pos x="T6" y="T7"/>
                </a:cxn>
                <a:cxn ang="0">
                  <a:pos x="T8" y="T9"/>
                </a:cxn>
                <a:cxn ang="0">
                  <a:pos x="T10" y="T11"/>
                </a:cxn>
              </a:cxnLst>
              <a:rect l="0" t="0" r="r" b="b"/>
              <a:pathLst>
                <a:path w="32" h="22">
                  <a:moveTo>
                    <a:pt x="3" y="15"/>
                  </a:moveTo>
                  <a:cubicBezTo>
                    <a:pt x="8" y="21"/>
                    <a:pt x="19" y="22"/>
                    <a:pt x="25" y="18"/>
                  </a:cubicBezTo>
                  <a:cubicBezTo>
                    <a:pt x="32" y="13"/>
                    <a:pt x="31" y="4"/>
                    <a:pt x="22" y="1"/>
                  </a:cubicBezTo>
                  <a:cubicBezTo>
                    <a:pt x="19" y="0"/>
                    <a:pt x="16" y="0"/>
                    <a:pt x="13" y="0"/>
                  </a:cubicBezTo>
                  <a:cubicBezTo>
                    <a:pt x="10" y="1"/>
                    <a:pt x="6" y="2"/>
                    <a:pt x="3" y="4"/>
                  </a:cubicBezTo>
                  <a:cubicBezTo>
                    <a:pt x="0" y="7"/>
                    <a:pt x="1" y="12"/>
                    <a:pt x="3" y="15"/>
                  </a:cubicBezTo>
                  <a:close/>
                </a:path>
              </a:pathLst>
            </a:custGeom>
            <a:solidFill>
              <a:srgbClr val="FF9F3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0" name="Freeform 328"/>
            <p:cNvSpPr/>
            <p:nvPr/>
          </p:nvSpPr>
          <p:spPr bwMode="auto">
            <a:xfrm>
              <a:off x="3168" y="524"/>
              <a:ext cx="20" cy="23"/>
            </a:xfrm>
            <a:custGeom>
              <a:avLst/>
              <a:gdLst>
                <a:gd name="T0" fmla="*/ 20 w 23"/>
                <a:gd name="T1" fmla="*/ 22 h 26"/>
                <a:gd name="T2" fmla="*/ 22 w 23"/>
                <a:gd name="T3" fmla="*/ 18 h 26"/>
                <a:gd name="T4" fmla="*/ 21 w 23"/>
                <a:gd name="T5" fmla="*/ 10 h 26"/>
                <a:gd name="T6" fmla="*/ 16 w 23"/>
                <a:gd name="T7" fmla="*/ 2 h 26"/>
                <a:gd name="T8" fmla="*/ 3 w 23"/>
                <a:gd name="T9" fmla="*/ 5 h 26"/>
                <a:gd name="T10" fmla="*/ 6 w 23"/>
                <a:gd name="T11" fmla="*/ 19 h 26"/>
                <a:gd name="T12" fmla="*/ 11 w 23"/>
                <a:gd name="T13" fmla="*/ 24 h 26"/>
                <a:gd name="T14" fmla="*/ 20 w 23"/>
                <a:gd name="T15" fmla="*/ 22 h 2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 h="26">
                  <a:moveTo>
                    <a:pt x="20" y="22"/>
                  </a:moveTo>
                  <a:cubicBezTo>
                    <a:pt x="21" y="21"/>
                    <a:pt x="21" y="20"/>
                    <a:pt x="22" y="18"/>
                  </a:cubicBezTo>
                  <a:cubicBezTo>
                    <a:pt x="23" y="16"/>
                    <a:pt x="22" y="12"/>
                    <a:pt x="21" y="10"/>
                  </a:cubicBezTo>
                  <a:cubicBezTo>
                    <a:pt x="21" y="7"/>
                    <a:pt x="18" y="4"/>
                    <a:pt x="16" y="2"/>
                  </a:cubicBezTo>
                  <a:cubicBezTo>
                    <a:pt x="12" y="0"/>
                    <a:pt x="6" y="1"/>
                    <a:pt x="3" y="5"/>
                  </a:cubicBezTo>
                  <a:cubicBezTo>
                    <a:pt x="0" y="10"/>
                    <a:pt x="4" y="15"/>
                    <a:pt x="6" y="19"/>
                  </a:cubicBezTo>
                  <a:cubicBezTo>
                    <a:pt x="7" y="21"/>
                    <a:pt x="9" y="23"/>
                    <a:pt x="11" y="24"/>
                  </a:cubicBezTo>
                  <a:cubicBezTo>
                    <a:pt x="14" y="26"/>
                    <a:pt x="18" y="25"/>
                    <a:pt x="20" y="22"/>
                  </a:cubicBezTo>
                  <a:close/>
                </a:path>
              </a:pathLst>
            </a:custGeom>
            <a:solidFill>
              <a:srgbClr val="FF9F3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1" name="Freeform 329"/>
            <p:cNvSpPr/>
            <p:nvPr/>
          </p:nvSpPr>
          <p:spPr bwMode="auto">
            <a:xfrm>
              <a:off x="3153" y="569"/>
              <a:ext cx="24" cy="18"/>
            </a:xfrm>
            <a:custGeom>
              <a:avLst/>
              <a:gdLst>
                <a:gd name="T0" fmla="*/ 22 w 27"/>
                <a:gd name="T1" fmla="*/ 4 h 20"/>
                <a:gd name="T2" fmla="*/ 5 w 27"/>
                <a:gd name="T3" fmla="*/ 4 h 20"/>
                <a:gd name="T4" fmla="*/ 0 w 27"/>
                <a:gd name="T5" fmla="*/ 11 h 20"/>
                <a:gd name="T6" fmla="*/ 3 w 27"/>
                <a:gd name="T7" fmla="*/ 17 h 20"/>
                <a:gd name="T8" fmla="*/ 11 w 27"/>
                <a:gd name="T9" fmla="*/ 20 h 20"/>
                <a:gd name="T10" fmla="*/ 22 w 27"/>
                <a:gd name="T11" fmla="*/ 15 h 20"/>
                <a:gd name="T12" fmla="*/ 22 w 27"/>
                <a:gd name="T13" fmla="*/ 4 h 20"/>
              </a:gdLst>
              <a:ahLst/>
              <a:cxnLst>
                <a:cxn ang="0">
                  <a:pos x="T0" y="T1"/>
                </a:cxn>
                <a:cxn ang="0">
                  <a:pos x="T2" y="T3"/>
                </a:cxn>
                <a:cxn ang="0">
                  <a:pos x="T4" y="T5"/>
                </a:cxn>
                <a:cxn ang="0">
                  <a:pos x="T6" y="T7"/>
                </a:cxn>
                <a:cxn ang="0">
                  <a:pos x="T8" y="T9"/>
                </a:cxn>
                <a:cxn ang="0">
                  <a:pos x="T10" y="T11"/>
                </a:cxn>
                <a:cxn ang="0">
                  <a:pos x="T12" y="T13"/>
                </a:cxn>
              </a:cxnLst>
              <a:rect l="0" t="0" r="r" b="b"/>
              <a:pathLst>
                <a:path w="27" h="20">
                  <a:moveTo>
                    <a:pt x="22" y="4"/>
                  </a:moveTo>
                  <a:cubicBezTo>
                    <a:pt x="17" y="0"/>
                    <a:pt x="10" y="1"/>
                    <a:pt x="5" y="4"/>
                  </a:cubicBezTo>
                  <a:cubicBezTo>
                    <a:pt x="2" y="5"/>
                    <a:pt x="0" y="8"/>
                    <a:pt x="0" y="11"/>
                  </a:cubicBezTo>
                  <a:cubicBezTo>
                    <a:pt x="1" y="14"/>
                    <a:pt x="1" y="15"/>
                    <a:pt x="3" y="17"/>
                  </a:cubicBezTo>
                  <a:cubicBezTo>
                    <a:pt x="5" y="20"/>
                    <a:pt x="9" y="20"/>
                    <a:pt x="11" y="20"/>
                  </a:cubicBezTo>
                  <a:cubicBezTo>
                    <a:pt x="16" y="19"/>
                    <a:pt x="19" y="17"/>
                    <a:pt x="22" y="15"/>
                  </a:cubicBezTo>
                  <a:cubicBezTo>
                    <a:pt x="27" y="12"/>
                    <a:pt x="27" y="7"/>
                    <a:pt x="22" y="4"/>
                  </a:cubicBezTo>
                  <a:close/>
                </a:path>
              </a:pathLst>
            </a:custGeom>
            <a:solidFill>
              <a:srgbClr val="FF9F3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2" name="Freeform 330"/>
            <p:cNvSpPr/>
            <p:nvPr/>
          </p:nvSpPr>
          <p:spPr bwMode="auto">
            <a:xfrm>
              <a:off x="3195" y="588"/>
              <a:ext cx="15" cy="24"/>
            </a:xfrm>
            <a:custGeom>
              <a:avLst/>
              <a:gdLst>
                <a:gd name="T0" fmla="*/ 3 w 17"/>
                <a:gd name="T1" fmla="*/ 6 h 27"/>
                <a:gd name="T2" fmla="*/ 1 w 17"/>
                <a:gd name="T3" fmla="*/ 12 h 27"/>
                <a:gd name="T4" fmla="*/ 1 w 17"/>
                <a:gd name="T5" fmla="*/ 22 h 27"/>
                <a:gd name="T6" fmla="*/ 9 w 17"/>
                <a:gd name="T7" fmla="*/ 27 h 27"/>
                <a:gd name="T8" fmla="*/ 16 w 17"/>
                <a:gd name="T9" fmla="*/ 22 h 27"/>
                <a:gd name="T10" fmla="*/ 16 w 17"/>
                <a:gd name="T11" fmla="*/ 12 h 27"/>
                <a:gd name="T12" fmla="*/ 14 w 17"/>
                <a:gd name="T13" fmla="*/ 4 h 27"/>
                <a:gd name="T14" fmla="*/ 3 w 17"/>
                <a:gd name="T15" fmla="*/ 6 h 2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 h="27">
                  <a:moveTo>
                    <a:pt x="3" y="6"/>
                  </a:moveTo>
                  <a:cubicBezTo>
                    <a:pt x="2" y="8"/>
                    <a:pt x="2" y="10"/>
                    <a:pt x="1" y="12"/>
                  </a:cubicBezTo>
                  <a:cubicBezTo>
                    <a:pt x="1" y="15"/>
                    <a:pt x="0" y="18"/>
                    <a:pt x="1" y="22"/>
                  </a:cubicBezTo>
                  <a:cubicBezTo>
                    <a:pt x="2" y="25"/>
                    <a:pt x="5" y="27"/>
                    <a:pt x="9" y="27"/>
                  </a:cubicBezTo>
                  <a:cubicBezTo>
                    <a:pt x="12" y="27"/>
                    <a:pt x="15" y="25"/>
                    <a:pt x="16" y="22"/>
                  </a:cubicBezTo>
                  <a:cubicBezTo>
                    <a:pt x="17" y="18"/>
                    <a:pt x="17" y="15"/>
                    <a:pt x="16" y="12"/>
                  </a:cubicBezTo>
                  <a:cubicBezTo>
                    <a:pt x="16" y="9"/>
                    <a:pt x="15" y="7"/>
                    <a:pt x="14" y="4"/>
                  </a:cubicBezTo>
                  <a:cubicBezTo>
                    <a:pt x="11" y="0"/>
                    <a:pt x="4" y="0"/>
                    <a:pt x="3" y="6"/>
                  </a:cubicBezTo>
                  <a:close/>
                </a:path>
              </a:pathLst>
            </a:custGeom>
            <a:solidFill>
              <a:srgbClr val="FF9F3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3" name="Freeform 331"/>
            <p:cNvSpPr/>
            <p:nvPr/>
          </p:nvSpPr>
          <p:spPr bwMode="auto">
            <a:xfrm>
              <a:off x="3193" y="548"/>
              <a:ext cx="27" cy="25"/>
            </a:xfrm>
            <a:custGeom>
              <a:avLst/>
              <a:gdLst>
                <a:gd name="T0" fmla="*/ 25 w 31"/>
                <a:gd name="T1" fmla="*/ 7 h 28"/>
                <a:gd name="T2" fmla="*/ 23 w 31"/>
                <a:gd name="T3" fmla="*/ 5 h 28"/>
                <a:gd name="T4" fmla="*/ 21 w 31"/>
                <a:gd name="T5" fmla="*/ 3 h 28"/>
                <a:gd name="T6" fmla="*/ 14 w 31"/>
                <a:gd name="T7" fmla="*/ 0 h 28"/>
                <a:gd name="T8" fmla="*/ 7 w 31"/>
                <a:gd name="T9" fmla="*/ 3 h 28"/>
                <a:gd name="T10" fmla="*/ 0 w 31"/>
                <a:gd name="T11" fmla="*/ 12 h 28"/>
                <a:gd name="T12" fmla="*/ 1 w 31"/>
                <a:gd name="T13" fmla="*/ 17 h 28"/>
                <a:gd name="T14" fmla="*/ 3 w 31"/>
                <a:gd name="T15" fmla="*/ 21 h 28"/>
                <a:gd name="T16" fmla="*/ 4 w 31"/>
                <a:gd name="T17" fmla="*/ 22 h 28"/>
                <a:gd name="T18" fmla="*/ 5 w 31"/>
                <a:gd name="T19" fmla="*/ 24 h 28"/>
                <a:gd name="T20" fmla="*/ 5 w 31"/>
                <a:gd name="T21" fmla="*/ 24 h 28"/>
                <a:gd name="T22" fmla="*/ 9 w 31"/>
                <a:gd name="T23" fmla="*/ 26 h 28"/>
                <a:gd name="T24" fmla="*/ 17 w 31"/>
                <a:gd name="T25" fmla="*/ 27 h 28"/>
                <a:gd name="T26" fmla="*/ 24 w 31"/>
                <a:gd name="T27" fmla="*/ 24 h 28"/>
                <a:gd name="T28" fmla="*/ 25 w 31"/>
                <a:gd name="T29" fmla="*/ 23 h 28"/>
                <a:gd name="T30" fmla="*/ 25 w 31"/>
                <a:gd name="T31" fmla="*/ 7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 h="28">
                  <a:moveTo>
                    <a:pt x="25" y="7"/>
                  </a:moveTo>
                  <a:cubicBezTo>
                    <a:pt x="25" y="6"/>
                    <a:pt x="24" y="6"/>
                    <a:pt x="23" y="5"/>
                  </a:cubicBezTo>
                  <a:cubicBezTo>
                    <a:pt x="23" y="5"/>
                    <a:pt x="22" y="4"/>
                    <a:pt x="21" y="3"/>
                  </a:cubicBezTo>
                  <a:cubicBezTo>
                    <a:pt x="19" y="2"/>
                    <a:pt x="17" y="0"/>
                    <a:pt x="14" y="0"/>
                  </a:cubicBezTo>
                  <a:cubicBezTo>
                    <a:pt x="11" y="0"/>
                    <a:pt x="9" y="1"/>
                    <a:pt x="7" y="3"/>
                  </a:cubicBezTo>
                  <a:cubicBezTo>
                    <a:pt x="3" y="4"/>
                    <a:pt x="1" y="8"/>
                    <a:pt x="0" y="12"/>
                  </a:cubicBezTo>
                  <a:cubicBezTo>
                    <a:pt x="0" y="14"/>
                    <a:pt x="0" y="15"/>
                    <a:pt x="1" y="17"/>
                  </a:cubicBezTo>
                  <a:cubicBezTo>
                    <a:pt x="1" y="18"/>
                    <a:pt x="2" y="20"/>
                    <a:pt x="3" y="21"/>
                  </a:cubicBezTo>
                  <a:cubicBezTo>
                    <a:pt x="3" y="21"/>
                    <a:pt x="3" y="21"/>
                    <a:pt x="4" y="22"/>
                  </a:cubicBezTo>
                  <a:cubicBezTo>
                    <a:pt x="4" y="22"/>
                    <a:pt x="4" y="23"/>
                    <a:pt x="5" y="24"/>
                  </a:cubicBezTo>
                  <a:cubicBezTo>
                    <a:pt x="5" y="24"/>
                    <a:pt x="5" y="24"/>
                    <a:pt x="5" y="24"/>
                  </a:cubicBezTo>
                  <a:cubicBezTo>
                    <a:pt x="6" y="25"/>
                    <a:pt x="8" y="25"/>
                    <a:pt x="9" y="26"/>
                  </a:cubicBezTo>
                  <a:cubicBezTo>
                    <a:pt x="12" y="28"/>
                    <a:pt x="15" y="28"/>
                    <a:pt x="17" y="27"/>
                  </a:cubicBezTo>
                  <a:cubicBezTo>
                    <a:pt x="20" y="27"/>
                    <a:pt x="21" y="26"/>
                    <a:pt x="24" y="24"/>
                  </a:cubicBezTo>
                  <a:cubicBezTo>
                    <a:pt x="25" y="24"/>
                    <a:pt x="25" y="23"/>
                    <a:pt x="25" y="23"/>
                  </a:cubicBezTo>
                  <a:cubicBezTo>
                    <a:pt x="28" y="20"/>
                    <a:pt x="31" y="16"/>
                    <a:pt x="25" y="7"/>
                  </a:cubicBezTo>
                  <a:close/>
                </a:path>
              </a:pathLst>
            </a:custGeom>
            <a:solidFill>
              <a:srgbClr val="FF9F3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4" name="Freeform 332"/>
            <p:cNvSpPr/>
            <p:nvPr/>
          </p:nvSpPr>
          <p:spPr bwMode="auto">
            <a:xfrm>
              <a:off x="2539" y="698"/>
              <a:ext cx="44" cy="44"/>
            </a:xfrm>
            <a:custGeom>
              <a:avLst/>
              <a:gdLst>
                <a:gd name="T0" fmla="*/ 11 w 50"/>
                <a:gd name="T1" fmla="*/ 7 h 50"/>
                <a:gd name="T2" fmla="*/ 42 w 50"/>
                <a:gd name="T3" fmla="*/ 11 h 50"/>
                <a:gd name="T4" fmla="*/ 38 w 50"/>
                <a:gd name="T5" fmla="*/ 42 h 50"/>
                <a:gd name="T6" fmla="*/ 7 w 50"/>
                <a:gd name="T7" fmla="*/ 38 h 50"/>
                <a:gd name="T8" fmla="*/ 11 w 50"/>
                <a:gd name="T9" fmla="*/ 7 h 50"/>
              </a:gdLst>
              <a:ahLst/>
              <a:cxnLst>
                <a:cxn ang="0">
                  <a:pos x="T0" y="T1"/>
                </a:cxn>
                <a:cxn ang="0">
                  <a:pos x="T2" y="T3"/>
                </a:cxn>
                <a:cxn ang="0">
                  <a:pos x="T4" y="T5"/>
                </a:cxn>
                <a:cxn ang="0">
                  <a:pos x="T6" y="T7"/>
                </a:cxn>
                <a:cxn ang="0">
                  <a:pos x="T8" y="T9"/>
                </a:cxn>
              </a:cxnLst>
              <a:rect l="0" t="0" r="r" b="b"/>
              <a:pathLst>
                <a:path w="50" h="50">
                  <a:moveTo>
                    <a:pt x="11" y="7"/>
                  </a:moveTo>
                  <a:cubicBezTo>
                    <a:pt x="21" y="0"/>
                    <a:pt x="35" y="2"/>
                    <a:pt x="42" y="11"/>
                  </a:cubicBezTo>
                  <a:cubicBezTo>
                    <a:pt x="50" y="21"/>
                    <a:pt x="48" y="35"/>
                    <a:pt x="38" y="42"/>
                  </a:cubicBezTo>
                  <a:cubicBezTo>
                    <a:pt x="29" y="50"/>
                    <a:pt x="15" y="48"/>
                    <a:pt x="7" y="38"/>
                  </a:cubicBezTo>
                  <a:cubicBezTo>
                    <a:pt x="0" y="28"/>
                    <a:pt x="2" y="15"/>
                    <a:pt x="11" y="7"/>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5" name="Freeform 333"/>
            <p:cNvSpPr/>
            <p:nvPr/>
          </p:nvSpPr>
          <p:spPr bwMode="auto">
            <a:xfrm>
              <a:off x="1891" y="1226"/>
              <a:ext cx="44" cy="44"/>
            </a:xfrm>
            <a:custGeom>
              <a:avLst/>
              <a:gdLst>
                <a:gd name="T0" fmla="*/ 11 w 49"/>
                <a:gd name="T1" fmla="*/ 8 h 50"/>
                <a:gd name="T2" fmla="*/ 42 w 49"/>
                <a:gd name="T3" fmla="*/ 12 h 50"/>
                <a:gd name="T4" fmla="*/ 38 w 49"/>
                <a:gd name="T5" fmla="*/ 42 h 50"/>
                <a:gd name="T6" fmla="*/ 7 w 49"/>
                <a:gd name="T7" fmla="*/ 38 h 50"/>
                <a:gd name="T8" fmla="*/ 11 w 49"/>
                <a:gd name="T9" fmla="*/ 8 h 50"/>
              </a:gdLst>
              <a:ahLst/>
              <a:cxnLst>
                <a:cxn ang="0">
                  <a:pos x="T0" y="T1"/>
                </a:cxn>
                <a:cxn ang="0">
                  <a:pos x="T2" y="T3"/>
                </a:cxn>
                <a:cxn ang="0">
                  <a:pos x="T4" y="T5"/>
                </a:cxn>
                <a:cxn ang="0">
                  <a:pos x="T6" y="T7"/>
                </a:cxn>
                <a:cxn ang="0">
                  <a:pos x="T8" y="T9"/>
                </a:cxn>
              </a:cxnLst>
              <a:rect l="0" t="0" r="r" b="b"/>
              <a:pathLst>
                <a:path w="49" h="50">
                  <a:moveTo>
                    <a:pt x="11" y="8"/>
                  </a:moveTo>
                  <a:cubicBezTo>
                    <a:pt x="21" y="0"/>
                    <a:pt x="35" y="2"/>
                    <a:pt x="42" y="12"/>
                  </a:cubicBezTo>
                  <a:cubicBezTo>
                    <a:pt x="49" y="21"/>
                    <a:pt x="48" y="35"/>
                    <a:pt x="38" y="42"/>
                  </a:cubicBezTo>
                  <a:cubicBezTo>
                    <a:pt x="28" y="50"/>
                    <a:pt x="14" y="48"/>
                    <a:pt x="7" y="38"/>
                  </a:cubicBezTo>
                  <a:cubicBezTo>
                    <a:pt x="0" y="29"/>
                    <a:pt x="2" y="15"/>
                    <a:pt x="11" y="8"/>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6" name="Freeform 334"/>
            <p:cNvSpPr/>
            <p:nvPr/>
          </p:nvSpPr>
          <p:spPr bwMode="auto">
            <a:xfrm>
              <a:off x="2618" y="678"/>
              <a:ext cx="24" cy="24"/>
            </a:xfrm>
            <a:custGeom>
              <a:avLst/>
              <a:gdLst>
                <a:gd name="T0" fmla="*/ 6 w 27"/>
                <a:gd name="T1" fmla="*/ 4 h 27"/>
                <a:gd name="T2" fmla="*/ 23 w 27"/>
                <a:gd name="T3" fmla="*/ 6 h 27"/>
                <a:gd name="T4" fmla="*/ 21 w 27"/>
                <a:gd name="T5" fmla="*/ 23 h 27"/>
                <a:gd name="T6" fmla="*/ 4 w 27"/>
                <a:gd name="T7" fmla="*/ 20 h 27"/>
                <a:gd name="T8" fmla="*/ 6 w 27"/>
                <a:gd name="T9" fmla="*/ 4 h 27"/>
              </a:gdLst>
              <a:ahLst/>
              <a:cxnLst>
                <a:cxn ang="0">
                  <a:pos x="T0" y="T1"/>
                </a:cxn>
                <a:cxn ang="0">
                  <a:pos x="T2" y="T3"/>
                </a:cxn>
                <a:cxn ang="0">
                  <a:pos x="T4" y="T5"/>
                </a:cxn>
                <a:cxn ang="0">
                  <a:pos x="T6" y="T7"/>
                </a:cxn>
                <a:cxn ang="0">
                  <a:pos x="T8" y="T9"/>
                </a:cxn>
              </a:cxnLst>
              <a:rect l="0" t="0" r="r" b="b"/>
              <a:pathLst>
                <a:path w="27" h="27">
                  <a:moveTo>
                    <a:pt x="6" y="4"/>
                  </a:moveTo>
                  <a:cubicBezTo>
                    <a:pt x="12" y="0"/>
                    <a:pt x="19" y="1"/>
                    <a:pt x="23" y="6"/>
                  </a:cubicBezTo>
                  <a:cubicBezTo>
                    <a:pt x="27" y="11"/>
                    <a:pt x="26" y="19"/>
                    <a:pt x="21" y="23"/>
                  </a:cubicBezTo>
                  <a:cubicBezTo>
                    <a:pt x="16" y="27"/>
                    <a:pt x="8" y="26"/>
                    <a:pt x="4" y="20"/>
                  </a:cubicBezTo>
                  <a:cubicBezTo>
                    <a:pt x="0" y="15"/>
                    <a:pt x="1" y="8"/>
                    <a:pt x="6" y="4"/>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7" name="Freeform 335"/>
            <p:cNvSpPr/>
            <p:nvPr/>
          </p:nvSpPr>
          <p:spPr bwMode="auto">
            <a:xfrm>
              <a:off x="3568" y="850"/>
              <a:ext cx="42" cy="41"/>
            </a:xfrm>
            <a:custGeom>
              <a:avLst/>
              <a:gdLst>
                <a:gd name="T0" fmla="*/ 21 w 47"/>
                <a:gd name="T1" fmla="*/ 45 h 46"/>
                <a:gd name="T2" fmla="*/ 2 w 47"/>
                <a:gd name="T3" fmla="*/ 21 h 46"/>
                <a:gd name="T4" fmla="*/ 26 w 47"/>
                <a:gd name="T5" fmla="*/ 1 h 46"/>
                <a:gd name="T6" fmla="*/ 45 w 47"/>
                <a:gd name="T7" fmla="*/ 25 h 46"/>
                <a:gd name="T8" fmla="*/ 21 w 47"/>
                <a:gd name="T9" fmla="*/ 45 h 46"/>
              </a:gdLst>
              <a:ahLst/>
              <a:cxnLst>
                <a:cxn ang="0">
                  <a:pos x="T0" y="T1"/>
                </a:cxn>
                <a:cxn ang="0">
                  <a:pos x="T2" y="T3"/>
                </a:cxn>
                <a:cxn ang="0">
                  <a:pos x="T4" y="T5"/>
                </a:cxn>
                <a:cxn ang="0">
                  <a:pos x="T6" y="T7"/>
                </a:cxn>
                <a:cxn ang="0">
                  <a:pos x="T8" y="T9"/>
                </a:cxn>
              </a:cxnLst>
              <a:rect l="0" t="0" r="r" b="b"/>
              <a:pathLst>
                <a:path w="47" h="46">
                  <a:moveTo>
                    <a:pt x="21" y="45"/>
                  </a:moveTo>
                  <a:cubicBezTo>
                    <a:pt x="9" y="44"/>
                    <a:pt x="0" y="33"/>
                    <a:pt x="2" y="21"/>
                  </a:cubicBezTo>
                  <a:cubicBezTo>
                    <a:pt x="3" y="9"/>
                    <a:pt x="14" y="0"/>
                    <a:pt x="26" y="1"/>
                  </a:cubicBezTo>
                  <a:cubicBezTo>
                    <a:pt x="38" y="3"/>
                    <a:pt x="47" y="13"/>
                    <a:pt x="45" y="25"/>
                  </a:cubicBezTo>
                  <a:cubicBezTo>
                    <a:pt x="44" y="38"/>
                    <a:pt x="33" y="46"/>
                    <a:pt x="21" y="45"/>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8" name="Freeform 336"/>
            <p:cNvSpPr/>
            <p:nvPr/>
          </p:nvSpPr>
          <p:spPr bwMode="auto">
            <a:xfrm>
              <a:off x="3506" y="844"/>
              <a:ext cx="23" cy="22"/>
            </a:xfrm>
            <a:custGeom>
              <a:avLst/>
              <a:gdLst>
                <a:gd name="T0" fmla="*/ 12 w 26"/>
                <a:gd name="T1" fmla="*/ 24 h 25"/>
                <a:gd name="T2" fmla="*/ 1 w 26"/>
                <a:gd name="T3" fmla="*/ 11 h 25"/>
                <a:gd name="T4" fmla="*/ 14 w 26"/>
                <a:gd name="T5" fmla="*/ 1 h 25"/>
                <a:gd name="T6" fmla="*/ 25 w 26"/>
                <a:gd name="T7" fmla="*/ 14 h 25"/>
                <a:gd name="T8" fmla="*/ 12 w 26"/>
                <a:gd name="T9" fmla="*/ 24 h 25"/>
              </a:gdLst>
              <a:ahLst/>
              <a:cxnLst>
                <a:cxn ang="0">
                  <a:pos x="T0" y="T1"/>
                </a:cxn>
                <a:cxn ang="0">
                  <a:pos x="T2" y="T3"/>
                </a:cxn>
                <a:cxn ang="0">
                  <a:pos x="T4" y="T5"/>
                </a:cxn>
                <a:cxn ang="0">
                  <a:pos x="T6" y="T7"/>
                </a:cxn>
                <a:cxn ang="0">
                  <a:pos x="T8" y="T9"/>
                </a:cxn>
              </a:cxnLst>
              <a:rect l="0" t="0" r="r" b="b"/>
              <a:pathLst>
                <a:path w="26" h="25">
                  <a:moveTo>
                    <a:pt x="12" y="24"/>
                  </a:moveTo>
                  <a:cubicBezTo>
                    <a:pt x="5" y="24"/>
                    <a:pt x="0" y="18"/>
                    <a:pt x="1" y="11"/>
                  </a:cubicBezTo>
                  <a:cubicBezTo>
                    <a:pt x="2" y="5"/>
                    <a:pt x="8" y="0"/>
                    <a:pt x="14" y="1"/>
                  </a:cubicBezTo>
                  <a:cubicBezTo>
                    <a:pt x="21" y="1"/>
                    <a:pt x="26" y="7"/>
                    <a:pt x="25" y="14"/>
                  </a:cubicBezTo>
                  <a:cubicBezTo>
                    <a:pt x="24" y="20"/>
                    <a:pt x="18" y="25"/>
                    <a:pt x="12" y="24"/>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9" name="Freeform 337"/>
            <p:cNvSpPr/>
            <p:nvPr/>
          </p:nvSpPr>
          <p:spPr bwMode="auto">
            <a:xfrm>
              <a:off x="3548" y="962"/>
              <a:ext cx="23" cy="22"/>
            </a:xfrm>
            <a:custGeom>
              <a:avLst/>
              <a:gdLst>
                <a:gd name="T0" fmla="*/ 12 w 26"/>
                <a:gd name="T1" fmla="*/ 24 h 25"/>
                <a:gd name="T2" fmla="*/ 1 w 26"/>
                <a:gd name="T3" fmla="*/ 11 h 25"/>
                <a:gd name="T4" fmla="*/ 14 w 26"/>
                <a:gd name="T5" fmla="*/ 1 h 25"/>
                <a:gd name="T6" fmla="*/ 25 w 26"/>
                <a:gd name="T7" fmla="*/ 14 h 25"/>
                <a:gd name="T8" fmla="*/ 12 w 26"/>
                <a:gd name="T9" fmla="*/ 24 h 25"/>
              </a:gdLst>
              <a:ahLst/>
              <a:cxnLst>
                <a:cxn ang="0">
                  <a:pos x="T0" y="T1"/>
                </a:cxn>
                <a:cxn ang="0">
                  <a:pos x="T2" y="T3"/>
                </a:cxn>
                <a:cxn ang="0">
                  <a:pos x="T4" y="T5"/>
                </a:cxn>
                <a:cxn ang="0">
                  <a:pos x="T6" y="T7"/>
                </a:cxn>
                <a:cxn ang="0">
                  <a:pos x="T8" y="T9"/>
                </a:cxn>
              </a:cxnLst>
              <a:rect l="0" t="0" r="r" b="b"/>
              <a:pathLst>
                <a:path w="26" h="25">
                  <a:moveTo>
                    <a:pt x="12" y="24"/>
                  </a:moveTo>
                  <a:cubicBezTo>
                    <a:pt x="5" y="24"/>
                    <a:pt x="0" y="18"/>
                    <a:pt x="1" y="11"/>
                  </a:cubicBezTo>
                  <a:cubicBezTo>
                    <a:pt x="2" y="5"/>
                    <a:pt x="8" y="0"/>
                    <a:pt x="14" y="1"/>
                  </a:cubicBezTo>
                  <a:cubicBezTo>
                    <a:pt x="21" y="1"/>
                    <a:pt x="26" y="7"/>
                    <a:pt x="25" y="14"/>
                  </a:cubicBezTo>
                  <a:cubicBezTo>
                    <a:pt x="24" y="20"/>
                    <a:pt x="18" y="25"/>
                    <a:pt x="12" y="24"/>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0" name="Freeform 338"/>
            <p:cNvSpPr/>
            <p:nvPr/>
          </p:nvSpPr>
          <p:spPr bwMode="auto">
            <a:xfrm>
              <a:off x="3853" y="1323"/>
              <a:ext cx="41" cy="41"/>
            </a:xfrm>
            <a:custGeom>
              <a:avLst/>
              <a:gdLst>
                <a:gd name="T0" fmla="*/ 21 w 46"/>
                <a:gd name="T1" fmla="*/ 45 h 46"/>
                <a:gd name="T2" fmla="*/ 1 w 46"/>
                <a:gd name="T3" fmla="*/ 21 h 46"/>
                <a:gd name="T4" fmla="*/ 25 w 46"/>
                <a:gd name="T5" fmla="*/ 1 h 46"/>
                <a:gd name="T6" fmla="*/ 45 w 46"/>
                <a:gd name="T7" fmla="*/ 25 h 46"/>
                <a:gd name="T8" fmla="*/ 21 w 46"/>
                <a:gd name="T9" fmla="*/ 45 h 46"/>
              </a:gdLst>
              <a:ahLst/>
              <a:cxnLst>
                <a:cxn ang="0">
                  <a:pos x="T0" y="T1"/>
                </a:cxn>
                <a:cxn ang="0">
                  <a:pos x="T2" y="T3"/>
                </a:cxn>
                <a:cxn ang="0">
                  <a:pos x="T4" y="T5"/>
                </a:cxn>
                <a:cxn ang="0">
                  <a:pos x="T6" y="T7"/>
                </a:cxn>
                <a:cxn ang="0">
                  <a:pos x="T8" y="T9"/>
                </a:cxn>
              </a:cxnLst>
              <a:rect l="0" t="0" r="r" b="b"/>
              <a:pathLst>
                <a:path w="46" h="46">
                  <a:moveTo>
                    <a:pt x="21" y="45"/>
                  </a:moveTo>
                  <a:cubicBezTo>
                    <a:pt x="9" y="43"/>
                    <a:pt x="0" y="33"/>
                    <a:pt x="1" y="21"/>
                  </a:cubicBezTo>
                  <a:cubicBezTo>
                    <a:pt x="2" y="9"/>
                    <a:pt x="13" y="0"/>
                    <a:pt x="25" y="1"/>
                  </a:cubicBezTo>
                  <a:cubicBezTo>
                    <a:pt x="37" y="2"/>
                    <a:pt x="46" y="13"/>
                    <a:pt x="45" y="25"/>
                  </a:cubicBezTo>
                  <a:cubicBezTo>
                    <a:pt x="44" y="37"/>
                    <a:pt x="33" y="46"/>
                    <a:pt x="21" y="45"/>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1" name="Freeform 339"/>
            <p:cNvSpPr/>
            <p:nvPr/>
          </p:nvSpPr>
          <p:spPr bwMode="auto">
            <a:xfrm>
              <a:off x="3791" y="1317"/>
              <a:ext cx="23" cy="22"/>
            </a:xfrm>
            <a:custGeom>
              <a:avLst/>
              <a:gdLst>
                <a:gd name="T0" fmla="*/ 11 w 25"/>
                <a:gd name="T1" fmla="*/ 24 h 25"/>
                <a:gd name="T2" fmla="*/ 0 w 25"/>
                <a:gd name="T3" fmla="*/ 11 h 25"/>
                <a:gd name="T4" fmla="*/ 14 w 25"/>
                <a:gd name="T5" fmla="*/ 0 h 25"/>
                <a:gd name="T6" fmla="*/ 24 w 25"/>
                <a:gd name="T7" fmla="*/ 14 h 25"/>
                <a:gd name="T8" fmla="*/ 11 w 25"/>
                <a:gd name="T9" fmla="*/ 24 h 25"/>
              </a:gdLst>
              <a:ahLst/>
              <a:cxnLst>
                <a:cxn ang="0">
                  <a:pos x="T0" y="T1"/>
                </a:cxn>
                <a:cxn ang="0">
                  <a:pos x="T2" y="T3"/>
                </a:cxn>
                <a:cxn ang="0">
                  <a:pos x="T4" y="T5"/>
                </a:cxn>
                <a:cxn ang="0">
                  <a:pos x="T6" y="T7"/>
                </a:cxn>
                <a:cxn ang="0">
                  <a:pos x="T8" y="T9"/>
                </a:cxn>
              </a:cxnLst>
              <a:rect l="0" t="0" r="r" b="b"/>
              <a:pathLst>
                <a:path w="25" h="25">
                  <a:moveTo>
                    <a:pt x="11" y="24"/>
                  </a:moveTo>
                  <a:cubicBezTo>
                    <a:pt x="5" y="23"/>
                    <a:pt x="0" y="18"/>
                    <a:pt x="0" y="11"/>
                  </a:cubicBezTo>
                  <a:cubicBezTo>
                    <a:pt x="1" y="4"/>
                    <a:pt x="7" y="0"/>
                    <a:pt x="14" y="0"/>
                  </a:cubicBezTo>
                  <a:cubicBezTo>
                    <a:pt x="20" y="1"/>
                    <a:pt x="25" y="7"/>
                    <a:pt x="24" y="14"/>
                  </a:cubicBezTo>
                  <a:cubicBezTo>
                    <a:pt x="24" y="20"/>
                    <a:pt x="18" y="25"/>
                    <a:pt x="11" y="24"/>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2" name="Freeform 340"/>
            <p:cNvSpPr/>
            <p:nvPr/>
          </p:nvSpPr>
          <p:spPr bwMode="auto">
            <a:xfrm>
              <a:off x="3833" y="1435"/>
              <a:ext cx="22" cy="22"/>
            </a:xfrm>
            <a:custGeom>
              <a:avLst/>
              <a:gdLst>
                <a:gd name="T0" fmla="*/ 11 w 25"/>
                <a:gd name="T1" fmla="*/ 24 h 25"/>
                <a:gd name="T2" fmla="*/ 0 w 25"/>
                <a:gd name="T3" fmla="*/ 11 h 25"/>
                <a:gd name="T4" fmla="*/ 14 w 25"/>
                <a:gd name="T5" fmla="*/ 0 h 25"/>
                <a:gd name="T6" fmla="*/ 24 w 25"/>
                <a:gd name="T7" fmla="*/ 14 h 25"/>
                <a:gd name="T8" fmla="*/ 11 w 25"/>
                <a:gd name="T9" fmla="*/ 24 h 25"/>
              </a:gdLst>
              <a:ahLst/>
              <a:cxnLst>
                <a:cxn ang="0">
                  <a:pos x="T0" y="T1"/>
                </a:cxn>
                <a:cxn ang="0">
                  <a:pos x="T2" y="T3"/>
                </a:cxn>
                <a:cxn ang="0">
                  <a:pos x="T4" y="T5"/>
                </a:cxn>
                <a:cxn ang="0">
                  <a:pos x="T6" y="T7"/>
                </a:cxn>
                <a:cxn ang="0">
                  <a:pos x="T8" y="T9"/>
                </a:cxn>
              </a:cxnLst>
              <a:rect l="0" t="0" r="r" b="b"/>
              <a:pathLst>
                <a:path w="25" h="25">
                  <a:moveTo>
                    <a:pt x="11" y="24"/>
                  </a:moveTo>
                  <a:cubicBezTo>
                    <a:pt x="5" y="24"/>
                    <a:pt x="0" y="18"/>
                    <a:pt x="0" y="11"/>
                  </a:cubicBezTo>
                  <a:cubicBezTo>
                    <a:pt x="1" y="4"/>
                    <a:pt x="7" y="0"/>
                    <a:pt x="14" y="0"/>
                  </a:cubicBezTo>
                  <a:cubicBezTo>
                    <a:pt x="20" y="1"/>
                    <a:pt x="25" y="7"/>
                    <a:pt x="24" y="14"/>
                  </a:cubicBezTo>
                  <a:cubicBezTo>
                    <a:pt x="24" y="20"/>
                    <a:pt x="18" y="25"/>
                    <a:pt x="11" y="24"/>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3" name="Freeform 341"/>
            <p:cNvSpPr/>
            <p:nvPr/>
          </p:nvSpPr>
          <p:spPr bwMode="auto">
            <a:xfrm>
              <a:off x="3535" y="2490"/>
              <a:ext cx="44" cy="44"/>
            </a:xfrm>
            <a:custGeom>
              <a:avLst/>
              <a:gdLst>
                <a:gd name="T0" fmla="*/ 7 w 50"/>
                <a:gd name="T1" fmla="*/ 38 h 50"/>
                <a:gd name="T2" fmla="*/ 12 w 50"/>
                <a:gd name="T3" fmla="*/ 7 h 50"/>
                <a:gd name="T4" fmla="*/ 43 w 50"/>
                <a:gd name="T5" fmla="*/ 12 h 50"/>
                <a:gd name="T6" fmla="*/ 38 w 50"/>
                <a:gd name="T7" fmla="*/ 43 h 50"/>
                <a:gd name="T8" fmla="*/ 7 w 50"/>
                <a:gd name="T9" fmla="*/ 38 h 50"/>
              </a:gdLst>
              <a:ahLst/>
              <a:cxnLst>
                <a:cxn ang="0">
                  <a:pos x="T0" y="T1"/>
                </a:cxn>
                <a:cxn ang="0">
                  <a:pos x="T2" y="T3"/>
                </a:cxn>
                <a:cxn ang="0">
                  <a:pos x="T4" y="T5"/>
                </a:cxn>
                <a:cxn ang="0">
                  <a:pos x="T6" y="T7"/>
                </a:cxn>
                <a:cxn ang="0">
                  <a:pos x="T8" y="T9"/>
                </a:cxn>
              </a:cxnLst>
              <a:rect l="0" t="0" r="r" b="b"/>
              <a:pathLst>
                <a:path w="50" h="50">
                  <a:moveTo>
                    <a:pt x="7" y="38"/>
                  </a:moveTo>
                  <a:cubicBezTo>
                    <a:pt x="0" y="28"/>
                    <a:pt x="2" y="14"/>
                    <a:pt x="12" y="7"/>
                  </a:cubicBezTo>
                  <a:cubicBezTo>
                    <a:pt x="22" y="0"/>
                    <a:pt x="36" y="2"/>
                    <a:pt x="43" y="12"/>
                  </a:cubicBezTo>
                  <a:cubicBezTo>
                    <a:pt x="50" y="22"/>
                    <a:pt x="47" y="36"/>
                    <a:pt x="38" y="43"/>
                  </a:cubicBezTo>
                  <a:cubicBezTo>
                    <a:pt x="28" y="50"/>
                    <a:pt x="14" y="48"/>
                    <a:pt x="7" y="38"/>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4" name="Freeform 342"/>
            <p:cNvSpPr/>
            <p:nvPr/>
          </p:nvSpPr>
          <p:spPr bwMode="auto">
            <a:xfrm>
              <a:off x="3843" y="1995"/>
              <a:ext cx="45" cy="44"/>
            </a:xfrm>
            <a:custGeom>
              <a:avLst/>
              <a:gdLst>
                <a:gd name="T0" fmla="*/ 7 w 50"/>
                <a:gd name="T1" fmla="*/ 38 h 50"/>
                <a:gd name="T2" fmla="*/ 12 w 50"/>
                <a:gd name="T3" fmla="*/ 7 h 50"/>
                <a:gd name="T4" fmla="*/ 43 w 50"/>
                <a:gd name="T5" fmla="*/ 12 h 50"/>
                <a:gd name="T6" fmla="*/ 38 w 50"/>
                <a:gd name="T7" fmla="*/ 43 h 50"/>
                <a:gd name="T8" fmla="*/ 7 w 50"/>
                <a:gd name="T9" fmla="*/ 38 h 50"/>
              </a:gdLst>
              <a:ahLst/>
              <a:cxnLst>
                <a:cxn ang="0">
                  <a:pos x="T0" y="T1"/>
                </a:cxn>
                <a:cxn ang="0">
                  <a:pos x="T2" y="T3"/>
                </a:cxn>
                <a:cxn ang="0">
                  <a:pos x="T4" y="T5"/>
                </a:cxn>
                <a:cxn ang="0">
                  <a:pos x="T6" y="T7"/>
                </a:cxn>
                <a:cxn ang="0">
                  <a:pos x="T8" y="T9"/>
                </a:cxn>
              </a:cxnLst>
              <a:rect l="0" t="0" r="r" b="b"/>
              <a:pathLst>
                <a:path w="50" h="50">
                  <a:moveTo>
                    <a:pt x="7" y="38"/>
                  </a:moveTo>
                  <a:cubicBezTo>
                    <a:pt x="0" y="28"/>
                    <a:pt x="2" y="14"/>
                    <a:pt x="12" y="7"/>
                  </a:cubicBezTo>
                  <a:cubicBezTo>
                    <a:pt x="22" y="0"/>
                    <a:pt x="35" y="2"/>
                    <a:pt x="43" y="12"/>
                  </a:cubicBezTo>
                  <a:cubicBezTo>
                    <a:pt x="50" y="22"/>
                    <a:pt x="47" y="36"/>
                    <a:pt x="38" y="43"/>
                  </a:cubicBezTo>
                  <a:cubicBezTo>
                    <a:pt x="28" y="50"/>
                    <a:pt x="14" y="48"/>
                    <a:pt x="7" y="38"/>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5" name="Freeform 343"/>
            <p:cNvSpPr/>
            <p:nvPr/>
          </p:nvSpPr>
          <p:spPr bwMode="auto">
            <a:xfrm>
              <a:off x="2573" y="2721"/>
              <a:ext cx="44" cy="44"/>
            </a:xfrm>
            <a:custGeom>
              <a:avLst/>
              <a:gdLst>
                <a:gd name="T0" fmla="*/ 7 w 50"/>
                <a:gd name="T1" fmla="*/ 38 h 50"/>
                <a:gd name="T2" fmla="*/ 12 w 50"/>
                <a:gd name="T3" fmla="*/ 7 h 50"/>
                <a:gd name="T4" fmla="*/ 43 w 50"/>
                <a:gd name="T5" fmla="*/ 12 h 50"/>
                <a:gd name="T6" fmla="*/ 38 w 50"/>
                <a:gd name="T7" fmla="*/ 43 h 50"/>
                <a:gd name="T8" fmla="*/ 7 w 50"/>
                <a:gd name="T9" fmla="*/ 38 h 50"/>
              </a:gdLst>
              <a:ahLst/>
              <a:cxnLst>
                <a:cxn ang="0">
                  <a:pos x="T0" y="T1"/>
                </a:cxn>
                <a:cxn ang="0">
                  <a:pos x="T2" y="T3"/>
                </a:cxn>
                <a:cxn ang="0">
                  <a:pos x="T4" y="T5"/>
                </a:cxn>
                <a:cxn ang="0">
                  <a:pos x="T6" y="T7"/>
                </a:cxn>
                <a:cxn ang="0">
                  <a:pos x="T8" y="T9"/>
                </a:cxn>
              </a:cxnLst>
              <a:rect l="0" t="0" r="r" b="b"/>
              <a:pathLst>
                <a:path w="50" h="50">
                  <a:moveTo>
                    <a:pt x="7" y="38"/>
                  </a:moveTo>
                  <a:cubicBezTo>
                    <a:pt x="0" y="28"/>
                    <a:pt x="2" y="15"/>
                    <a:pt x="12" y="7"/>
                  </a:cubicBezTo>
                  <a:cubicBezTo>
                    <a:pt x="22" y="0"/>
                    <a:pt x="36" y="3"/>
                    <a:pt x="43" y="12"/>
                  </a:cubicBezTo>
                  <a:cubicBezTo>
                    <a:pt x="50" y="22"/>
                    <a:pt x="48" y="36"/>
                    <a:pt x="38" y="43"/>
                  </a:cubicBezTo>
                  <a:cubicBezTo>
                    <a:pt x="28" y="50"/>
                    <a:pt x="14" y="48"/>
                    <a:pt x="7" y="38"/>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6" name="Freeform 344"/>
            <p:cNvSpPr/>
            <p:nvPr/>
          </p:nvSpPr>
          <p:spPr bwMode="auto">
            <a:xfrm>
              <a:off x="3390" y="2486"/>
              <a:ext cx="24" cy="24"/>
            </a:xfrm>
            <a:custGeom>
              <a:avLst/>
              <a:gdLst>
                <a:gd name="T0" fmla="*/ 3 w 27"/>
                <a:gd name="T1" fmla="*/ 20 h 27"/>
                <a:gd name="T2" fmla="*/ 6 w 27"/>
                <a:gd name="T3" fmla="*/ 4 h 27"/>
                <a:gd name="T4" fmla="*/ 23 w 27"/>
                <a:gd name="T5" fmla="*/ 6 h 27"/>
                <a:gd name="T6" fmla="*/ 20 w 27"/>
                <a:gd name="T7" fmla="*/ 23 h 27"/>
                <a:gd name="T8" fmla="*/ 3 w 27"/>
                <a:gd name="T9" fmla="*/ 20 h 27"/>
              </a:gdLst>
              <a:ahLst/>
              <a:cxnLst>
                <a:cxn ang="0">
                  <a:pos x="T0" y="T1"/>
                </a:cxn>
                <a:cxn ang="0">
                  <a:pos x="T2" y="T3"/>
                </a:cxn>
                <a:cxn ang="0">
                  <a:pos x="T4" y="T5"/>
                </a:cxn>
                <a:cxn ang="0">
                  <a:pos x="T6" y="T7"/>
                </a:cxn>
                <a:cxn ang="0">
                  <a:pos x="T8" y="T9"/>
                </a:cxn>
              </a:cxnLst>
              <a:rect l="0" t="0" r="r" b="b"/>
              <a:pathLst>
                <a:path w="27" h="27">
                  <a:moveTo>
                    <a:pt x="3" y="20"/>
                  </a:moveTo>
                  <a:cubicBezTo>
                    <a:pt x="0" y="15"/>
                    <a:pt x="1" y="7"/>
                    <a:pt x="6" y="4"/>
                  </a:cubicBezTo>
                  <a:cubicBezTo>
                    <a:pt x="11" y="0"/>
                    <a:pt x="19" y="1"/>
                    <a:pt x="23" y="6"/>
                  </a:cubicBezTo>
                  <a:cubicBezTo>
                    <a:pt x="27" y="12"/>
                    <a:pt x="25" y="19"/>
                    <a:pt x="20" y="23"/>
                  </a:cubicBezTo>
                  <a:cubicBezTo>
                    <a:pt x="15" y="27"/>
                    <a:pt x="7" y="26"/>
                    <a:pt x="3" y="20"/>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7" name="Freeform 345"/>
            <p:cNvSpPr/>
            <p:nvPr/>
          </p:nvSpPr>
          <p:spPr bwMode="auto">
            <a:xfrm>
              <a:off x="2652" y="2758"/>
              <a:ext cx="24" cy="24"/>
            </a:xfrm>
            <a:custGeom>
              <a:avLst/>
              <a:gdLst>
                <a:gd name="T0" fmla="*/ 4 w 27"/>
                <a:gd name="T1" fmla="*/ 20 h 27"/>
                <a:gd name="T2" fmla="*/ 7 w 27"/>
                <a:gd name="T3" fmla="*/ 4 h 27"/>
                <a:gd name="T4" fmla="*/ 23 w 27"/>
                <a:gd name="T5" fmla="*/ 6 h 27"/>
                <a:gd name="T6" fmla="*/ 21 w 27"/>
                <a:gd name="T7" fmla="*/ 23 h 27"/>
                <a:gd name="T8" fmla="*/ 4 w 27"/>
                <a:gd name="T9" fmla="*/ 20 h 27"/>
              </a:gdLst>
              <a:ahLst/>
              <a:cxnLst>
                <a:cxn ang="0">
                  <a:pos x="T0" y="T1"/>
                </a:cxn>
                <a:cxn ang="0">
                  <a:pos x="T2" y="T3"/>
                </a:cxn>
                <a:cxn ang="0">
                  <a:pos x="T4" y="T5"/>
                </a:cxn>
                <a:cxn ang="0">
                  <a:pos x="T6" y="T7"/>
                </a:cxn>
                <a:cxn ang="0">
                  <a:pos x="T8" y="T9"/>
                </a:cxn>
              </a:cxnLst>
              <a:rect l="0" t="0" r="r" b="b"/>
              <a:pathLst>
                <a:path w="27" h="27">
                  <a:moveTo>
                    <a:pt x="4" y="20"/>
                  </a:moveTo>
                  <a:cubicBezTo>
                    <a:pt x="0" y="15"/>
                    <a:pt x="1" y="7"/>
                    <a:pt x="7" y="4"/>
                  </a:cubicBezTo>
                  <a:cubicBezTo>
                    <a:pt x="12" y="0"/>
                    <a:pt x="20" y="1"/>
                    <a:pt x="23" y="6"/>
                  </a:cubicBezTo>
                  <a:cubicBezTo>
                    <a:pt x="27" y="12"/>
                    <a:pt x="26" y="19"/>
                    <a:pt x="21" y="23"/>
                  </a:cubicBezTo>
                  <a:cubicBezTo>
                    <a:pt x="15" y="27"/>
                    <a:pt x="8" y="26"/>
                    <a:pt x="4" y="20"/>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8" name="Freeform 346"/>
            <p:cNvSpPr/>
            <p:nvPr/>
          </p:nvSpPr>
          <p:spPr bwMode="auto">
            <a:xfrm>
              <a:off x="1971" y="2244"/>
              <a:ext cx="42" cy="42"/>
            </a:xfrm>
            <a:custGeom>
              <a:avLst/>
              <a:gdLst>
                <a:gd name="T0" fmla="*/ 21 w 47"/>
                <a:gd name="T1" fmla="*/ 1 h 47"/>
                <a:gd name="T2" fmla="*/ 45 w 47"/>
                <a:gd name="T3" fmla="*/ 20 h 47"/>
                <a:gd name="T4" fmla="*/ 26 w 47"/>
                <a:gd name="T5" fmla="*/ 45 h 47"/>
                <a:gd name="T6" fmla="*/ 2 w 47"/>
                <a:gd name="T7" fmla="*/ 26 h 47"/>
                <a:gd name="T8" fmla="*/ 21 w 47"/>
                <a:gd name="T9" fmla="*/ 1 h 47"/>
              </a:gdLst>
              <a:ahLst/>
              <a:cxnLst>
                <a:cxn ang="0">
                  <a:pos x="T0" y="T1"/>
                </a:cxn>
                <a:cxn ang="0">
                  <a:pos x="T2" y="T3"/>
                </a:cxn>
                <a:cxn ang="0">
                  <a:pos x="T4" y="T5"/>
                </a:cxn>
                <a:cxn ang="0">
                  <a:pos x="T6" y="T7"/>
                </a:cxn>
                <a:cxn ang="0">
                  <a:pos x="T8" y="T9"/>
                </a:cxn>
              </a:cxnLst>
              <a:rect l="0" t="0" r="r" b="b"/>
              <a:pathLst>
                <a:path w="47" h="47">
                  <a:moveTo>
                    <a:pt x="21" y="1"/>
                  </a:moveTo>
                  <a:cubicBezTo>
                    <a:pt x="33" y="0"/>
                    <a:pt x="44" y="8"/>
                    <a:pt x="45" y="20"/>
                  </a:cubicBezTo>
                  <a:cubicBezTo>
                    <a:pt x="47" y="32"/>
                    <a:pt x="38" y="43"/>
                    <a:pt x="26" y="45"/>
                  </a:cubicBezTo>
                  <a:cubicBezTo>
                    <a:pt x="14" y="47"/>
                    <a:pt x="3" y="38"/>
                    <a:pt x="2" y="26"/>
                  </a:cubicBezTo>
                  <a:cubicBezTo>
                    <a:pt x="0" y="14"/>
                    <a:pt x="9" y="3"/>
                    <a:pt x="21" y="1"/>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9" name="Freeform 347"/>
            <p:cNvSpPr/>
            <p:nvPr/>
          </p:nvSpPr>
          <p:spPr bwMode="auto">
            <a:xfrm>
              <a:off x="1855" y="1286"/>
              <a:ext cx="22" cy="22"/>
            </a:xfrm>
            <a:custGeom>
              <a:avLst/>
              <a:gdLst>
                <a:gd name="T0" fmla="*/ 11 w 25"/>
                <a:gd name="T1" fmla="*/ 1 h 25"/>
                <a:gd name="T2" fmla="*/ 24 w 25"/>
                <a:gd name="T3" fmla="*/ 11 h 25"/>
                <a:gd name="T4" fmla="*/ 14 w 25"/>
                <a:gd name="T5" fmla="*/ 24 h 25"/>
                <a:gd name="T6" fmla="*/ 1 w 25"/>
                <a:gd name="T7" fmla="*/ 14 h 25"/>
                <a:gd name="T8" fmla="*/ 11 w 25"/>
                <a:gd name="T9" fmla="*/ 1 h 25"/>
              </a:gdLst>
              <a:ahLst/>
              <a:cxnLst>
                <a:cxn ang="0">
                  <a:pos x="T0" y="T1"/>
                </a:cxn>
                <a:cxn ang="0">
                  <a:pos x="T2" y="T3"/>
                </a:cxn>
                <a:cxn ang="0">
                  <a:pos x="T4" y="T5"/>
                </a:cxn>
                <a:cxn ang="0">
                  <a:pos x="T6" y="T7"/>
                </a:cxn>
                <a:cxn ang="0">
                  <a:pos x="T8" y="T9"/>
                </a:cxn>
              </a:cxnLst>
              <a:rect l="0" t="0" r="r" b="b"/>
              <a:pathLst>
                <a:path w="25" h="25">
                  <a:moveTo>
                    <a:pt x="11" y="1"/>
                  </a:moveTo>
                  <a:cubicBezTo>
                    <a:pt x="17" y="0"/>
                    <a:pt x="23" y="4"/>
                    <a:pt x="24" y="11"/>
                  </a:cubicBezTo>
                  <a:cubicBezTo>
                    <a:pt x="25" y="18"/>
                    <a:pt x="20" y="24"/>
                    <a:pt x="14" y="24"/>
                  </a:cubicBezTo>
                  <a:cubicBezTo>
                    <a:pt x="7" y="25"/>
                    <a:pt x="1" y="21"/>
                    <a:pt x="1" y="14"/>
                  </a:cubicBezTo>
                  <a:cubicBezTo>
                    <a:pt x="0" y="8"/>
                    <a:pt x="4" y="2"/>
                    <a:pt x="11" y="1"/>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20" name="Freeform 348"/>
            <p:cNvSpPr/>
            <p:nvPr/>
          </p:nvSpPr>
          <p:spPr bwMode="auto">
            <a:xfrm>
              <a:off x="1858" y="1857"/>
              <a:ext cx="22" cy="23"/>
            </a:xfrm>
            <a:custGeom>
              <a:avLst/>
              <a:gdLst>
                <a:gd name="T0" fmla="*/ 11 w 25"/>
                <a:gd name="T1" fmla="*/ 0 h 25"/>
                <a:gd name="T2" fmla="*/ 24 w 25"/>
                <a:gd name="T3" fmla="*/ 11 h 25"/>
                <a:gd name="T4" fmla="*/ 14 w 25"/>
                <a:gd name="T5" fmla="*/ 24 h 25"/>
                <a:gd name="T6" fmla="*/ 0 w 25"/>
                <a:gd name="T7" fmla="*/ 14 h 25"/>
                <a:gd name="T8" fmla="*/ 11 w 25"/>
                <a:gd name="T9" fmla="*/ 0 h 25"/>
              </a:gdLst>
              <a:ahLst/>
              <a:cxnLst>
                <a:cxn ang="0">
                  <a:pos x="T0" y="T1"/>
                </a:cxn>
                <a:cxn ang="0">
                  <a:pos x="T2" y="T3"/>
                </a:cxn>
                <a:cxn ang="0">
                  <a:pos x="T4" y="T5"/>
                </a:cxn>
                <a:cxn ang="0">
                  <a:pos x="T6" y="T7"/>
                </a:cxn>
                <a:cxn ang="0">
                  <a:pos x="T8" y="T9"/>
                </a:cxn>
              </a:cxnLst>
              <a:rect l="0" t="0" r="r" b="b"/>
              <a:pathLst>
                <a:path w="25" h="25">
                  <a:moveTo>
                    <a:pt x="11" y="0"/>
                  </a:moveTo>
                  <a:cubicBezTo>
                    <a:pt x="17" y="0"/>
                    <a:pt x="23" y="4"/>
                    <a:pt x="24" y="11"/>
                  </a:cubicBezTo>
                  <a:cubicBezTo>
                    <a:pt x="25" y="17"/>
                    <a:pt x="20" y="23"/>
                    <a:pt x="14" y="24"/>
                  </a:cubicBezTo>
                  <a:cubicBezTo>
                    <a:pt x="7" y="25"/>
                    <a:pt x="1" y="20"/>
                    <a:pt x="0" y="14"/>
                  </a:cubicBezTo>
                  <a:cubicBezTo>
                    <a:pt x="0" y="7"/>
                    <a:pt x="4" y="1"/>
                    <a:pt x="11" y="0"/>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21" name="Freeform 349"/>
            <p:cNvSpPr/>
            <p:nvPr/>
          </p:nvSpPr>
          <p:spPr bwMode="auto">
            <a:xfrm>
              <a:off x="2858" y="550"/>
              <a:ext cx="43" cy="43"/>
            </a:xfrm>
            <a:custGeom>
              <a:avLst/>
              <a:gdLst>
                <a:gd name="T0" fmla="*/ 11 w 49"/>
                <a:gd name="T1" fmla="*/ 7 h 49"/>
                <a:gd name="T2" fmla="*/ 42 w 49"/>
                <a:gd name="T3" fmla="*/ 11 h 49"/>
                <a:gd name="T4" fmla="*/ 38 w 49"/>
                <a:gd name="T5" fmla="*/ 42 h 49"/>
                <a:gd name="T6" fmla="*/ 7 w 49"/>
                <a:gd name="T7" fmla="*/ 38 h 49"/>
                <a:gd name="T8" fmla="*/ 11 w 49"/>
                <a:gd name="T9" fmla="*/ 7 h 49"/>
              </a:gdLst>
              <a:ahLst/>
              <a:cxnLst>
                <a:cxn ang="0">
                  <a:pos x="T0" y="T1"/>
                </a:cxn>
                <a:cxn ang="0">
                  <a:pos x="T2" y="T3"/>
                </a:cxn>
                <a:cxn ang="0">
                  <a:pos x="T4" y="T5"/>
                </a:cxn>
                <a:cxn ang="0">
                  <a:pos x="T6" y="T7"/>
                </a:cxn>
                <a:cxn ang="0">
                  <a:pos x="T8" y="T9"/>
                </a:cxn>
              </a:cxnLst>
              <a:rect l="0" t="0" r="r" b="b"/>
              <a:pathLst>
                <a:path w="49" h="49">
                  <a:moveTo>
                    <a:pt x="11" y="7"/>
                  </a:moveTo>
                  <a:cubicBezTo>
                    <a:pt x="21" y="0"/>
                    <a:pt x="34" y="1"/>
                    <a:pt x="42" y="11"/>
                  </a:cubicBezTo>
                  <a:cubicBezTo>
                    <a:pt x="49" y="21"/>
                    <a:pt x="47" y="35"/>
                    <a:pt x="38" y="42"/>
                  </a:cubicBezTo>
                  <a:cubicBezTo>
                    <a:pt x="28" y="49"/>
                    <a:pt x="14" y="47"/>
                    <a:pt x="7" y="38"/>
                  </a:cubicBezTo>
                  <a:cubicBezTo>
                    <a:pt x="0" y="28"/>
                    <a:pt x="1" y="14"/>
                    <a:pt x="11" y="7"/>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22" name="Freeform 350"/>
            <p:cNvSpPr/>
            <p:nvPr/>
          </p:nvSpPr>
          <p:spPr bwMode="auto">
            <a:xfrm>
              <a:off x="2915" y="614"/>
              <a:ext cx="22" cy="23"/>
            </a:xfrm>
            <a:custGeom>
              <a:avLst/>
              <a:gdLst>
                <a:gd name="T0" fmla="*/ 11 w 25"/>
                <a:gd name="T1" fmla="*/ 1 h 26"/>
                <a:gd name="T2" fmla="*/ 24 w 25"/>
                <a:gd name="T3" fmla="*/ 11 h 26"/>
                <a:gd name="T4" fmla="*/ 14 w 25"/>
                <a:gd name="T5" fmla="*/ 25 h 26"/>
                <a:gd name="T6" fmla="*/ 1 w 25"/>
                <a:gd name="T7" fmla="*/ 14 h 26"/>
                <a:gd name="T8" fmla="*/ 11 w 25"/>
                <a:gd name="T9" fmla="*/ 1 h 26"/>
              </a:gdLst>
              <a:ahLst/>
              <a:cxnLst>
                <a:cxn ang="0">
                  <a:pos x="T0" y="T1"/>
                </a:cxn>
                <a:cxn ang="0">
                  <a:pos x="T2" y="T3"/>
                </a:cxn>
                <a:cxn ang="0">
                  <a:pos x="T4" y="T5"/>
                </a:cxn>
                <a:cxn ang="0">
                  <a:pos x="T6" y="T7"/>
                </a:cxn>
                <a:cxn ang="0">
                  <a:pos x="T8" y="T9"/>
                </a:cxn>
              </a:cxnLst>
              <a:rect l="0" t="0" r="r" b="b"/>
              <a:pathLst>
                <a:path w="25" h="26">
                  <a:moveTo>
                    <a:pt x="11" y="1"/>
                  </a:moveTo>
                  <a:cubicBezTo>
                    <a:pt x="18" y="0"/>
                    <a:pt x="24" y="5"/>
                    <a:pt x="24" y="11"/>
                  </a:cubicBezTo>
                  <a:cubicBezTo>
                    <a:pt x="25" y="18"/>
                    <a:pt x="21" y="24"/>
                    <a:pt x="14" y="25"/>
                  </a:cubicBezTo>
                  <a:cubicBezTo>
                    <a:pt x="8" y="26"/>
                    <a:pt x="2" y="21"/>
                    <a:pt x="1" y="14"/>
                  </a:cubicBezTo>
                  <a:cubicBezTo>
                    <a:pt x="0" y="8"/>
                    <a:pt x="4" y="2"/>
                    <a:pt x="11" y="1"/>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23" name="Freeform 351"/>
            <p:cNvSpPr/>
            <p:nvPr/>
          </p:nvSpPr>
          <p:spPr bwMode="auto">
            <a:xfrm>
              <a:off x="3581" y="2420"/>
              <a:ext cx="24" cy="24"/>
            </a:xfrm>
            <a:custGeom>
              <a:avLst/>
              <a:gdLst>
                <a:gd name="T0" fmla="*/ 3 w 27"/>
                <a:gd name="T1" fmla="*/ 21 h 27"/>
                <a:gd name="T2" fmla="*/ 6 w 27"/>
                <a:gd name="T3" fmla="*/ 4 h 27"/>
                <a:gd name="T4" fmla="*/ 23 w 27"/>
                <a:gd name="T5" fmla="*/ 7 h 27"/>
                <a:gd name="T6" fmla="*/ 20 w 27"/>
                <a:gd name="T7" fmla="*/ 23 h 27"/>
                <a:gd name="T8" fmla="*/ 3 w 27"/>
                <a:gd name="T9" fmla="*/ 21 h 27"/>
              </a:gdLst>
              <a:ahLst/>
              <a:cxnLst>
                <a:cxn ang="0">
                  <a:pos x="T0" y="T1"/>
                </a:cxn>
                <a:cxn ang="0">
                  <a:pos x="T2" y="T3"/>
                </a:cxn>
                <a:cxn ang="0">
                  <a:pos x="T4" y="T5"/>
                </a:cxn>
                <a:cxn ang="0">
                  <a:pos x="T6" y="T7"/>
                </a:cxn>
                <a:cxn ang="0">
                  <a:pos x="T8" y="T9"/>
                </a:cxn>
              </a:cxnLst>
              <a:rect l="0" t="0" r="r" b="b"/>
              <a:pathLst>
                <a:path w="27" h="27">
                  <a:moveTo>
                    <a:pt x="3" y="21"/>
                  </a:moveTo>
                  <a:cubicBezTo>
                    <a:pt x="0" y="15"/>
                    <a:pt x="1" y="8"/>
                    <a:pt x="6" y="4"/>
                  </a:cubicBezTo>
                  <a:cubicBezTo>
                    <a:pt x="11" y="0"/>
                    <a:pt x="19" y="1"/>
                    <a:pt x="23" y="7"/>
                  </a:cubicBezTo>
                  <a:cubicBezTo>
                    <a:pt x="27" y="12"/>
                    <a:pt x="25" y="20"/>
                    <a:pt x="20" y="23"/>
                  </a:cubicBezTo>
                  <a:cubicBezTo>
                    <a:pt x="15" y="27"/>
                    <a:pt x="7" y="26"/>
                    <a:pt x="3" y="21"/>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24" name="Freeform 352"/>
            <p:cNvSpPr/>
            <p:nvPr/>
          </p:nvSpPr>
          <p:spPr bwMode="auto">
            <a:xfrm>
              <a:off x="3810" y="2067"/>
              <a:ext cx="24" cy="24"/>
            </a:xfrm>
            <a:custGeom>
              <a:avLst/>
              <a:gdLst>
                <a:gd name="T0" fmla="*/ 3 w 27"/>
                <a:gd name="T1" fmla="*/ 21 h 27"/>
                <a:gd name="T2" fmla="*/ 6 w 27"/>
                <a:gd name="T3" fmla="*/ 4 h 27"/>
                <a:gd name="T4" fmla="*/ 23 w 27"/>
                <a:gd name="T5" fmla="*/ 7 h 27"/>
                <a:gd name="T6" fmla="*/ 20 w 27"/>
                <a:gd name="T7" fmla="*/ 23 h 27"/>
                <a:gd name="T8" fmla="*/ 3 w 27"/>
                <a:gd name="T9" fmla="*/ 21 h 27"/>
              </a:gdLst>
              <a:ahLst/>
              <a:cxnLst>
                <a:cxn ang="0">
                  <a:pos x="T0" y="T1"/>
                </a:cxn>
                <a:cxn ang="0">
                  <a:pos x="T2" y="T3"/>
                </a:cxn>
                <a:cxn ang="0">
                  <a:pos x="T4" y="T5"/>
                </a:cxn>
                <a:cxn ang="0">
                  <a:pos x="T6" y="T7"/>
                </a:cxn>
                <a:cxn ang="0">
                  <a:pos x="T8" y="T9"/>
                </a:cxn>
              </a:cxnLst>
              <a:rect l="0" t="0" r="r" b="b"/>
              <a:pathLst>
                <a:path w="27" h="27">
                  <a:moveTo>
                    <a:pt x="3" y="21"/>
                  </a:moveTo>
                  <a:cubicBezTo>
                    <a:pt x="0" y="15"/>
                    <a:pt x="1" y="8"/>
                    <a:pt x="6" y="4"/>
                  </a:cubicBezTo>
                  <a:cubicBezTo>
                    <a:pt x="11" y="0"/>
                    <a:pt x="19" y="1"/>
                    <a:pt x="23" y="7"/>
                  </a:cubicBezTo>
                  <a:cubicBezTo>
                    <a:pt x="27" y="12"/>
                    <a:pt x="25" y="19"/>
                    <a:pt x="20" y="23"/>
                  </a:cubicBezTo>
                  <a:cubicBezTo>
                    <a:pt x="15" y="27"/>
                    <a:pt x="7" y="26"/>
                    <a:pt x="3" y="21"/>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25" name="Freeform 353"/>
            <p:cNvSpPr/>
            <p:nvPr/>
          </p:nvSpPr>
          <p:spPr bwMode="auto">
            <a:xfrm>
              <a:off x="2225" y="491"/>
              <a:ext cx="24" cy="25"/>
            </a:xfrm>
            <a:custGeom>
              <a:avLst/>
              <a:gdLst>
                <a:gd name="T0" fmla="*/ 6 w 27"/>
                <a:gd name="T1" fmla="*/ 4 h 28"/>
                <a:gd name="T2" fmla="*/ 23 w 27"/>
                <a:gd name="T3" fmla="*/ 7 h 28"/>
                <a:gd name="T4" fmla="*/ 21 w 27"/>
                <a:gd name="T5" fmla="*/ 24 h 28"/>
                <a:gd name="T6" fmla="*/ 4 w 27"/>
                <a:gd name="T7" fmla="*/ 21 h 28"/>
                <a:gd name="T8" fmla="*/ 6 w 27"/>
                <a:gd name="T9" fmla="*/ 4 h 28"/>
              </a:gdLst>
              <a:ahLst/>
              <a:cxnLst>
                <a:cxn ang="0">
                  <a:pos x="T0" y="T1"/>
                </a:cxn>
                <a:cxn ang="0">
                  <a:pos x="T2" y="T3"/>
                </a:cxn>
                <a:cxn ang="0">
                  <a:pos x="T4" y="T5"/>
                </a:cxn>
                <a:cxn ang="0">
                  <a:pos x="T6" y="T7"/>
                </a:cxn>
                <a:cxn ang="0">
                  <a:pos x="T8" y="T9"/>
                </a:cxn>
              </a:cxnLst>
              <a:rect l="0" t="0" r="r" b="b"/>
              <a:pathLst>
                <a:path w="27" h="28">
                  <a:moveTo>
                    <a:pt x="6" y="4"/>
                  </a:moveTo>
                  <a:cubicBezTo>
                    <a:pt x="11" y="0"/>
                    <a:pt x="19" y="1"/>
                    <a:pt x="23" y="7"/>
                  </a:cubicBezTo>
                  <a:cubicBezTo>
                    <a:pt x="27" y="12"/>
                    <a:pt x="26" y="20"/>
                    <a:pt x="21" y="24"/>
                  </a:cubicBezTo>
                  <a:cubicBezTo>
                    <a:pt x="15" y="28"/>
                    <a:pt x="8" y="27"/>
                    <a:pt x="4" y="21"/>
                  </a:cubicBezTo>
                  <a:cubicBezTo>
                    <a:pt x="0" y="16"/>
                    <a:pt x="1" y="9"/>
                    <a:pt x="6" y="4"/>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Ovr>
    <a:masterClrMapping/>
  </p:clrMapOvr>
  <p:transition spd="slow">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文本框 6"/>
          <p:cNvSpPr txBox="1">
            <a:spLocks noChangeArrowheads="1"/>
          </p:cNvSpPr>
          <p:nvPr/>
        </p:nvSpPr>
        <p:spPr bwMode="auto">
          <a:xfrm>
            <a:off x="3996361" y="232784"/>
            <a:ext cx="115127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fontAlgn="base">
              <a:spcBef>
                <a:spcPct val="0"/>
              </a:spcBef>
              <a:spcAft>
                <a:spcPct val="0"/>
              </a:spcAft>
              <a:defRPr/>
            </a:pPr>
            <a:r>
              <a:rPr lang="en-US" altLang="zh-CN" sz="1400">
                <a:solidFill>
                  <a:srgbClr val="E1775D"/>
                </a:solidFill>
                <a:latin typeface="Arial" panose="020B0604020202020204"/>
                <a:ea typeface="方正兰亭黑_GBK"/>
              </a:rPr>
              <a:t>04.</a:t>
            </a:r>
            <a:r>
              <a:rPr lang="zh-CN" altLang="en-US" sz="1400">
                <a:solidFill>
                  <a:srgbClr val="E1775D"/>
                </a:solidFill>
                <a:latin typeface="Arial" panose="020B0604020202020204"/>
                <a:ea typeface="方正兰亭黑_GBK"/>
              </a:rPr>
              <a:t>论文总结</a:t>
            </a:r>
          </a:p>
        </p:txBody>
      </p:sp>
      <p:sp>
        <p:nvSpPr>
          <p:cNvPr id="91" name="文本框 6"/>
          <p:cNvSpPr txBox="1">
            <a:spLocks noChangeArrowheads="1"/>
          </p:cNvSpPr>
          <p:nvPr/>
        </p:nvSpPr>
        <p:spPr bwMode="auto">
          <a:xfrm>
            <a:off x="2956012" y="485966"/>
            <a:ext cx="3231975"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fontAlgn="base">
              <a:spcBef>
                <a:spcPct val="0"/>
              </a:spcBef>
              <a:spcAft>
                <a:spcPct val="0"/>
              </a:spcAft>
              <a:defRPr/>
            </a:pPr>
            <a:r>
              <a:rPr lang="en-US" altLang="zh-CN" sz="1050">
                <a:solidFill>
                  <a:prstClr val="black">
                    <a:lumMod val="75000"/>
                    <a:lumOff val="25000"/>
                  </a:prstClr>
                </a:solidFill>
                <a:latin typeface="Calibri Light" panose="020F0302020204030204"/>
                <a:ea typeface="方正兰亭黑_GBK"/>
              </a:rPr>
              <a:t>Lorem ipsum dolor sit amet, consectetuer adipiscing elit</a:t>
            </a:r>
            <a:endParaRPr lang="zh-CN" altLang="en-US" sz="1050">
              <a:solidFill>
                <a:prstClr val="black">
                  <a:lumMod val="75000"/>
                  <a:lumOff val="25000"/>
                </a:prstClr>
              </a:solidFill>
              <a:latin typeface="Calibri Light" panose="020F0302020204030204"/>
              <a:ea typeface="方正兰亭黑_GBK"/>
            </a:endParaRPr>
          </a:p>
        </p:txBody>
      </p:sp>
      <p:grpSp>
        <p:nvGrpSpPr>
          <p:cNvPr id="92" name="组合 91"/>
          <p:cNvGrpSpPr/>
          <p:nvPr/>
        </p:nvGrpSpPr>
        <p:grpSpPr>
          <a:xfrm flipV="1">
            <a:off x="4341998" y="793743"/>
            <a:ext cx="460002" cy="52514"/>
            <a:chOff x="6435723" y="-1272091"/>
            <a:chExt cx="1793876" cy="204788"/>
          </a:xfrm>
        </p:grpSpPr>
        <p:sp>
          <p:nvSpPr>
            <p:cNvPr id="93" name="椭圆 92"/>
            <p:cNvSpPr/>
            <p:nvPr/>
          </p:nvSpPr>
          <p:spPr>
            <a:xfrm>
              <a:off x="6435723" y="-1272091"/>
              <a:ext cx="204788" cy="20478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00" name="椭圆 99"/>
            <p:cNvSpPr/>
            <p:nvPr/>
          </p:nvSpPr>
          <p:spPr>
            <a:xfrm>
              <a:off x="6753541" y="-1272091"/>
              <a:ext cx="204788" cy="20478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01" name="椭圆 100"/>
            <p:cNvSpPr/>
            <p:nvPr/>
          </p:nvSpPr>
          <p:spPr>
            <a:xfrm>
              <a:off x="7071359" y="-1272091"/>
              <a:ext cx="204788" cy="20478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02" name="椭圆 101"/>
            <p:cNvSpPr/>
            <p:nvPr/>
          </p:nvSpPr>
          <p:spPr>
            <a:xfrm>
              <a:off x="7389177" y="-1272091"/>
              <a:ext cx="204788" cy="20478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03" name="椭圆 102"/>
            <p:cNvSpPr/>
            <p:nvPr/>
          </p:nvSpPr>
          <p:spPr>
            <a:xfrm>
              <a:off x="7706995" y="-1272091"/>
              <a:ext cx="204788" cy="20478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04" name="椭圆 103"/>
            <p:cNvSpPr/>
            <p:nvPr/>
          </p:nvSpPr>
          <p:spPr>
            <a:xfrm>
              <a:off x="8024811" y="-1272091"/>
              <a:ext cx="204788" cy="204788"/>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30" name="椭圆 29"/>
          <p:cNvSpPr/>
          <p:nvPr/>
        </p:nvSpPr>
        <p:spPr>
          <a:xfrm>
            <a:off x="1136256" y="3223460"/>
            <a:ext cx="1112003" cy="111200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圆角矩形 1"/>
          <p:cNvSpPr/>
          <p:nvPr/>
        </p:nvSpPr>
        <p:spPr>
          <a:xfrm>
            <a:off x="1004522" y="3155654"/>
            <a:ext cx="7167966" cy="1247616"/>
          </a:xfrm>
          <a:prstGeom prst="roundRect">
            <a:avLst>
              <a:gd name="adj" fmla="val 50000"/>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椭圆 31"/>
          <p:cNvSpPr/>
          <p:nvPr/>
        </p:nvSpPr>
        <p:spPr>
          <a:xfrm>
            <a:off x="1136256" y="1477282"/>
            <a:ext cx="1112003" cy="1112003"/>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圆角矩形 35"/>
          <p:cNvSpPr/>
          <p:nvPr/>
        </p:nvSpPr>
        <p:spPr>
          <a:xfrm>
            <a:off x="1004522" y="1409476"/>
            <a:ext cx="7167966" cy="1247616"/>
          </a:xfrm>
          <a:prstGeom prst="roundRect">
            <a:avLst>
              <a:gd name="adj" fmla="val 50000"/>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矩形 36" descr="e7d195523061f1c09e9d68d7cf438b91ef959ecb14fc25d26BBA7F7DBC18E55DFF4014AF651F0BF2569D4B6C1DA7F1A4683A481403BD872FC687266AD13265C1DE7C373772FD8728ABDD69ADD03BFF5BE2862BC891DBB79EEBC94C9DFDC16E046D6941B99547B168C9310459A6A36518BEA3402FB7A878504F0D6FA8AE2C1ACFBFE35F9F679CA70F919E73C0EC9AE042"/>
          <p:cNvSpPr/>
          <p:nvPr/>
        </p:nvSpPr>
        <p:spPr bwMode="auto">
          <a:xfrm>
            <a:off x="2379993" y="1489068"/>
            <a:ext cx="1005403" cy="338554"/>
          </a:xfrm>
          <a:prstGeom prst="rect">
            <a:avLst/>
          </a:prstGeom>
          <a:noFill/>
        </p:spPr>
        <p:txBody>
          <a:bodyPr wrap="none">
            <a:spAutoFit/>
          </a:bodyPr>
          <a:lstStyle/>
          <a:p>
            <a:pPr>
              <a:defRPr/>
            </a:pPr>
            <a:r>
              <a:rPr lang="zh-CN" altLang="en-US" sz="1600" kern="100">
                <a:solidFill>
                  <a:schemeClr val="accent3"/>
                </a:solidFill>
                <a:latin typeface="微软雅黑" panose="020B0503020204020204" charset="-122"/>
                <a:ea typeface="微软雅黑" panose="020B0503020204020204" charset="-122"/>
                <a:cs typeface="Times New Roman" panose="02020603050405020304" pitchFamily="18" charset="0"/>
              </a:rPr>
              <a:t>亮点之处</a:t>
            </a:r>
          </a:p>
        </p:txBody>
      </p:sp>
      <p:sp>
        <p:nvSpPr>
          <p:cNvPr id="38" name="矩形 37" descr="e7d195523061f1c09e9d68d7cf438b91ef959ecb14fc25d26BBA7F7DBC18E55DFF4014AF651F0BF2569D4B6C1DA7F1A4683A481403BD872FC687266AD13265C1DE7C373772FD8728ABDD69ADD03BFF5BE2862BC891DBB79EEBC94C9DFDC16E046D6941B99547B168C9310459A6A36518BEA3402FB7A878504F0D6FA8AE2C1ACFBFE35F9F679CA70F919E73C0EC9AE042"/>
          <p:cNvSpPr/>
          <p:nvPr/>
        </p:nvSpPr>
        <p:spPr>
          <a:xfrm>
            <a:off x="2379993" y="1827622"/>
            <a:ext cx="5555139" cy="794385"/>
          </a:xfrm>
          <a:prstGeom prst="rect">
            <a:avLst/>
          </a:prstGeom>
        </p:spPr>
        <p:txBody>
          <a:bodyPr wrap="square">
            <a:spAutoFit/>
          </a:bodyPr>
          <a:lstStyle/>
          <a:p>
            <a:pPr>
              <a:lnSpc>
                <a:spcPct val="150000"/>
              </a:lnSpc>
            </a:pPr>
            <a:r>
              <a:rPr lang="en-US" altLang="zh-CN" sz="1050">
                <a:solidFill>
                  <a:schemeClr val="tx1">
                    <a:lumMod val="85000"/>
                    <a:lumOff val="15000"/>
                  </a:schemeClr>
                </a:solidFill>
              </a:rPr>
              <a:t>Lorem ipsum dolor sit amet, consectetur adipiscing elit. Donec luctus nibh sit amet sem vulputate venenatis bibendum orci pulvinar. Lorem ipsum dolor sit amet, consectetur adipiscing elit. Donec luctus nibh sit amet sem vulputate venenatis bibendum orci pulvinar. </a:t>
            </a:r>
          </a:p>
        </p:txBody>
      </p:sp>
      <p:cxnSp>
        <p:nvCxnSpPr>
          <p:cNvPr id="39" name="直接连接符 38" descr="e7d195523061f1c09e9d68d7cf438b91ef959ecb14fc25d26BBA7F7DBC18E55DFF4014AF651F0BF2569D4B6C1DA7F1A4683A481403BD872FC687266AD13265C1DE7C373772FD8728ABDD69ADD03BFF5BE2862BC891DBB79EEBC94C9DFDC16E046D6941B99547B168C9310459A6A36518BEA3402FB7A878504F0D6FA8AE2C1ACFBFE35F9F679CA70F919E73C0EC9AE042"/>
          <p:cNvCxnSpPr/>
          <p:nvPr/>
        </p:nvCxnSpPr>
        <p:spPr>
          <a:xfrm>
            <a:off x="2491961" y="1871055"/>
            <a:ext cx="182332" cy="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40" name="矩形 39" descr="e7d195523061f1c09e9d68d7cf438b91ef959ecb14fc25d26BBA7F7DBC18E55DFF4014AF651F0BF2569D4B6C1DA7F1A4683A481403BD872FC687266AD13265C1DE7C373772FD8728ABDD69ADD03BFF5BE2862BC891DBB79EEBC94C9DFDC16E046D6941B99547B168C9310459A6A36518BEA3402FB7A878504F0D6FA8AE2C1ACFBFE35F9F679CA70F919E73C0EC9AE042"/>
          <p:cNvSpPr/>
          <p:nvPr/>
        </p:nvSpPr>
        <p:spPr bwMode="auto">
          <a:xfrm>
            <a:off x="2379993" y="3220311"/>
            <a:ext cx="1005403" cy="338554"/>
          </a:xfrm>
          <a:prstGeom prst="rect">
            <a:avLst/>
          </a:prstGeom>
          <a:noFill/>
        </p:spPr>
        <p:txBody>
          <a:bodyPr wrap="none">
            <a:spAutoFit/>
          </a:bodyPr>
          <a:lstStyle/>
          <a:p>
            <a:pPr>
              <a:defRPr/>
            </a:pPr>
            <a:r>
              <a:rPr lang="zh-CN" altLang="en-US" sz="1600" kern="100">
                <a:solidFill>
                  <a:schemeClr val="accent1"/>
                </a:solidFill>
                <a:latin typeface="微软雅黑" panose="020B0503020204020204" charset="-122"/>
                <a:ea typeface="微软雅黑" panose="020B0503020204020204" charset="-122"/>
                <a:cs typeface="Times New Roman" panose="02020603050405020304" pitchFamily="18" charset="0"/>
              </a:rPr>
              <a:t>不足之处</a:t>
            </a:r>
          </a:p>
        </p:txBody>
      </p:sp>
      <p:sp>
        <p:nvSpPr>
          <p:cNvPr id="41" name="矩形 40" descr="e7d195523061f1c09e9d68d7cf438b91ef959ecb14fc25d26BBA7F7DBC18E55DFF4014AF651F0BF2569D4B6C1DA7F1A4683A481403BD872FC687266AD13265C1DE7C373772FD8728ABDD69ADD03BFF5BE2862BC891DBB79EEBC94C9DFDC16E046D6941B99547B168C9310459A6A36518BEA3402FB7A878504F0D6FA8AE2C1ACFBFE35F9F679CA70F919E73C0EC9AE042"/>
          <p:cNvSpPr/>
          <p:nvPr/>
        </p:nvSpPr>
        <p:spPr>
          <a:xfrm>
            <a:off x="2379993" y="3558865"/>
            <a:ext cx="5555139" cy="794385"/>
          </a:xfrm>
          <a:prstGeom prst="rect">
            <a:avLst/>
          </a:prstGeom>
        </p:spPr>
        <p:txBody>
          <a:bodyPr wrap="square">
            <a:spAutoFit/>
          </a:bodyPr>
          <a:lstStyle/>
          <a:p>
            <a:pPr>
              <a:lnSpc>
                <a:spcPct val="150000"/>
              </a:lnSpc>
            </a:pPr>
            <a:r>
              <a:rPr lang="en-US" altLang="zh-CN" sz="1050">
                <a:solidFill>
                  <a:schemeClr val="tx1">
                    <a:lumMod val="85000"/>
                    <a:lumOff val="15000"/>
                  </a:schemeClr>
                </a:solidFill>
              </a:rPr>
              <a:t>Lorem ipsum dolor sit amet, consectetur adipiscing elit. Donec luctus nibh sit amet sem vulputate venenatis bibendum orci pulvinar. Lorem ipsum dolor sit amet, consectetur adipiscing elit. Donec luctus nibh sit amet sem vulputate venenatis bibendum orci pulvinar. </a:t>
            </a:r>
          </a:p>
        </p:txBody>
      </p:sp>
      <p:cxnSp>
        <p:nvCxnSpPr>
          <p:cNvPr id="44" name="直接连接符 43" descr="e7d195523061f1c09e9d68d7cf438b91ef959ecb14fc25d26BBA7F7DBC18E55DFF4014AF651F0BF2569D4B6C1DA7F1A4683A481403BD872FC687266AD13265C1DE7C373772FD8728ABDD69ADD03BFF5BE2862BC891DBB79EEBC94C9DFDC16E046D6941B99547B168C9310459A6A36518BEA3402FB7A878504F0D6FA8AE2C1ACFBFE35F9F679CA70F919E73C0EC9AE042"/>
          <p:cNvCxnSpPr/>
          <p:nvPr/>
        </p:nvCxnSpPr>
        <p:spPr>
          <a:xfrm>
            <a:off x="2491961" y="3602298"/>
            <a:ext cx="182332"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1" name="AutoShape 112"/>
          <p:cNvSpPr/>
          <p:nvPr/>
        </p:nvSpPr>
        <p:spPr bwMode="auto">
          <a:xfrm>
            <a:off x="1465166" y="3558865"/>
            <a:ext cx="454183" cy="452182"/>
          </a:xfrm>
          <a:custGeom>
            <a:avLst/>
            <a:gdLst>
              <a:gd name="T0" fmla="*/ 10510 w 21020"/>
              <a:gd name="T1" fmla="*/ 10800 h 21600"/>
              <a:gd name="T2" fmla="*/ 10510 w 21020"/>
              <a:gd name="T3" fmla="*/ 10800 h 21600"/>
              <a:gd name="T4" fmla="*/ 10510 w 21020"/>
              <a:gd name="T5" fmla="*/ 10800 h 21600"/>
              <a:gd name="T6" fmla="*/ 10510 w 21020"/>
              <a:gd name="T7" fmla="*/ 10800 h 21600"/>
            </a:gdLst>
            <a:ahLst/>
            <a:cxnLst>
              <a:cxn ang="0">
                <a:pos x="T0" y="T1"/>
              </a:cxn>
              <a:cxn ang="0">
                <a:pos x="T2" y="T3"/>
              </a:cxn>
              <a:cxn ang="0">
                <a:pos x="T4" y="T5"/>
              </a:cxn>
              <a:cxn ang="0">
                <a:pos x="T6" y="T7"/>
              </a:cxn>
            </a:cxnLst>
            <a:rect l="0" t="0" r="r" b="b"/>
            <a:pathLst>
              <a:path w="21020" h="21600">
                <a:moveTo>
                  <a:pt x="18846" y="7946"/>
                </a:moveTo>
                <a:lnTo>
                  <a:pt x="17740" y="9091"/>
                </a:lnTo>
                <a:cubicBezTo>
                  <a:pt x="17740" y="8939"/>
                  <a:pt x="17758" y="8792"/>
                  <a:pt x="17744" y="8636"/>
                </a:cubicBezTo>
                <a:cubicBezTo>
                  <a:pt x="17629" y="7331"/>
                  <a:pt x="17036" y="6068"/>
                  <a:pt x="16074" y="5080"/>
                </a:cubicBezTo>
                <a:cubicBezTo>
                  <a:pt x="15004" y="3980"/>
                  <a:pt x="13585" y="3348"/>
                  <a:pt x="12180" y="3345"/>
                </a:cubicBezTo>
                <a:lnTo>
                  <a:pt x="13268" y="2218"/>
                </a:lnTo>
                <a:cubicBezTo>
                  <a:pt x="13812" y="1659"/>
                  <a:pt x="14572" y="1350"/>
                  <a:pt x="15403" y="1350"/>
                </a:cubicBezTo>
                <a:cubicBezTo>
                  <a:pt x="16460" y="1350"/>
                  <a:pt x="17546" y="1840"/>
                  <a:pt x="18381" y="2696"/>
                </a:cubicBezTo>
                <a:cubicBezTo>
                  <a:pt x="19165" y="3500"/>
                  <a:pt x="19631" y="4499"/>
                  <a:pt x="19698" y="5510"/>
                </a:cubicBezTo>
                <a:cubicBezTo>
                  <a:pt x="19760" y="6453"/>
                  <a:pt x="19457" y="7317"/>
                  <a:pt x="18846" y="7946"/>
                </a:cubicBezTo>
                <a:moveTo>
                  <a:pt x="5828" y="19329"/>
                </a:moveTo>
                <a:cubicBezTo>
                  <a:pt x="5813" y="18424"/>
                  <a:pt x="5454" y="17481"/>
                  <a:pt x="4730" y="16739"/>
                </a:cubicBezTo>
                <a:cubicBezTo>
                  <a:pt x="4046" y="16034"/>
                  <a:pt x="3150" y="15628"/>
                  <a:pt x="2257" y="15592"/>
                </a:cubicBezTo>
                <a:lnTo>
                  <a:pt x="2911" y="13157"/>
                </a:lnTo>
                <a:cubicBezTo>
                  <a:pt x="2959" y="12995"/>
                  <a:pt x="3052" y="12835"/>
                  <a:pt x="3168" y="12695"/>
                </a:cubicBezTo>
                <a:cubicBezTo>
                  <a:pt x="4485" y="11726"/>
                  <a:pt x="6512" y="12012"/>
                  <a:pt x="7920" y="13460"/>
                </a:cubicBezTo>
                <a:cubicBezTo>
                  <a:pt x="9409" y="14990"/>
                  <a:pt x="9639" y="17230"/>
                  <a:pt x="8492" y="18568"/>
                </a:cubicBezTo>
                <a:cubicBezTo>
                  <a:pt x="8416" y="18609"/>
                  <a:pt x="8339" y="18648"/>
                  <a:pt x="8256" y="18675"/>
                </a:cubicBezTo>
                <a:cubicBezTo>
                  <a:pt x="8256" y="18675"/>
                  <a:pt x="5828" y="19329"/>
                  <a:pt x="5828" y="19329"/>
                </a:cubicBezTo>
                <a:close/>
                <a:moveTo>
                  <a:pt x="2737" y="20164"/>
                </a:moveTo>
                <a:cubicBezTo>
                  <a:pt x="2665" y="20181"/>
                  <a:pt x="2443" y="20239"/>
                  <a:pt x="2291" y="20249"/>
                </a:cubicBezTo>
                <a:cubicBezTo>
                  <a:pt x="1751" y="20244"/>
                  <a:pt x="1313" y="19792"/>
                  <a:pt x="1313" y="19237"/>
                </a:cubicBezTo>
                <a:cubicBezTo>
                  <a:pt x="1321" y="19124"/>
                  <a:pt x="1365" y="18929"/>
                  <a:pt x="1380" y="18857"/>
                </a:cubicBezTo>
                <a:lnTo>
                  <a:pt x="2071" y="16283"/>
                </a:lnTo>
                <a:cubicBezTo>
                  <a:pt x="2822" y="16261"/>
                  <a:pt x="3630" y="16562"/>
                  <a:pt x="4265" y="17215"/>
                </a:cubicBezTo>
                <a:cubicBezTo>
                  <a:pt x="4911" y="17878"/>
                  <a:pt x="5214" y="18725"/>
                  <a:pt x="5181" y="19504"/>
                </a:cubicBezTo>
                <a:cubicBezTo>
                  <a:pt x="5181" y="19504"/>
                  <a:pt x="2737" y="20164"/>
                  <a:pt x="2737" y="20164"/>
                </a:cubicBezTo>
                <a:close/>
                <a:moveTo>
                  <a:pt x="6888" y="11179"/>
                </a:moveTo>
                <a:cubicBezTo>
                  <a:pt x="6280" y="10927"/>
                  <a:pt x="5642" y="10783"/>
                  <a:pt x="5004" y="10774"/>
                </a:cubicBezTo>
                <a:lnTo>
                  <a:pt x="10063" y="5536"/>
                </a:lnTo>
                <a:cubicBezTo>
                  <a:pt x="10838" y="4759"/>
                  <a:pt x="11966" y="4536"/>
                  <a:pt x="13077" y="4819"/>
                </a:cubicBezTo>
                <a:cubicBezTo>
                  <a:pt x="13077" y="4819"/>
                  <a:pt x="6888" y="11179"/>
                  <a:pt x="6888" y="11179"/>
                </a:cubicBezTo>
                <a:close/>
                <a:moveTo>
                  <a:pt x="9717" y="13672"/>
                </a:moveTo>
                <a:cubicBezTo>
                  <a:pt x="9473" y="13258"/>
                  <a:pt x="9194" y="12859"/>
                  <a:pt x="8848" y="12505"/>
                </a:cubicBezTo>
                <a:cubicBezTo>
                  <a:pt x="8447" y="12093"/>
                  <a:pt x="7986" y="11770"/>
                  <a:pt x="7507" y="11498"/>
                </a:cubicBezTo>
                <a:lnTo>
                  <a:pt x="13767" y="5064"/>
                </a:lnTo>
                <a:cubicBezTo>
                  <a:pt x="14259" y="5288"/>
                  <a:pt x="14729" y="5607"/>
                  <a:pt x="15145" y="6035"/>
                </a:cubicBezTo>
                <a:cubicBezTo>
                  <a:pt x="15500" y="6398"/>
                  <a:pt x="15775" y="6806"/>
                  <a:pt x="15987" y="7229"/>
                </a:cubicBezTo>
                <a:cubicBezTo>
                  <a:pt x="15987" y="7229"/>
                  <a:pt x="9717" y="13672"/>
                  <a:pt x="9717" y="13672"/>
                </a:cubicBezTo>
                <a:close/>
                <a:moveTo>
                  <a:pt x="10519" y="16061"/>
                </a:moveTo>
                <a:cubicBezTo>
                  <a:pt x="10465" y="15452"/>
                  <a:pt x="10298" y="14854"/>
                  <a:pt x="10047" y="14288"/>
                </a:cubicBezTo>
                <a:lnTo>
                  <a:pt x="16257" y="7906"/>
                </a:lnTo>
                <a:cubicBezTo>
                  <a:pt x="16637" y="9140"/>
                  <a:pt x="16442" y="10429"/>
                  <a:pt x="15610" y="11284"/>
                </a:cubicBezTo>
                <a:cubicBezTo>
                  <a:pt x="15604" y="11290"/>
                  <a:pt x="15598" y="11293"/>
                  <a:pt x="15593" y="11298"/>
                </a:cubicBezTo>
                <a:lnTo>
                  <a:pt x="15602" y="11306"/>
                </a:lnTo>
                <a:lnTo>
                  <a:pt x="10525" y="16565"/>
                </a:lnTo>
                <a:cubicBezTo>
                  <a:pt x="10527" y="16397"/>
                  <a:pt x="10534" y="16232"/>
                  <a:pt x="10519" y="16061"/>
                </a:cubicBezTo>
                <a:moveTo>
                  <a:pt x="19308" y="1741"/>
                </a:moveTo>
                <a:cubicBezTo>
                  <a:pt x="18228" y="632"/>
                  <a:pt x="16805" y="0"/>
                  <a:pt x="15403" y="0"/>
                </a:cubicBezTo>
                <a:cubicBezTo>
                  <a:pt x="14220" y="0"/>
                  <a:pt x="13131" y="450"/>
                  <a:pt x="12335" y="1266"/>
                </a:cubicBezTo>
                <a:lnTo>
                  <a:pt x="9138" y="4577"/>
                </a:lnTo>
                <a:cubicBezTo>
                  <a:pt x="9129" y="4585"/>
                  <a:pt x="9118" y="4592"/>
                  <a:pt x="9108" y="4602"/>
                </a:cubicBezTo>
                <a:cubicBezTo>
                  <a:pt x="9103" y="4608"/>
                  <a:pt x="9100" y="4614"/>
                  <a:pt x="9095" y="4620"/>
                </a:cubicBezTo>
                <a:lnTo>
                  <a:pt x="9096" y="4621"/>
                </a:lnTo>
                <a:lnTo>
                  <a:pt x="2310" y="11647"/>
                </a:lnTo>
                <a:cubicBezTo>
                  <a:pt x="1998" y="11966"/>
                  <a:pt x="1771" y="12364"/>
                  <a:pt x="1645" y="12797"/>
                </a:cubicBezTo>
                <a:lnTo>
                  <a:pt x="102" y="18541"/>
                </a:lnTo>
                <a:cubicBezTo>
                  <a:pt x="100" y="18557"/>
                  <a:pt x="0" y="19008"/>
                  <a:pt x="0" y="19237"/>
                </a:cubicBezTo>
                <a:cubicBezTo>
                  <a:pt x="0" y="20541"/>
                  <a:pt x="1030" y="21599"/>
                  <a:pt x="2302" y="21599"/>
                </a:cubicBezTo>
                <a:cubicBezTo>
                  <a:pt x="2554" y="21599"/>
                  <a:pt x="3044" y="21475"/>
                  <a:pt x="3062" y="21473"/>
                </a:cubicBezTo>
                <a:lnTo>
                  <a:pt x="8630" y="19969"/>
                </a:lnTo>
                <a:cubicBezTo>
                  <a:pt x="9054" y="19839"/>
                  <a:pt x="9439" y="19604"/>
                  <a:pt x="9750" y="19283"/>
                </a:cubicBezTo>
                <a:lnTo>
                  <a:pt x="19776" y="8899"/>
                </a:lnTo>
                <a:cubicBezTo>
                  <a:pt x="21600" y="7023"/>
                  <a:pt x="21394" y="3881"/>
                  <a:pt x="19308" y="1741"/>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nvGrpSpPr>
          <p:cNvPr id="22" name="组合 21"/>
          <p:cNvGrpSpPr/>
          <p:nvPr/>
        </p:nvGrpSpPr>
        <p:grpSpPr>
          <a:xfrm>
            <a:off x="1536723" y="1806560"/>
            <a:ext cx="311068" cy="453447"/>
            <a:chOff x="2528974" y="2863357"/>
            <a:chExt cx="246811" cy="359779"/>
          </a:xfrm>
          <a:solidFill>
            <a:schemeClr val="bg1"/>
          </a:solidFill>
        </p:grpSpPr>
        <p:sp>
          <p:nvSpPr>
            <p:cNvPr id="23" name="AutoShape 113"/>
            <p:cNvSpPr/>
            <p:nvPr/>
          </p:nvSpPr>
          <p:spPr bwMode="auto">
            <a:xfrm>
              <a:off x="2528974" y="2863357"/>
              <a:ext cx="246811" cy="35977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386" y="14175"/>
                  </a:moveTo>
                  <a:lnTo>
                    <a:pt x="6223" y="14175"/>
                  </a:lnTo>
                  <a:cubicBezTo>
                    <a:pt x="5734" y="13446"/>
                    <a:pt x="5147" y="12716"/>
                    <a:pt x="4568" y="12003"/>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1"/>
                  </a:cubicBezTo>
                  <a:cubicBezTo>
                    <a:pt x="16455" y="12723"/>
                    <a:pt x="15873" y="13449"/>
                    <a:pt x="15386" y="14175"/>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5"/>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4"/>
                    <a:pt x="21600" y="7425"/>
                  </a:cubicBezTo>
                  <a:cubicBezTo>
                    <a:pt x="21600" y="3324"/>
                    <a:pt x="16764" y="0"/>
                    <a:pt x="1080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24" name="AutoShape 114"/>
            <p:cNvSpPr/>
            <p:nvPr/>
          </p:nvSpPr>
          <p:spPr bwMode="auto">
            <a:xfrm>
              <a:off x="2584843" y="2919841"/>
              <a:ext cx="73061" cy="7306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spTree>
  </p:cSld>
  <p:clrMapOvr>
    <a:masterClrMapping/>
  </p:clrMapOvr>
  <p:transition spd="slow">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文本框 6"/>
          <p:cNvSpPr txBox="1">
            <a:spLocks noChangeArrowheads="1"/>
          </p:cNvSpPr>
          <p:nvPr/>
        </p:nvSpPr>
        <p:spPr bwMode="auto">
          <a:xfrm>
            <a:off x="3996361" y="232784"/>
            <a:ext cx="115127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fontAlgn="base">
              <a:spcBef>
                <a:spcPct val="0"/>
              </a:spcBef>
              <a:spcAft>
                <a:spcPct val="0"/>
              </a:spcAft>
              <a:defRPr/>
            </a:pPr>
            <a:r>
              <a:rPr lang="en-US" altLang="zh-CN" sz="1400">
                <a:solidFill>
                  <a:srgbClr val="E1775D"/>
                </a:solidFill>
                <a:latin typeface="Arial" panose="020B0604020202020204"/>
                <a:ea typeface="方正兰亭黑_GBK"/>
              </a:rPr>
              <a:t>04.</a:t>
            </a:r>
            <a:r>
              <a:rPr lang="zh-CN" altLang="en-US" sz="1400">
                <a:solidFill>
                  <a:srgbClr val="E1775D"/>
                </a:solidFill>
                <a:latin typeface="Arial" panose="020B0604020202020204"/>
                <a:ea typeface="方正兰亭黑_GBK"/>
              </a:rPr>
              <a:t>论文总结</a:t>
            </a:r>
          </a:p>
        </p:txBody>
      </p:sp>
      <p:sp>
        <p:nvSpPr>
          <p:cNvPr id="91" name="文本框 6"/>
          <p:cNvSpPr txBox="1">
            <a:spLocks noChangeArrowheads="1"/>
          </p:cNvSpPr>
          <p:nvPr/>
        </p:nvSpPr>
        <p:spPr bwMode="auto">
          <a:xfrm>
            <a:off x="2956012" y="485966"/>
            <a:ext cx="3231975"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fontAlgn="base">
              <a:spcBef>
                <a:spcPct val="0"/>
              </a:spcBef>
              <a:spcAft>
                <a:spcPct val="0"/>
              </a:spcAft>
              <a:defRPr/>
            </a:pPr>
            <a:r>
              <a:rPr lang="en-US" altLang="zh-CN" sz="1050">
                <a:solidFill>
                  <a:prstClr val="black">
                    <a:lumMod val="75000"/>
                    <a:lumOff val="25000"/>
                  </a:prstClr>
                </a:solidFill>
                <a:latin typeface="Calibri Light" panose="020F0302020204030204"/>
                <a:ea typeface="方正兰亭黑_GBK"/>
              </a:rPr>
              <a:t>Lorem ipsum dolor sit amet, consectetuer adipiscing elit</a:t>
            </a:r>
            <a:endParaRPr lang="zh-CN" altLang="en-US" sz="1050">
              <a:solidFill>
                <a:prstClr val="black">
                  <a:lumMod val="75000"/>
                  <a:lumOff val="25000"/>
                </a:prstClr>
              </a:solidFill>
              <a:latin typeface="Calibri Light" panose="020F0302020204030204"/>
              <a:ea typeface="方正兰亭黑_GBK"/>
            </a:endParaRPr>
          </a:p>
        </p:txBody>
      </p:sp>
      <p:grpSp>
        <p:nvGrpSpPr>
          <p:cNvPr id="92" name="组合 91"/>
          <p:cNvGrpSpPr/>
          <p:nvPr/>
        </p:nvGrpSpPr>
        <p:grpSpPr>
          <a:xfrm flipV="1">
            <a:off x="4341998" y="793743"/>
            <a:ext cx="460002" cy="52514"/>
            <a:chOff x="6435723" y="-1272091"/>
            <a:chExt cx="1793876" cy="204788"/>
          </a:xfrm>
        </p:grpSpPr>
        <p:sp>
          <p:nvSpPr>
            <p:cNvPr id="93" name="椭圆 92"/>
            <p:cNvSpPr/>
            <p:nvPr/>
          </p:nvSpPr>
          <p:spPr>
            <a:xfrm>
              <a:off x="6435723" y="-1272091"/>
              <a:ext cx="204788" cy="20478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00" name="椭圆 99"/>
            <p:cNvSpPr/>
            <p:nvPr/>
          </p:nvSpPr>
          <p:spPr>
            <a:xfrm>
              <a:off x="6753541" y="-1272091"/>
              <a:ext cx="204788" cy="20478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01" name="椭圆 100"/>
            <p:cNvSpPr/>
            <p:nvPr/>
          </p:nvSpPr>
          <p:spPr>
            <a:xfrm>
              <a:off x="7071359" y="-1272091"/>
              <a:ext cx="204788" cy="20478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02" name="椭圆 101"/>
            <p:cNvSpPr/>
            <p:nvPr/>
          </p:nvSpPr>
          <p:spPr>
            <a:xfrm>
              <a:off x="7389177" y="-1272091"/>
              <a:ext cx="204788" cy="20478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03" name="椭圆 102"/>
            <p:cNvSpPr/>
            <p:nvPr/>
          </p:nvSpPr>
          <p:spPr>
            <a:xfrm>
              <a:off x="7706995" y="-1272091"/>
              <a:ext cx="204788" cy="20478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04" name="椭圆 103"/>
            <p:cNvSpPr/>
            <p:nvPr/>
          </p:nvSpPr>
          <p:spPr>
            <a:xfrm>
              <a:off x="8024811" y="-1272091"/>
              <a:ext cx="204788" cy="204788"/>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grpSp>
        <p:nvGrpSpPr>
          <p:cNvPr id="33" name="组合 32" descr="e7d195523061f1c09e9d68d7cf438b91ef959ecb14fc25d26BBA7F7DBC18E55DFF4014AF651F0BF2569D4B6C1DA7F1A4683A481403BD872FC687266AD13265C1DE7C373772FD8728ABDD69ADD03BFF5BE2862BC891DBB79EEBC94C9DFDC16E046D6941B99547B168C9310459A6A36518BEA3402FB7A878504F0D6FA8AE2C1ACFBFE35F9F679CA70F919E73C0EC9AE042"/>
          <p:cNvGrpSpPr/>
          <p:nvPr/>
        </p:nvGrpSpPr>
        <p:grpSpPr>
          <a:xfrm>
            <a:off x="3465967" y="1736379"/>
            <a:ext cx="2212065" cy="2728042"/>
            <a:chOff x="3701631" y="1907065"/>
            <a:chExt cx="1740738" cy="2146775"/>
          </a:xfrm>
          <a:solidFill>
            <a:schemeClr val="accent3"/>
          </a:solidFill>
        </p:grpSpPr>
        <p:sp>
          <p:nvSpPr>
            <p:cNvPr id="34" name="Freeform 5"/>
            <p:cNvSpPr>
              <a:spLocks noEditPoints="1"/>
            </p:cNvSpPr>
            <p:nvPr/>
          </p:nvSpPr>
          <p:spPr bwMode="auto">
            <a:xfrm>
              <a:off x="3701631" y="1907065"/>
              <a:ext cx="1740738" cy="1947757"/>
            </a:xfrm>
            <a:custGeom>
              <a:avLst/>
              <a:gdLst>
                <a:gd name="T0" fmla="*/ 416 w 544"/>
                <a:gd name="T1" fmla="*/ 42 h 609"/>
                <a:gd name="T2" fmla="*/ 382 w 544"/>
                <a:gd name="T3" fmla="*/ 67 h 609"/>
                <a:gd name="T4" fmla="*/ 390 w 544"/>
                <a:gd name="T5" fmla="*/ 94 h 609"/>
                <a:gd name="T6" fmla="*/ 424 w 544"/>
                <a:gd name="T7" fmla="*/ 69 h 609"/>
                <a:gd name="T8" fmla="*/ 143 w 544"/>
                <a:gd name="T9" fmla="*/ 70 h 609"/>
                <a:gd name="T10" fmla="*/ 109 w 544"/>
                <a:gd name="T11" fmla="*/ 45 h 609"/>
                <a:gd name="T12" fmla="*/ 100 w 544"/>
                <a:gd name="T13" fmla="*/ 72 h 609"/>
                <a:gd name="T14" fmla="*/ 134 w 544"/>
                <a:gd name="T15" fmla="*/ 97 h 609"/>
                <a:gd name="T16" fmla="*/ 143 w 544"/>
                <a:gd name="T17" fmla="*/ 70 h 609"/>
                <a:gd name="T18" fmla="*/ 210 w 544"/>
                <a:gd name="T19" fmla="*/ 572 h 609"/>
                <a:gd name="T20" fmla="*/ 209 w 544"/>
                <a:gd name="T21" fmla="*/ 609 h 609"/>
                <a:gd name="T22" fmla="*/ 351 w 544"/>
                <a:gd name="T23" fmla="*/ 596 h 609"/>
                <a:gd name="T24" fmla="*/ 273 w 544"/>
                <a:gd name="T25" fmla="*/ 0 h 609"/>
                <a:gd name="T26" fmla="*/ 253 w 544"/>
                <a:gd name="T27" fmla="*/ 18 h 609"/>
                <a:gd name="T28" fmla="*/ 271 w 544"/>
                <a:gd name="T29" fmla="*/ 58 h 609"/>
                <a:gd name="T30" fmla="*/ 290 w 544"/>
                <a:gd name="T31" fmla="*/ 39 h 609"/>
                <a:gd name="T32" fmla="*/ 273 w 544"/>
                <a:gd name="T33" fmla="*/ 0 h 609"/>
                <a:gd name="T34" fmla="*/ 29 w 544"/>
                <a:gd name="T35" fmla="*/ 206 h 609"/>
                <a:gd name="T36" fmla="*/ 53 w 544"/>
                <a:gd name="T37" fmla="*/ 198 h 609"/>
                <a:gd name="T38" fmla="*/ 29 w 544"/>
                <a:gd name="T39" fmla="*/ 162 h 609"/>
                <a:gd name="T40" fmla="*/ 5 w 544"/>
                <a:gd name="T41" fmla="*/ 170 h 609"/>
                <a:gd name="T42" fmla="*/ 258 w 544"/>
                <a:gd name="T43" fmla="*/ 94 h 609"/>
                <a:gd name="T44" fmla="*/ 174 w 544"/>
                <a:gd name="T45" fmla="*/ 498 h 609"/>
                <a:gd name="T46" fmla="*/ 174 w 544"/>
                <a:gd name="T47" fmla="*/ 515 h 609"/>
                <a:gd name="T48" fmla="*/ 209 w 544"/>
                <a:gd name="T49" fmla="*/ 544 h 609"/>
                <a:gd name="T50" fmla="*/ 343 w 544"/>
                <a:gd name="T51" fmla="*/ 544 h 609"/>
                <a:gd name="T52" fmla="*/ 370 w 544"/>
                <a:gd name="T53" fmla="*/ 506 h 609"/>
                <a:gd name="T54" fmla="*/ 477 w 544"/>
                <a:gd name="T55" fmla="*/ 309 h 609"/>
                <a:gd name="T56" fmla="*/ 347 w 544"/>
                <a:gd name="T57" fmla="*/ 468 h 609"/>
                <a:gd name="T58" fmla="*/ 334 w 544"/>
                <a:gd name="T59" fmla="*/ 475 h 609"/>
                <a:gd name="T60" fmla="*/ 334 w 544"/>
                <a:gd name="T61" fmla="*/ 506 h 609"/>
                <a:gd name="T62" fmla="*/ 209 w 544"/>
                <a:gd name="T63" fmla="*/ 468 h 609"/>
                <a:gd name="T64" fmla="*/ 104 w 544"/>
                <a:gd name="T65" fmla="*/ 286 h 609"/>
                <a:gd name="T66" fmla="*/ 441 w 544"/>
                <a:gd name="T67" fmla="*/ 309 h 609"/>
                <a:gd name="T68" fmla="*/ 514 w 544"/>
                <a:gd name="T69" fmla="*/ 162 h 609"/>
                <a:gd name="T70" fmla="*/ 490 w 544"/>
                <a:gd name="T71" fmla="*/ 198 h 609"/>
                <a:gd name="T72" fmla="*/ 515 w 544"/>
                <a:gd name="T73" fmla="*/ 206 h 609"/>
                <a:gd name="T74" fmla="*/ 539 w 544"/>
                <a:gd name="T75" fmla="*/ 170 h 609"/>
                <a:gd name="T76" fmla="*/ 514 w 544"/>
                <a:gd name="T77" fmla="*/ 162 h 609"/>
                <a:gd name="T78" fmla="*/ 375 w 544"/>
                <a:gd name="T79" fmla="*/ 261 h 609"/>
                <a:gd name="T80" fmla="*/ 375 w 544"/>
                <a:gd name="T81" fmla="*/ 261 h 609"/>
                <a:gd name="T82" fmla="*/ 383 w 544"/>
                <a:gd name="T83" fmla="*/ 277 h 609"/>
                <a:gd name="T84" fmla="*/ 405 w 544"/>
                <a:gd name="T85" fmla="*/ 267 h 609"/>
                <a:gd name="T86" fmla="*/ 394 w 544"/>
                <a:gd name="T87" fmla="*/ 245 h 609"/>
                <a:gd name="T88" fmla="*/ 374 w 544"/>
                <a:gd name="T89" fmla="*/ 256 h 609"/>
                <a:gd name="T90" fmla="*/ 376 w 544"/>
                <a:gd name="T91" fmla="*/ 212 h 609"/>
                <a:gd name="T92" fmla="*/ 288 w 544"/>
                <a:gd name="T93" fmla="*/ 159 h 609"/>
                <a:gd name="T94" fmla="*/ 285 w 544"/>
                <a:gd name="T95" fmla="*/ 159 h 609"/>
                <a:gd name="T96" fmla="*/ 280 w 544"/>
                <a:gd name="T97" fmla="*/ 185 h 609"/>
                <a:gd name="T98" fmla="*/ 355 w 544"/>
                <a:gd name="T99" fmla="*/ 230 h 609"/>
                <a:gd name="T100" fmla="*/ 380 w 544"/>
                <a:gd name="T101" fmla="*/ 223 h 6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544" h="609">
                  <a:moveTo>
                    <a:pt x="418" y="43"/>
                  </a:moveTo>
                  <a:cubicBezTo>
                    <a:pt x="416" y="42"/>
                    <a:pt x="416" y="42"/>
                    <a:pt x="416" y="42"/>
                  </a:cubicBezTo>
                  <a:cubicBezTo>
                    <a:pt x="408" y="37"/>
                    <a:pt x="397" y="40"/>
                    <a:pt x="392" y="49"/>
                  </a:cubicBezTo>
                  <a:cubicBezTo>
                    <a:pt x="382" y="67"/>
                    <a:pt x="382" y="67"/>
                    <a:pt x="382" y="67"/>
                  </a:cubicBezTo>
                  <a:cubicBezTo>
                    <a:pt x="377" y="76"/>
                    <a:pt x="380" y="88"/>
                    <a:pt x="389" y="93"/>
                  </a:cubicBezTo>
                  <a:cubicBezTo>
                    <a:pt x="390" y="94"/>
                    <a:pt x="390" y="94"/>
                    <a:pt x="390" y="94"/>
                  </a:cubicBezTo>
                  <a:cubicBezTo>
                    <a:pt x="398" y="99"/>
                    <a:pt x="409" y="96"/>
                    <a:pt x="414" y="87"/>
                  </a:cubicBezTo>
                  <a:cubicBezTo>
                    <a:pt x="424" y="69"/>
                    <a:pt x="424" y="69"/>
                    <a:pt x="424" y="69"/>
                  </a:cubicBezTo>
                  <a:cubicBezTo>
                    <a:pt x="429" y="60"/>
                    <a:pt x="426" y="48"/>
                    <a:pt x="418" y="43"/>
                  </a:cubicBezTo>
                  <a:close/>
                  <a:moveTo>
                    <a:pt x="143" y="70"/>
                  </a:moveTo>
                  <a:cubicBezTo>
                    <a:pt x="132" y="52"/>
                    <a:pt x="132" y="52"/>
                    <a:pt x="132" y="52"/>
                  </a:cubicBezTo>
                  <a:cubicBezTo>
                    <a:pt x="128" y="43"/>
                    <a:pt x="117" y="40"/>
                    <a:pt x="109" y="45"/>
                  </a:cubicBezTo>
                  <a:cubicBezTo>
                    <a:pt x="107" y="46"/>
                    <a:pt x="107" y="46"/>
                    <a:pt x="107" y="46"/>
                  </a:cubicBezTo>
                  <a:cubicBezTo>
                    <a:pt x="98" y="51"/>
                    <a:pt x="95" y="63"/>
                    <a:pt x="100" y="72"/>
                  </a:cubicBezTo>
                  <a:cubicBezTo>
                    <a:pt x="111" y="90"/>
                    <a:pt x="111" y="90"/>
                    <a:pt x="111" y="90"/>
                  </a:cubicBezTo>
                  <a:cubicBezTo>
                    <a:pt x="115" y="99"/>
                    <a:pt x="126" y="102"/>
                    <a:pt x="134" y="97"/>
                  </a:cubicBezTo>
                  <a:cubicBezTo>
                    <a:pt x="136" y="96"/>
                    <a:pt x="136" y="96"/>
                    <a:pt x="136" y="96"/>
                  </a:cubicBezTo>
                  <a:cubicBezTo>
                    <a:pt x="145" y="91"/>
                    <a:pt x="148" y="79"/>
                    <a:pt x="143" y="70"/>
                  </a:cubicBezTo>
                  <a:close/>
                  <a:moveTo>
                    <a:pt x="334" y="572"/>
                  </a:moveTo>
                  <a:cubicBezTo>
                    <a:pt x="210" y="572"/>
                    <a:pt x="210" y="572"/>
                    <a:pt x="210" y="572"/>
                  </a:cubicBezTo>
                  <a:cubicBezTo>
                    <a:pt x="201" y="572"/>
                    <a:pt x="193" y="578"/>
                    <a:pt x="192" y="587"/>
                  </a:cubicBezTo>
                  <a:cubicBezTo>
                    <a:pt x="190" y="599"/>
                    <a:pt x="198" y="609"/>
                    <a:pt x="209" y="609"/>
                  </a:cubicBezTo>
                  <a:cubicBezTo>
                    <a:pt x="334" y="609"/>
                    <a:pt x="334" y="609"/>
                    <a:pt x="334" y="609"/>
                  </a:cubicBezTo>
                  <a:cubicBezTo>
                    <a:pt x="341" y="609"/>
                    <a:pt x="349" y="604"/>
                    <a:pt x="351" y="596"/>
                  </a:cubicBezTo>
                  <a:cubicBezTo>
                    <a:pt x="355" y="584"/>
                    <a:pt x="346" y="572"/>
                    <a:pt x="334" y="572"/>
                  </a:cubicBezTo>
                  <a:close/>
                  <a:moveTo>
                    <a:pt x="273" y="0"/>
                  </a:moveTo>
                  <a:cubicBezTo>
                    <a:pt x="271" y="0"/>
                    <a:pt x="271" y="0"/>
                    <a:pt x="271" y="0"/>
                  </a:cubicBezTo>
                  <a:cubicBezTo>
                    <a:pt x="261" y="0"/>
                    <a:pt x="253" y="8"/>
                    <a:pt x="253" y="18"/>
                  </a:cubicBezTo>
                  <a:cubicBezTo>
                    <a:pt x="253" y="39"/>
                    <a:pt x="253" y="39"/>
                    <a:pt x="253" y="39"/>
                  </a:cubicBezTo>
                  <a:cubicBezTo>
                    <a:pt x="253" y="49"/>
                    <a:pt x="261" y="58"/>
                    <a:pt x="271" y="58"/>
                  </a:cubicBezTo>
                  <a:cubicBezTo>
                    <a:pt x="273" y="58"/>
                    <a:pt x="273" y="58"/>
                    <a:pt x="273" y="58"/>
                  </a:cubicBezTo>
                  <a:cubicBezTo>
                    <a:pt x="282" y="58"/>
                    <a:pt x="290" y="49"/>
                    <a:pt x="290" y="39"/>
                  </a:cubicBezTo>
                  <a:cubicBezTo>
                    <a:pt x="290" y="18"/>
                    <a:pt x="290" y="18"/>
                    <a:pt x="290" y="18"/>
                  </a:cubicBezTo>
                  <a:cubicBezTo>
                    <a:pt x="290" y="8"/>
                    <a:pt x="282" y="0"/>
                    <a:pt x="273" y="0"/>
                  </a:cubicBezTo>
                  <a:close/>
                  <a:moveTo>
                    <a:pt x="11" y="196"/>
                  </a:moveTo>
                  <a:cubicBezTo>
                    <a:pt x="29" y="206"/>
                    <a:pt x="29" y="206"/>
                    <a:pt x="29" y="206"/>
                  </a:cubicBezTo>
                  <a:cubicBezTo>
                    <a:pt x="37" y="211"/>
                    <a:pt x="48" y="208"/>
                    <a:pt x="53" y="199"/>
                  </a:cubicBezTo>
                  <a:cubicBezTo>
                    <a:pt x="53" y="198"/>
                    <a:pt x="53" y="198"/>
                    <a:pt x="53" y="198"/>
                  </a:cubicBezTo>
                  <a:cubicBezTo>
                    <a:pt x="59" y="189"/>
                    <a:pt x="56" y="178"/>
                    <a:pt x="47" y="173"/>
                  </a:cubicBezTo>
                  <a:cubicBezTo>
                    <a:pt x="29" y="162"/>
                    <a:pt x="29" y="162"/>
                    <a:pt x="29" y="162"/>
                  </a:cubicBezTo>
                  <a:cubicBezTo>
                    <a:pt x="21" y="157"/>
                    <a:pt x="10" y="160"/>
                    <a:pt x="5" y="169"/>
                  </a:cubicBezTo>
                  <a:cubicBezTo>
                    <a:pt x="5" y="170"/>
                    <a:pt x="5" y="170"/>
                    <a:pt x="5" y="170"/>
                  </a:cubicBezTo>
                  <a:cubicBezTo>
                    <a:pt x="0" y="179"/>
                    <a:pt x="2" y="191"/>
                    <a:pt x="11" y="196"/>
                  </a:cubicBezTo>
                  <a:close/>
                  <a:moveTo>
                    <a:pt x="258" y="94"/>
                  </a:moveTo>
                  <a:cubicBezTo>
                    <a:pt x="156" y="101"/>
                    <a:pt x="73" y="189"/>
                    <a:pt x="67" y="296"/>
                  </a:cubicBezTo>
                  <a:cubicBezTo>
                    <a:pt x="62" y="383"/>
                    <a:pt x="107" y="460"/>
                    <a:pt x="174" y="498"/>
                  </a:cubicBezTo>
                  <a:cubicBezTo>
                    <a:pt x="174" y="506"/>
                    <a:pt x="174" y="506"/>
                    <a:pt x="174" y="506"/>
                  </a:cubicBezTo>
                  <a:cubicBezTo>
                    <a:pt x="174" y="515"/>
                    <a:pt x="174" y="515"/>
                    <a:pt x="174" y="515"/>
                  </a:cubicBezTo>
                  <a:cubicBezTo>
                    <a:pt x="174" y="531"/>
                    <a:pt x="186" y="544"/>
                    <a:pt x="200" y="544"/>
                  </a:cubicBezTo>
                  <a:cubicBezTo>
                    <a:pt x="209" y="544"/>
                    <a:pt x="209" y="544"/>
                    <a:pt x="209" y="544"/>
                  </a:cubicBezTo>
                  <a:cubicBezTo>
                    <a:pt x="334" y="544"/>
                    <a:pt x="334" y="544"/>
                    <a:pt x="334" y="544"/>
                  </a:cubicBezTo>
                  <a:cubicBezTo>
                    <a:pt x="343" y="544"/>
                    <a:pt x="343" y="544"/>
                    <a:pt x="343" y="544"/>
                  </a:cubicBezTo>
                  <a:cubicBezTo>
                    <a:pt x="358" y="544"/>
                    <a:pt x="370" y="531"/>
                    <a:pt x="370" y="515"/>
                  </a:cubicBezTo>
                  <a:cubicBezTo>
                    <a:pt x="370" y="506"/>
                    <a:pt x="370" y="506"/>
                    <a:pt x="370" y="506"/>
                  </a:cubicBezTo>
                  <a:cubicBezTo>
                    <a:pt x="370" y="498"/>
                    <a:pt x="370" y="498"/>
                    <a:pt x="370" y="498"/>
                  </a:cubicBezTo>
                  <a:cubicBezTo>
                    <a:pt x="433" y="462"/>
                    <a:pt x="477" y="391"/>
                    <a:pt x="477" y="309"/>
                  </a:cubicBezTo>
                  <a:cubicBezTo>
                    <a:pt x="477" y="185"/>
                    <a:pt x="378" y="86"/>
                    <a:pt x="258" y="94"/>
                  </a:cubicBezTo>
                  <a:close/>
                  <a:moveTo>
                    <a:pt x="347" y="468"/>
                  </a:moveTo>
                  <a:cubicBezTo>
                    <a:pt x="334" y="468"/>
                    <a:pt x="334" y="468"/>
                    <a:pt x="334" y="468"/>
                  </a:cubicBezTo>
                  <a:cubicBezTo>
                    <a:pt x="334" y="475"/>
                    <a:pt x="334" y="475"/>
                    <a:pt x="334" y="475"/>
                  </a:cubicBezTo>
                  <a:cubicBezTo>
                    <a:pt x="334" y="475"/>
                    <a:pt x="334" y="475"/>
                    <a:pt x="334" y="475"/>
                  </a:cubicBezTo>
                  <a:cubicBezTo>
                    <a:pt x="334" y="506"/>
                    <a:pt x="334" y="506"/>
                    <a:pt x="334" y="506"/>
                  </a:cubicBezTo>
                  <a:cubicBezTo>
                    <a:pt x="209" y="506"/>
                    <a:pt x="209" y="506"/>
                    <a:pt x="209" y="506"/>
                  </a:cubicBezTo>
                  <a:cubicBezTo>
                    <a:pt x="209" y="468"/>
                    <a:pt x="209" y="468"/>
                    <a:pt x="209" y="468"/>
                  </a:cubicBezTo>
                  <a:cubicBezTo>
                    <a:pt x="196" y="468"/>
                    <a:pt x="196" y="468"/>
                    <a:pt x="196" y="468"/>
                  </a:cubicBezTo>
                  <a:cubicBezTo>
                    <a:pt x="135" y="436"/>
                    <a:pt x="94" y="366"/>
                    <a:pt x="104" y="286"/>
                  </a:cubicBezTo>
                  <a:cubicBezTo>
                    <a:pt x="113" y="205"/>
                    <a:pt x="176" y="141"/>
                    <a:pt x="252" y="132"/>
                  </a:cubicBezTo>
                  <a:cubicBezTo>
                    <a:pt x="354" y="120"/>
                    <a:pt x="441" y="204"/>
                    <a:pt x="441" y="309"/>
                  </a:cubicBezTo>
                  <a:cubicBezTo>
                    <a:pt x="441" y="379"/>
                    <a:pt x="403" y="439"/>
                    <a:pt x="347" y="468"/>
                  </a:cubicBezTo>
                  <a:close/>
                  <a:moveTo>
                    <a:pt x="514" y="162"/>
                  </a:moveTo>
                  <a:cubicBezTo>
                    <a:pt x="496" y="172"/>
                    <a:pt x="496" y="172"/>
                    <a:pt x="496" y="172"/>
                  </a:cubicBezTo>
                  <a:cubicBezTo>
                    <a:pt x="488" y="178"/>
                    <a:pt x="485" y="189"/>
                    <a:pt x="490" y="198"/>
                  </a:cubicBezTo>
                  <a:cubicBezTo>
                    <a:pt x="490" y="199"/>
                    <a:pt x="490" y="199"/>
                    <a:pt x="490" y="199"/>
                  </a:cubicBezTo>
                  <a:cubicBezTo>
                    <a:pt x="495" y="208"/>
                    <a:pt x="506" y="211"/>
                    <a:pt x="515" y="206"/>
                  </a:cubicBezTo>
                  <a:cubicBezTo>
                    <a:pt x="532" y="196"/>
                    <a:pt x="532" y="196"/>
                    <a:pt x="532" y="196"/>
                  </a:cubicBezTo>
                  <a:cubicBezTo>
                    <a:pt x="541" y="191"/>
                    <a:pt x="544" y="179"/>
                    <a:pt x="539" y="170"/>
                  </a:cubicBezTo>
                  <a:cubicBezTo>
                    <a:pt x="538" y="169"/>
                    <a:pt x="538" y="169"/>
                    <a:pt x="538" y="169"/>
                  </a:cubicBezTo>
                  <a:cubicBezTo>
                    <a:pt x="533" y="160"/>
                    <a:pt x="522" y="157"/>
                    <a:pt x="514" y="162"/>
                  </a:cubicBezTo>
                  <a:close/>
                  <a:moveTo>
                    <a:pt x="374" y="256"/>
                  </a:moveTo>
                  <a:cubicBezTo>
                    <a:pt x="374" y="258"/>
                    <a:pt x="374" y="259"/>
                    <a:pt x="375" y="261"/>
                  </a:cubicBezTo>
                  <a:cubicBezTo>
                    <a:pt x="375" y="261"/>
                    <a:pt x="375" y="261"/>
                    <a:pt x="374" y="261"/>
                  </a:cubicBezTo>
                  <a:cubicBezTo>
                    <a:pt x="374" y="261"/>
                    <a:pt x="375" y="261"/>
                    <a:pt x="375" y="261"/>
                  </a:cubicBezTo>
                  <a:cubicBezTo>
                    <a:pt x="375" y="263"/>
                    <a:pt x="376" y="264"/>
                    <a:pt x="377" y="266"/>
                  </a:cubicBezTo>
                  <a:cubicBezTo>
                    <a:pt x="379" y="270"/>
                    <a:pt x="383" y="277"/>
                    <a:pt x="383" y="277"/>
                  </a:cubicBezTo>
                  <a:cubicBezTo>
                    <a:pt x="385" y="279"/>
                    <a:pt x="389" y="281"/>
                    <a:pt x="392" y="281"/>
                  </a:cubicBezTo>
                  <a:cubicBezTo>
                    <a:pt x="400" y="281"/>
                    <a:pt x="405" y="275"/>
                    <a:pt x="405" y="267"/>
                  </a:cubicBezTo>
                  <a:cubicBezTo>
                    <a:pt x="405" y="263"/>
                    <a:pt x="404" y="260"/>
                    <a:pt x="403" y="256"/>
                  </a:cubicBezTo>
                  <a:cubicBezTo>
                    <a:pt x="401" y="252"/>
                    <a:pt x="395" y="244"/>
                    <a:pt x="394" y="245"/>
                  </a:cubicBezTo>
                  <a:cubicBezTo>
                    <a:pt x="392" y="243"/>
                    <a:pt x="390" y="242"/>
                    <a:pt x="388" y="242"/>
                  </a:cubicBezTo>
                  <a:cubicBezTo>
                    <a:pt x="381" y="242"/>
                    <a:pt x="375" y="248"/>
                    <a:pt x="374" y="256"/>
                  </a:cubicBezTo>
                  <a:close/>
                  <a:moveTo>
                    <a:pt x="380" y="223"/>
                  </a:moveTo>
                  <a:cubicBezTo>
                    <a:pt x="380" y="218"/>
                    <a:pt x="379" y="214"/>
                    <a:pt x="376" y="212"/>
                  </a:cubicBezTo>
                  <a:cubicBezTo>
                    <a:pt x="376" y="212"/>
                    <a:pt x="376" y="212"/>
                    <a:pt x="376" y="212"/>
                  </a:cubicBezTo>
                  <a:cubicBezTo>
                    <a:pt x="356" y="186"/>
                    <a:pt x="326" y="167"/>
                    <a:pt x="288" y="159"/>
                  </a:cubicBezTo>
                  <a:cubicBezTo>
                    <a:pt x="288" y="159"/>
                    <a:pt x="288" y="159"/>
                    <a:pt x="288" y="159"/>
                  </a:cubicBezTo>
                  <a:cubicBezTo>
                    <a:pt x="287" y="159"/>
                    <a:pt x="286" y="159"/>
                    <a:pt x="285" y="159"/>
                  </a:cubicBezTo>
                  <a:cubicBezTo>
                    <a:pt x="278" y="159"/>
                    <a:pt x="272" y="165"/>
                    <a:pt x="272" y="173"/>
                  </a:cubicBezTo>
                  <a:cubicBezTo>
                    <a:pt x="272" y="179"/>
                    <a:pt x="275" y="183"/>
                    <a:pt x="280" y="185"/>
                  </a:cubicBezTo>
                  <a:cubicBezTo>
                    <a:pt x="280" y="185"/>
                    <a:pt x="280" y="185"/>
                    <a:pt x="280" y="185"/>
                  </a:cubicBezTo>
                  <a:cubicBezTo>
                    <a:pt x="313" y="192"/>
                    <a:pt x="337" y="208"/>
                    <a:pt x="355" y="230"/>
                  </a:cubicBezTo>
                  <a:cubicBezTo>
                    <a:pt x="355" y="230"/>
                    <a:pt x="361" y="237"/>
                    <a:pt x="366" y="237"/>
                  </a:cubicBezTo>
                  <a:cubicBezTo>
                    <a:pt x="373" y="237"/>
                    <a:pt x="379" y="231"/>
                    <a:pt x="380" y="223"/>
                  </a:cubicBezTo>
                  <a:close/>
                </a:path>
              </a:pathLst>
            </a:custGeom>
            <a:grpFill/>
            <a:ln>
              <a:noFill/>
            </a:ln>
          </p:spPr>
          <p:txBody>
            <a:bodyPr vert="horz" wrap="square" lIns="91440" tIns="45720" rIns="91440" bIns="45720" numCol="1" anchor="t" anchorCtr="0" compatLnSpc="1"/>
            <a:lstStyle/>
            <a:p>
              <a:endParaRPr lang="zh-CN" altLang="en-US">
                <a:solidFill>
                  <a:srgbClr val="A06340"/>
                </a:solidFill>
              </a:endParaRPr>
            </a:p>
          </p:txBody>
        </p:sp>
        <p:sp>
          <p:nvSpPr>
            <p:cNvPr id="35" name="圆角矩形 34"/>
            <p:cNvSpPr/>
            <p:nvPr/>
          </p:nvSpPr>
          <p:spPr>
            <a:xfrm>
              <a:off x="4322618" y="3942351"/>
              <a:ext cx="500394" cy="111489"/>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A06340"/>
                </a:solidFill>
              </a:endParaRPr>
            </a:p>
          </p:txBody>
        </p:sp>
      </p:grpSp>
      <p:sp>
        <p:nvSpPr>
          <p:cNvPr id="42" name="矩形 41" descr="e7d195523061f1c09e9d68d7cf438b91ef959ecb14fc25d26BBA7F7DBC18E55DFF4014AF651F0BF2569D4B6C1DA7F1A4683A481403BD872FC687266AD13265C1DE7C373772FD8728ABDD69ADD03BFF5BE2862BC891DBB79EEBC94C9DFDC16E046D6941B99547B168C9310459A6A36518BEA3402FB7A878504F0D6FA8AE2C1ACFBFE35F9F679CA70F919E73C0EC9AE042"/>
          <p:cNvSpPr/>
          <p:nvPr/>
        </p:nvSpPr>
        <p:spPr bwMode="auto">
          <a:xfrm>
            <a:off x="1818500" y="3390897"/>
            <a:ext cx="1005403" cy="338554"/>
          </a:xfrm>
          <a:prstGeom prst="rect">
            <a:avLst/>
          </a:prstGeom>
          <a:noFill/>
        </p:spPr>
        <p:txBody>
          <a:bodyPr wrap="none">
            <a:spAutoFit/>
          </a:bodyPr>
          <a:lstStyle/>
          <a:p>
            <a:pPr algn="r">
              <a:defRPr/>
            </a:pPr>
            <a:r>
              <a:rPr lang="zh-CN" altLang="en-US" sz="1600" kern="100">
                <a:solidFill>
                  <a:schemeClr val="accent3"/>
                </a:solidFill>
                <a:latin typeface="微软雅黑" panose="020B0503020204020204" charset="-122"/>
                <a:ea typeface="微软雅黑" panose="020B0503020204020204" charset="-122"/>
                <a:cs typeface="Times New Roman" panose="02020603050405020304" pitchFamily="18" charset="0"/>
              </a:rPr>
              <a:t>论文总结</a:t>
            </a:r>
          </a:p>
        </p:txBody>
      </p:sp>
      <p:sp>
        <p:nvSpPr>
          <p:cNvPr id="43" name="矩形 42" descr="e7d195523061f1c09e9d68d7cf438b91ef959ecb14fc25d26BBA7F7DBC18E55DFF4014AF651F0BF2569D4B6C1DA7F1A4683A481403BD872FC687266AD13265C1DE7C373772FD8728ABDD69ADD03BFF5BE2862BC891DBB79EEBC94C9DFDC16E046D6941B99547B168C9310459A6A36518BEA3402FB7A878504F0D6FA8AE2C1ACFBFE35F9F679CA70F919E73C0EC9AE042"/>
          <p:cNvSpPr/>
          <p:nvPr/>
        </p:nvSpPr>
        <p:spPr>
          <a:xfrm>
            <a:off x="-102244" y="3710247"/>
            <a:ext cx="2926147" cy="819455"/>
          </a:xfrm>
          <a:prstGeom prst="rect">
            <a:avLst/>
          </a:prstGeom>
        </p:spPr>
        <p:txBody>
          <a:bodyPr wrap="square">
            <a:spAutoFit/>
          </a:bodyPr>
          <a:lstStyle/>
          <a:p>
            <a:pPr algn="r">
              <a:lnSpc>
                <a:spcPct val="150000"/>
              </a:lnSpc>
            </a:pPr>
            <a:r>
              <a:rPr lang="en-US" altLang="zh-CN" sz="1050">
                <a:solidFill>
                  <a:schemeClr val="tx1">
                    <a:lumMod val="85000"/>
                    <a:lumOff val="15000"/>
                  </a:schemeClr>
                </a:solidFill>
              </a:rPr>
              <a:t>Lorem ipsum dolor sit amet, consectetur adipiscing elit. Donec luctus nibh sit amet sem vulputate venenatis bibendum orci pulvinar. </a:t>
            </a:r>
          </a:p>
        </p:txBody>
      </p:sp>
      <p:cxnSp>
        <p:nvCxnSpPr>
          <p:cNvPr id="48" name="直接连接符 47" descr="e7d195523061f1c09e9d68d7cf438b91ef959ecb14fc25d26BBA7F7DBC18E55DFF4014AF651F0BF2569D4B6C1DA7F1A4683A481403BD872FC687266AD13265C1DE7C373772FD8728ABDD69ADD03BFF5BE2862BC891DBB79EEBC94C9DFDC16E046D6941B99547B168C9310459A6A36518BEA3402FB7A878504F0D6FA8AE2C1ACFBFE35F9F679CA70F919E73C0EC9AE042"/>
          <p:cNvCxnSpPr/>
          <p:nvPr/>
        </p:nvCxnSpPr>
        <p:spPr>
          <a:xfrm>
            <a:off x="2534158" y="3763553"/>
            <a:ext cx="182332" cy="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49" name="矩形 48" descr="e7d195523061f1c09e9d68d7cf438b91ef959ecb14fc25d26BBA7F7DBC18E55DFF4014AF651F0BF2569D4B6C1DA7F1A4683A481403BD872FC687266AD13265C1DE7C373772FD8728ABDD69ADD03BFF5BE2862BC891DBB79EEBC94C9DFDC16E046D6941B99547B168C9310459A6A36518BEA3402FB7A878504F0D6FA8AE2C1ACFBFE35F9F679CA70F919E73C0EC9AE042"/>
          <p:cNvSpPr/>
          <p:nvPr/>
        </p:nvSpPr>
        <p:spPr bwMode="auto">
          <a:xfrm>
            <a:off x="1920744" y="1482310"/>
            <a:ext cx="1005403" cy="338554"/>
          </a:xfrm>
          <a:prstGeom prst="rect">
            <a:avLst/>
          </a:prstGeom>
          <a:noFill/>
        </p:spPr>
        <p:txBody>
          <a:bodyPr wrap="none">
            <a:spAutoFit/>
          </a:bodyPr>
          <a:lstStyle/>
          <a:p>
            <a:pPr algn="r">
              <a:defRPr/>
            </a:pPr>
            <a:r>
              <a:rPr lang="zh-CN" altLang="en-US" sz="1600" kern="100">
                <a:solidFill>
                  <a:schemeClr val="accent1"/>
                </a:solidFill>
                <a:latin typeface="微软雅黑" panose="020B0503020204020204" charset="-122"/>
                <a:ea typeface="微软雅黑" panose="020B0503020204020204" charset="-122"/>
                <a:cs typeface="Times New Roman" panose="02020603050405020304" pitchFamily="18" charset="0"/>
              </a:rPr>
              <a:t>论文总结</a:t>
            </a:r>
          </a:p>
        </p:txBody>
      </p:sp>
      <p:sp>
        <p:nvSpPr>
          <p:cNvPr id="50" name="矩形 49" descr="e7d195523061f1c09e9d68d7cf438b91ef959ecb14fc25d26BBA7F7DBC18E55DFF4014AF651F0BF2569D4B6C1DA7F1A4683A481403BD872FC687266AD13265C1DE7C373772FD8728ABDD69ADD03BFF5BE2862BC891DBB79EEBC94C9DFDC16E046D6941B99547B168C9310459A6A36518BEA3402FB7A878504F0D6FA8AE2C1ACFBFE35F9F679CA70F919E73C0EC9AE042"/>
          <p:cNvSpPr/>
          <p:nvPr/>
        </p:nvSpPr>
        <p:spPr>
          <a:xfrm>
            <a:off x="0" y="1801660"/>
            <a:ext cx="2926147" cy="819455"/>
          </a:xfrm>
          <a:prstGeom prst="rect">
            <a:avLst/>
          </a:prstGeom>
        </p:spPr>
        <p:txBody>
          <a:bodyPr wrap="square">
            <a:spAutoFit/>
          </a:bodyPr>
          <a:lstStyle/>
          <a:p>
            <a:pPr algn="r">
              <a:lnSpc>
                <a:spcPct val="150000"/>
              </a:lnSpc>
            </a:pPr>
            <a:r>
              <a:rPr lang="en-US" altLang="zh-CN" sz="1050">
                <a:solidFill>
                  <a:schemeClr val="tx1">
                    <a:lumMod val="85000"/>
                    <a:lumOff val="15000"/>
                  </a:schemeClr>
                </a:solidFill>
              </a:rPr>
              <a:t>Lorem ipsum dolor sit amet, consectetur adipiscing elit. Donec luctus nibh sit amet sem vulputate venenatis bibendum orci pulvinar. </a:t>
            </a:r>
          </a:p>
        </p:txBody>
      </p:sp>
      <p:cxnSp>
        <p:nvCxnSpPr>
          <p:cNvPr id="51" name="直接连接符 50" descr="e7d195523061f1c09e9d68d7cf438b91ef959ecb14fc25d26BBA7F7DBC18E55DFF4014AF651F0BF2569D4B6C1DA7F1A4683A481403BD872FC687266AD13265C1DE7C373772FD8728ABDD69ADD03BFF5BE2862BC891DBB79EEBC94C9DFDC16E046D6941B99547B168C9310459A6A36518BEA3402FB7A878504F0D6FA8AE2C1ACFBFE35F9F679CA70F919E73C0EC9AE042"/>
          <p:cNvCxnSpPr/>
          <p:nvPr/>
        </p:nvCxnSpPr>
        <p:spPr>
          <a:xfrm>
            <a:off x="2636402" y="1854966"/>
            <a:ext cx="182332"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52" name="椭圆 51" descr="e7d195523061f1c09e9d68d7cf438b91ef959ecb14fc25d26BBA7F7DBC18E55DFF4014AF651F0BF2569D4B6C1DA7F1A4683A481403BD872FC687266AD13265C1DE7C373772FD8728ABDD69ADD03BFF5BE2862BC891DBB79EEBC94C9DFDC16E046D6941B99547B168C9310459A6A36518BEA3402FB7A878504F0D6FA8AE2C1ACFBFE35F9F679CA70F919E73C0EC9AE042"/>
          <p:cNvSpPr/>
          <p:nvPr/>
        </p:nvSpPr>
        <p:spPr>
          <a:xfrm>
            <a:off x="2926147" y="1558281"/>
            <a:ext cx="243448" cy="24344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A06340"/>
              </a:solidFill>
            </a:endParaRPr>
          </a:p>
        </p:txBody>
      </p:sp>
      <p:sp>
        <p:nvSpPr>
          <p:cNvPr id="53" name="椭圆 52" descr="e7d195523061f1c09e9d68d7cf438b91ef959ecb14fc25d26BBA7F7DBC18E55DFF4014AF651F0BF2569D4B6C1DA7F1A4683A481403BD872FC687266AD13265C1DE7C373772FD8728ABDD69ADD03BFF5BE2862BC891DBB79EEBC94C9DFDC16E046D6941B99547B168C9310459A6A36518BEA3402FB7A878504F0D6FA8AE2C1ACFBFE35F9F679CA70F919E73C0EC9AE042"/>
          <p:cNvSpPr/>
          <p:nvPr/>
        </p:nvSpPr>
        <p:spPr>
          <a:xfrm>
            <a:off x="2860732" y="3438450"/>
            <a:ext cx="243448" cy="24344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A06340"/>
              </a:solidFill>
            </a:endParaRPr>
          </a:p>
        </p:txBody>
      </p:sp>
      <p:sp>
        <p:nvSpPr>
          <p:cNvPr id="54" name="椭圆 53" descr="e7d195523061f1c09e9d68d7cf438b91ef959ecb14fc25d26BBA7F7DBC18E55DFF4014AF651F0BF2569D4B6C1DA7F1A4683A481403BD872FC687266AD13265C1DE7C373772FD8728ABDD69ADD03BFF5BE2862BC891DBB79EEBC94C9DFDC16E046D6941B99547B168C9310459A6A36518BEA3402FB7A878504F0D6FA8AE2C1ACFBFE35F9F679CA70F919E73C0EC9AE042"/>
          <p:cNvSpPr/>
          <p:nvPr/>
        </p:nvSpPr>
        <p:spPr>
          <a:xfrm>
            <a:off x="6100610" y="1558281"/>
            <a:ext cx="243448" cy="24344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A06340"/>
              </a:solidFill>
            </a:endParaRPr>
          </a:p>
        </p:txBody>
      </p:sp>
      <p:sp>
        <p:nvSpPr>
          <p:cNvPr id="55" name="椭圆 54" descr="e7d195523061f1c09e9d68d7cf438b91ef959ecb14fc25d26BBA7F7DBC18E55DFF4014AF651F0BF2569D4B6C1DA7F1A4683A481403BD872FC687266AD13265C1DE7C373772FD8728ABDD69ADD03BFF5BE2862BC891DBB79EEBC94C9DFDC16E046D6941B99547B168C9310459A6A36518BEA3402FB7A878504F0D6FA8AE2C1ACFBFE35F9F679CA70F919E73C0EC9AE042"/>
          <p:cNvSpPr/>
          <p:nvPr/>
        </p:nvSpPr>
        <p:spPr>
          <a:xfrm>
            <a:off x="6035195" y="3438450"/>
            <a:ext cx="243448" cy="24344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A06340"/>
              </a:solidFill>
            </a:endParaRPr>
          </a:p>
        </p:txBody>
      </p:sp>
      <p:sp>
        <p:nvSpPr>
          <p:cNvPr id="56" name="矩形 55" descr="e7d195523061f1c09e9d68d7cf438b91ef959ecb14fc25d26BBA7F7DBC18E55DFF4014AF651F0BF2569D4B6C1DA7F1A4683A481403BD872FC687266AD13265C1DE7C373772FD8728ABDD69ADD03BFF5BE2862BC891DBB79EEBC94C9DFDC16E046D6941B99547B168C9310459A6A36518BEA3402FB7A878504F0D6FA8AE2C1ACFBFE35F9F679CA70F919E73C0EC9AE042"/>
          <p:cNvSpPr/>
          <p:nvPr/>
        </p:nvSpPr>
        <p:spPr bwMode="auto">
          <a:xfrm>
            <a:off x="6348926" y="1482310"/>
            <a:ext cx="1005403" cy="338554"/>
          </a:xfrm>
          <a:prstGeom prst="rect">
            <a:avLst/>
          </a:prstGeom>
          <a:noFill/>
        </p:spPr>
        <p:txBody>
          <a:bodyPr wrap="none">
            <a:spAutoFit/>
          </a:bodyPr>
          <a:lstStyle/>
          <a:p>
            <a:pPr>
              <a:defRPr/>
            </a:pPr>
            <a:r>
              <a:rPr lang="zh-CN" altLang="en-US" sz="1600" kern="100">
                <a:solidFill>
                  <a:schemeClr val="accent2"/>
                </a:solidFill>
                <a:latin typeface="微软雅黑" panose="020B0503020204020204" charset="-122"/>
                <a:ea typeface="微软雅黑" panose="020B0503020204020204" charset="-122"/>
                <a:cs typeface="Times New Roman" panose="02020603050405020304" pitchFamily="18" charset="0"/>
              </a:rPr>
              <a:t>论文总结</a:t>
            </a:r>
          </a:p>
        </p:txBody>
      </p:sp>
      <p:sp>
        <p:nvSpPr>
          <p:cNvPr id="57" name="矩形 56" descr="e7d195523061f1c09e9d68d7cf438b91ef959ecb14fc25d26BBA7F7DBC18E55DFF4014AF651F0BF2569D4B6C1DA7F1A4683A481403BD872FC687266AD13265C1DE7C373772FD8728ABDD69ADD03BFF5BE2862BC891DBB79EEBC94C9DFDC16E046D6941B99547B168C9310459A6A36518BEA3402FB7A878504F0D6FA8AE2C1ACFBFE35F9F679CA70F919E73C0EC9AE042"/>
          <p:cNvSpPr/>
          <p:nvPr/>
        </p:nvSpPr>
        <p:spPr>
          <a:xfrm>
            <a:off x="6348926" y="1801660"/>
            <a:ext cx="2926147" cy="819455"/>
          </a:xfrm>
          <a:prstGeom prst="rect">
            <a:avLst/>
          </a:prstGeom>
        </p:spPr>
        <p:txBody>
          <a:bodyPr wrap="square">
            <a:spAutoFit/>
          </a:bodyPr>
          <a:lstStyle/>
          <a:p>
            <a:pPr>
              <a:lnSpc>
                <a:spcPct val="150000"/>
              </a:lnSpc>
            </a:pPr>
            <a:r>
              <a:rPr lang="en-US" altLang="zh-CN" sz="1050">
                <a:solidFill>
                  <a:schemeClr val="tx1">
                    <a:lumMod val="85000"/>
                    <a:lumOff val="15000"/>
                  </a:schemeClr>
                </a:solidFill>
              </a:rPr>
              <a:t>Lorem ipsum dolor sit amet, consectetur adipiscing elit. Donec luctus nibh sit amet sem vulputate venenatis bibendum orci pulvinar. </a:t>
            </a:r>
          </a:p>
        </p:txBody>
      </p:sp>
      <p:cxnSp>
        <p:nvCxnSpPr>
          <p:cNvPr id="58" name="直接连接符 57" descr="e7d195523061f1c09e9d68d7cf438b91ef959ecb14fc25d26BBA7F7DBC18E55DFF4014AF651F0BF2569D4B6C1DA7F1A4683A481403BD872FC687266AD13265C1DE7C373772FD8728ABDD69ADD03BFF5BE2862BC891DBB79EEBC94C9DFDC16E046D6941B99547B168C9310459A6A36518BEA3402FB7A878504F0D6FA8AE2C1ACFBFE35F9F679CA70F919E73C0EC9AE042"/>
          <p:cNvCxnSpPr/>
          <p:nvPr/>
        </p:nvCxnSpPr>
        <p:spPr>
          <a:xfrm>
            <a:off x="6460894" y="1864297"/>
            <a:ext cx="182332"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59" name="矩形 58" descr="e7d195523061f1c09e9d68d7cf438b91ef959ecb14fc25d26BBA7F7DBC18E55DFF4014AF651F0BF2569D4B6C1DA7F1A4683A481403BD872FC687266AD13265C1DE7C373772FD8728ABDD69ADD03BFF5BE2862BC891DBB79EEBC94C9DFDC16E046D6941B99547B168C9310459A6A36518BEA3402FB7A878504F0D6FA8AE2C1ACFBFE35F9F679CA70F919E73C0EC9AE042"/>
          <p:cNvSpPr/>
          <p:nvPr/>
        </p:nvSpPr>
        <p:spPr bwMode="auto">
          <a:xfrm>
            <a:off x="6344058" y="3390897"/>
            <a:ext cx="1005403" cy="338554"/>
          </a:xfrm>
          <a:prstGeom prst="rect">
            <a:avLst/>
          </a:prstGeom>
          <a:noFill/>
        </p:spPr>
        <p:txBody>
          <a:bodyPr wrap="none">
            <a:spAutoFit/>
          </a:bodyPr>
          <a:lstStyle/>
          <a:p>
            <a:pPr>
              <a:defRPr/>
            </a:pPr>
            <a:r>
              <a:rPr lang="zh-CN" altLang="en-US" sz="1600" kern="100">
                <a:solidFill>
                  <a:schemeClr val="accent5">
                    <a:lumMod val="75000"/>
                  </a:schemeClr>
                </a:solidFill>
                <a:latin typeface="微软雅黑" panose="020B0503020204020204" charset="-122"/>
                <a:ea typeface="微软雅黑" panose="020B0503020204020204" charset="-122"/>
                <a:cs typeface="Times New Roman" panose="02020603050405020304" pitchFamily="18" charset="0"/>
              </a:rPr>
              <a:t>论文总结</a:t>
            </a:r>
          </a:p>
        </p:txBody>
      </p:sp>
      <p:sp>
        <p:nvSpPr>
          <p:cNvPr id="60" name="矩形 59" descr="e7d195523061f1c09e9d68d7cf438b91ef959ecb14fc25d26BBA7F7DBC18E55DFF4014AF651F0BF2569D4B6C1DA7F1A4683A481403BD872FC687266AD13265C1DE7C373772FD8728ABDD69ADD03BFF5BE2862BC891DBB79EEBC94C9DFDC16E046D6941B99547B168C9310459A6A36518BEA3402FB7A878504F0D6FA8AE2C1ACFBFE35F9F679CA70F919E73C0EC9AE042"/>
          <p:cNvSpPr/>
          <p:nvPr/>
        </p:nvSpPr>
        <p:spPr>
          <a:xfrm>
            <a:off x="6344058" y="3710247"/>
            <a:ext cx="2926147" cy="819455"/>
          </a:xfrm>
          <a:prstGeom prst="rect">
            <a:avLst/>
          </a:prstGeom>
        </p:spPr>
        <p:txBody>
          <a:bodyPr wrap="square">
            <a:spAutoFit/>
          </a:bodyPr>
          <a:lstStyle/>
          <a:p>
            <a:pPr>
              <a:lnSpc>
                <a:spcPct val="150000"/>
              </a:lnSpc>
            </a:pPr>
            <a:r>
              <a:rPr lang="en-US" altLang="zh-CN" sz="1050">
                <a:solidFill>
                  <a:schemeClr val="tx1">
                    <a:lumMod val="85000"/>
                    <a:lumOff val="15000"/>
                  </a:schemeClr>
                </a:solidFill>
              </a:rPr>
              <a:t>Lorem ipsum dolor sit amet, consectetur adipiscing elit. Donec luctus nibh sit amet sem vulputate venenatis bibendum orci pulvinar. </a:t>
            </a:r>
          </a:p>
        </p:txBody>
      </p:sp>
      <p:cxnSp>
        <p:nvCxnSpPr>
          <p:cNvPr id="61" name="直接连接符 60" descr="e7d195523061f1c09e9d68d7cf438b91ef959ecb14fc25d26BBA7F7DBC18E55DFF4014AF651F0BF2569D4B6C1DA7F1A4683A481403BD872FC687266AD13265C1DE7C373772FD8728ABDD69ADD03BFF5BE2862BC891DBB79EEBC94C9DFDC16E046D6941B99547B168C9310459A6A36518BEA3402FB7A878504F0D6FA8AE2C1ACFBFE35F9F679CA70F919E73C0EC9AE042"/>
          <p:cNvCxnSpPr/>
          <p:nvPr/>
        </p:nvCxnSpPr>
        <p:spPr>
          <a:xfrm>
            <a:off x="6456026" y="3772884"/>
            <a:ext cx="182332" cy="0"/>
          </a:xfrm>
          <a:prstGeom prst="line">
            <a:avLst/>
          </a:prstGeom>
          <a:ln w="19050">
            <a:solidFill>
              <a:schemeClr val="accent5"/>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wipe dir="r"/>
  </p:transition>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FFFF"/>
            </a:gs>
            <a:gs pos="39000">
              <a:srgbClr val="F3EFE9"/>
            </a:gs>
          </a:gsLst>
          <a:path path="circle">
            <a:fillToRect l="50000" t="50000" r="50000" b="50000"/>
          </a:path>
        </a:gradFill>
        <a:effectLst/>
      </p:bgPr>
    </p:bg>
    <p:spTree>
      <p:nvGrpSpPr>
        <p:cNvPr id="1" name=""/>
        <p:cNvGrpSpPr/>
        <p:nvPr/>
      </p:nvGrpSpPr>
      <p:grpSpPr>
        <a:xfrm>
          <a:off x="0" y="0"/>
          <a:ext cx="0" cy="0"/>
          <a:chOff x="0" y="0"/>
          <a:chExt cx="0" cy="0"/>
        </a:xfrm>
      </p:grpSpPr>
      <p:sp>
        <p:nvSpPr>
          <p:cNvPr id="393" name="文本框 5"/>
          <p:cNvSpPr txBox="1">
            <a:spLocks noChangeArrowheads="1"/>
          </p:cNvSpPr>
          <p:nvPr/>
        </p:nvSpPr>
        <p:spPr bwMode="auto">
          <a:xfrm>
            <a:off x="2940783" y="2137737"/>
            <a:ext cx="326243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defTabSz="514350" fontAlgn="base">
              <a:spcBef>
                <a:spcPct val="0"/>
              </a:spcBef>
              <a:spcAft>
                <a:spcPct val="0"/>
              </a:spcAft>
              <a:defRPr/>
            </a:pPr>
            <a:r>
              <a:rPr lang="zh-CN" altLang="en-US" sz="2400">
                <a:solidFill>
                  <a:srgbClr val="FF7A17"/>
                </a:solidFill>
                <a:latin typeface="微软雅黑" panose="020B0503020204020204" charset="-122"/>
                <a:ea typeface="微软雅黑" panose="020B0503020204020204" charset="-122"/>
              </a:rPr>
              <a:t>感谢各位专家批评指正</a:t>
            </a:r>
          </a:p>
        </p:txBody>
      </p:sp>
      <p:sp>
        <p:nvSpPr>
          <p:cNvPr id="394" name="文本框 6"/>
          <p:cNvSpPr txBox="1">
            <a:spLocks noChangeArrowheads="1"/>
          </p:cNvSpPr>
          <p:nvPr/>
        </p:nvSpPr>
        <p:spPr bwMode="auto">
          <a:xfrm>
            <a:off x="2992401" y="2571222"/>
            <a:ext cx="315919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defTabSz="514350" fontAlgn="base">
              <a:spcBef>
                <a:spcPct val="0"/>
              </a:spcBef>
              <a:spcAft>
                <a:spcPct val="0"/>
              </a:spcAft>
              <a:defRPr/>
            </a:pPr>
            <a:r>
              <a:rPr lang="en-US" altLang="zh-CN" sz="1200" spc="300">
                <a:solidFill>
                  <a:srgbClr val="FF7A17"/>
                </a:solidFill>
                <a:latin typeface="Arial" panose="020B0604020202020204"/>
                <a:ea typeface="方正兰亭黑_GBK"/>
              </a:rPr>
              <a:t>THANK YOU FOR WATCHING</a:t>
            </a:r>
          </a:p>
        </p:txBody>
      </p:sp>
      <p:sp>
        <p:nvSpPr>
          <p:cNvPr id="395" name="矩形 394"/>
          <p:cNvSpPr/>
          <p:nvPr/>
        </p:nvSpPr>
        <p:spPr>
          <a:xfrm>
            <a:off x="3113974" y="2825717"/>
            <a:ext cx="2916050" cy="646331"/>
          </a:xfrm>
          <a:prstGeom prst="rect">
            <a:avLst/>
          </a:prstGeom>
        </p:spPr>
        <p:txBody>
          <a:bodyPr wrap="square">
            <a:spAutoFit/>
          </a:bodyPr>
          <a:lstStyle/>
          <a:p>
            <a:pPr algn="ctr" defTabSz="914400">
              <a:lnSpc>
                <a:spcPct val="150000"/>
              </a:lnSpc>
              <a:defRPr/>
            </a:pPr>
            <a:r>
              <a:rPr lang="en-US" altLang="zh-CN" sz="800" kern="0">
                <a:solidFill>
                  <a:prstClr val="black">
                    <a:lumMod val="75000"/>
                    <a:lumOff val="25000"/>
                  </a:prstClr>
                </a:solidFill>
                <a:cs typeface="Arial" panose="020B0604020202020204" pitchFamily="34" charset="0"/>
              </a:rPr>
              <a:t>Lorem ipsum dolor sit amet, consectetur adipiscing elit. Donec luctus nibh sit amet sem vulputate venenatis bibendum orci pulvinar. </a:t>
            </a:r>
          </a:p>
        </p:txBody>
      </p:sp>
      <p:grpSp>
        <p:nvGrpSpPr>
          <p:cNvPr id="396" name="组合 395"/>
          <p:cNvGrpSpPr/>
          <p:nvPr/>
        </p:nvGrpSpPr>
        <p:grpSpPr>
          <a:xfrm flipV="1">
            <a:off x="4279210" y="3512396"/>
            <a:ext cx="585580" cy="66850"/>
            <a:chOff x="6435723" y="-1272091"/>
            <a:chExt cx="1793876" cy="204788"/>
          </a:xfrm>
        </p:grpSpPr>
        <p:sp>
          <p:nvSpPr>
            <p:cNvPr id="397" name="椭圆 396"/>
            <p:cNvSpPr/>
            <p:nvPr/>
          </p:nvSpPr>
          <p:spPr>
            <a:xfrm>
              <a:off x="6435723" y="-1272091"/>
              <a:ext cx="204788" cy="20478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prstClr val="white"/>
                </a:solidFill>
              </a:endParaRPr>
            </a:p>
          </p:txBody>
        </p:sp>
        <p:sp>
          <p:nvSpPr>
            <p:cNvPr id="398" name="椭圆 397"/>
            <p:cNvSpPr/>
            <p:nvPr/>
          </p:nvSpPr>
          <p:spPr>
            <a:xfrm>
              <a:off x="6753541" y="-1272091"/>
              <a:ext cx="204788" cy="20478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prstClr val="white"/>
                </a:solidFill>
              </a:endParaRPr>
            </a:p>
          </p:txBody>
        </p:sp>
        <p:sp>
          <p:nvSpPr>
            <p:cNvPr id="399" name="椭圆 398"/>
            <p:cNvSpPr/>
            <p:nvPr/>
          </p:nvSpPr>
          <p:spPr>
            <a:xfrm>
              <a:off x="7071359" y="-1272091"/>
              <a:ext cx="204788" cy="20478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prstClr val="white"/>
                </a:solidFill>
              </a:endParaRPr>
            </a:p>
          </p:txBody>
        </p:sp>
        <p:sp>
          <p:nvSpPr>
            <p:cNvPr id="400" name="椭圆 399"/>
            <p:cNvSpPr/>
            <p:nvPr/>
          </p:nvSpPr>
          <p:spPr>
            <a:xfrm>
              <a:off x="7389177" y="-1272091"/>
              <a:ext cx="204788" cy="20478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prstClr val="white"/>
                </a:solidFill>
              </a:endParaRPr>
            </a:p>
          </p:txBody>
        </p:sp>
        <p:sp>
          <p:nvSpPr>
            <p:cNvPr id="401" name="椭圆 400"/>
            <p:cNvSpPr/>
            <p:nvPr/>
          </p:nvSpPr>
          <p:spPr>
            <a:xfrm>
              <a:off x="7706995" y="-1272091"/>
              <a:ext cx="204788" cy="204788"/>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prstClr val="white"/>
                </a:solidFill>
              </a:endParaRPr>
            </a:p>
          </p:txBody>
        </p:sp>
        <p:sp>
          <p:nvSpPr>
            <p:cNvPr id="402" name="椭圆 401"/>
            <p:cNvSpPr/>
            <p:nvPr/>
          </p:nvSpPr>
          <p:spPr>
            <a:xfrm>
              <a:off x="8024811" y="-1272091"/>
              <a:ext cx="204788" cy="204788"/>
            </a:xfrm>
            <a:prstGeom prst="ellipse">
              <a:avLst/>
            </a:prstGeom>
            <a:solidFill>
              <a:srgbClr val="FFAB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prstClr val="white"/>
                </a:solidFill>
              </a:endParaRPr>
            </a:p>
          </p:txBody>
        </p:sp>
      </p:grpSp>
      <p:cxnSp>
        <p:nvCxnSpPr>
          <p:cNvPr id="230" name="直接连接符 229"/>
          <p:cNvCxnSpPr/>
          <p:nvPr/>
        </p:nvCxnSpPr>
        <p:spPr>
          <a:xfrm>
            <a:off x="4443891" y="2868852"/>
            <a:ext cx="256216" cy="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grpSp>
        <p:nvGrpSpPr>
          <p:cNvPr id="5" name="Group 4"/>
          <p:cNvGrpSpPr>
            <a:grpSpLocks noChangeAspect="1"/>
          </p:cNvGrpSpPr>
          <p:nvPr/>
        </p:nvGrpSpPr>
        <p:grpSpPr>
          <a:xfrm>
            <a:off x="2378176" y="596053"/>
            <a:ext cx="4350752" cy="4195877"/>
            <a:chOff x="1491" y="369"/>
            <a:chExt cx="2753" cy="2655"/>
          </a:xfrm>
        </p:grpSpPr>
        <p:grpSp>
          <p:nvGrpSpPr>
            <p:cNvPr id="491" name="Group 205"/>
            <p:cNvGrpSpPr/>
            <p:nvPr/>
          </p:nvGrpSpPr>
          <p:grpSpPr>
            <a:xfrm>
              <a:off x="1523" y="377"/>
              <a:ext cx="2721" cy="2647"/>
              <a:chOff x="1523" y="377"/>
              <a:chExt cx="2721" cy="2647"/>
            </a:xfrm>
          </p:grpSpPr>
          <p:sp>
            <p:nvSpPr>
              <p:cNvPr id="614" name="Freeform 5"/>
              <p:cNvSpPr/>
              <p:nvPr/>
            </p:nvSpPr>
            <p:spPr bwMode="auto">
              <a:xfrm>
                <a:off x="1704" y="2419"/>
                <a:ext cx="259" cy="176"/>
              </a:xfrm>
              <a:custGeom>
                <a:avLst/>
                <a:gdLst>
                  <a:gd name="T0" fmla="*/ 199 w 290"/>
                  <a:gd name="T1" fmla="*/ 192 h 198"/>
                  <a:gd name="T2" fmla="*/ 115 w 290"/>
                  <a:gd name="T3" fmla="*/ 153 h 198"/>
                  <a:gd name="T4" fmla="*/ 133 w 290"/>
                  <a:gd name="T5" fmla="*/ 148 h 198"/>
                  <a:gd name="T6" fmla="*/ 69 w 290"/>
                  <a:gd name="T7" fmla="*/ 106 h 198"/>
                  <a:gd name="T8" fmla="*/ 83 w 290"/>
                  <a:gd name="T9" fmla="*/ 99 h 198"/>
                  <a:gd name="T10" fmla="*/ 28 w 290"/>
                  <a:gd name="T11" fmla="*/ 67 h 198"/>
                  <a:gd name="T12" fmla="*/ 45 w 290"/>
                  <a:gd name="T13" fmla="*/ 57 h 198"/>
                  <a:gd name="T14" fmla="*/ 0 w 290"/>
                  <a:gd name="T15" fmla="*/ 14 h 198"/>
                  <a:gd name="T16" fmla="*/ 72 w 290"/>
                  <a:gd name="T17" fmla="*/ 19 h 198"/>
                  <a:gd name="T18" fmla="*/ 65 w 290"/>
                  <a:gd name="T19" fmla="*/ 0 h 198"/>
                  <a:gd name="T20" fmla="*/ 124 w 290"/>
                  <a:gd name="T21" fmla="*/ 25 h 198"/>
                  <a:gd name="T22" fmla="*/ 117 w 290"/>
                  <a:gd name="T23" fmla="*/ 6 h 198"/>
                  <a:gd name="T24" fmla="*/ 196 w 290"/>
                  <a:gd name="T25" fmla="*/ 46 h 198"/>
                  <a:gd name="T26" fmla="*/ 186 w 290"/>
                  <a:gd name="T27" fmla="*/ 20 h 198"/>
                  <a:gd name="T28" fmla="*/ 286 w 290"/>
                  <a:gd name="T29" fmla="*/ 195 h 198"/>
                  <a:gd name="T30" fmla="*/ 199 w 290"/>
                  <a:gd name="T31" fmla="*/ 192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0" h="198">
                    <a:moveTo>
                      <a:pt x="199" y="192"/>
                    </a:moveTo>
                    <a:cubicBezTo>
                      <a:pt x="158" y="185"/>
                      <a:pt x="138" y="172"/>
                      <a:pt x="115" y="153"/>
                    </a:cubicBezTo>
                    <a:cubicBezTo>
                      <a:pt x="122" y="152"/>
                      <a:pt x="128" y="149"/>
                      <a:pt x="133" y="148"/>
                    </a:cubicBezTo>
                    <a:cubicBezTo>
                      <a:pt x="115" y="133"/>
                      <a:pt x="86" y="121"/>
                      <a:pt x="69" y="106"/>
                    </a:cubicBezTo>
                    <a:cubicBezTo>
                      <a:pt x="73" y="103"/>
                      <a:pt x="81" y="100"/>
                      <a:pt x="83" y="99"/>
                    </a:cubicBezTo>
                    <a:cubicBezTo>
                      <a:pt x="74" y="86"/>
                      <a:pt x="42" y="77"/>
                      <a:pt x="28" y="67"/>
                    </a:cubicBezTo>
                    <a:cubicBezTo>
                      <a:pt x="45" y="57"/>
                      <a:pt x="45" y="57"/>
                      <a:pt x="45" y="57"/>
                    </a:cubicBezTo>
                    <a:cubicBezTo>
                      <a:pt x="34" y="46"/>
                      <a:pt x="10" y="27"/>
                      <a:pt x="0" y="14"/>
                    </a:cubicBezTo>
                    <a:cubicBezTo>
                      <a:pt x="21" y="10"/>
                      <a:pt x="44" y="12"/>
                      <a:pt x="72" y="19"/>
                    </a:cubicBezTo>
                    <a:cubicBezTo>
                      <a:pt x="69" y="15"/>
                      <a:pt x="68" y="6"/>
                      <a:pt x="65" y="0"/>
                    </a:cubicBezTo>
                    <a:cubicBezTo>
                      <a:pt x="87" y="2"/>
                      <a:pt x="107" y="14"/>
                      <a:pt x="124" y="25"/>
                    </a:cubicBezTo>
                    <a:cubicBezTo>
                      <a:pt x="123" y="20"/>
                      <a:pt x="122" y="12"/>
                      <a:pt x="117" y="6"/>
                    </a:cubicBezTo>
                    <a:cubicBezTo>
                      <a:pt x="144" y="6"/>
                      <a:pt x="174" y="33"/>
                      <a:pt x="196" y="46"/>
                    </a:cubicBezTo>
                    <a:cubicBezTo>
                      <a:pt x="193" y="39"/>
                      <a:pt x="191" y="28"/>
                      <a:pt x="186" y="20"/>
                    </a:cubicBezTo>
                    <a:cubicBezTo>
                      <a:pt x="249" y="42"/>
                      <a:pt x="290" y="130"/>
                      <a:pt x="286" y="195"/>
                    </a:cubicBezTo>
                    <a:cubicBezTo>
                      <a:pt x="253" y="195"/>
                      <a:pt x="233" y="198"/>
                      <a:pt x="199" y="192"/>
                    </a:cubicBezTo>
                    <a:close/>
                  </a:path>
                </a:pathLst>
              </a:custGeom>
              <a:solidFill>
                <a:srgbClr val="83C66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15" name="Freeform 6"/>
              <p:cNvSpPr/>
              <p:nvPr/>
            </p:nvSpPr>
            <p:spPr bwMode="auto">
              <a:xfrm>
                <a:off x="2870" y="448"/>
                <a:ext cx="261" cy="175"/>
              </a:xfrm>
              <a:custGeom>
                <a:avLst/>
                <a:gdLst>
                  <a:gd name="T0" fmla="*/ 202 w 293"/>
                  <a:gd name="T1" fmla="*/ 190 h 196"/>
                  <a:gd name="T2" fmla="*/ 118 w 293"/>
                  <a:gd name="T3" fmla="*/ 152 h 196"/>
                  <a:gd name="T4" fmla="*/ 135 w 293"/>
                  <a:gd name="T5" fmla="*/ 147 h 196"/>
                  <a:gd name="T6" fmla="*/ 71 w 293"/>
                  <a:gd name="T7" fmla="*/ 106 h 196"/>
                  <a:gd name="T8" fmla="*/ 85 w 293"/>
                  <a:gd name="T9" fmla="*/ 100 h 196"/>
                  <a:gd name="T10" fmla="*/ 29 w 293"/>
                  <a:gd name="T11" fmla="*/ 68 h 196"/>
                  <a:gd name="T12" fmla="*/ 46 w 293"/>
                  <a:gd name="T13" fmla="*/ 58 h 196"/>
                  <a:gd name="T14" fmla="*/ 0 w 293"/>
                  <a:gd name="T15" fmla="*/ 15 h 196"/>
                  <a:gd name="T16" fmla="*/ 72 w 293"/>
                  <a:gd name="T17" fmla="*/ 19 h 196"/>
                  <a:gd name="T18" fmla="*/ 65 w 293"/>
                  <a:gd name="T19" fmla="*/ 0 h 196"/>
                  <a:gd name="T20" fmla="*/ 124 w 293"/>
                  <a:gd name="T21" fmla="*/ 24 h 196"/>
                  <a:gd name="T22" fmla="*/ 117 w 293"/>
                  <a:gd name="T23" fmla="*/ 5 h 196"/>
                  <a:gd name="T24" fmla="*/ 197 w 293"/>
                  <a:gd name="T25" fmla="*/ 44 h 196"/>
                  <a:gd name="T26" fmla="*/ 186 w 293"/>
                  <a:gd name="T27" fmla="*/ 19 h 196"/>
                  <a:gd name="T28" fmla="*/ 290 w 293"/>
                  <a:gd name="T29" fmla="*/ 192 h 196"/>
                  <a:gd name="T30" fmla="*/ 202 w 293"/>
                  <a:gd name="T31" fmla="*/ 190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3" h="196">
                    <a:moveTo>
                      <a:pt x="202" y="190"/>
                    </a:moveTo>
                    <a:cubicBezTo>
                      <a:pt x="161" y="183"/>
                      <a:pt x="141" y="171"/>
                      <a:pt x="118" y="152"/>
                    </a:cubicBezTo>
                    <a:cubicBezTo>
                      <a:pt x="125" y="151"/>
                      <a:pt x="131" y="148"/>
                      <a:pt x="135" y="147"/>
                    </a:cubicBezTo>
                    <a:cubicBezTo>
                      <a:pt x="117" y="132"/>
                      <a:pt x="89" y="121"/>
                      <a:pt x="71" y="106"/>
                    </a:cubicBezTo>
                    <a:cubicBezTo>
                      <a:pt x="75" y="104"/>
                      <a:pt x="83" y="100"/>
                      <a:pt x="85" y="100"/>
                    </a:cubicBezTo>
                    <a:cubicBezTo>
                      <a:pt x="75" y="86"/>
                      <a:pt x="43" y="78"/>
                      <a:pt x="29" y="68"/>
                    </a:cubicBezTo>
                    <a:cubicBezTo>
                      <a:pt x="46" y="58"/>
                      <a:pt x="46" y="58"/>
                      <a:pt x="46" y="58"/>
                    </a:cubicBezTo>
                    <a:cubicBezTo>
                      <a:pt x="35" y="47"/>
                      <a:pt x="10" y="28"/>
                      <a:pt x="0" y="15"/>
                    </a:cubicBezTo>
                    <a:cubicBezTo>
                      <a:pt x="21" y="11"/>
                      <a:pt x="44" y="12"/>
                      <a:pt x="72" y="19"/>
                    </a:cubicBezTo>
                    <a:cubicBezTo>
                      <a:pt x="69" y="15"/>
                      <a:pt x="68" y="6"/>
                      <a:pt x="65" y="0"/>
                    </a:cubicBezTo>
                    <a:cubicBezTo>
                      <a:pt x="87" y="2"/>
                      <a:pt x="107" y="14"/>
                      <a:pt x="124" y="24"/>
                    </a:cubicBezTo>
                    <a:cubicBezTo>
                      <a:pt x="124" y="20"/>
                      <a:pt x="122" y="11"/>
                      <a:pt x="117" y="5"/>
                    </a:cubicBezTo>
                    <a:cubicBezTo>
                      <a:pt x="144" y="5"/>
                      <a:pt x="175" y="32"/>
                      <a:pt x="197" y="44"/>
                    </a:cubicBezTo>
                    <a:cubicBezTo>
                      <a:pt x="193" y="38"/>
                      <a:pt x="192" y="27"/>
                      <a:pt x="186" y="19"/>
                    </a:cubicBezTo>
                    <a:cubicBezTo>
                      <a:pt x="250" y="40"/>
                      <a:pt x="293" y="127"/>
                      <a:pt x="290" y="192"/>
                    </a:cubicBezTo>
                    <a:cubicBezTo>
                      <a:pt x="256" y="193"/>
                      <a:pt x="237" y="196"/>
                      <a:pt x="202" y="190"/>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16" name="Freeform 7"/>
              <p:cNvSpPr/>
              <p:nvPr/>
            </p:nvSpPr>
            <p:spPr bwMode="auto">
              <a:xfrm>
                <a:off x="2369" y="588"/>
                <a:ext cx="135" cy="86"/>
              </a:xfrm>
              <a:custGeom>
                <a:avLst/>
                <a:gdLst>
                  <a:gd name="T0" fmla="*/ 0 w 152"/>
                  <a:gd name="T1" fmla="*/ 26 h 96"/>
                  <a:gd name="T2" fmla="*/ 60 w 152"/>
                  <a:gd name="T3" fmla="*/ 2 h 96"/>
                  <a:gd name="T4" fmla="*/ 152 w 152"/>
                  <a:gd name="T5" fmla="*/ 68 h 96"/>
                  <a:gd name="T6" fmla="*/ 0 w 152"/>
                  <a:gd name="T7" fmla="*/ 26 h 96"/>
                </a:gdLst>
                <a:ahLst/>
                <a:cxnLst>
                  <a:cxn ang="0">
                    <a:pos x="T0" y="T1"/>
                  </a:cxn>
                  <a:cxn ang="0">
                    <a:pos x="T2" y="T3"/>
                  </a:cxn>
                  <a:cxn ang="0">
                    <a:pos x="T4" y="T5"/>
                  </a:cxn>
                  <a:cxn ang="0">
                    <a:pos x="T6" y="T7"/>
                  </a:cxn>
                </a:cxnLst>
                <a:rect l="0" t="0" r="r" b="b"/>
                <a:pathLst>
                  <a:path w="152" h="96">
                    <a:moveTo>
                      <a:pt x="0" y="26"/>
                    </a:moveTo>
                    <a:cubicBezTo>
                      <a:pt x="14" y="15"/>
                      <a:pt x="42" y="0"/>
                      <a:pt x="60" y="2"/>
                    </a:cubicBezTo>
                    <a:cubicBezTo>
                      <a:pt x="100" y="5"/>
                      <a:pt x="130" y="37"/>
                      <a:pt x="152" y="68"/>
                    </a:cubicBezTo>
                    <a:cubicBezTo>
                      <a:pt x="80" y="75"/>
                      <a:pt x="45" y="96"/>
                      <a:pt x="0" y="26"/>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17" name="Freeform 8"/>
              <p:cNvSpPr/>
              <p:nvPr/>
            </p:nvSpPr>
            <p:spPr bwMode="auto">
              <a:xfrm>
                <a:off x="2302" y="494"/>
                <a:ext cx="84" cy="123"/>
              </a:xfrm>
              <a:custGeom>
                <a:avLst/>
                <a:gdLst>
                  <a:gd name="T0" fmla="*/ 78 w 94"/>
                  <a:gd name="T1" fmla="*/ 139 h 139"/>
                  <a:gd name="T2" fmla="*/ 88 w 94"/>
                  <a:gd name="T3" fmla="*/ 74 h 139"/>
                  <a:gd name="T4" fmla="*/ 3 w 94"/>
                  <a:gd name="T5" fmla="*/ 0 h 139"/>
                  <a:gd name="T6" fmla="*/ 78 w 94"/>
                  <a:gd name="T7" fmla="*/ 139 h 139"/>
                </a:gdLst>
                <a:ahLst/>
                <a:cxnLst>
                  <a:cxn ang="0">
                    <a:pos x="T0" y="T1"/>
                  </a:cxn>
                  <a:cxn ang="0">
                    <a:pos x="T2" y="T3"/>
                  </a:cxn>
                  <a:cxn ang="0">
                    <a:pos x="T4" y="T5"/>
                  </a:cxn>
                  <a:cxn ang="0">
                    <a:pos x="T6" y="T7"/>
                  </a:cxn>
                </a:cxnLst>
                <a:rect l="0" t="0" r="r" b="b"/>
                <a:pathLst>
                  <a:path w="94" h="139">
                    <a:moveTo>
                      <a:pt x="78" y="139"/>
                    </a:moveTo>
                    <a:cubicBezTo>
                      <a:pt x="86" y="122"/>
                      <a:pt x="94" y="91"/>
                      <a:pt x="88" y="74"/>
                    </a:cubicBezTo>
                    <a:cubicBezTo>
                      <a:pt x="76" y="36"/>
                      <a:pt x="38" y="15"/>
                      <a:pt x="3" y="0"/>
                    </a:cubicBezTo>
                    <a:cubicBezTo>
                      <a:pt x="12" y="72"/>
                      <a:pt x="0" y="110"/>
                      <a:pt x="78" y="139"/>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18" name="Freeform 9"/>
              <p:cNvSpPr/>
              <p:nvPr/>
            </p:nvSpPr>
            <p:spPr bwMode="auto">
              <a:xfrm>
                <a:off x="2431" y="527"/>
                <a:ext cx="131" cy="84"/>
              </a:xfrm>
              <a:custGeom>
                <a:avLst/>
                <a:gdLst>
                  <a:gd name="T0" fmla="*/ 0 w 147"/>
                  <a:gd name="T1" fmla="*/ 21 h 95"/>
                  <a:gd name="T2" fmla="*/ 63 w 147"/>
                  <a:gd name="T3" fmla="*/ 3 h 95"/>
                  <a:gd name="T4" fmla="*/ 147 w 147"/>
                  <a:gd name="T5" fmla="*/ 78 h 95"/>
                  <a:gd name="T6" fmla="*/ 0 w 147"/>
                  <a:gd name="T7" fmla="*/ 21 h 95"/>
                </a:gdLst>
                <a:ahLst/>
                <a:cxnLst>
                  <a:cxn ang="0">
                    <a:pos x="T0" y="T1"/>
                  </a:cxn>
                  <a:cxn ang="0">
                    <a:pos x="T2" y="T3"/>
                  </a:cxn>
                  <a:cxn ang="0">
                    <a:pos x="T4" y="T5"/>
                  </a:cxn>
                  <a:cxn ang="0">
                    <a:pos x="T6" y="T7"/>
                  </a:cxn>
                </a:cxnLst>
                <a:rect l="0" t="0" r="r" b="b"/>
                <a:pathLst>
                  <a:path w="147" h="95">
                    <a:moveTo>
                      <a:pt x="0" y="21"/>
                    </a:moveTo>
                    <a:cubicBezTo>
                      <a:pt x="15" y="12"/>
                      <a:pt x="45" y="0"/>
                      <a:pt x="63" y="3"/>
                    </a:cubicBezTo>
                    <a:cubicBezTo>
                      <a:pt x="102" y="11"/>
                      <a:pt x="128" y="46"/>
                      <a:pt x="147" y="78"/>
                    </a:cubicBezTo>
                    <a:cubicBezTo>
                      <a:pt x="75" y="78"/>
                      <a:pt x="38" y="95"/>
                      <a:pt x="0" y="21"/>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19" name="Freeform 10"/>
              <p:cNvSpPr/>
              <p:nvPr/>
            </p:nvSpPr>
            <p:spPr bwMode="auto">
              <a:xfrm>
                <a:off x="2367" y="422"/>
                <a:ext cx="85" cy="129"/>
              </a:xfrm>
              <a:custGeom>
                <a:avLst/>
                <a:gdLst>
                  <a:gd name="T0" fmla="*/ 75 w 95"/>
                  <a:gd name="T1" fmla="*/ 145 h 145"/>
                  <a:gd name="T2" fmla="*/ 91 w 95"/>
                  <a:gd name="T3" fmla="*/ 82 h 145"/>
                  <a:gd name="T4" fmla="*/ 14 w 95"/>
                  <a:gd name="T5" fmla="*/ 0 h 145"/>
                  <a:gd name="T6" fmla="*/ 75 w 95"/>
                  <a:gd name="T7" fmla="*/ 145 h 145"/>
                </a:gdLst>
                <a:ahLst/>
                <a:cxnLst>
                  <a:cxn ang="0">
                    <a:pos x="T0" y="T1"/>
                  </a:cxn>
                  <a:cxn ang="0">
                    <a:pos x="T2" y="T3"/>
                  </a:cxn>
                  <a:cxn ang="0">
                    <a:pos x="T4" y="T5"/>
                  </a:cxn>
                  <a:cxn ang="0">
                    <a:pos x="T6" y="T7"/>
                  </a:cxn>
                </a:cxnLst>
                <a:rect l="0" t="0" r="r" b="b"/>
                <a:pathLst>
                  <a:path w="95" h="145">
                    <a:moveTo>
                      <a:pt x="75" y="145"/>
                    </a:moveTo>
                    <a:cubicBezTo>
                      <a:pt x="84" y="130"/>
                      <a:pt x="95" y="100"/>
                      <a:pt x="91" y="82"/>
                    </a:cubicBezTo>
                    <a:cubicBezTo>
                      <a:pt x="83" y="43"/>
                      <a:pt x="47" y="18"/>
                      <a:pt x="14" y="0"/>
                    </a:cubicBezTo>
                    <a:cubicBezTo>
                      <a:pt x="16" y="72"/>
                      <a:pt x="0" y="109"/>
                      <a:pt x="75" y="145"/>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20" name="Freeform 11"/>
              <p:cNvSpPr/>
              <p:nvPr/>
            </p:nvSpPr>
            <p:spPr bwMode="auto">
              <a:xfrm>
                <a:off x="2514" y="484"/>
                <a:ext cx="100" cy="78"/>
              </a:xfrm>
              <a:custGeom>
                <a:avLst/>
                <a:gdLst>
                  <a:gd name="T0" fmla="*/ 0 w 112"/>
                  <a:gd name="T1" fmla="*/ 10 h 88"/>
                  <a:gd name="T2" fmla="*/ 56 w 112"/>
                  <a:gd name="T3" fmla="*/ 7 h 88"/>
                  <a:gd name="T4" fmla="*/ 112 w 112"/>
                  <a:gd name="T5" fmla="*/ 88 h 88"/>
                  <a:gd name="T6" fmla="*/ 0 w 112"/>
                  <a:gd name="T7" fmla="*/ 10 h 88"/>
                </a:gdLst>
                <a:ahLst/>
                <a:cxnLst>
                  <a:cxn ang="0">
                    <a:pos x="T0" y="T1"/>
                  </a:cxn>
                  <a:cxn ang="0">
                    <a:pos x="T2" y="T3"/>
                  </a:cxn>
                  <a:cxn ang="0">
                    <a:pos x="T4" y="T5"/>
                  </a:cxn>
                  <a:cxn ang="0">
                    <a:pos x="T6" y="T7"/>
                  </a:cxn>
                </a:cxnLst>
                <a:rect l="0" t="0" r="r" b="b"/>
                <a:pathLst>
                  <a:path w="112" h="88">
                    <a:moveTo>
                      <a:pt x="0" y="10"/>
                    </a:moveTo>
                    <a:cubicBezTo>
                      <a:pt x="14" y="4"/>
                      <a:pt x="42" y="0"/>
                      <a:pt x="56" y="7"/>
                    </a:cubicBezTo>
                    <a:cubicBezTo>
                      <a:pt x="88" y="22"/>
                      <a:pt x="103" y="57"/>
                      <a:pt x="112" y="88"/>
                    </a:cubicBezTo>
                    <a:cubicBezTo>
                      <a:pt x="51" y="74"/>
                      <a:pt x="16" y="80"/>
                      <a:pt x="0" y="10"/>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21" name="Freeform 12"/>
              <p:cNvSpPr/>
              <p:nvPr/>
            </p:nvSpPr>
            <p:spPr bwMode="auto">
              <a:xfrm>
                <a:off x="2464" y="377"/>
                <a:ext cx="75" cy="121"/>
              </a:xfrm>
              <a:custGeom>
                <a:avLst/>
                <a:gdLst>
                  <a:gd name="T0" fmla="*/ 56 w 84"/>
                  <a:gd name="T1" fmla="*/ 136 h 136"/>
                  <a:gd name="T2" fmla="*/ 83 w 84"/>
                  <a:gd name="T3" fmla="*/ 86 h 136"/>
                  <a:gd name="T4" fmla="*/ 35 w 84"/>
                  <a:gd name="T5" fmla="*/ 0 h 136"/>
                  <a:gd name="T6" fmla="*/ 56 w 84"/>
                  <a:gd name="T7" fmla="*/ 136 h 136"/>
                </a:gdLst>
                <a:ahLst/>
                <a:cxnLst>
                  <a:cxn ang="0">
                    <a:pos x="T0" y="T1"/>
                  </a:cxn>
                  <a:cxn ang="0">
                    <a:pos x="T2" y="T3"/>
                  </a:cxn>
                  <a:cxn ang="0">
                    <a:pos x="T4" y="T5"/>
                  </a:cxn>
                  <a:cxn ang="0">
                    <a:pos x="T6" y="T7"/>
                  </a:cxn>
                </a:cxnLst>
                <a:rect l="0" t="0" r="r" b="b"/>
                <a:pathLst>
                  <a:path w="84" h="136">
                    <a:moveTo>
                      <a:pt x="56" y="136"/>
                    </a:moveTo>
                    <a:cubicBezTo>
                      <a:pt x="67" y="125"/>
                      <a:pt x="83" y="102"/>
                      <a:pt x="83" y="86"/>
                    </a:cubicBezTo>
                    <a:cubicBezTo>
                      <a:pt x="84" y="51"/>
                      <a:pt x="59" y="22"/>
                      <a:pt x="35" y="0"/>
                    </a:cubicBezTo>
                    <a:cubicBezTo>
                      <a:pt x="21" y="62"/>
                      <a:pt x="0" y="90"/>
                      <a:pt x="56" y="136"/>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22" name="Freeform 13"/>
              <p:cNvSpPr/>
              <p:nvPr/>
            </p:nvSpPr>
            <p:spPr bwMode="auto">
              <a:xfrm>
                <a:off x="2557" y="414"/>
                <a:ext cx="112" cy="74"/>
              </a:xfrm>
              <a:custGeom>
                <a:avLst/>
                <a:gdLst>
                  <a:gd name="T0" fmla="*/ 0 w 126"/>
                  <a:gd name="T1" fmla="*/ 66 h 83"/>
                  <a:gd name="T2" fmla="*/ 55 w 126"/>
                  <a:gd name="T3" fmla="*/ 79 h 83"/>
                  <a:gd name="T4" fmla="*/ 126 w 126"/>
                  <a:gd name="T5" fmla="*/ 11 h 83"/>
                  <a:gd name="T6" fmla="*/ 0 w 126"/>
                  <a:gd name="T7" fmla="*/ 66 h 83"/>
                </a:gdLst>
                <a:ahLst/>
                <a:cxnLst>
                  <a:cxn ang="0">
                    <a:pos x="T0" y="T1"/>
                  </a:cxn>
                  <a:cxn ang="0">
                    <a:pos x="T2" y="T3"/>
                  </a:cxn>
                  <a:cxn ang="0">
                    <a:pos x="T4" y="T5"/>
                  </a:cxn>
                  <a:cxn ang="0">
                    <a:pos x="T6" y="T7"/>
                  </a:cxn>
                </a:cxnLst>
                <a:rect l="0" t="0" r="r" b="b"/>
                <a:pathLst>
                  <a:path w="125" h="83">
                    <a:moveTo>
                      <a:pt x="0" y="66"/>
                    </a:moveTo>
                    <a:cubicBezTo>
                      <a:pt x="14" y="74"/>
                      <a:pt x="40" y="83"/>
                      <a:pt x="55" y="79"/>
                    </a:cubicBezTo>
                    <a:cubicBezTo>
                      <a:pt x="90" y="71"/>
                      <a:pt x="111" y="40"/>
                      <a:pt x="126" y="11"/>
                    </a:cubicBezTo>
                    <a:cubicBezTo>
                      <a:pt x="63" y="13"/>
                      <a:pt x="30" y="0"/>
                      <a:pt x="0" y="66"/>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23" name="Freeform 14"/>
              <p:cNvSpPr/>
              <p:nvPr/>
            </p:nvSpPr>
            <p:spPr bwMode="auto">
              <a:xfrm>
                <a:off x="2249" y="470"/>
                <a:ext cx="325" cy="232"/>
              </a:xfrm>
              <a:custGeom>
                <a:avLst/>
                <a:gdLst>
                  <a:gd name="T0" fmla="*/ 3 w 364"/>
                  <a:gd name="T1" fmla="*/ 260 h 261"/>
                  <a:gd name="T2" fmla="*/ 172 w 364"/>
                  <a:gd name="T3" fmla="*/ 133 h 261"/>
                  <a:gd name="T4" fmla="*/ 257 w 364"/>
                  <a:gd name="T5" fmla="*/ 57 h 261"/>
                  <a:gd name="T6" fmla="*/ 360 w 364"/>
                  <a:gd name="T7" fmla="*/ 7 h 261"/>
                  <a:gd name="T8" fmla="*/ 357 w 364"/>
                  <a:gd name="T9" fmla="*/ 0 h 261"/>
                  <a:gd name="T10" fmla="*/ 179 w 364"/>
                  <a:gd name="T11" fmla="*/ 107 h 261"/>
                  <a:gd name="T12" fmla="*/ 2 w 364"/>
                  <a:gd name="T13" fmla="*/ 257 h 261"/>
                  <a:gd name="T14" fmla="*/ 3 w 364"/>
                  <a:gd name="T15" fmla="*/ 260 h 2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4" h="261">
                    <a:moveTo>
                      <a:pt x="3" y="260"/>
                    </a:moveTo>
                    <a:cubicBezTo>
                      <a:pt x="79" y="254"/>
                      <a:pt x="124" y="184"/>
                      <a:pt x="172" y="133"/>
                    </a:cubicBezTo>
                    <a:cubicBezTo>
                      <a:pt x="198" y="105"/>
                      <a:pt x="226" y="79"/>
                      <a:pt x="257" y="57"/>
                    </a:cubicBezTo>
                    <a:cubicBezTo>
                      <a:pt x="289" y="35"/>
                      <a:pt x="324" y="22"/>
                      <a:pt x="360" y="7"/>
                    </a:cubicBezTo>
                    <a:cubicBezTo>
                      <a:pt x="364" y="5"/>
                      <a:pt x="361" y="0"/>
                      <a:pt x="357" y="0"/>
                    </a:cubicBezTo>
                    <a:cubicBezTo>
                      <a:pt x="287" y="10"/>
                      <a:pt x="227" y="59"/>
                      <a:pt x="179" y="107"/>
                    </a:cubicBezTo>
                    <a:cubicBezTo>
                      <a:pt x="126" y="161"/>
                      <a:pt x="81" y="239"/>
                      <a:pt x="2" y="257"/>
                    </a:cubicBezTo>
                    <a:cubicBezTo>
                      <a:pt x="0" y="257"/>
                      <a:pt x="1" y="261"/>
                      <a:pt x="3" y="260"/>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24" name="Freeform 15"/>
              <p:cNvSpPr/>
              <p:nvPr/>
            </p:nvSpPr>
            <p:spPr bwMode="auto">
              <a:xfrm>
                <a:off x="1957" y="815"/>
                <a:ext cx="88" cy="114"/>
              </a:xfrm>
              <a:custGeom>
                <a:avLst/>
                <a:gdLst>
                  <a:gd name="T0" fmla="*/ 82 w 98"/>
                  <a:gd name="T1" fmla="*/ 0 h 128"/>
                  <a:gd name="T2" fmla="*/ 25 w 98"/>
                  <a:gd name="T3" fmla="*/ 23 h 128"/>
                  <a:gd name="T4" fmla="*/ 7 w 98"/>
                  <a:gd name="T5" fmla="*/ 128 h 128"/>
                  <a:gd name="T6" fmla="*/ 82 w 98"/>
                  <a:gd name="T7" fmla="*/ 0 h 128"/>
                </a:gdLst>
                <a:ahLst/>
                <a:cxnLst>
                  <a:cxn ang="0">
                    <a:pos x="T0" y="T1"/>
                  </a:cxn>
                  <a:cxn ang="0">
                    <a:pos x="T2" y="T3"/>
                  </a:cxn>
                  <a:cxn ang="0">
                    <a:pos x="T4" y="T5"/>
                  </a:cxn>
                  <a:cxn ang="0">
                    <a:pos x="T6" y="T7"/>
                  </a:cxn>
                </a:cxnLst>
                <a:rect l="0" t="0" r="r" b="b"/>
                <a:pathLst>
                  <a:path w="98" h="128">
                    <a:moveTo>
                      <a:pt x="82" y="0"/>
                    </a:moveTo>
                    <a:cubicBezTo>
                      <a:pt x="65" y="1"/>
                      <a:pt x="36" y="10"/>
                      <a:pt x="25" y="23"/>
                    </a:cubicBezTo>
                    <a:cubicBezTo>
                      <a:pt x="0" y="52"/>
                      <a:pt x="2" y="93"/>
                      <a:pt x="7" y="128"/>
                    </a:cubicBezTo>
                    <a:cubicBezTo>
                      <a:pt x="61" y="86"/>
                      <a:pt x="98" y="77"/>
                      <a:pt x="82" y="0"/>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25" name="Freeform 16"/>
              <p:cNvSpPr/>
              <p:nvPr/>
            </p:nvSpPr>
            <p:spPr bwMode="auto">
              <a:xfrm>
                <a:off x="1973" y="693"/>
                <a:ext cx="89" cy="128"/>
              </a:xfrm>
              <a:custGeom>
                <a:avLst/>
                <a:gdLst>
                  <a:gd name="T0" fmla="*/ 66 w 100"/>
                  <a:gd name="T1" fmla="*/ 143 h 143"/>
                  <a:gd name="T2" fmla="*/ 17 w 100"/>
                  <a:gd name="T3" fmla="*/ 107 h 143"/>
                  <a:gd name="T4" fmla="*/ 25 w 100"/>
                  <a:gd name="T5" fmla="*/ 0 h 143"/>
                  <a:gd name="T6" fmla="*/ 66 w 100"/>
                  <a:gd name="T7" fmla="*/ 143 h 143"/>
                </a:gdLst>
                <a:ahLst/>
                <a:cxnLst>
                  <a:cxn ang="0">
                    <a:pos x="T0" y="T1"/>
                  </a:cxn>
                  <a:cxn ang="0">
                    <a:pos x="T2" y="T3"/>
                  </a:cxn>
                  <a:cxn ang="0">
                    <a:pos x="T4" y="T5"/>
                  </a:cxn>
                  <a:cxn ang="0">
                    <a:pos x="T6" y="T7"/>
                  </a:cxn>
                </a:cxnLst>
                <a:rect l="0" t="0" r="r" b="b"/>
                <a:pathLst>
                  <a:path w="100" h="143">
                    <a:moveTo>
                      <a:pt x="66" y="143"/>
                    </a:moveTo>
                    <a:cubicBezTo>
                      <a:pt x="50" y="137"/>
                      <a:pt x="24" y="122"/>
                      <a:pt x="17" y="107"/>
                    </a:cubicBezTo>
                    <a:cubicBezTo>
                      <a:pt x="0" y="72"/>
                      <a:pt x="11" y="33"/>
                      <a:pt x="25" y="0"/>
                    </a:cubicBezTo>
                    <a:cubicBezTo>
                      <a:pt x="66" y="54"/>
                      <a:pt x="100" y="72"/>
                      <a:pt x="66" y="143"/>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26" name="Freeform 17"/>
              <p:cNvSpPr/>
              <p:nvPr/>
            </p:nvSpPr>
            <p:spPr bwMode="auto">
              <a:xfrm>
                <a:off x="1877" y="812"/>
                <a:ext cx="88" cy="121"/>
              </a:xfrm>
              <a:custGeom>
                <a:avLst/>
                <a:gdLst>
                  <a:gd name="T0" fmla="*/ 76 w 99"/>
                  <a:gd name="T1" fmla="*/ 0 h 135"/>
                  <a:gd name="T2" fmla="*/ 22 w 99"/>
                  <a:gd name="T3" fmla="*/ 29 h 135"/>
                  <a:gd name="T4" fmla="*/ 14 w 99"/>
                  <a:gd name="T5" fmla="*/ 135 h 135"/>
                  <a:gd name="T6" fmla="*/ 76 w 99"/>
                  <a:gd name="T7" fmla="*/ 0 h 135"/>
                </a:gdLst>
                <a:ahLst/>
                <a:cxnLst>
                  <a:cxn ang="0">
                    <a:pos x="T0" y="T1"/>
                  </a:cxn>
                  <a:cxn ang="0">
                    <a:pos x="T2" y="T3"/>
                  </a:cxn>
                  <a:cxn ang="0">
                    <a:pos x="T4" y="T5"/>
                  </a:cxn>
                  <a:cxn ang="0">
                    <a:pos x="T6" y="T7"/>
                  </a:cxn>
                </a:cxnLst>
                <a:rect l="0" t="0" r="r" b="b"/>
                <a:pathLst>
                  <a:path w="99" h="135">
                    <a:moveTo>
                      <a:pt x="76" y="0"/>
                    </a:moveTo>
                    <a:cubicBezTo>
                      <a:pt x="59" y="3"/>
                      <a:pt x="31" y="15"/>
                      <a:pt x="22" y="29"/>
                    </a:cubicBezTo>
                    <a:cubicBezTo>
                      <a:pt x="0" y="60"/>
                      <a:pt x="5" y="101"/>
                      <a:pt x="14" y="135"/>
                    </a:cubicBezTo>
                    <a:cubicBezTo>
                      <a:pt x="63" y="88"/>
                      <a:pt x="99" y="75"/>
                      <a:pt x="76" y="0"/>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27" name="Freeform 18"/>
              <p:cNvSpPr/>
              <p:nvPr/>
            </p:nvSpPr>
            <p:spPr bwMode="auto">
              <a:xfrm>
                <a:off x="1882" y="695"/>
                <a:ext cx="89" cy="123"/>
              </a:xfrm>
              <a:custGeom>
                <a:avLst/>
                <a:gdLst>
                  <a:gd name="T0" fmla="*/ 74 w 100"/>
                  <a:gd name="T1" fmla="*/ 138 h 138"/>
                  <a:gd name="T2" fmla="*/ 21 w 100"/>
                  <a:gd name="T3" fmla="*/ 106 h 138"/>
                  <a:gd name="T4" fmla="*/ 18 w 100"/>
                  <a:gd name="T5" fmla="*/ 0 h 138"/>
                  <a:gd name="T6" fmla="*/ 74 w 100"/>
                  <a:gd name="T7" fmla="*/ 138 h 138"/>
                </a:gdLst>
                <a:ahLst/>
                <a:cxnLst>
                  <a:cxn ang="0">
                    <a:pos x="T0" y="T1"/>
                  </a:cxn>
                  <a:cxn ang="0">
                    <a:pos x="T2" y="T3"/>
                  </a:cxn>
                  <a:cxn ang="0">
                    <a:pos x="T4" y="T5"/>
                  </a:cxn>
                  <a:cxn ang="0">
                    <a:pos x="T6" y="T7"/>
                  </a:cxn>
                </a:cxnLst>
                <a:rect l="0" t="0" r="r" b="b"/>
                <a:pathLst>
                  <a:path w="100" h="138">
                    <a:moveTo>
                      <a:pt x="74" y="138"/>
                    </a:moveTo>
                    <a:cubicBezTo>
                      <a:pt x="57" y="134"/>
                      <a:pt x="30" y="121"/>
                      <a:pt x="21" y="106"/>
                    </a:cubicBezTo>
                    <a:cubicBezTo>
                      <a:pt x="0" y="74"/>
                      <a:pt x="8" y="34"/>
                      <a:pt x="18" y="0"/>
                    </a:cubicBezTo>
                    <a:cubicBezTo>
                      <a:pt x="65" y="50"/>
                      <a:pt x="100" y="64"/>
                      <a:pt x="74" y="138"/>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28" name="Freeform 19"/>
              <p:cNvSpPr/>
              <p:nvPr/>
            </p:nvSpPr>
            <p:spPr bwMode="auto">
              <a:xfrm>
                <a:off x="1808" y="830"/>
                <a:ext cx="77" cy="114"/>
              </a:xfrm>
              <a:custGeom>
                <a:avLst/>
                <a:gdLst>
                  <a:gd name="T0" fmla="*/ 52 w 87"/>
                  <a:gd name="T1" fmla="*/ 0 h 128"/>
                  <a:gd name="T2" fmla="*/ 12 w 87"/>
                  <a:gd name="T3" fmla="*/ 36 h 128"/>
                  <a:gd name="T4" fmla="*/ 28 w 87"/>
                  <a:gd name="T5" fmla="*/ 128 h 128"/>
                  <a:gd name="T6" fmla="*/ 52 w 87"/>
                  <a:gd name="T7" fmla="*/ 0 h 128"/>
                </a:gdLst>
                <a:ahLst/>
                <a:cxnLst>
                  <a:cxn ang="0">
                    <a:pos x="T0" y="T1"/>
                  </a:cxn>
                  <a:cxn ang="0">
                    <a:pos x="T2" y="T3"/>
                  </a:cxn>
                  <a:cxn ang="0">
                    <a:pos x="T4" y="T5"/>
                  </a:cxn>
                  <a:cxn ang="0">
                    <a:pos x="T6" y="T7"/>
                  </a:cxn>
                </a:cxnLst>
                <a:rect l="0" t="0" r="r" b="b"/>
                <a:pathLst>
                  <a:path w="87" h="128">
                    <a:moveTo>
                      <a:pt x="52" y="0"/>
                    </a:moveTo>
                    <a:cubicBezTo>
                      <a:pt x="38" y="7"/>
                      <a:pt x="17" y="22"/>
                      <a:pt x="12" y="36"/>
                    </a:cubicBezTo>
                    <a:cubicBezTo>
                      <a:pt x="0" y="68"/>
                      <a:pt x="13" y="101"/>
                      <a:pt x="28" y="128"/>
                    </a:cubicBezTo>
                    <a:cubicBezTo>
                      <a:pt x="59" y="78"/>
                      <a:pt x="87" y="59"/>
                      <a:pt x="52" y="0"/>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29" name="Freeform 20"/>
              <p:cNvSpPr/>
              <p:nvPr/>
            </p:nvSpPr>
            <p:spPr bwMode="auto">
              <a:xfrm>
                <a:off x="1788" y="740"/>
                <a:ext cx="76" cy="95"/>
              </a:xfrm>
              <a:custGeom>
                <a:avLst/>
                <a:gdLst>
                  <a:gd name="T0" fmla="*/ 77 w 85"/>
                  <a:gd name="T1" fmla="*/ 106 h 106"/>
                  <a:gd name="T2" fmla="*/ 26 w 85"/>
                  <a:gd name="T3" fmla="*/ 90 h 106"/>
                  <a:gd name="T4" fmla="*/ 2 w 85"/>
                  <a:gd name="T5" fmla="*/ 0 h 106"/>
                  <a:gd name="T6" fmla="*/ 77 w 85"/>
                  <a:gd name="T7" fmla="*/ 106 h 106"/>
                </a:gdLst>
                <a:ahLst/>
                <a:cxnLst>
                  <a:cxn ang="0">
                    <a:pos x="T0" y="T1"/>
                  </a:cxn>
                  <a:cxn ang="0">
                    <a:pos x="T2" y="T3"/>
                  </a:cxn>
                  <a:cxn ang="0">
                    <a:pos x="T4" y="T5"/>
                  </a:cxn>
                  <a:cxn ang="0">
                    <a:pos x="T6" y="T7"/>
                  </a:cxn>
                </a:cxnLst>
                <a:rect l="0" t="0" r="r" b="b"/>
                <a:pathLst>
                  <a:path w="85" h="105">
                    <a:moveTo>
                      <a:pt x="77" y="106"/>
                    </a:moveTo>
                    <a:cubicBezTo>
                      <a:pt x="63" y="106"/>
                      <a:pt x="37" y="101"/>
                      <a:pt x="26" y="90"/>
                    </a:cubicBezTo>
                    <a:cubicBezTo>
                      <a:pt x="2" y="67"/>
                      <a:pt x="0" y="31"/>
                      <a:pt x="2" y="0"/>
                    </a:cubicBezTo>
                    <a:cubicBezTo>
                      <a:pt x="52" y="33"/>
                      <a:pt x="85" y="38"/>
                      <a:pt x="77" y="106"/>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30" name="Freeform 21"/>
              <p:cNvSpPr/>
              <p:nvPr/>
            </p:nvSpPr>
            <p:spPr bwMode="auto">
              <a:xfrm>
                <a:off x="1703" y="824"/>
                <a:ext cx="109" cy="78"/>
              </a:xfrm>
              <a:custGeom>
                <a:avLst/>
                <a:gdLst>
                  <a:gd name="T0" fmla="*/ 122 w 122"/>
                  <a:gd name="T1" fmla="*/ 25 h 88"/>
                  <a:gd name="T2" fmla="*/ 93 w 122"/>
                  <a:gd name="T3" fmla="*/ 71 h 88"/>
                  <a:gd name="T4" fmla="*/ 0 w 122"/>
                  <a:gd name="T5" fmla="*/ 71 h 88"/>
                  <a:gd name="T6" fmla="*/ 122 w 122"/>
                  <a:gd name="T7" fmla="*/ 25 h 88"/>
                </a:gdLst>
                <a:ahLst/>
                <a:cxnLst>
                  <a:cxn ang="0">
                    <a:pos x="T0" y="T1"/>
                  </a:cxn>
                  <a:cxn ang="0">
                    <a:pos x="T2" y="T3"/>
                  </a:cxn>
                  <a:cxn ang="0">
                    <a:pos x="T4" y="T5"/>
                  </a:cxn>
                  <a:cxn ang="0">
                    <a:pos x="T6" y="T7"/>
                  </a:cxn>
                </a:cxnLst>
                <a:rect l="0" t="0" r="r" b="b"/>
                <a:pathLst>
                  <a:path w="122" h="88">
                    <a:moveTo>
                      <a:pt x="122" y="25"/>
                    </a:moveTo>
                    <a:cubicBezTo>
                      <a:pt x="118" y="40"/>
                      <a:pt x="106" y="63"/>
                      <a:pt x="93" y="71"/>
                    </a:cubicBezTo>
                    <a:cubicBezTo>
                      <a:pt x="64" y="88"/>
                      <a:pt x="29" y="81"/>
                      <a:pt x="0" y="71"/>
                    </a:cubicBezTo>
                    <a:cubicBezTo>
                      <a:pt x="44" y="31"/>
                      <a:pt x="58" y="0"/>
                      <a:pt x="122" y="25"/>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31" name="Freeform 22"/>
              <p:cNvSpPr/>
              <p:nvPr/>
            </p:nvSpPr>
            <p:spPr bwMode="auto">
              <a:xfrm>
                <a:off x="1801" y="796"/>
                <a:ext cx="369" cy="61"/>
              </a:xfrm>
              <a:custGeom>
                <a:avLst/>
                <a:gdLst>
                  <a:gd name="T0" fmla="*/ 412 w 415"/>
                  <a:gd name="T1" fmla="*/ 1 h 69"/>
                  <a:gd name="T2" fmla="*/ 206 w 415"/>
                  <a:gd name="T3" fmla="*/ 18 h 69"/>
                  <a:gd name="T4" fmla="*/ 2 w 415"/>
                  <a:gd name="T5" fmla="*/ 63 h 69"/>
                  <a:gd name="T6" fmla="*/ 4 w 415"/>
                  <a:gd name="T7" fmla="*/ 68 h 69"/>
                  <a:gd name="T8" fmla="*/ 112 w 415"/>
                  <a:gd name="T9" fmla="*/ 33 h 69"/>
                  <a:gd name="T10" fmla="*/ 226 w 415"/>
                  <a:gd name="T11" fmla="*/ 29 h 69"/>
                  <a:gd name="T12" fmla="*/ 414 w 415"/>
                  <a:gd name="T13" fmla="*/ 3 h 69"/>
                  <a:gd name="T14" fmla="*/ 412 w 415"/>
                  <a:gd name="T15" fmla="*/ 1 h 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5" h="69">
                    <a:moveTo>
                      <a:pt x="412" y="1"/>
                    </a:moveTo>
                    <a:cubicBezTo>
                      <a:pt x="351" y="40"/>
                      <a:pt x="274" y="21"/>
                      <a:pt x="206" y="18"/>
                    </a:cubicBezTo>
                    <a:cubicBezTo>
                      <a:pt x="137" y="15"/>
                      <a:pt x="61" y="23"/>
                      <a:pt x="2" y="63"/>
                    </a:cubicBezTo>
                    <a:cubicBezTo>
                      <a:pt x="0" y="64"/>
                      <a:pt x="1" y="69"/>
                      <a:pt x="4" y="68"/>
                    </a:cubicBezTo>
                    <a:cubicBezTo>
                      <a:pt x="40" y="53"/>
                      <a:pt x="74" y="39"/>
                      <a:pt x="112" y="33"/>
                    </a:cubicBezTo>
                    <a:cubicBezTo>
                      <a:pt x="149" y="26"/>
                      <a:pt x="188" y="27"/>
                      <a:pt x="226" y="29"/>
                    </a:cubicBezTo>
                    <a:cubicBezTo>
                      <a:pt x="289" y="32"/>
                      <a:pt x="360" y="46"/>
                      <a:pt x="414" y="3"/>
                    </a:cubicBezTo>
                    <a:cubicBezTo>
                      <a:pt x="415" y="2"/>
                      <a:pt x="413" y="0"/>
                      <a:pt x="412" y="1"/>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32" name="Freeform 23"/>
              <p:cNvSpPr/>
              <p:nvPr/>
            </p:nvSpPr>
            <p:spPr bwMode="auto">
              <a:xfrm>
                <a:off x="2307" y="2494"/>
                <a:ext cx="89" cy="126"/>
              </a:xfrm>
              <a:custGeom>
                <a:avLst/>
                <a:gdLst>
                  <a:gd name="T0" fmla="*/ 30 w 100"/>
                  <a:gd name="T1" fmla="*/ 141 h 141"/>
                  <a:gd name="T2" fmla="*/ 82 w 100"/>
                  <a:gd name="T3" fmla="*/ 107 h 141"/>
                  <a:gd name="T4" fmla="*/ 79 w 100"/>
                  <a:gd name="T5" fmla="*/ 0 h 141"/>
                  <a:gd name="T6" fmla="*/ 30 w 100"/>
                  <a:gd name="T7" fmla="*/ 141 h 141"/>
                </a:gdLst>
                <a:ahLst/>
                <a:cxnLst>
                  <a:cxn ang="0">
                    <a:pos x="T0" y="T1"/>
                  </a:cxn>
                  <a:cxn ang="0">
                    <a:pos x="T2" y="T3"/>
                  </a:cxn>
                  <a:cxn ang="0">
                    <a:pos x="T4" y="T5"/>
                  </a:cxn>
                  <a:cxn ang="0">
                    <a:pos x="T6" y="T7"/>
                  </a:cxn>
                </a:cxnLst>
                <a:rect l="0" t="0" r="r" b="b"/>
                <a:pathLst>
                  <a:path w="100" h="141">
                    <a:moveTo>
                      <a:pt x="30" y="141"/>
                    </a:moveTo>
                    <a:cubicBezTo>
                      <a:pt x="47" y="136"/>
                      <a:pt x="73" y="122"/>
                      <a:pt x="82" y="107"/>
                    </a:cubicBezTo>
                    <a:cubicBezTo>
                      <a:pt x="100" y="74"/>
                      <a:pt x="91" y="34"/>
                      <a:pt x="79" y="0"/>
                    </a:cubicBezTo>
                    <a:cubicBezTo>
                      <a:pt x="34" y="53"/>
                      <a:pt x="0" y="69"/>
                      <a:pt x="30" y="141"/>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33" name="Freeform 24"/>
              <p:cNvSpPr/>
              <p:nvPr/>
            </p:nvSpPr>
            <p:spPr bwMode="auto">
              <a:xfrm>
                <a:off x="2314" y="2615"/>
                <a:ext cx="88" cy="117"/>
              </a:xfrm>
              <a:custGeom>
                <a:avLst/>
                <a:gdLst>
                  <a:gd name="T0" fmla="*/ 19 w 98"/>
                  <a:gd name="T1" fmla="*/ 0 h 132"/>
                  <a:gd name="T2" fmla="*/ 75 w 98"/>
                  <a:gd name="T3" fmla="*/ 27 h 132"/>
                  <a:gd name="T4" fmla="*/ 88 w 98"/>
                  <a:gd name="T5" fmla="*/ 132 h 132"/>
                  <a:gd name="T6" fmla="*/ 19 w 98"/>
                  <a:gd name="T7" fmla="*/ 0 h 132"/>
                </a:gdLst>
                <a:ahLst/>
                <a:cxnLst>
                  <a:cxn ang="0">
                    <a:pos x="T0" y="T1"/>
                  </a:cxn>
                  <a:cxn ang="0">
                    <a:pos x="T2" y="T3"/>
                  </a:cxn>
                  <a:cxn ang="0">
                    <a:pos x="T4" y="T5"/>
                  </a:cxn>
                  <a:cxn ang="0">
                    <a:pos x="T6" y="T7"/>
                  </a:cxn>
                </a:cxnLst>
                <a:rect l="0" t="0" r="r" b="b"/>
                <a:pathLst>
                  <a:path w="98" h="132">
                    <a:moveTo>
                      <a:pt x="19" y="0"/>
                    </a:moveTo>
                    <a:cubicBezTo>
                      <a:pt x="36" y="3"/>
                      <a:pt x="64" y="13"/>
                      <a:pt x="75" y="27"/>
                    </a:cubicBezTo>
                    <a:cubicBezTo>
                      <a:pt x="98" y="57"/>
                      <a:pt x="95" y="98"/>
                      <a:pt x="88" y="132"/>
                    </a:cubicBezTo>
                    <a:cubicBezTo>
                      <a:pt x="36" y="87"/>
                      <a:pt x="0" y="76"/>
                      <a:pt x="19" y="0"/>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34" name="Freeform 25"/>
              <p:cNvSpPr/>
              <p:nvPr/>
            </p:nvSpPr>
            <p:spPr bwMode="auto">
              <a:xfrm>
                <a:off x="2386" y="2477"/>
                <a:ext cx="89" cy="129"/>
              </a:xfrm>
              <a:custGeom>
                <a:avLst/>
                <a:gdLst>
                  <a:gd name="T0" fmla="*/ 37 w 100"/>
                  <a:gd name="T1" fmla="*/ 145 h 145"/>
                  <a:gd name="T2" fmla="*/ 85 w 100"/>
                  <a:gd name="T3" fmla="*/ 106 h 145"/>
                  <a:gd name="T4" fmla="*/ 71 w 100"/>
                  <a:gd name="T5" fmla="*/ 0 h 145"/>
                  <a:gd name="T6" fmla="*/ 37 w 100"/>
                  <a:gd name="T7" fmla="*/ 145 h 145"/>
                </a:gdLst>
                <a:ahLst/>
                <a:cxnLst>
                  <a:cxn ang="0">
                    <a:pos x="T0" y="T1"/>
                  </a:cxn>
                  <a:cxn ang="0">
                    <a:pos x="T2" y="T3"/>
                  </a:cxn>
                  <a:cxn ang="0">
                    <a:pos x="T4" y="T5"/>
                  </a:cxn>
                  <a:cxn ang="0">
                    <a:pos x="T6" y="T7"/>
                  </a:cxn>
                </a:cxnLst>
                <a:rect l="0" t="0" r="r" b="b"/>
                <a:pathLst>
                  <a:path w="100" h="145">
                    <a:moveTo>
                      <a:pt x="37" y="145"/>
                    </a:moveTo>
                    <a:cubicBezTo>
                      <a:pt x="53" y="139"/>
                      <a:pt x="78" y="122"/>
                      <a:pt x="85" y="106"/>
                    </a:cubicBezTo>
                    <a:cubicBezTo>
                      <a:pt x="100" y="71"/>
                      <a:pt x="86" y="32"/>
                      <a:pt x="71" y="0"/>
                    </a:cubicBezTo>
                    <a:cubicBezTo>
                      <a:pt x="32" y="57"/>
                      <a:pt x="0" y="77"/>
                      <a:pt x="37" y="145"/>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35" name="Freeform 26"/>
              <p:cNvSpPr/>
              <p:nvPr/>
            </p:nvSpPr>
            <p:spPr bwMode="auto">
              <a:xfrm>
                <a:off x="2405" y="2601"/>
                <a:ext cx="86" cy="111"/>
              </a:xfrm>
              <a:custGeom>
                <a:avLst/>
                <a:gdLst>
                  <a:gd name="T0" fmla="*/ 11 w 96"/>
                  <a:gd name="T1" fmla="*/ 0 h 124"/>
                  <a:gd name="T2" fmla="*/ 69 w 96"/>
                  <a:gd name="T3" fmla="*/ 20 h 124"/>
                  <a:gd name="T4" fmla="*/ 93 w 96"/>
                  <a:gd name="T5" fmla="*/ 124 h 124"/>
                  <a:gd name="T6" fmla="*/ 11 w 96"/>
                  <a:gd name="T7" fmla="*/ 0 h 124"/>
                </a:gdLst>
                <a:ahLst/>
                <a:cxnLst>
                  <a:cxn ang="0">
                    <a:pos x="T0" y="T1"/>
                  </a:cxn>
                  <a:cxn ang="0">
                    <a:pos x="T2" y="T3"/>
                  </a:cxn>
                  <a:cxn ang="0">
                    <a:pos x="T4" y="T5"/>
                  </a:cxn>
                  <a:cxn ang="0">
                    <a:pos x="T6" y="T7"/>
                  </a:cxn>
                </a:cxnLst>
                <a:rect l="0" t="0" r="r" b="b"/>
                <a:pathLst>
                  <a:path w="96" h="124">
                    <a:moveTo>
                      <a:pt x="11" y="0"/>
                    </a:moveTo>
                    <a:cubicBezTo>
                      <a:pt x="28" y="1"/>
                      <a:pt x="58" y="8"/>
                      <a:pt x="69" y="20"/>
                    </a:cubicBezTo>
                    <a:cubicBezTo>
                      <a:pt x="96" y="48"/>
                      <a:pt x="96" y="89"/>
                      <a:pt x="93" y="124"/>
                    </a:cubicBezTo>
                    <a:cubicBezTo>
                      <a:pt x="37" y="85"/>
                      <a:pt x="0" y="77"/>
                      <a:pt x="11" y="0"/>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36" name="Freeform 27"/>
              <p:cNvSpPr/>
              <p:nvPr/>
            </p:nvSpPr>
            <p:spPr bwMode="auto">
              <a:xfrm>
                <a:off x="2463" y="2454"/>
                <a:ext cx="75" cy="116"/>
              </a:xfrm>
              <a:custGeom>
                <a:avLst/>
                <a:gdLst>
                  <a:gd name="T0" fmla="*/ 46 w 84"/>
                  <a:gd name="T1" fmla="*/ 130 h 130"/>
                  <a:gd name="T2" fmla="*/ 78 w 84"/>
                  <a:gd name="T3" fmla="*/ 87 h 130"/>
                  <a:gd name="T4" fmla="*/ 45 w 84"/>
                  <a:gd name="T5" fmla="*/ 0 h 130"/>
                  <a:gd name="T6" fmla="*/ 46 w 84"/>
                  <a:gd name="T7" fmla="*/ 130 h 130"/>
                </a:gdLst>
                <a:ahLst/>
                <a:cxnLst>
                  <a:cxn ang="0">
                    <a:pos x="T0" y="T1"/>
                  </a:cxn>
                  <a:cxn ang="0">
                    <a:pos x="T2" y="T3"/>
                  </a:cxn>
                  <a:cxn ang="0">
                    <a:pos x="T4" y="T5"/>
                  </a:cxn>
                  <a:cxn ang="0">
                    <a:pos x="T6" y="T7"/>
                  </a:cxn>
                </a:cxnLst>
                <a:rect l="0" t="0" r="r" b="b"/>
                <a:pathLst>
                  <a:path w="84" h="130">
                    <a:moveTo>
                      <a:pt x="46" y="130"/>
                    </a:moveTo>
                    <a:cubicBezTo>
                      <a:pt x="58" y="121"/>
                      <a:pt x="76" y="102"/>
                      <a:pt x="78" y="87"/>
                    </a:cubicBezTo>
                    <a:cubicBezTo>
                      <a:pt x="84" y="54"/>
                      <a:pt x="64" y="24"/>
                      <a:pt x="45" y="0"/>
                    </a:cubicBezTo>
                    <a:cubicBezTo>
                      <a:pt x="24" y="56"/>
                      <a:pt x="0" y="79"/>
                      <a:pt x="46" y="130"/>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37" name="Freeform 28"/>
              <p:cNvSpPr/>
              <p:nvPr/>
            </p:nvSpPr>
            <p:spPr bwMode="auto">
              <a:xfrm>
                <a:off x="2501" y="2564"/>
                <a:ext cx="84" cy="82"/>
              </a:xfrm>
              <a:custGeom>
                <a:avLst/>
                <a:gdLst>
                  <a:gd name="T0" fmla="*/ 0 w 95"/>
                  <a:gd name="T1" fmla="*/ 3 h 92"/>
                  <a:gd name="T2" fmla="*/ 53 w 95"/>
                  <a:gd name="T3" fmla="*/ 9 h 92"/>
                  <a:gd name="T4" fmla="*/ 95 w 95"/>
                  <a:gd name="T5" fmla="*/ 92 h 92"/>
                  <a:gd name="T6" fmla="*/ 0 w 95"/>
                  <a:gd name="T7" fmla="*/ 3 h 92"/>
                </a:gdLst>
                <a:ahLst/>
                <a:cxnLst>
                  <a:cxn ang="0">
                    <a:pos x="T0" y="T1"/>
                  </a:cxn>
                  <a:cxn ang="0">
                    <a:pos x="T2" y="T3"/>
                  </a:cxn>
                  <a:cxn ang="0">
                    <a:pos x="T4" y="T5"/>
                  </a:cxn>
                  <a:cxn ang="0">
                    <a:pos x="T6" y="T7"/>
                  </a:cxn>
                </a:cxnLst>
                <a:rect l="0" t="0" r="r" b="b"/>
                <a:pathLst>
                  <a:path w="95" h="92">
                    <a:moveTo>
                      <a:pt x="0" y="3"/>
                    </a:moveTo>
                    <a:cubicBezTo>
                      <a:pt x="14" y="0"/>
                      <a:pt x="41" y="0"/>
                      <a:pt x="53" y="9"/>
                    </a:cubicBezTo>
                    <a:cubicBezTo>
                      <a:pt x="81" y="27"/>
                      <a:pt x="90" y="61"/>
                      <a:pt x="95" y="92"/>
                    </a:cubicBezTo>
                    <a:cubicBezTo>
                      <a:pt x="39" y="70"/>
                      <a:pt x="6" y="71"/>
                      <a:pt x="0" y="3"/>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38" name="Freeform 29"/>
              <p:cNvSpPr/>
              <p:nvPr/>
            </p:nvSpPr>
            <p:spPr bwMode="auto">
              <a:xfrm>
                <a:off x="2543" y="2482"/>
                <a:ext cx="98" cy="75"/>
              </a:xfrm>
              <a:custGeom>
                <a:avLst/>
                <a:gdLst>
                  <a:gd name="T0" fmla="*/ 0 w 110"/>
                  <a:gd name="T1" fmla="*/ 72 h 84"/>
                  <a:gd name="T2" fmla="*/ 19 w 110"/>
                  <a:gd name="T3" fmla="*/ 22 h 84"/>
                  <a:gd name="T4" fmla="*/ 110 w 110"/>
                  <a:gd name="T5" fmla="*/ 4 h 84"/>
                  <a:gd name="T6" fmla="*/ 0 w 110"/>
                  <a:gd name="T7" fmla="*/ 72 h 84"/>
                </a:gdLst>
                <a:ahLst/>
                <a:cxnLst>
                  <a:cxn ang="0">
                    <a:pos x="T0" y="T1"/>
                  </a:cxn>
                  <a:cxn ang="0">
                    <a:pos x="T2" y="T3"/>
                  </a:cxn>
                  <a:cxn ang="0">
                    <a:pos x="T4" y="T5"/>
                  </a:cxn>
                  <a:cxn ang="0">
                    <a:pos x="T6" y="T7"/>
                  </a:cxn>
                </a:cxnLst>
                <a:rect l="0" t="0" r="r" b="b"/>
                <a:pathLst>
                  <a:path w="110" h="84">
                    <a:moveTo>
                      <a:pt x="0" y="72"/>
                    </a:moveTo>
                    <a:cubicBezTo>
                      <a:pt x="1" y="58"/>
                      <a:pt x="8" y="32"/>
                      <a:pt x="19" y="22"/>
                    </a:cubicBezTo>
                    <a:cubicBezTo>
                      <a:pt x="44" y="0"/>
                      <a:pt x="80" y="0"/>
                      <a:pt x="110" y="4"/>
                    </a:cubicBezTo>
                    <a:cubicBezTo>
                      <a:pt x="75" y="52"/>
                      <a:pt x="68" y="84"/>
                      <a:pt x="0" y="72"/>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39" name="Freeform 30"/>
              <p:cNvSpPr/>
              <p:nvPr/>
            </p:nvSpPr>
            <p:spPr bwMode="auto">
              <a:xfrm>
                <a:off x="2200" y="2534"/>
                <a:ext cx="352" cy="132"/>
              </a:xfrm>
              <a:custGeom>
                <a:avLst/>
                <a:gdLst>
                  <a:gd name="T0" fmla="*/ 4 w 395"/>
                  <a:gd name="T1" fmla="*/ 147 h 148"/>
                  <a:gd name="T2" fmla="*/ 204 w 395"/>
                  <a:gd name="T3" fmla="*/ 89 h 148"/>
                  <a:gd name="T4" fmla="*/ 393 w 395"/>
                  <a:gd name="T5" fmla="*/ 6 h 148"/>
                  <a:gd name="T6" fmla="*/ 390 w 395"/>
                  <a:gd name="T7" fmla="*/ 1 h 148"/>
                  <a:gd name="T8" fmla="*/ 288 w 395"/>
                  <a:gd name="T9" fmla="*/ 58 h 148"/>
                  <a:gd name="T10" fmla="*/ 183 w 395"/>
                  <a:gd name="T11" fmla="*/ 83 h 148"/>
                  <a:gd name="T12" fmla="*/ 2 w 395"/>
                  <a:gd name="T13" fmla="*/ 145 h 148"/>
                  <a:gd name="T14" fmla="*/ 4 w 395"/>
                  <a:gd name="T15" fmla="*/ 147 h 1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95" h="148">
                    <a:moveTo>
                      <a:pt x="4" y="147"/>
                    </a:moveTo>
                    <a:cubicBezTo>
                      <a:pt x="56" y="96"/>
                      <a:pt x="137" y="100"/>
                      <a:pt x="204" y="89"/>
                    </a:cubicBezTo>
                    <a:cubicBezTo>
                      <a:pt x="272" y="79"/>
                      <a:pt x="344" y="56"/>
                      <a:pt x="393" y="6"/>
                    </a:cubicBezTo>
                    <a:cubicBezTo>
                      <a:pt x="395" y="4"/>
                      <a:pt x="393" y="0"/>
                      <a:pt x="390" y="1"/>
                    </a:cubicBezTo>
                    <a:cubicBezTo>
                      <a:pt x="357" y="23"/>
                      <a:pt x="326" y="44"/>
                      <a:pt x="288" y="58"/>
                    </a:cubicBezTo>
                    <a:cubicBezTo>
                      <a:pt x="254" y="70"/>
                      <a:pt x="219" y="77"/>
                      <a:pt x="183" y="83"/>
                    </a:cubicBezTo>
                    <a:cubicBezTo>
                      <a:pt x="120" y="92"/>
                      <a:pt x="46" y="92"/>
                      <a:pt x="2" y="145"/>
                    </a:cubicBezTo>
                    <a:cubicBezTo>
                      <a:pt x="0" y="146"/>
                      <a:pt x="2" y="148"/>
                      <a:pt x="4" y="147"/>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40" name="Freeform 31"/>
              <p:cNvSpPr/>
              <p:nvPr/>
            </p:nvSpPr>
            <p:spPr bwMode="auto">
              <a:xfrm>
                <a:off x="2129" y="2281"/>
                <a:ext cx="63" cy="327"/>
              </a:xfrm>
              <a:custGeom>
                <a:avLst/>
                <a:gdLst>
                  <a:gd name="T0" fmla="*/ 3 w 70"/>
                  <a:gd name="T1" fmla="*/ 6 h 368"/>
                  <a:gd name="T2" fmla="*/ 17 w 70"/>
                  <a:gd name="T3" fmla="*/ 186 h 368"/>
                  <a:gd name="T4" fmla="*/ 36 w 70"/>
                  <a:gd name="T5" fmla="*/ 293 h 368"/>
                  <a:gd name="T6" fmla="*/ 61 w 70"/>
                  <a:gd name="T7" fmla="*/ 365 h 368"/>
                  <a:gd name="T8" fmla="*/ 69 w 70"/>
                  <a:gd name="T9" fmla="*/ 362 h 368"/>
                  <a:gd name="T10" fmla="*/ 36 w 70"/>
                  <a:gd name="T11" fmla="*/ 192 h 368"/>
                  <a:gd name="T12" fmla="*/ 13 w 70"/>
                  <a:gd name="T13" fmla="*/ 6 h 368"/>
                  <a:gd name="T14" fmla="*/ 3 w 70"/>
                  <a:gd name="T15" fmla="*/ 6 h 3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0" h="368">
                    <a:moveTo>
                      <a:pt x="3" y="6"/>
                    </a:moveTo>
                    <a:cubicBezTo>
                      <a:pt x="0" y="66"/>
                      <a:pt x="8" y="127"/>
                      <a:pt x="17" y="186"/>
                    </a:cubicBezTo>
                    <a:cubicBezTo>
                      <a:pt x="22" y="222"/>
                      <a:pt x="28" y="258"/>
                      <a:pt x="36" y="293"/>
                    </a:cubicBezTo>
                    <a:cubicBezTo>
                      <a:pt x="42" y="317"/>
                      <a:pt x="47" y="344"/>
                      <a:pt x="61" y="365"/>
                    </a:cubicBezTo>
                    <a:cubicBezTo>
                      <a:pt x="63" y="368"/>
                      <a:pt x="70" y="367"/>
                      <a:pt x="69" y="362"/>
                    </a:cubicBezTo>
                    <a:cubicBezTo>
                      <a:pt x="62" y="305"/>
                      <a:pt x="46" y="249"/>
                      <a:pt x="36" y="192"/>
                    </a:cubicBezTo>
                    <a:cubicBezTo>
                      <a:pt x="26" y="131"/>
                      <a:pt x="14" y="68"/>
                      <a:pt x="13" y="6"/>
                    </a:cubicBezTo>
                    <a:cubicBezTo>
                      <a:pt x="13" y="0"/>
                      <a:pt x="3" y="0"/>
                      <a:pt x="3" y="6"/>
                    </a:cubicBezTo>
                    <a:close/>
                  </a:path>
                </a:pathLst>
              </a:custGeom>
              <a:solidFill>
                <a:srgbClr val="31915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41" name="Freeform 32"/>
              <p:cNvSpPr/>
              <p:nvPr/>
            </p:nvSpPr>
            <p:spPr bwMode="auto">
              <a:xfrm>
                <a:off x="2069" y="2338"/>
                <a:ext cx="84" cy="69"/>
              </a:xfrm>
              <a:custGeom>
                <a:avLst/>
                <a:gdLst>
                  <a:gd name="T0" fmla="*/ 88 w 95"/>
                  <a:gd name="T1" fmla="*/ 63 h 78"/>
                  <a:gd name="T2" fmla="*/ 42 w 95"/>
                  <a:gd name="T3" fmla="*/ 32 h 78"/>
                  <a:gd name="T4" fmla="*/ 5 w 95"/>
                  <a:gd name="T5" fmla="*/ 1 h 78"/>
                  <a:gd name="T6" fmla="*/ 0 w 95"/>
                  <a:gd name="T7" fmla="*/ 5 h 78"/>
                  <a:gd name="T8" fmla="*/ 33 w 95"/>
                  <a:gd name="T9" fmla="*/ 49 h 78"/>
                  <a:gd name="T10" fmla="*/ 84 w 95"/>
                  <a:gd name="T11" fmla="*/ 76 h 78"/>
                  <a:gd name="T12" fmla="*/ 88 w 95"/>
                  <a:gd name="T13" fmla="*/ 63 h 78"/>
                </a:gdLst>
                <a:ahLst/>
                <a:cxnLst>
                  <a:cxn ang="0">
                    <a:pos x="T0" y="T1"/>
                  </a:cxn>
                  <a:cxn ang="0">
                    <a:pos x="T2" y="T3"/>
                  </a:cxn>
                  <a:cxn ang="0">
                    <a:pos x="T4" y="T5"/>
                  </a:cxn>
                  <a:cxn ang="0">
                    <a:pos x="T6" y="T7"/>
                  </a:cxn>
                  <a:cxn ang="0">
                    <a:pos x="T8" y="T9"/>
                  </a:cxn>
                  <a:cxn ang="0">
                    <a:pos x="T10" y="T11"/>
                  </a:cxn>
                  <a:cxn ang="0">
                    <a:pos x="T12" y="T13"/>
                  </a:cxn>
                </a:cxnLst>
                <a:rect l="0" t="0" r="r" b="b"/>
                <a:pathLst>
                  <a:path w="95" h="78">
                    <a:moveTo>
                      <a:pt x="88" y="63"/>
                    </a:moveTo>
                    <a:cubicBezTo>
                      <a:pt x="72" y="57"/>
                      <a:pt x="55" y="43"/>
                      <a:pt x="42" y="32"/>
                    </a:cubicBezTo>
                    <a:cubicBezTo>
                      <a:pt x="31" y="22"/>
                      <a:pt x="20" y="7"/>
                      <a:pt x="5" y="1"/>
                    </a:cubicBezTo>
                    <a:cubicBezTo>
                      <a:pt x="3" y="0"/>
                      <a:pt x="0" y="3"/>
                      <a:pt x="0" y="5"/>
                    </a:cubicBezTo>
                    <a:cubicBezTo>
                      <a:pt x="2" y="23"/>
                      <a:pt x="21" y="38"/>
                      <a:pt x="33" y="49"/>
                    </a:cubicBezTo>
                    <a:cubicBezTo>
                      <a:pt x="49" y="62"/>
                      <a:pt x="64" y="71"/>
                      <a:pt x="84" y="76"/>
                    </a:cubicBezTo>
                    <a:cubicBezTo>
                      <a:pt x="92" y="78"/>
                      <a:pt x="95" y="66"/>
                      <a:pt x="88" y="63"/>
                    </a:cubicBezTo>
                    <a:close/>
                  </a:path>
                </a:pathLst>
              </a:custGeom>
              <a:solidFill>
                <a:srgbClr val="31915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42" name="Freeform 33"/>
              <p:cNvSpPr/>
              <p:nvPr/>
            </p:nvSpPr>
            <p:spPr bwMode="auto">
              <a:xfrm>
                <a:off x="2136" y="2330"/>
                <a:ext cx="67" cy="77"/>
              </a:xfrm>
              <a:custGeom>
                <a:avLst/>
                <a:gdLst>
                  <a:gd name="T0" fmla="*/ 12 w 75"/>
                  <a:gd name="T1" fmla="*/ 84 h 86"/>
                  <a:gd name="T2" fmla="*/ 74 w 75"/>
                  <a:gd name="T3" fmla="*/ 7 h 86"/>
                  <a:gd name="T4" fmla="*/ 67 w 75"/>
                  <a:gd name="T5" fmla="*/ 3 h 86"/>
                  <a:gd name="T6" fmla="*/ 43 w 75"/>
                  <a:gd name="T7" fmla="*/ 37 h 86"/>
                  <a:gd name="T8" fmla="*/ 7 w 75"/>
                  <a:gd name="T9" fmla="*/ 72 h 86"/>
                  <a:gd name="T10" fmla="*/ 12 w 75"/>
                  <a:gd name="T11" fmla="*/ 84 h 86"/>
                </a:gdLst>
                <a:ahLst/>
                <a:cxnLst>
                  <a:cxn ang="0">
                    <a:pos x="T0" y="T1"/>
                  </a:cxn>
                  <a:cxn ang="0">
                    <a:pos x="T2" y="T3"/>
                  </a:cxn>
                  <a:cxn ang="0">
                    <a:pos x="T4" y="T5"/>
                  </a:cxn>
                  <a:cxn ang="0">
                    <a:pos x="T6" y="T7"/>
                  </a:cxn>
                  <a:cxn ang="0">
                    <a:pos x="T8" y="T9"/>
                  </a:cxn>
                  <a:cxn ang="0">
                    <a:pos x="T10" y="T11"/>
                  </a:cxn>
                </a:cxnLst>
                <a:rect l="0" t="0" r="r" b="b"/>
                <a:pathLst>
                  <a:path w="75" h="86">
                    <a:moveTo>
                      <a:pt x="12" y="84"/>
                    </a:moveTo>
                    <a:cubicBezTo>
                      <a:pt x="43" y="76"/>
                      <a:pt x="68" y="37"/>
                      <a:pt x="74" y="7"/>
                    </a:cubicBezTo>
                    <a:cubicBezTo>
                      <a:pt x="75" y="3"/>
                      <a:pt x="70" y="0"/>
                      <a:pt x="67" y="3"/>
                    </a:cubicBezTo>
                    <a:cubicBezTo>
                      <a:pt x="57" y="12"/>
                      <a:pt x="50" y="25"/>
                      <a:pt x="43" y="37"/>
                    </a:cubicBezTo>
                    <a:cubicBezTo>
                      <a:pt x="33" y="52"/>
                      <a:pt x="21" y="62"/>
                      <a:pt x="7" y="72"/>
                    </a:cubicBezTo>
                    <a:cubicBezTo>
                      <a:pt x="0" y="76"/>
                      <a:pt x="4" y="86"/>
                      <a:pt x="12" y="84"/>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43" name="Freeform 34"/>
              <p:cNvSpPr/>
              <p:nvPr/>
            </p:nvSpPr>
            <p:spPr bwMode="auto">
              <a:xfrm>
                <a:off x="2059" y="2415"/>
                <a:ext cx="109" cy="60"/>
              </a:xfrm>
              <a:custGeom>
                <a:avLst/>
                <a:gdLst>
                  <a:gd name="T0" fmla="*/ 112 w 122"/>
                  <a:gd name="T1" fmla="*/ 50 h 67"/>
                  <a:gd name="T2" fmla="*/ 54 w 122"/>
                  <a:gd name="T3" fmla="*/ 31 h 67"/>
                  <a:gd name="T4" fmla="*/ 6 w 122"/>
                  <a:gd name="T5" fmla="*/ 1 h 67"/>
                  <a:gd name="T6" fmla="*/ 1 w 122"/>
                  <a:gd name="T7" fmla="*/ 6 h 67"/>
                  <a:gd name="T8" fmla="*/ 45 w 122"/>
                  <a:gd name="T9" fmla="*/ 45 h 67"/>
                  <a:gd name="T10" fmla="*/ 112 w 122"/>
                  <a:gd name="T11" fmla="*/ 64 h 67"/>
                  <a:gd name="T12" fmla="*/ 112 w 122"/>
                  <a:gd name="T13" fmla="*/ 50 h 67"/>
                </a:gdLst>
                <a:ahLst/>
                <a:cxnLst>
                  <a:cxn ang="0">
                    <a:pos x="T0" y="T1"/>
                  </a:cxn>
                  <a:cxn ang="0">
                    <a:pos x="T2" y="T3"/>
                  </a:cxn>
                  <a:cxn ang="0">
                    <a:pos x="T4" y="T5"/>
                  </a:cxn>
                  <a:cxn ang="0">
                    <a:pos x="T6" y="T7"/>
                  </a:cxn>
                  <a:cxn ang="0">
                    <a:pos x="T8" y="T9"/>
                  </a:cxn>
                  <a:cxn ang="0">
                    <a:pos x="T10" y="T11"/>
                  </a:cxn>
                  <a:cxn ang="0">
                    <a:pos x="T12" y="T13"/>
                  </a:cxn>
                </a:cxnLst>
                <a:rect l="0" t="0" r="r" b="b"/>
                <a:pathLst>
                  <a:path w="122" h="67">
                    <a:moveTo>
                      <a:pt x="112" y="50"/>
                    </a:moveTo>
                    <a:cubicBezTo>
                      <a:pt x="91" y="51"/>
                      <a:pt x="72" y="42"/>
                      <a:pt x="54" y="31"/>
                    </a:cubicBezTo>
                    <a:cubicBezTo>
                      <a:pt x="39" y="22"/>
                      <a:pt x="23" y="4"/>
                      <a:pt x="6" y="1"/>
                    </a:cubicBezTo>
                    <a:cubicBezTo>
                      <a:pt x="3" y="0"/>
                      <a:pt x="0" y="2"/>
                      <a:pt x="1" y="6"/>
                    </a:cubicBezTo>
                    <a:cubicBezTo>
                      <a:pt x="7" y="22"/>
                      <a:pt x="31" y="36"/>
                      <a:pt x="45" y="45"/>
                    </a:cubicBezTo>
                    <a:cubicBezTo>
                      <a:pt x="65" y="58"/>
                      <a:pt x="88" y="67"/>
                      <a:pt x="112" y="64"/>
                    </a:cubicBezTo>
                    <a:cubicBezTo>
                      <a:pt x="121" y="63"/>
                      <a:pt x="122" y="50"/>
                      <a:pt x="112" y="50"/>
                    </a:cubicBezTo>
                    <a:close/>
                  </a:path>
                </a:pathLst>
              </a:custGeom>
              <a:solidFill>
                <a:srgbClr val="31915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44" name="Freeform 35"/>
              <p:cNvSpPr/>
              <p:nvPr/>
            </p:nvSpPr>
            <p:spPr bwMode="auto">
              <a:xfrm>
                <a:off x="2150" y="2406"/>
                <a:ext cx="65" cy="69"/>
              </a:xfrm>
              <a:custGeom>
                <a:avLst/>
                <a:gdLst>
                  <a:gd name="T0" fmla="*/ 12 w 73"/>
                  <a:gd name="T1" fmla="*/ 74 h 77"/>
                  <a:gd name="T2" fmla="*/ 73 w 73"/>
                  <a:gd name="T3" fmla="*/ 6 h 77"/>
                  <a:gd name="T4" fmla="*/ 67 w 73"/>
                  <a:gd name="T5" fmla="*/ 3 h 77"/>
                  <a:gd name="T6" fmla="*/ 8 w 73"/>
                  <a:gd name="T7" fmla="*/ 60 h 77"/>
                  <a:gd name="T8" fmla="*/ 12 w 73"/>
                  <a:gd name="T9" fmla="*/ 74 h 77"/>
                </a:gdLst>
                <a:ahLst/>
                <a:cxnLst>
                  <a:cxn ang="0">
                    <a:pos x="T0" y="T1"/>
                  </a:cxn>
                  <a:cxn ang="0">
                    <a:pos x="T2" y="T3"/>
                  </a:cxn>
                  <a:cxn ang="0">
                    <a:pos x="T4" y="T5"/>
                  </a:cxn>
                  <a:cxn ang="0">
                    <a:pos x="T6" y="T7"/>
                  </a:cxn>
                  <a:cxn ang="0">
                    <a:pos x="T8" y="T9"/>
                  </a:cxn>
                </a:cxnLst>
                <a:rect l="0" t="0" r="r" b="b"/>
                <a:pathLst>
                  <a:path w="73" h="77">
                    <a:moveTo>
                      <a:pt x="12" y="74"/>
                    </a:moveTo>
                    <a:cubicBezTo>
                      <a:pt x="43" y="66"/>
                      <a:pt x="65" y="36"/>
                      <a:pt x="73" y="6"/>
                    </a:cubicBezTo>
                    <a:cubicBezTo>
                      <a:pt x="73" y="3"/>
                      <a:pt x="69" y="0"/>
                      <a:pt x="67" y="3"/>
                    </a:cubicBezTo>
                    <a:cubicBezTo>
                      <a:pt x="47" y="23"/>
                      <a:pt x="36" y="49"/>
                      <a:pt x="8" y="60"/>
                    </a:cubicBezTo>
                    <a:cubicBezTo>
                      <a:pt x="0" y="64"/>
                      <a:pt x="3" y="77"/>
                      <a:pt x="12" y="74"/>
                    </a:cubicBezTo>
                    <a:close/>
                  </a:path>
                </a:pathLst>
              </a:custGeom>
              <a:solidFill>
                <a:srgbClr val="31915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45" name="Freeform 36"/>
              <p:cNvSpPr/>
              <p:nvPr/>
            </p:nvSpPr>
            <p:spPr bwMode="auto">
              <a:xfrm>
                <a:off x="2045" y="2318"/>
                <a:ext cx="39" cy="38"/>
              </a:xfrm>
              <a:custGeom>
                <a:avLst/>
                <a:gdLst>
                  <a:gd name="T0" fmla="*/ 41 w 44"/>
                  <a:gd name="T1" fmla="*/ 17 h 43"/>
                  <a:gd name="T2" fmla="*/ 26 w 44"/>
                  <a:gd name="T3" fmla="*/ 41 h 43"/>
                  <a:gd name="T4" fmla="*/ 3 w 44"/>
                  <a:gd name="T5" fmla="*/ 25 h 43"/>
                  <a:gd name="T6" fmla="*/ 18 w 44"/>
                  <a:gd name="T7" fmla="*/ 2 h 43"/>
                  <a:gd name="T8" fmla="*/ 41 w 44"/>
                  <a:gd name="T9" fmla="*/ 17 h 43"/>
                </a:gdLst>
                <a:ahLst/>
                <a:cxnLst>
                  <a:cxn ang="0">
                    <a:pos x="T0" y="T1"/>
                  </a:cxn>
                  <a:cxn ang="0">
                    <a:pos x="T2" y="T3"/>
                  </a:cxn>
                  <a:cxn ang="0">
                    <a:pos x="T4" y="T5"/>
                  </a:cxn>
                  <a:cxn ang="0">
                    <a:pos x="T6" y="T7"/>
                  </a:cxn>
                  <a:cxn ang="0">
                    <a:pos x="T8" y="T9"/>
                  </a:cxn>
                </a:cxnLst>
                <a:rect l="0" t="0" r="r" b="b"/>
                <a:pathLst>
                  <a:path w="44" h="43">
                    <a:moveTo>
                      <a:pt x="41" y="17"/>
                    </a:moveTo>
                    <a:cubicBezTo>
                      <a:pt x="44" y="28"/>
                      <a:pt x="37" y="38"/>
                      <a:pt x="26" y="41"/>
                    </a:cubicBezTo>
                    <a:cubicBezTo>
                      <a:pt x="15" y="43"/>
                      <a:pt x="5" y="36"/>
                      <a:pt x="3" y="25"/>
                    </a:cubicBezTo>
                    <a:cubicBezTo>
                      <a:pt x="0" y="15"/>
                      <a:pt x="7" y="4"/>
                      <a:pt x="18" y="2"/>
                    </a:cubicBezTo>
                    <a:cubicBezTo>
                      <a:pt x="29" y="0"/>
                      <a:pt x="39" y="7"/>
                      <a:pt x="41" y="17"/>
                    </a:cubicBezTo>
                    <a:close/>
                  </a:path>
                </a:pathLst>
              </a:custGeom>
              <a:solidFill>
                <a:srgbClr val="FC51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46" name="Freeform 37"/>
              <p:cNvSpPr/>
              <p:nvPr/>
            </p:nvSpPr>
            <p:spPr bwMode="auto">
              <a:xfrm>
                <a:off x="2044" y="2400"/>
                <a:ext cx="38" cy="38"/>
              </a:xfrm>
              <a:custGeom>
                <a:avLst/>
                <a:gdLst>
                  <a:gd name="T0" fmla="*/ 41 w 43"/>
                  <a:gd name="T1" fmla="*/ 17 h 43"/>
                  <a:gd name="T2" fmla="*/ 26 w 43"/>
                  <a:gd name="T3" fmla="*/ 41 h 43"/>
                  <a:gd name="T4" fmla="*/ 2 w 43"/>
                  <a:gd name="T5" fmla="*/ 25 h 43"/>
                  <a:gd name="T6" fmla="*/ 18 w 43"/>
                  <a:gd name="T7" fmla="*/ 2 h 43"/>
                  <a:gd name="T8" fmla="*/ 41 w 43"/>
                  <a:gd name="T9" fmla="*/ 17 h 43"/>
                </a:gdLst>
                <a:ahLst/>
                <a:cxnLst>
                  <a:cxn ang="0">
                    <a:pos x="T0" y="T1"/>
                  </a:cxn>
                  <a:cxn ang="0">
                    <a:pos x="T2" y="T3"/>
                  </a:cxn>
                  <a:cxn ang="0">
                    <a:pos x="T4" y="T5"/>
                  </a:cxn>
                  <a:cxn ang="0">
                    <a:pos x="T6" y="T7"/>
                  </a:cxn>
                  <a:cxn ang="0">
                    <a:pos x="T8" y="T9"/>
                  </a:cxn>
                </a:cxnLst>
                <a:rect l="0" t="0" r="r" b="b"/>
                <a:pathLst>
                  <a:path w="43" h="43">
                    <a:moveTo>
                      <a:pt x="41" y="17"/>
                    </a:moveTo>
                    <a:cubicBezTo>
                      <a:pt x="43" y="28"/>
                      <a:pt x="36" y="39"/>
                      <a:pt x="26" y="41"/>
                    </a:cubicBezTo>
                    <a:cubicBezTo>
                      <a:pt x="15" y="43"/>
                      <a:pt x="5" y="36"/>
                      <a:pt x="2" y="25"/>
                    </a:cubicBezTo>
                    <a:cubicBezTo>
                      <a:pt x="0" y="15"/>
                      <a:pt x="7" y="4"/>
                      <a:pt x="18" y="2"/>
                    </a:cubicBezTo>
                    <a:cubicBezTo>
                      <a:pt x="29" y="0"/>
                      <a:pt x="39" y="7"/>
                      <a:pt x="41" y="17"/>
                    </a:cubicBezTo>
                    <a:close/>
                  </a:path>
                </a:pathLst>
              </a:custGeom>
              <a:solidFill>
                <a:srgbClr val="FC51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47" name="Freeform 38"/>
              <p:cNvSpPr/>
              <p:nvPr/>
            </p:nvSpPr>
            <p:spPr bwMode="auto">
              <a:xfrm>
                <a:off x="2185" y="2310"/>
                <a:ext cx="39" cy="38"/>
              </a:xfrm>
              <a:custGeom>
                <a:avLst/>
                <a:gdLst>
                  <a:gd name="T0" fmla="*/ 40 w 43"/>
                  <a:gd name="T1" fmla="*/ 18 h 43"/>
                  <a:gd name="T2" fmla="*/ 25 w 43"/>
                  <a:gd name="T3" fmla="*/ 41 h 43"/>
                  <a:gd name="T4" fmla="*/ 2 w 43"/>
                  <a:gd name="T5" fmla="*/ 26 h 43"/>
                  <a:gd name="T6" fmla="*/ 17 w 43"/>
                  <a:gd name="T7" fmla="*/ 3 h 43"/>
                  <a:gd name="T8" fmla="*/ 40 w 43"/>
                  <a:gd name="T9" fmla="*/ 18 h 43"/>
                </a:gdLst>
                <a:ahLst/>
                <a:cxnLst>
                  <a:cxn ang="0">
                    <a:pos x="T0" y="T1"/>
                  </a:cxn>
                  <a:cxn ang="0">
                    <a:pos x="T2" y="T3"/>
                  </a:cxn>
                  <a:cxn ang="0">
                    <a:pos x="T4" y="T5"/>
                  </a:cxn>
                  <a:cxn ang="0">
                    <a:pos x="T6" y="T7"/>
                  </a:cxn>
                  <a:cxn ang="0">
                    <a:pos x="T8" y="T9"/>
                  </a:cxn>
                </a:cxnLst>
                <a:rect l="0" t="0" r="r" b="b"/>
                <a:pathLst>
                  <a:path w="43" h="43">
                    <a:moveTo>
                      <a:pt x="40" y="18"/>
                    </a:moveTo>
                    <a:cubicBezTo>
                      <a:pt x="43" y="29"/>
                      <a:pt x="36" y="39"/>
                      <a:pt x="25" y="41"/>
                    </a:cubicBezTo>
                    <a:cubicBezTo>
                      <a:pt x="14" y="43"/>
                      <a:pt x="4" y="37"/>
                      <a:pt x="2" y="26"/>
                    </a:cubicBezTo>
                    <a:cubicBezTo>
                      <a:pt x="0" y="15"/>
                      <a:pt x="6" y="5"/>
                      <a:pt x="17" y="3"/>
                    </a:cubicBezTo>
                    <a:cubicBezTo>
                      <a:pt x="28" y="0"/>
                      <a:pt x="38" y="7"/>
                      <a:pt x="40" y="18"/>
                    </a:cubicBezTo>
                    <a:close/>
                  </a:path>
                </a:pathLst>
              </a:custGeom>
              <a:solidFill>
                <a:srgbClr val="FC51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48" name="Freeform 39"/>
              <p:cNvSpPr/>
              <p:nvPr/>
            </p:nvSpPr>
            <p:spPr bwMode="auto">
              <a:xfrm>
                <a:off x="2200" y="2386"/>
                <a:ext cx="39" cy="38"/>
              </a:xfrm>
              <a:custGeom>
                <a:avLst/>
                <a:gdLst>
                  <a:gd name="T0" fmla="*/ 41 w 43"/>
                  <a:gd name="T1" fmla="*/ 18 h 43"/>
                  <a:gd name="T2" fmla="*/ 25 w 43"/>
                  <a:gd name="T3" fmla="*/ 41 h 43"/>
                  <a:gd name="T4" fmla="*/ 2 w 43"/>
                  <a:gd name="T5" fmla="*/ 26 h 43"/>
                  <a:gd name="T6" fmla="*/ 18 w 43"/>
                  <a:gd name="T7" fmla="*/ 2 h 43"/>
                  <a:gd name="T8" fmla="*/ 41 w 43"/>
                  <a:gd name="T9" fmla="*/ 18 h 43"/>
                </a:gdLst>
                <a:ahLst/>
                <a:cxnLst>
                  <a:cxn ang="0">
                    <a:pos x="T0" y="T1"/>
                  </a:cxn>
                  <a:cxn ang="0">
                    <a:pos x="T2" y="T3"/>
                  </a:cxn>
                  <a:cxn ang="0">
                    <a:pos x="T4" y="T5"/>
                  </a:cxn>
                  <a:cxn ang="0">
                    <a:pos x="T6" y="T7"/>
                  </a:cxn>
                  <a:cxn ang="0">
                    <a:pos x="T8" y="T9"/>
                  </a:cxn>
                </a:cxnLst>
                <a:rect l="0" t="0" r="r" b="b"/>
                <a:pathLst>
                  <a:path w="43" h="43">
                    <a:moveTo>
                      <a:pt x="41" y="18"/>
                    </a:moveTo>
                    <a:cubicBezTo>
                      <a:pt x="43" y="28"/>
                      <a:pt x="36" y="39"/>
                      <a:pt x="25" y="41"/>
                    </a:cubicBezTo>
                    <a:cubicBezTo>
                      <a:pt x="15" y="43"/>
                      <a:pt x="4" y="36"/>
                      <a:pt x="2" y="26"/>
                    </a:cubicBezTo>
                    <a:cubicBezTo>
                      <a:pt x="0" y="15"/>
                      <a:pt x="7" y="4"/>
                      <a:pt x="18" y="2"/>
                    </a:cubicBezTo>
                    <a:cubicBezTo>
                      <a:pt x="28" y="0"/>
                      <a:pt x="39" y="7"/>
                      <a:pt x="41" y="18"/>
                    </a:cubicBezTo>
                    <a:close/>
                  </a:path>
                </a:pathLst>
              </a:custGeom>
              <a:solidFill>
                <a:srgbClr val="FC51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49" name="Freeform 40"/>
              <p:cNvSpPr/>
              <p:nvPr/>
            </p:nvSpPr>
            <p:spPr bwMode="auto">
              <a:xfrm>
                <a:off x="2117" y="2267"/>
                <a:ext cx="38" cy="39"/>
              </a:xfrm>
              <a:custGeom>
                <a:avLst/>
                <a:gdLst>
                  <a:gd name="T0" fmla="*/ 41 w 43"/>
                  <a:gd name="T1" fmla="*/ 17 h 43"/>
                  <a:gd name="T2" fmla="*/ 26 w 43"/>
                  <a:gd name="T3" fmla="*/ 41 h 43"/>
                  <a:gd name="T4" fmla="*/ 2 w 43"/>
                  <a:gd name="T5" fmla="*/ 25 h 43"/>
                  <a:gd name="T6" fmla="*/ 18 w 43"/>
                  <a:gd name="T7" fmla="*/ 2 h 43"/>
                  <a:gd name="T8" fmla="*/ 41 w 43"/>
                  <a:gd name="T9" fmla="*/ 17 h 43"/>
                </a:gdLst>
                <a:ahLst/>
                <a:cxnLst>
                  <a:cxn ang="0">
                    <a:pos x="T0" y="T1"/>
                  </a:cxn>
                  <a:cxn ang="0">
                    <a:pos x="T2" y="T3"/>
                  </a:cxn>
                  <a:cxn ang="0">
                    <a:pos x="T4" y="T5"/>
                  </a:cxn>
                  <a:cxn ang="0">
                    <a:pos x="T6" y="T7"/>
                  </a:cxn>
                  <a:cxn ang="0">
                    <a:pos x="T8" y="T9"/>
                  </a:cxn>
                </a:cxnLst>
                <a:rect l="0" t="0" r="r" b="b"/>
                <a:pathLst>
                  <a:path w="43" h="43">
                    <a:moveTo>
                      <a:pt x="41" y="17"/>
                    </a:moveTo>
                    <a:cubicBezTo>
                      <a:pt x="43" y="28"/>
                      <a:pt x="36" y="39"/>
                      <a:pt x="26" y="41"/>
                    </a:cubicBezTo>
                    <a:cubicBezTo>
                      <a:pt x="15" y="43"/>
                      <a:pt x="4" y="36"/>
                      <a:pt x="2" y="25"/>
                    </a:cubicBezTo>
                    <a:cubicBezTo>
                      <a:pt x="0" y="15"/>
                      <a:pt x="7" y="4"/>
                      <a:pt x="18" y="2"/>
                    </a:cubicBezTo>
                    <a:cubicBezTo>
                      <a:pt x="28" y="0"/>
                      <a:pt x="39" y="7"/>
                      <a:pt x="41" y="17"/>
                    </a:cubicBezTo>
                    <a:close/>
                  </a:path>
                </a:pathLst>
              </a:custGeom>
              <a:solidFill>
                <a:srgbClr val="FC51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50" name="Freeform 41"/>
              <p:cNvSpPr/>
              <p:nvPr/>
            </p:nvSpPr>
            <p:spPr bwMode="auto">
              <a:xfrm>
                <a:off x="1608" y="1971"/>
                <a:ext cx="340" cy="536"/>
              </a:xfrm>
              <a:custGeom>
                <a:avLst/>
                <a:gdLst>
                  <a:gd name="T0" fmla="*/ 381 w 382"/>
                  <a:gd name="T1" fmla="*/ 599 h 601"/>
                  <a:gd name="T2" fmla="*/ 230 w 382"/>
                  <a:gd name="T3" fmla="*/ 453 h 601"/>
                  <a:gd name="T4" fmla="*/ 162 w 382"/>
                  <a:gd name="T5" fmla="*/ 277 h 601"/>
                  <a:gd name="T6" fmla="*/ 112 w 382"/>
                  <a:gd name="T7" fmla="*/ 133 h 601"/>
                  <a:gd name="T8" fmla="*/ 3 w 382"/>
                  <a:gd name="T9" fmla="*/ 1 h 601"/>
                  <a:gd name="T10" fmla="*/ 2 w 382"/>
                  <a:gd name="T11" fmla="*/ 3 h 601"/>
                  <a:gd name="T12" fmla="*/ 112 w 382"/>
                  <a:gd name="T13" fmla="*/ 144 h 601"/>
                  <a:gd name="T14" fmla="*/ 165 w 382"/>
                  <a:gd name="T15" fmla="*/ 304 h 601"/>
                  <a:gd name="T16" fmla="*/ 237 w 382"/>
                  <a:gd name="T17" fmla="*/ 471 h 601"/>
                  <a:gd name="T18" fmla="*/ 380 w 382"/>
                  <a:gd name="T19" fmla="*/ 601 h 601"/>
                  <a:gd name="T20" fmla="*/ 381 w 382"/>
                  <a:gd name="T21" fmla="*/ 599 h 6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82" h="601">
                    <a:moveTo>
                      <a:pt x="381" y="599"/>
                    </a:moveTo>
                    <a:cubicBezTo>
                      <a:pt x="319" y="565"/>
                      <a:pt x="268" y="513"/>
                      <a:pt x="230" y="453"/>
                    </a:cubicBezTo>
                    <a:cubicBezTo>
                      <a:pt x="197" y="399"/>
                      <a:pt x="180" y="337"/>
                      <a:pt x="162" y="277"/>
                    </a:cubicBezTo>
                    <a:cubicBezTo>
                      <a:pt x="149" y="228"/>
                      <a:pt x="135" y="179"/>
                      <a:pt x="112" y="133"/>
                    </a:cubicBezTo>
                    <a:cubicBezTo>
                      <a:pt x="87" y="81"/>
                      <a:pt x="49" y="36"/>
                      <a:pt x="3" y="1"/>
                    </a:cubicBezTo>
                    <a:cubicBezTo>
                      <a:pt x="2" y="0"/>
                      <a:pt x="0" y="2"/>
                      <a:pt x="2" y="3"/>
                    </a:cubicBezTo>
                    <a:cubicBezTo>
                      <a:pt x="47" y="44"/>
                      <a:pt x="86" y="89"/>
                      <a:pt x="112" y="144"/>
                    </a:cubicBezTo>
                    <a:cubicBezTo>
                      <a:pt x="136" y="195"/>
                      <a:pt x="149" y="250"/>
                      <a:pt x="165" y="304"/>
                    </a:cubicBezTo>
                    <a:cubicBezTo>
                      <a:pt x="182" y="363"/>
                      <a:pt x="202" y="420"/>
                      <a:pt x="237" y="471"/>
                    </a:cubicBezTo>
                    <a:cubicBezTo>
                      <a:pt x="273" y="525"/>
                      <a:pt x="321" y="573"/>
                      <a:pt x="380" y="601"/>
                    </a:cubicBezTo>
                    <a:cubicBezTo>
                      <a:pt x="381" y="601"/>
                      <a:pt x="382" y="600"/>
                      <a:pt x="381" y="599"/>
                    </a:cubicBezTo>
                    <a:close/>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51" name="Freeform 42"/>
              <p:cNvSpPr/>
              <p:nvPr/>
            </p:nvSpPr>
            <p:spPr bwMode="auto">
              <a:xfrm>
                <a:off x="1523" y="1898"/>
                <a:ext cx="98" cy="89"/>
              </a:xfrm>
              <a:custGeom>
                <a:avLst/>
                <a:gdLst>
                  <a:gd name="T0" fmla="*/ 108 w 110"/>
                  <a:gd name="T1" fmla="*/ 93 h 100"/>
                  <a:gd name="T2" fmla="*/ 40 w 110"/>
                  <a:gd name="T3" fmla="*/ 62 h 100"/>
                  <a:gd name="T4" fmla="*/ 108 w 110"/>
                  <a:gd name="T5" fmla="*/ 93 h 100"/>
                </a:gdLst>
                <a:ahLst/>
                <a:cxnLst>
                  <a:cxn ang="0">
                    <a:pos x="T0" y="T1"/>
                  </a:cxn>
                  <a:cxn ang="0">
                    <a:pos x="T2" y="T3"/>
                  </a:cxn>
                  <a:cxn ang="0">
                    <a:pos x="T4" y="T5"/>
                  </a:cxn>
                </a:cxnLst>
                <a:rect l="0" t="0" r="r" b="b"/>
                <a:pathLst>
                  <a:path w="110" h="100">
                    <a:moveTo>
                      <a:pt x="108" y="93"/>
                    </a:moveTo>
                    <a:cubicBezTo>
                      <a:pt x="90" y="89"/>
                      <a:pt x="64" y="100"/>
                      <a:pt x="40" y="62"/>
                    </a:cubicBezTo>
                    <a:cubicBezTo>
                      <a:pt x="0" y="0"/>
                      <a:pt x="110" y="21"/>
                      <a:pt x="108" y="93"/>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52" name="Freeform 43"/>
              <p:cNvSpPr/>
              <p:nvPr/>
            </p:nvSpPr>
            <p:spPr bwMode="auto">
              <a:xfrm>
                <a:off x="1530" y="1988"/>
                <a:ext cx="106" cy="60"/>
              </a:xfrm>
              <a:custGeom>
                <a:avLst/>
                <a:gdLst>
                  <a:gd name="T0" fmla="*/ 119 w 119"/>
                  <a:gd name="T1" fmla="*/ 7 h 67"/>
                  <a:gd name="T2" fmla="*/ 50 w 119"/>
                  <a:gd name="T3" fmla="*/ 22 h 67"/>
                  <a:gd name="T4" fmla="*/ 119 w 119"/>
                  <a:gd name="T5" fmla="*/ 7 h 67"/>
                </a:gdLst>
                <a:ahLst/>
                <a:cxnLst>
                  <a:cxn ang="0">
                    <a:pos x="T0" y="T1"/>
                  </a:cxn>
                  <a:cxn ang="0">
                    <a:pos x="T2" y="T3"/>
                  </a:cxn>
                  <a:cxn ang="0">
                    <a:pos x="T4" y="T5"/>
                  </a:cxn>
                </a:cxnLst>
                <a:rect l="0" t="0" r="r" b="b"/>
                <a:pathLst>
                  <a:path w="119" h="67">
                    <a:moveTo>
                      <a:pt x="119" y="7"/>
                    </a:moveTo>
                    <a:cubicBezTo>
                      <a:pt x="105" y="5"/>
                      <a:pt x="74" y="0"/>
                      <a:pt x="50" y="22"/>
                    </a:cubicBezTo>
                    <a:cubicBezTo>
                      <a:pt x="0" y="67"/>
                      <a:pt x="110" y="62"/>
                      <a:pt x="119" y="7"/>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53" name="Freeform 44"/>
              <p:cNvSpPr/>
              <p:nvPr/>
            </p:nvSpPr>
            <p:spPr bwMode="auto">
              <a:xfrm>
                <a:off x="1608" y="1882"/>
                <a:ext cx="66" cy="114"/>
              </a:xfrm>
              <a:custGeom>
                <a:avLst/>
                <a:gdLst>
                  <a:gd name="T0" fmla="*/ 33 w 74"/>
                  <a:gd name="T1" fmla="*/ 127 h 127"/>
                  <a:gd name="T2" fmla="*/ 71 w 74"/>
                  <a:gd name="T3" fmla="*/ 67 h 127"/>
                  <a:gd name="T4" fmla="*/ 33 w 74"/>
                  <a:gd name="T5" fmla="*/ 127 h 127"/>
                </a:gdLst>
                <a:ahLst/>
                <a:cxnLst>
                  <a:cxn ang="0">
                    <a:pos x="T0" y="T1"/>
                  </a:cxn>
                  <a:cxn ang="0">
                    <a:pos x="T2" y="T3"/>
                  </a:cxn>
                  <a:cxn ang="0">
                    <a:pos x="T4" y="T5"/>
                  </a:cxn>
                </a:cxnLst>
                <a:rect l="0" t="0" r="r" b="b"/>
                <a:pathLst>
                  <a:path w="74" h="127">
                    <a:moveTo>
                      <a:pt x="33" y="127"/>
                    </a:moveTo>
                    <a:cubicBezTo>
                      <a:pt x="44" y="118"/>
                      <a:pt x="70" y="100"/>
                      <a:pt x="71" y="67"/>
                    </a:cubicBezTo>
                    <a:cubicBezTo>
                      <a:pt x="74" y="0"/>
                      <a:pt x="0" y="82"/>
                      <a:pt x="33" y="127"/>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54" name="Freeform 45"/>
              <p:cNvSpPr/>
              <p:nvPr/>
            </p:nvSpPr>
            <p:spPr bwMode="auto">
              <a:xfrm>
                <a:off x="1570" y="2036"/>
                <a:ext cx="110" cy="58"/>
              </a:xfrm>
              <a:custGeom>
                <a:avLst/>
                <a:gdLst>
                  <a:gd name="T0" fmla="*/ 124 w 124"/>
                  <a:gd name="T1" fmla="*/ 11 h 65"/>
                  <a:gd name="T2" fmla="*/ 53 w 124"/>
                  <a:gd name="T3" fmla="*/ 21 h 65"/>
                  <a:gd name="T4" fmla="*/ 124 w 124"/>
                  <a:gd name="T5" fmla="*/ 11 h 65"/>
                </a:gdLst>
                <a:ahLst/>
                <a:cxnLst>
                  <a:cxn ang="0">
                    <a:pos x="T0" y="T1"/>
                  </a:cxn>
                  <a:cxn ang="0">
                    <a:pos x="T2" y="T3"/>
                  </a:cxn>
                  <a:cxn ang="0">
                    <a:pos x="T4" y="T5"/>
                  </a:cxn>
                </a:cxnLst>
                <a:rect l="0" t="0" r="r" b="b"/>
                <a:pathLst>
                  <a:path w="124" h="65">
                    <a:moveTo>
                      <a:pt x="124" y="11"/>
                    </a:moveTo>
                    <a:cubicBezTo>
                      <a:pt x="109" y="8"/>
                      <a:pt x="79" y="0"/>
                      <a:pt x="53" y="21"/>
                    </a:cubicBezTo>
                    <a:cubicBezTo>
                      <a:pt x="0" y="62"/>
                      <a:pt x="110" y="65"/>
                      <a:pt x="124" y="11"/>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55" name="Freeform 46"/>
              <p:cNvSpPr/>
              <p:nvPr/>
            </p:nvSpPr>
            <p:spPr bwMode="auto">
              <a:xfrm>
                <a:off x="1655" y="1938"/>
                <a:ext cx="72" cy="109"/>
              </a:xfrm>
              <a:custGeom>
                <a:avLst/>
                <a:gdLst>
                  <a:gd name="T0" fmla="*/ 29 w 80"/>
                  <a:gd name="T1" fmla="*/ 123 h 123"/>
                  <a:gd name="T2" fmla="*/ 72 w 80"/>
                  <a:gd name="T3" fmla="*/ 66 h 123"/>
                  <a:gd name="T4" fmla="*/ 29 w 80"/>
                  <a:gd name="T5" fmla="*/ 123 h 123"/>
                </a:gdLst>
                <a:ahLst/>
                <a:cxnLst>
                  <a:cxn ang="0">
                    <a:pos x="T0" y="T1"/>
                  </a:cxn>
                  <a:cxn ang="0">
                    <a:pos x="T2" y="T3"/>
                  </a:cxn>
                  <a:cxn ang="0">
                    <a:pos x="T4" y="T5"/>
                  </a:cxn>
                </a:cxnLst>
                <a:rect l="0" t="0" r="r" b="b"/>
                <a:pathLst>
                  <a:path w="80" h="123">
                    <a:moveTo>
                      <a:pt x="29" y="123"/>
                    </a:moveTo>
                    <a:cubicBezTo>
                      <a:pt x="41" y="115"/>
                      <a:pt x="68" y="99"/>
                      <a:pt x="72" y="66"/>
                    </a:cubicBezTo>
                    <a:cubicBezTo>
                      <a:pt x="80" y="0"/>
                      <a:pt x="0" y="76"/>
                      <a:pt x="29" y="123"/>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56" name="Freeform 47"/>
              <p:cNvSpPr/>
              <p:nvPr/>
            </p:nvSpPr>
            <p:spPr bwMode="auto">
              <a:xfrm>
                <a:off x="1597" y="2085"/>
                <a:ext cx="112" cy="58"/>
              </a:xfrm>
              <a:custGeom>
                <a:avLst/>
                <a:gdLst>
                  <a:gd name="T0" fmla="*/ 125 w 125"/>
                  <a:gd name="T1" fmla="*/ 12 h 65"/>
                  <a:gd name="T2" fmla="*/ 54 w 125"/>
                  <a:gd name="T3" fmla="*/ 19 h 65"/>
                  <a:gd name="T4" fmla="*/ 125 w 125"/>
                  <a:gd name="T5" fmla="*/ 12 h 65"/>
                </a:gdLst>
                <a:ahLst/>
                <a:cxnLst>
                  <a:cxn ang="0">
                    <a:pos x="T0" y="T1"/>
                  </a:cxn>
                  <a:cxn ang="0">
                    <a:pos x="T2" y="T3"/>
                  </a:cxn>
                  <a:cxn ang="0">
                    <a:pos x="T4" y="T5"/>
                  </a:cxn>
                </a:cxnLst>
                <a:rect l="0" t="0" r="r" b="b"/>
                <a:pathLst>
                  <a:path w="125" h="65">
                    <a:moveTo>
                      <a:pt x="125" y="12"/>
                    </a:moveTo>
                    <a:cubicBezTo>
                      <a:pt x="111" y="9"/>
                      <a:pt x="81" y="0"/>
                      <a:pt x="54" y="19"/>
                    </a:cubicBezTo>
                    <a:cubicBezTo>
                      <a:pt x="0" y="60"/>
                      <a:pt x="110" y="65"/>
                      <a:pt x="125" y="12"/>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57" name="Freeform 48"/>
              <p:cNvSpPr/>
              <p:nvPr/>
            </p:nvSpPr>
            <p:spPr bwMode="auto">
              <a:xfrm>
                <a:off x="1685" y="1987"/>
                <a:ext cx="74" cy="110"/>
              </a:xfrm>
              <a:custGeom>
                <a:avLst/>
                <a:gdLst>
                  <a:gd name="T0" fmla="*/ 28 w 83"/>
                  <a:gd name="T1" fmla="*/ 123 h 123"/>
                  <a:gd name="T2" fmla="*/ 73 w 83"/>
                  <a:gd name="T3" fmla="*/ 67 h 123"/>
                  <a:gd name="T4" fmla="*/ 28 w 83"/>
                  <a:gd name="T5" fmla="*/ 123 h 123"/>
                </a:gdLst>
                <a:ahLst/>
                <a:cxnLst>
                  <a:cxn ang="0">
                    <a:pos x="T0" y="T1"/>
                  </a:cxn>
                  <a:cxn ang="0">
                    <a:pos x="T2" y="T3"/>
                  </a:cxn>
                  <a:cxn ang="0">
                    <a:pos x="T4" y="T5"/>
                  </a:cxn>
                </a:cxnLst>
                <a:rect l="0" t="0" r="r" b="b"/>
                <a:pathLst>
                  <a:path w="83" h="123">
                    <a:moveTo>
                      <a:pt x="28" y="123"/>
                    </a:moveTo>
                    <a:cubicBezTo>
                      <a:pt x="40" y="115"/>
                      <a:pt x="68" y="100"/>
                      <a:pt x="73" y="67"/>
                    </a:cubicBezTo>
                    <a:cubicBezTo>
                      <a:pt x="83" y="0"/>
                      <a:pt x="0" y="74"/>
                      <a:pt x="28" y="123"/>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58" name="Freeform 49"/>
              <p:cNvSpPr/>
              <p:nvPr/>
            </p:nvSpPr>
            <p:spPr bwMode="auto">
              <a:xfrm>
                <a:off x="1620" y="2143"/>
                <a:ext cx="114" cy="60"/>
              </a:xfrm>
              <a:custGeom>
                <a:avLst/>
                <a:gdLst>
                  <a:gd name="T0" fmla="*/ 128 w 128"/>
                  <a:gd name="T1" fmla="*/ 15 h 67"/>
                  <a:gd name="T2" fmla="*/ 57 w 128"/>
                  <a:gd name="T3" fmla="*/ 18 h 67"/>
                  <a:gd name="T4" fmla="*/ 128 w 128"/>
                  <a:gd name="T5" fmla="*/ 15 h 67"/>
                </a:gdLst>
                <a:ahLst/>
                <a:cxnLst>
                  <a:cxn ang="0">
                    <a:pos x="T0" y="T1"/>
                  </a:cxn>
                  <a:cxn ang="0">
                    <a:pos x="T2" y="T3"/>
                  </a:cxn>
                  <a:cxn ang="0">
                    <a:pos x="T4" y="T5"/>
                  </a:cxn>
                </a:cxnLst>
                <a:rect l="0" t="0" r="r" b="b"/>
                <a:pathLst>
                  <a:path w="128" h="67">
                    <a:moveTo>
                      <a:pt x="128" y="15"/>
                    </a:moveTo>
                    <a:cubicBezTo>
                      <a:pt x="114" y="11"/>
                      <a:pt x="85" y="0"/>
                      <a:pt x="57" y="18"/>
                    </a:cubicBezTo>
                    <a:cubicBezTo>
                      <a:pt x="0" y="54"/>
                      <a:pt x="110" y="67"/>
                      <a:pt x="128" y="15"/>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59" name="Freeform 50"/>
              <p:cNvSpPr/>
              <p:nvPr/>
            </p:nvSpPr>
            <p:spPr bwMode="auto">
              <a:xfrm>
                <a:off x="1713" y="2053"/>
                <a:ext cx="78" cy="105"/>
              </a:xfrm>
              <a:custGeom>
                <a:avLst/>
                <a:gdLst>
                  <a:gd name="T0" fmla="*/ 24 w 87"/>
                  <a:gd name="T1" fmla="*/ 118 h 118"/>
                  <a:gd name="T2" fmla="*/ 73 w 87"/>
                  <a:gd name="T3" fmla="*/ 66 h 118"/>
                  <a:gd name="T4" fmla="*/ 24 w 87"/>
                  <a:gd name="T5" fmla="*/ 118 h 118"/>
                </a:gdLst>
                <a:ahLst/>
                <a:cxnLst>
                  <a:cxn ang="0">
                    <a:pos x="T0" y="T1"/>
                  </a:cxn>
                  <a:cxn ang="0">
                    <a:pos x="T2" y="T3"/>
                  </a:cxn>
                  <a:cxn ang="0">
                    <a:pos x="T4" y="T5"/>
                  </a:cxn>
                </a:cxnLst>
                <a:rect l="0" t="0" r="r" b="b"/>
                <a:pathLst>
                  <a:path w="87" h="118">
                    <a:moveTo>
                      <a:pt x="24" y="118"/>
                    </a:moveTo>
                    <a:cubicBezTo>
                      <a:pt x="37" y="111"/>
                      <a:pt x="65" y="98"/>
                      <a:pt x="73" y="66"/>
                    </a:cubicBezTo>
                    <a:cubicBezTo>
                      <a:pt x="87" y="0"/>
                      <a:pt x="0" y="68"/>
                      <a:pt x="24" y="118"/>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60" name="Freeform 51"/>
              <p:cNvSpPr/>
              <p:nvPr/>
            </p:nvSpPr>
            <p:spPr bwMode="auto">
              <a:xfrm>
                <a:off x="1635" y="2197"/>
                <a:ext cx="116" cy="60"/>
              </a:xfrm>
              <a:custGeom>
                <a:avLst/>
                <a:gdLst>
                  <a:gd name="T0" fmla="*/ 130 w 130"/>
                  <a:gd name="T1" fmla="*/ 17 h 68"/>
                  <a:gd name="T2" fmla="*/ 58 w 130"/>
                  <a:gd name="T3" fmla="*/ 16 h 68"/>
                  <a:gd name="T4" fmla="*/ 130 w 130"/>
                  <a:gd name="T5" fmla="*/ 17 h 68"/>
                </a:gdLst>
                <a:ahLst/>
                <a:cxnLst>
                  <a:cxn ang="0">
                    <a:pos x="T0" y="T1"/>
                  </a:cxn>
                  <a:cxn ang="0">
                    <a:pos x="T2" y="T3"/>
                  </a:cxn>
                  <a:cxn ang="0">
                    <a:pos x="T4" y="T5"/>
                  </a:cxn>
                </a:cxnLst>
                <a:rect l="0" t="0" r="r" b="b"/>
                <a:pathLst>
                  <a:path w="130" h="68">
                    <a:moveTo>
                      <a:pt x="130" y="17"/>
                    </a:moveTo>
                    <a:cubicBezTo>
                      <a:pt x="116" y="12"/>
                      <a:pt x="87" y="0"/>
                      <a:pt x="58" y="16"/>
                    </a:cubicBezTo>
                    <a:cubicBezTo>
                      <a:pt x="0" y="49"/>
                      <a:pt x="109" y="68"/>
                      <a:pt x="130" y="17"/>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61" name="Freeform 52"/>
              <p:cNvSpPr/>
              <p:nvPr/>
            </p:nvSpPr>
            <p:spPr bwMode="auto">
              <a:xfrm>
                <a:off x="1732" y="2110"/>
                <a:ext cx="80" cy="103"/>
              </a:xfrm>
              <a:custGeom>
                <a:avLst/>
                <a:gdLst>
                  <a:gd name="T0" fmla="*/ 22 w 90"/>
                  <a:gd name="T1" fmla="*/ 115 h 115"/>
                  <a:gd name="T2" fmla="*/ 73 w 90"/>
                  <a:gd name="T3" fmla="*/ 65 h 115"/>
                  <a:gd name="T4" fmla="*/ 22 w 90"/>
                  <a:gd name="T5" fmla="*/ 115 h 115"/>
                </a:gdLst>
                <a:ahLst/>
                <a:cxnLst>
                  <a:cxn ang="0">
                    <a:pos x="T0" y="T1"/>
                  </a:cxn>
                  <a:cxn ang="0">
                    <a:pos x="T2" y="T3"/>
                  </a:cxn>
                  <a:cxn ang="0">
                    <a:pos x="T4" y="T5"/>
                  </a:cxn>
                </a:cxnLst>
                <a:rect l="0" t="0" r="r" b="b"/>
                <a:pathLst>
                  <a:path w="90" h="115">
                    <a:moveTo>
                      <a:pt x="22" y="115"/>
                    </a:moveTo>
                    <a:cubicBezTo>
                      <a:pt x="35" y="108"/>
                      <a:pt x="64" y="97"/>
                      <a:pt x="73" y="65"/>
                    </a:cubicBezTo>
                    <a:cubicBezTo>
                      <a:pt x="90" y="0"/>
                      <a:pt x="0" y="64"/>
                      <a:pt x="22" y="115"/>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62" name="Freeform 53"/>
              <p:cNvSpPr/>
              <p:nvPr/>
            </p:nvSpPr>
            <p:spPr bwMode="auto">
              <a:xfrm>
                <a:off x="1651" y="2262"/>
                <a:ext cx="116" cy="60"/>
              </a:xfrm>
              <a:custGeom>
                <a:avLst/>
                <a:gdLst>
                  <a:gd name="T0" fmla="*/ 130 w 130"/>
                  <a:gd name="T1" fmla="*/ 17 h 68"/>
                  <a:gd name="T2" fmla="*/ 59 w 130"/>
                  <a:gd name="T3" fmla="*/ 16 h 68"/>
                  <a:gd name="T4" fmla="*/ 130 w 130"/>
                  <a:gd name="T5" fmla="*/ 17 h 68"/>
                </a:gdLst>
                <a:ahLst/>
                <a:cxnLst>
                  <a:cxn ang="0">
                    <a:pos x="T0" y="T1"/>
                  </a:cxn>
                  <a:cxn ang="0">
                    <a:pos x="T2" y="T3"/>
                  </a:cxn>
                  <a:cxn ang="0">
                    <a:pos x="T4" y="T5"/>
                  </a:cxn>
                </a:cxnLst>
                <a:rect l="0" t="0" r="r" b="b"/>
                <a:pathLst>
                  <a:path w="130" h="68">
                    <a:moveTo>
                      <a:pt x="130" y="17"/>
                    </a:moveTo>
                    <a:cubicBezTo>
                      <a:pt x="117" y="12"/>
                      <a:pt x="88" y="0"/>
                      <a:pt x="59" y="16"/>
                    </a:cubicBezTo>
                    <a:cubicBezTo>
                      <a:pt x="0" y="50"/>
                      <a:pt x="110" y="68"/>
                      <a:pt x="130" y="17"/>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63" name="Freeform 54"/>
              <p:cNvSpPr/>
              <p:nvPr/>
            </p:nvSpPr>
            <p:spPr bwMode="auto">
              <a:xfrm>
                <a:off x="1749" y="2175"/>
                <a:ext cx="80" cy="103"/>
              </a:xfrm>
              <a:custGeom>
                <a:avLst/>
                <a:gdLst>
                  <a:gd name="T0" fmla="*/ 21 w 90"/>
                  <a:gd name="T1" fmla="*/ 115 h 115"/>
                  <a:gd name="T2" fmla="*/ 72 w 90"/>
                  <a:gd name="T3" fmla="*/ 65 h 115"/>
                  <a:gd name="T4" fmla="*/ 21 w 90"/>
                  <a:gd name="T5" fmla="*/ 115 h 115"/>
                </a:gdLst>
                <a:ahLst/>
                <a:cxnLst>
                  <a:cxn ang="0">
                    <a:pos x="T0" y="T1"/>
                  </a:cxn>
                  <a:cxn ang="0">
                    <a:pos x="T2" y="T3"/>
                  </a:cxn>
                  <a:cxn ang="0">
                    <a:pos x="T4" y="T5"/>
                  </a:cxn>
                </a:cxnLst>
                <a:rect l="0" t="0" r="r" b="b"/>
                <a:pathLst>
                  <a:path w="90" h="115">
                    <a:moveTo>
                      <a:pt x="21" y="115"/>
                    </a:moveTo>
                    <a:cubicBezTo>
                      <a:pt x="34" y="109"/>
                      <a:pt x="63" y="97"/>
                      <a:pt x="72" y="65"/>
                    </a:cubicBezTo>
                    <a:cubicBezTo>
                      <a:pt x="90" y="0"/>
                      <a:pt x="0" y="64"/>
                      <a:pt x="21" y="115"/>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64" name="Freeform 55"/>
              <p:cNvSpPr/>
              <p:nvPr/>
            </p:nvSpPr>
            <p:spPr bwMode="auto">
              <a:xfrm>
                <a:off x="1677" y="2325"/>
                <a:ext cx="116" cy="62"/>
              </a:xfrm>
              <a:custGeom>
                <a:avLst/>
                <a:gdLst>
                  <a:gd name="T0" fmla="*/ 130 w 130"/>
                  <a:gd name="T1" fmla="*/ 17 h 69"/>
                  <a:gd name="T2" fmla="*/ 59 w 130"/>
                  <a:gd name="T3" fmla="*/ 17 h 69"/>
                  <a:gd name="T4" fmla="*/ 130 w 130"/>
                  <a:gd name="T5" fmla="*/ 17 h 69"/>
                </a:gdLst>
                <a:ahLst/>
                <a:cxnLst>
                  <a:cxn ang="0">
                    <a:pos x="T0" y="T1"/>
                  </a:cxn>
                  <a:cxn ang="0">
                    <a:pos x="T2" y="T3"/>
                  </a:cxn>
                  <a:cxn ang="0">
                    <a:pos x="T4" y="T5"/>
                  </a:cxn>
                </a:cxnLst>
                <a:rect l="0" t="0" r="r" b="b"/>
                <a:pathLst>
                  <a:path w="130" h="69">
                    <a:moveTo>
                      <a:pt x="130" y="17"/>
                    </a:moveTo>
                    <a:cubicBezTo>
                      <a:pt x="117" y="13"/>
                      <a:pt x="88" y="0"/>
                      <a:pt x="59" y="17"/>
                    </a:cubicBezTo>
                    <a:cubicBezTo>
                      <a:pt x="0" y="50"/>
                      <a:pt x="109" y="69"/>
                      <a:pt x="130" y="17"/>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65" name="Freeform 56"/>
              <p:cNvSpPr/>
              <p:nvPr/>
            </p:nvSpPr>
            <p:spPr bwMode="auto">
              <a:xfrm>
                <a:off x="1775" y="2240"/>
                <a:ext cx="80" cy="102"/>
              </a:xfrm>
              <a:custGeom>
                <a:avLst/>
                <a:gdLst>
                  <a:gd name="T0" fmla="*/ 21 w 90"/>
                  <a:gd name="T1" fmla="*/ 115 h 115"/>
                  <a:gd name="T2" fmla="*/ 72 w 90"/>
                  <a:gd name="T3" fmla="*/ 65 h 115"/>
                  <a:gd name="T4" fmla="*/ 21 w 90"/>
                  <a:gd name="T5" fmla="*/ 115 h 115"/>
                </a:gdLst>
                <a:ahLst/>
                <a:cxnLst>
                  <a:cxn ang="0">
                    <a:pos x="T0" y="T1"/>
                  </a:cxn>
                  <a:cxn ang="0">
                    <a:pos x="T2" y="T3"/>
                  </a:cxn>
                  <a:cxn ang="0">
                    <a:pos x="T4" y="T5"/>
                  </a:cxn>
                </a:cxnLst>
                <a:rect l="0" t="0" r="r" b="b"/>
                <a:pathLst>
                  <a:path w="90" h="115">
                    <a:moveTo>
                      <a:pt x="21" y="115"/>
                    </a:moveTo>
                    <a:cubicBezTo>
                      <a:pt x="34" y="108"/>
                      <a:pt x="63" y="96"/>
                      <a:pt x="72" y="65"/>
                    </a:cubicBezTo>
                    <a:cubicBezTo>
                      <a:pt x="90" y="0"/>
                      <a:pt x="0" y="63"/>
                      <a:pt x="21" y="115"/>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66" name="Freeform 57"/>
              <p:cNvSpPr/>
              <p:nvPr/>
            </p:nvSpPr>
            <p:spPr bwMode="auto">
              <a:xfrm>
                <a:off x="1666" y="2518"/>
                <a:ext cx="477" cy="231"/>
              </a:xfrm>
              <a:custGeom>
                <a:avLst/>
                <a:gdLst>
                  <a:gd name="T0" fmla="*/ 0 w 535"/>
                  <a:gd name="T1" fmla="*/ 77 h 260"/>
                  <a:gd name="T2" fmla="*/ 35 w 535"/>
                  <a:gd name="T3" fmla="*/ 103 h 260"/>
                  <a:gd name="T4" fmla="*/ 535 w 535"/>
                  <a:gd name="T5" fmla="*/ 133 h 260"/>
                  <a:gd name="T6" fmla="*/ 0 w 535"/>
                  <a:gd name="T7" fmla="*/ 77 h 260"/>
                </a:gdLst>
                <a:ahLst/>
                <a:cxnLst>
                  <a:cxn ang="0">
                    <a:pos x="T0" y="T1"/>
                  </a:cxn>
                  <a:cxn ang="0">
                    <a:pos x="T2" y="T3"/>
                  </a:cxn>
                  <a:cxn ang="0">
                    <a:pos x="T4" y="T5"/>
                  </a:cxn>
                  <a:cxn ang="0">
                    <a:pos x="T6" y="T7"/>
                  </a:cxn>
                </a:cxnLst>
                <a:rect l="0" t="0" r="r" b="b"/>
                <a:pathLst>
                  <a:path w="535" h="260">
                    <a:moveTo>
                      <a:pt x="0" y="77"/>
                    </a:moveTo>
                    <a:cubicBezTo>
                      <a:pt x="35" y="103"/>
                      <a:pt x="35" y="103"/>
                      <a:pt x="35" y="103"/>
                    </a:cubicBezTo>
                    <a:cubicBezTo>
                      <a:pt x="155" y="200"/>
                      <a:pt x="345" y="260"/>
                      <a:pt x="535" y="133"/>
                    </a:cubicBezTo>
                    <a:cubicBezTo>
                      <a:pt x="347" y="127"/>
                      <a:pt x="191" y="0"/>
                      <a:pt x="0" y="77"/>
                    </a:cubicBezTo>
                    <a:close/>
                  </a:path>
                </a:pathLst>
              </a:custGeom>
              <a:solidFill>
                <a:srgbClr val="C6E03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67" name="Freeform 58"/>
              <p:cNvSpPr/>
              <p:nvPr/>
            </p:nvSpPr>
            <p:spPr bwMode="auto">
              <a:xfrm>
                <a:off x="1716" y="2588"/>
                <a:ext cx="377" cy="72"/>
              </a:xfrm>
              <a:custGeom>
                <a:avLst/>
                <a:gdLst>
                  <a:gd name="T0" fmla="*/ 1 w 423"/>
                  <a:gd name="T1" fmla="*/ 2 h 81"/>
                  <a:gd name="T2" fmla="*/ 238 w 423"/>
                  <a:gd name="T3" fmla="*/ 54 h 81"/>
                  <a:gd name="T4" fmla="*/ 335 w 423"/>
                  <a:gd name="T5" fmla="*/ 76 h 81"/>
                  <a:gd name="T6" fmla="*/ 420 w 423"/>
                  <a:gd name="T7" fmla="*/ 69 h 81"/>
                  <a:gd name="T8" fmla="*/ 420 w 423"/>
                  <a:gd name="T9" fmla="*/ 63 h 81"/>
                  <a:gd name="T10" fmla="*/ 335 w 423"/>
                  <a:gd name="T11" fmla="*/ 64 h 81"/>
                  <a:gd name="T12" fmla="*/ 228 w 423"/>
                  <a:gd name="T13" fmla="*/ 41 h 81"/>
                  <a:gd name="T14" fmla="*/ 1 w 423"/>
                  <a:gd name="T15" fmla="*/ 0 h 81"/>
                  <a:gd name="T16" fmla="*/ 1 w 423"/>
                  <a:gd name="T17" fmla="*/ 2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2" h="81">
                    <a:moveTo>
                      <a:pt x="1" y="2"/>
                    </a:moveTo>
                    <a:cubicBezTo>
                      <a:pt x="82" y="12"/>
                      <a:pt x="161" y="30"/>
                      <a:pt x="238" y="54"/>
                    </a:cubicBezTo>
                    <a:cubicBezTo>
                      <a:pt x="270" y="63"/>
                      <a:pt x="302" y="72"/>
                      <a:pt x="335" y="76"/>
                    </a:cubicBezTo>
                    <a:cubicBezTo>
                      <a:pt x="362" y="79"/>
                      <a:pt x="395" y="81"/>
                      <a:pt x="420" y="69"/>
                    </a:cubicBezTo>
                    <a:cubicBezTo>
                      <a:pt x="423" y="68"/>
                      <a:pt x="422" y="63"/>
                      <a:pt x="420" y="63"/>
                    </a:cubicBezTo>
                    <a:cubicBezTo>
                      <a:pt x="392" y="59"/>
                      <a:pt x="363" y="66"/>
                      <a:pt x="335" y="64"/>
                    </a:cubicBezTo>
                    <a:cubicBezTo>
                      <a:pt x="299" y="61"/>
                      <a:pt x="263" y="51"/>
                      <a:pt x="228" y="41"/>
                    </a:cubicBezTo>
                    <a:cubicBezTo>
                      <a:pt x="154" y="22"/>
                      <a:pt x="77" y="7"/>
                      <a:pt x="1" y="0"/>
                    </a:cubicBezTo>
                    <a:cubicBezTo>
                      <a:pt x="0" y="0"/>
                      <a:pt x="0" y="2"/>
                      <a:pt x="1" y="2"/>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68" name="Freeform 59"/>
              <p:cNvSpPr/>
              <p:nvPr/>
            </p:nvSpPr>
            <p:spPr bwMode="auto">
              <a:xfrm>
                <a:off x="3530" y="1041"/>
                <a:ext cx="340" cy="214"/>
              </a:xfrm>
              <a:custGeom>
                <a:avLst/>
                <a:gdLst>
                  <a:gd name="T0" fmla="*/ 381 w 381"/>
                  <a:gd name="T1" fmla="*/ 241 h 241"/>
                  <a:gd name="T2" fmla="*/ 344 w 381"/>
                  <a:gd name="T3" fmla="*/ 240 h 241"/>
                  <a:gd name="T4" fmla="*/ 0 w 381"/>
                  <a:gd name="T5" fmla="*/ 0 h 241"/>
                  <a:gd name="T6" fmla="*/ 381 w 381"/>
                  <a:gd name="T7" fmla="*/ 241 h 241"/>
                </a:gdLst>
                <a:ahLst/>
                <a:cxnLst>
                  <a:cxn ang="0">
                    <a:pos x="T0" y="T1"/>
                  </a:cxn>
                  <a:cxn ang="0">
                    <a:pos x="T2" y="T3"/>
                  </a:cxn>
                  <a:cxn ang="0">
                    <a:pos x="T4" y="T5"/>
                  </a:cxn>
                  <a:cxn ang="0">
                    <a:pos x="T6" y="T7"/>
                  </a:cxn>
                </a:cxnLst>
                <a:rect l="0" t="0" r="r" b="b"/>
                <a:pathLst>
                  <a:path w="381" h="241">
                    <a:moveTo>
                      <a:pt x="381" y="241"/>
                    </a:moveTo>
                    <a:cubicBezTo>
                      <a:pt x="344" y="240"/>
                      <a:pt x="344" y="240"/>
                      <a:pt x="344" y="240"/>
                    </a:cubicBezTo>
                    <a:cubicBezTo>
                      <a:pt x="215" y="241"/>
                      <a:pt x="59" y="182"/>
                      <a:pt x="0" y="0"/>
                    </a:cubicBezTo>
                    <a:cubicBezTo>
                      <a:pt x="126" y="93"/>
                      <a:pt x="295" y="91"/>
                      <a:pt x="381" y="241"/>
                    </a:cubicBezTo>
                    <a:close/>
                  </a:path>
                </a:pathLst>
              </a:custGeom>
              <a:solidFill>
                <a:srgbClr val="C6E03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69" name="Freeform 60"/>
              <p:cNvSpPr/>
              <p:nvPr/>
            </p:nvSpPr>
            <p:spPr bwMode="auto">
              <a:xfrm>
                <a:off x="3557" y="1072"/>
                <a:ext cx="279" cy="159"/>
              </a:xfrm>
              <a:custGeom>
                <a:avLst/>
                <a:gdLst>
                  <a:gd name="T0" fmla="*/ 312 w 313"/>
                  <a:gd name="T1" fmla="*/ 178 h 179"/>
                  <a:gd name="T2" fmla="*/ 138 w 313"/>
                  <a:gd name="T3" fmla="*/ 85 h 179"/>
                  <a:gd name="T4" fmla="*/ 61 w 313"/>
                  <a:gd name="T5" fmla="*/ 47 h 179"/>
                  <a:gd name="T6" fmla="*/ 4 w 313"/>
                  <a:gd name="T7" fmla="*/ 2 h 179"/>
                  <a:gd name="T8" fmla="*/ 1 w 313"/>
                  <a:gd name="T9" fmla="*/ 6 h 179"/>
                  <a:gd name="T10" fmla="*/ 122 w 313"/>
                  <a:gd name="T11" fmla="*/ 87 h 179"/>
                  <a:gd name="T12" fmla="*/ 311 w 313"/>
                  <a:gd name="T13" fmla="*/ 179 h 179"/>
                  <a:gd name="T14" fmla="*/ 312 w 313"/>
                  <a:gd name="T15" fmla="*/ 178 h 1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3" h="179">
                    <a:moveTo>
                      <a:pt x="312" y="178"/>
                    </a:moveTo>
                    <a:cubicBezTo>
                      <a:pt x="257" y="141"/>
                      <a:pt x="198" y="112"/>
                      <a:pt x="138" y="85"/>
                    </a:cubicBezTo>
                    <a:cubicBezTo>
                      <a:pt x="111" y="74"/>
                      <a:pt x="85" y="62"/>
                      <a:pt x="61" y="47"/>
                    </a:cubicBezTo>
                    <a:cubicBezTo>
                      <a:pt x="40" y="34"/>
                      <a:pt x="25" y="14"/>
                      <a:pt x="4" y="2"/>
                    </a:cubicBezTo>
                    <a:cubicBezTo>
                      <a:pt x="2" y="0"/>
                      <a:pt x="0" y="3"/>
                      <a:pt x="1" y="6"/>
                    </a:cubicBezTo>
                    <a:cubicBezTo>
                      <a:pt x="21" y="48"/>
                      <a:pt x="81" y="71"/>
                      <a:pt x="122" y="87"/>
                    </a:cubicBezTo>
                    <a:cubicBezTo>
                      <a:pt x="187" y="114"/>
                      <a:pt x="251" y="142"/>
                      <a:pt x="311" y="179"/>
                    </a:cubicBezTo>
                    <a:cubicBezTo>
                      <a:pt x="312" y="179"/>
                      <a:pt x="313" y="178"/>
                      <a:pt x="312" y="178"/>
                    </a:cubicBezTo>
                    <a:close/>
                  </a:path>
                </a:pathLst>
              </a:custGeom>
              <a:solidFill>
                <a:srgbClr val="84AB2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70" name="Freeform 61"/>
              <p:cNvSpPr/>
              <p:nvPr/>
            </p:nvSpPr>
            <p:spPr bwMode="auto">
              <a:xfrm>
                <a:off x="3946" y="861"/>
                <a:ext cx="65" cy="262"/>
              </a:xfrm>
              <a:custGeom>
                <a:avLst/>
                <a:gdLst>
                  <a:gd name="T0" fmla="*/ 4 w 73"/>
                  <a:gd name="T1" fmla="*/ 292 h 294"/>
                  <a:gd name="T2" fmla="*/ 57 w 73"/>
                  <a:gd name="T3" fmla="*/ 3 h 294"/>
                  <a:gd name="T4" fmla="*/ 53 w 73"/>
                  <a:gd name="T5" fmla="*/ 3 h 294"/>
                  <a:gd name="T6" fmla="*/ 43 w 73"/>
                  <a:gd name="T7" fmla="*/ 149 h 294"/>
                  <a:gd name="T8" fmla="*/ 0 w 73"/>
                  <a:gd name="T9" fmla="*/ 290 h 294"/>
                  <a:gd name="T10" fmla="*/ 4 w 73"/>
                  <a:gd name="T11" fmla="*/ 292 h 294"/>
                </a:gdLst>
                <a:ahLst/>
                <a:cxnLst>
                  <a:cxn ang="0">
                    <a:pos x="T0" y="T1"/>
                  </a:cxn>
                  <a:cxn ang="0">
                    <a:pos x="T2" y="T3"/>
                  </a:cxn>
                  <a:cxn ang="0">
                    <a:pos x="T4" y="T5"/>
                  </a:cxn>
                  <a:cxn ang="0">
                    <a:pos x="T6" y="T7"/>
                  </a:cxn>
                  <a:cxn ang="0">
                    <a:pos x="T8" y="T9"/>
                  </a:cxn>
                  <a:cxn ang="0">
                    <a:pos x="T10" y="T11"/>
                  </a:cxn>
                </a:cxnLst>
                <a:rect l="0" t="0" r="r" b="b"/>
                <a:pathLst>
                  <a:path w="73" h="294">
                    <a:moveTo>
                      <a:pt x="4" y="292"/>
                    </a:moveTo>
                    <a:cubicBezTo>
                      <a:pt x="45" y="203"/>
                      <a:pt x="73" y="101"/>
                      <a:pt x="57" y="3"/>
                    </a:cubicBezTo>
                    <a:cubicBezTo>
                      <a:pt x="57" y="0"/>
                      <a:pt x="53" y="1"/>
                      <a:pt x="53" y="3"/>
                    </a:cubicBezTo>
                    <a:cubicBezTo>
                      <a:pt x="53" y="53"/>
                      <a:pt x="52" y="101"/>
                      <a:pt x="43" y="149"/>
                    </a:cubicBezTo>
                    <a:cubicBezTo>
                      <a:pt x="34" y="198"/>
                      <a:pt x="17" y="244"/>
                      <a:pt x="0" y="290"/>
                    </a:cubicBezTo>
                    <a:cubicBezTo>
                      <a:pt x="0" y="293"/>
                      <a:pt x="3" y="294"/>
                      <a:pt x="4" y="292"/>
                    </a:cubicBezTo>
                    <a:close/>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71" name="Freeform 62"/>
              <p:cNvSpPr/>
              <p:nvPr/>
            </p:nvSpPr>
            <p:spPr bwMode="auto">
              <a:xfrm>
                <a:off x="3975" y="798"/>
                <a:ext cx="43" cy="71"/>
              </a:xfrm>
              <a:custGeom>
                <a:avLst/>
                <a:gdLst>
                  <a:gd name="T0" fmla="*/ 21 w 48"/>
                  <a:gd name="T1" fmla="*/ 79 h 79"/>
                  <a:gd name="T2" fmla="*/ 23 w 48"/>
                  <a:gd name="T3" fmla="*/ 0 h 79"/>
                  <a:gd name="T4" fmla="*/ 23 w 48"/>
                  <a:gd name="T5" fmla="*/ 79 h 79"/>
                </a:gdLst>
                <a:ahLst/>
                <a:cxnLst>
                  <a:cxn ang="0">
                    <a:pos x="T0" y="T1"/>
                  </a:cxn>
                  <a:cxn ang="0">
                    <a:pos x="T2" y="T3"/>
                  </a:cxn>
                  <a:cxn ang="0">
                    <a:pos x="T4" y="T5"/>
                  </a:cxn>
                </a:cxnLst>
                <a:rect l="0" t="0" r="r" b="b"/>
                <a:pathLst>
                  <a:path w="48" h="79">
                    <a:moveTo>
                      <a:pt x="21" y="79"/>
                    </a:moveTo>
                    <a:cubicBezTo>
                      <a:pt x="0" y="50"/>
                      <a:pt x="7" y="23"/>
                      <a:pt x="23" y="0"/>
                    </a:cubicBezTo>
                    <a:cubicBezTo>
                      <a:pt x="36" y="28"/>
                      <a:pt x="48" y="54"/>
                      <a:pt x="23" y="79"/>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72" name="Freeform 63"/>
              <p:cNvSpPr/>
              <p:nvPr/>
            </p:nvSpPr>
            <p:spPr bwMode="auto">
              <a:xfrm>
                <a:off x="3937" y="877"/>
                <a:ext cx="62" cy="50"/>
              </a:xfrm>
              <a:custGeom>
                <a:avLst/>
                <a:gdLst>
                  <a:gd name="T0" fmla="*/ 61 w 70"/>
                  <a:gd name="T1" fmla="*/ 36 h 56"/>
                  <a:gd name="T2" fmla="*/ 0 w 70"/>
                  <a:gd name="T3" fmla="*/ 7 h 56"/>
                  <a:gd name="T4" fmla="*/ 70 w 70"/>
                  <a:gd name="T5" fmla="*/ 38 h 56"/>
                </a:gdLst>
                <a:ahLst/>
                <a:cxnLst>
                  <a:cxn ang="0">
                    <a:pos x="T0" y="T1"/>
                  </a:cxn>
                  <a:cxn ang="0">
                    <a:pos x="T2" y="T3"/>
                  </a:cxn>
                  <a:cxn ang="0">
                    <a:pos x="T4" y="T5"/>
                  </a:cxn>
                </a:cxnLst>
                <a:rect l="0" t="0" r="r" b="b"/>
                <a:pathLst>
                  <a:path w="70" h="56">
                    <a:moveTo>
                      <a:pt x="61" y="36"/>
                    </a:moveTo>
                    <a:cubicBezTo>
                      <a:pt x="44" y="23"/>
                      <a:pt x="26" y="0"/>
                      <a:pt x="0" y="7"/>
                    </a:cubicBezTo>
                    <a:cubicBezTo>
                      <a:pt x="9" y="32"/>
                      <a:pt x="47" y="56"/>
                      <a:pt x="70" y="38"/>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73" name="Freeform 64"/>
              <p:cNvSpPr/>
              <p:nvPr/>
            </p:nvSpPr>
            <p:spPr bwMode="auto">
              <a:xfrm>
                <a:off x="3996" y="878"/>
                <a:ext cx="50" cy="38"/>
              </a:xfrm>
              <a:custGeom>
                <a:avLst/>
                <a:gdLst>
                  <a:gd name="T0" fmla="*/ 0 w 56"/>
                  <a:gd name="T1" fmla="*/ 42 h 42"/>
                  <a:gd name="T2" fmla="*/ 56 w 56"/>
                  <a:gd name="T3" fmla="*/ 1 h 42"/>
                  <a:gd name="T4" fmla="*/ 0 w 56"/>
                  <a:gd name="T5" fmla="*/ 42 h 42"/>
                </a:gdLst>
                <a:ahLst/>
                <a:cxnLst>
                  <a:cxn ang="0">
                    <a:pos x="T0" y="T1"/>
                  </a:cxn>
                  <a:cxn ang="0">
                    <a:pos x="T2" y="T3"/>
                  </a:cxn>
                  <a:cxn ang="0">
                    <a:pos x="T4" y="T5"/>
                  </a:cxn>
                </a:cxnLst>
                <a:rect l="0" t="0" r="r" b="b"/>
                <a:pathLst>
                  <a:path w="56" h="42">
                    <a:moveTo>
                      <a:pt x="0" y="42"/>
                    </a:moveTo>
                    <a:cubicBezTo>
                      <a:pt x="9" y="21"/>
                      <a:pt x="29" y="0"/>
                      <a:pt x="56" y="1"/>
                    </a:cubicBezTo>
                    <a:cubicBezTo>
                      <a:pt x="56" y="1"/>
                      <a:pt x="52" y="36"/>
                      <a:pt x="0" y="42"/>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74" name="Freeform 65"/>
              <p:cNvSpPr/>
              <p:nvPr/>
            </p:nvSpPr>
            <p:spPr bwMode="auto">
              <a:xfrm>
                <a:off x="3931" y="932"/>
                <a:ext cx="62" cy="52"/>
              </a:xfrm>
              <a:custGeom>
                <a:avLst/>
                <a:gdLst>
                  <a:gd name="T0" fmla="*/ 69 w 69"/>
                  <a:gd name="T1" fmla="*/ 58 h 58"/>
                  <a:gd name="T2" fmla="*/ 0 w 69"/>
                  <a:gd name="T3" fmla="*/ 0 h 58"/>
                  <a:gd name="T4" fmla="*/ 65 w 69"/>
                  <a:gd name="T5" fmla="*/ 54 h 58"/>
                </a:gdLst>
                <a:ahLst/>
                <a:cxnLst>
                  <a:cxn ang="0">
                    <a:pos x="T0" y="T1"/>
                  </a:cxn>
                  <a:cxn ang="0">
                    <a:pos x="T2" y="T3"/>
                  </a:cxn>
                  <a:cxn ang="0">
                    <a:pos x="T4" y="T5"/>
                  </a:cxn>
                </a:cxnLst>
                <a:rect l="0" t="0" r="r" b="b"/>
                <a:pathLst>
                  <a:path w="69" h="57">
                    <a:moveTo>
                      <a:pt x="69" y="58"/>
                    </a:moveTo>
                    <a:cubicBezTo>
                      <a:pt x="58" y="29"/>
                      <a:pt x="29" y="5"/>
                      <a:pt x="0" y="0"/>
                    </a:cubicBezTo>
                    <a:cubicBezTo>
                      <a:pt x="4" y="31"/>
                      <a:pt x="34" y="55"/>
                      <a:pt x="65" y="54"/>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75" name="Freeform 66"/>
              <p:cNvSpPr/>
              <p:nvPr/>
            </p:nvSpPr>
            <p:spPr bwMode="auto">
              <a:xfrm>
                <a:off x="3989" y="943"/>
                <a:ext cx="66" cy="49"/>
              </a:xfrm>
              <a:custGeom>
                <a:avLst/>
                <a:gdLst>
                  <a:gd name="T0" fmla="*/ 1 w 74"/>
                  <a:gd name="T1" fmla="*/ 39 h 55"/>
                  <a:gd name="T2" fmla="*/ 74 w 74"/>
                  <a:gd name="T3" fmla="*/ 13 h 55"/>
                  <a:gd name="T4" fmla="*/ 74 w 74"/>
                  <a:gd name="T5" fmla="*/ 13 h 55"/>
                  <a:gd name="T6" fmla="*/ 0 w 74"/>
                  <a:gd name="T7" fmla="*/ 42 h 55"/>
                </a:gdLst>
                <a:ahLst/>
                <a:cxnLst>
                  <a:cxn ang="0">
                    <a:pos x="T0" y="T1"/>
                  </a:cxn>
                  <a:cxn ang="0">
                    <a:pos x="T2" y="T3"/>
                  </a:cxn>
                  <a:cxn ang="0">
                    <a:pos x="T4" y="T5"/>
                  </a:cxn>
                  <a:cxn ang="0">
                    <a:pos x="T6" y="T7"/>
                  </a:cxn>
                </a:cxnLst>
                <a:rect l="0" t="0" r="r" b="b"/>
                <a:pathLst>
                  <a:path w="74" h="55">
                    <a:moveTo>
                      <a:pt x="1" y="39"/>
                    </a:moveTo>
                    <a:cubicBezTo>
                      <a:pt x="18" y="18"/>
                      <a:pt x="46" y="0"/>
                      <a:pt x="74" y="13"/>
                    </a:cubicBezTo>
                    <a:cubicBezTo>
                      <a:pt x="74" y="13"/>
                      <a:pt x="74" y="13"/>
                      <a:pt x="74" y="13"/>
                    </a:cubicBezTo>
                    <a:cubicBezTo>
                      <a:pt x="58" y="47"/>
                      <a:pt x="35" y="55"/>
                      <a:pt x="0" y="42"/>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76" name="Freeform 67"/>
              <p:cNvSpPr/>
              <p:nvPr/>
            </p:nvSpPr>
            <p:spPr bwMode="auto">
              <a:xfrm>
                <a:off x="3920" y="994"/>
                <a:ext cx="59" cy="55"/>
              </a:xfrm>
              <a:custGeom>
                <a:avLst/>
                <a:gdLst>
                  <a:gd name="T0" fmla="*/ 66 w 66"/>
                  <a:gd name="T1" fmla="*/ 61 h 61"/>
                  <a:gd name="T2" fmla="*/ 0 w 66"/>
                  <a:gd name="T3" fmla="*/ 0 h 61"/>
                  <a:gd name="T4" fmla="*/ 63 w 66"/>
                  <a:gd name="T5" fmla="*/ 57 h 61"/>
                </a:gdLst>
                <a:ahLst/>
                <a:cxnLst>
                  <a:cxn ang="0">
                    <a:pos x="T0" y="T1"/>
                  </a:cxn>
                  <a:cxn ang="0">
                    <a:pos x="T2" y="T3"/>
                  </a:cxn>
                  <a:cxn ang="0">
                    <a:pos x="T4" y="T5"/>
                  </a:cxn>
                </a:cxnLst>
                <a:rect l="0" t="0" r="r" b="b"/>
                <a:pathLst>
                  <a:path w="66" h="61">
                    <a:moveTo>
                      <a:pt x="66" y="61"/>
                    </a:moveTo>
                    <a:cubicBezTo>
                      <a:pt x="57" y="31"/>
                      <a:pt x="28" y="7"/>
                      <a:pt x="0" y="0"/>
                    </a:cubicBezTo>
                    <a:cubicBezTo>
                      <a:pt x="2" y="30"/>
                      <a:pt x="32" y="57"/>
                      <a:pt x="63" y="57"/>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77" name="Freeform 68"/>
              <p:cNvSpPr/>
              <p:nvPr/>
            </p:nvSpPr>
            <p:spPr bwMode="auto">
              <a:xfrm>
                <a:off x="3977" y="1009"/>
                <a:ext cx="66" cy="48"/>
              </a:xfrm>
              <a:custGeom>
                <a:avLst/>
                <a:gdLst>
                  <a:gd name="T0" fmla="*/ 1 w 74"/>
                  <a:gd name="T1" fmla="*/ 37 h 54"/>
                  <a:gd name="T2" fmla="*/ 74 w 74"/>
                  <a:gd name="T3" fmla="*/ 14 h 54"/>
                  <a:gd name="T4" fmla="*/ 74 w 74"/>
                  <a:gd name="T5" fmla="*/ 14 h 54"/>
                  <a:gd name="T6" fmla="*/ 0 w 74"/>
                  <a:gd name="T7" fmla="*/ 40 h 54"/>
                </a:gdLst>
                <a:ahLst/>
                <a:cxnLst>
                  <a:cxn ang="0">
                    <a:pos x="T0" y="T1"/>
                  </a:cxn>
                  <a:cxn ang="0">
                    <a:pos x="T2" y="T3"/>
                  </a:cxn>
                  <a:cxn ang="0">
                    <a:pos x="T4" y="T5"/>
                  </a:cxn>
                  <a:cxn ang="0">
                    <a:pos x="T6" y="T7"/>
                  </a:cxn>
                </a:cxnLst>
                <a:rect l="0" t="0" r="r" b="b"/>
                <a:pathLst>
                  <a:path w="74" h="54">
                    <a:moveTo>
                      <a:pt x="1" y="37"/>
                    </a:moveTo>
                    <a:cubicBezTo>
                      <a:pt x="18" y="17"/>
                      <a:pt x="47" y="0"/>
                      <a:pt x="74" y="14"/>
                    </a:cubicBezTo>
                    <a:cubicBezTo>
                      <a:pt x="74" y="14"/>
                      <a:pt x="74" y="14"/>
                      <a:pt x="74" y="14"/>
                    </a:cubicBezTo>
                    <a:cubicBezTo>
                      <a:pt x="57" y="48"/>
                      <a:pt x="34" y="54"/>
                      <a:pt x="0" y="40"/>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78" name="Freeform 69"/>
              <p:cNvSpPr/>
              <p:nvPr/>
            </p:nvSpPr>
            <p:spPr bwMode="auto">
              <a:xfrm>
                <a:off x="3682" y="971"/>
                <a:ext cx="109" cy="51"/>
              </a:xfrm>
              <a:custGeom>
                <a:avLst/>
                <a:gdLst>
                  <a:gd name="T0" fmla="*/ 3 w 123"/>
                  <a:gd name="T1" fmla="*/ 8 h 57"/>
                  <a:gd name="T2" fmla="*/ 59 w 123"/>
                  <a:gd name="T3" fmla="*/ 36 h 57"/>
                  <a:gd name="T4" fmla="*/ 119 w 123"/>
                  <a:gd name="T5" fmla="*/ 57 h 57"/>
                  <a:gd name="T6" fmla="*/ 121 w 123"/>
                  <a:gd name="T7" fmla="*/ 52 h 57"/>
                  <a:gd name="T8" fmla="*/ 68 w 123"/>
                  <a:gd name="T9" fmla="*/ 28 h 57"/>
                  <a:gd name="T10" fmla="*/ 6 w 123"/>
                  <a:gd name="T11" fmla="*/ 2 h 57"/>
                  <a:gd name="T12" fmla="*/ 3 w 123"/>
                  <a:gd name="T13" fmla="*/ 8 h 57"/>
                </a:gdLst>
                <a:ahLst/>
                <a:cxnLst>
                  <a:cxn ang="0">
                    <a:pos x="T0" y="T1"/>
                  </a:cxn>
                  <a:cxn ang="0">
                    <a:pos x="T2" y="T3"/>
                  </a:cxn>
                  <a:cxn ang="0">
                    <a:pos x="T4" y="T5"/>
                  </a:cxn>
                  <a:cxn ang="0">
                    <a:pos x="T6" y="T7"/>
                  </a:cxn>
                  <a:cxn ang="0">
                    <a:pos x="T8" y="T9"/>
                  </a:cxn>
                  <a:cxn ang="0">
                    <a:pos x="T10" y="T11"/>
                  </a:cxn>
                  <a:cxn ang="0">
                    <a:pos x="T12" y="T13"/>
                  </a:cxn>
                </a:cxnLst>
                <a:rect l="0" t="0" r="r" b="b"/>
                <a:pathLst>
                  <a:path w="123" h="57">
                    <a:moveTo>
                      <a:pt x="3" y="8"/>
                    </a:moveTo>
                    <a:cubicBezTo>
                      <a:pt x="20" y="20"/>
                      <a:pt x="40" y="28"/>
                      <a:pt x="59" y="36"/>
                    </a:cubicBezTo>
                    <a:cubicBezTo>
                      <a:pt x="78" y="43"/>
                      <a:pt x="99" y="55"/>
                      <a:pt x="119" y="57"/>
                    </a:cubicBezTo>
                    <a:cubicBezTo>
                      <a:pt x="122" y="57"/>
                      <a:pt x="123" y="54"/>
                      <a:pt x="121" y="52"/>
                    </a:cubicBezTo>
                    <a:cubicBezTo>
                      <a:pt x="107" y="40"/>
                      <a:pt x="86" y="35"/>
                      <a:pt x="68" y="28"/>
                    </a:cubicBezTo>
                    <a:cubicBezTo>
                      <a:pt x="47" y="19"/>
                      <a:pt x="27" y="10"/>
                      <a:pt x="6" y="2"/>
                    </a:cubicBezTo>
                    <a:cubicBezTo>
                      <a:pt x="2" y="0"/>
                      <a:pt x="0" y="6"/>
                      <a:pt x="3" y="8"/>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79" name="Freeform 70"/>
              <p:cNvSpPr/>
              <p:nvPr/>
            </p:nvSpPr>
            <p:spPr bwMode="auto">
              <a:xfrm>
                <a:off x="3730" y="901"/>
                <a:ext cx="166" cy="359"/>
              </a:xfrm>
              <a:custGeom>
                <a:avLst/>
                <a:gdLst>
                  <a:gd name="T0" fmla="*/ 184 w 186"/>
                  <a:gd name="T1" fmla="*/ 395 h 403"/>
                  <a:gd name="T2" fmla="*/ 99 w 186"/>
                  <a:gd name="T3" fmla="*/ 200 h 403"/>
                  <a:gd name="T4" fmla="*/ 42 w 186"/>
                  <a:gd name="T5" fmla="*/ 74 h 403"/>
                  <a:gd name="T6" fmla="*/ 4 w 186"/>
                  <a:gd name="T7" fmla="*/ 2 h 403"/>
                  <a:gd name="T8" fmla="*/ 1 w 186"/>
                  <a:gd name="T9" fmla="*/ 4 h 403"/>
                  <a:gd name="T10" fmla="*/ 88 w 186"/>
                  <a:gd name="T11" fmla="*/ 201 h 403"/>
                  <a:gd name="T12" fmla="*/ 177 w 186"/>
                  <a:gd name="T13" fmla="*/ 398 h 403"/>
                  <a:gd name="T14" fmla="*/ 184 w 186"/>
                  <a:gd name="T15" fmla="*/ 395 h 40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6" h="402">
                    <a:moveTo>
                      <a:pt x="184" y="395"/>
                    </a:moveTo>
                    <a:cubicBezTo>
                      <a:pt x="156" y="329"/>
                      <a:pt x="127" y="264"/>
                      <a:pt x="99" y="200"/>
                    </a:cubicBezTo>
                    <a:cubicBezTo>
                      <a:pt x="80" y="158"/>
                      <a:pt x="61" y="116"/>
                      <a:pt x="42" y="74"/>
                    </a:cubicBezTo>
                    <a:cubicBezTo>
                      <a:pt x="31" y="49"/>
                      <a:pt x="20" y="24"/>
                      <a:pt x="4" y="2"/>
                    </a:cubicBezTo>
                    <a:cubicBezTo>
                      <a:pt x="3" y="0"/>
                      <a:pt x="0" y="1"/>
                      <a:pt x="1" y="4"/>
                    </a:cubicBezTo>
                    <a:cubicBezTo>
                      <a:pt x="29" y="70"/>
                      <a:pt x="59" y="135"/>
                      <a:pt x="88" y="201"/>
                    </a:cubicBezTo>
                    <a:cubicBezTo>
                      <a:pt x="118" y="267"/>
                      <a:pt x="145" y="334"/>
                      <a:pt x="177" y="398"/>
                    </a:cubicBezTo>
                    <a:cubicBezTo>
                      <a:pt x="179" y="403"/>
                      <a:pt x="186" y="399"/>
                      <a:pt x="184" y="395"/>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80" name="Freeform 71"/>
              <p:cNvSpPr/>
              <p:nvPr/>
            </p:nvSpPr>
            <p:spPr bwMode="auto">
              <a:xfrm>
                <a:off x="3780" y="911"/>
                <a:ext cx="74" cy="108"/>
              </a:xfrm>
              <a:custGeom>
                <a:avLst/>
                <a:gdLst>
                  <a:gd name="T0" fmla="*/ 9 w 83"/>
                  <a:gd name="T1" fmla="*/ 117 h 121"/>
                  <a:gd name="T2" fmla="*/ 47 w 83"/>
                  <a:gd name="T3" fmla="*/ 56 h 121"/>
                  <a:gd name="T4" fmla="*/ 82 w 83"/>
                  <a:gd name="T5" fmla="*/ 5 h 121"/>
                  <a:gd name="T6" fmla="*/ 78 w 83"/>
                  <a:gd name="T7" fmla="*/ 2 h 121"/>
                  <a:gd name="T8" fmla="*/ 41 w 83"/>
                  <a:gd name="T9" fmla="*/ 46 h 121"/>
                  <a:gd name="T10" fmla="*/ 2 w 83"/>
                  <a:gd name="T11" fmla="*/ 113 h 121"/>
                  <a:gd name="T12" fmla="*/ 9 w 83"/>
                  <a:gd name="T13" fmla="*/ 117 h 121"/>
                </a:gdLst>
                <a:ahLst/>
                <a:cxnLst>
                  <a:cxn ang="0">
                    <a:pos x="T0" y="T1"/>
                  </a:cxn>
                  <a:cxn ang="0">
                    <a:pos x="T2" y="T3"/>
                  </a:cxn>
                  <a:cxn ang="0">
                    <a:pos x="T4" y="T5"/>
                  </a:cxn>
                  <a:cxn ang="0">
                    <a:pos x="T6" y="T7"/>
                  </a:cxn>
                  <a:cxn ang="0">
                    <a:pos x="T8" y="T9"/>
                  </a:cxn>
                  <a:cxn ang="0">
                    <a:pos x="T10" y="T11"/>
                  </a:cxn>
                  <a:cxn ang="0">
                    <a:pos x="T12" y="T13"/>
                  </a:cxn>
                </a:cxnLst>
                <a:rect l="0" t="0" r="r" b="b"/>
                <a:pathLst>
                  <a:path w="83" h="120">
                    <a:moveTo>
                      <a:pt x="9" y="117"/>
                    </a:moveTo>
                    <a:cubicBezTo>
                      <a:pt x="22" y="97"/>
                      <a:pt x="34" y="76"/>
                      <a:pt x="47" y="56"/>
                    </a:cubicBezTo>
                    <a:cubicBezTo>
                      <a:pt x="58" y="39"/>
                      <a:pt x="75" y="23"/>
                      <a:pt x="82" y="5"/>
                    </a:cubicBezTo>
                    <a:cubicBezTo>
                      <a:pt x="83" y="2"/>
                      <a:pt x="80" y="0"/>
                      <a:pt x="78" y="2"/>
                    </a:cubicBezTo>
                    <a:cubicBezTo>
                      <a:pt x="63" y="11"/>
                      <a:pt x="51" y="31"/>
                      <a:pt x="41" y="46"/>
                    </a:cubicBezTo>
                    <a:cubicBezTo>
                      <a:pt x="26" y="67"/>
                      <a:pt x="13" y="89"/>
                      <a:pt x="2" y="113"/>
                    </a:cubicBezTo>
                    <a:cubicBezTo>
                      <a:pt x="0" y="118"/>
                      <a:pt x="6" y="121"/>
                      <a:pt x="9" y="117"/>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81" name="Freeform 72"/>
              <p:cNvSpPr/>
              <p:nvPr/>
            </p:nvSpPr>
            <p:spPr bwMode="auto">
              <a:xfrm>
                <a:off x="3822" y="821"/>
                <a:ext cx="99" cy="118"/>
              </a:xfrm>
              <a:custGeom>
                <a:avLst/>
                <a:gdLst>
                  <a:gd name="T0" fmla="*/ 19 w 111"/>
                  <a:gd name="T1" fmla="*/ 112 h 132"/>
                  <a:gd name="T2" fmla="*/ 4 w 111"/>
                  <a:gd name="T3" fmla="*/ 67 h 132"/>
                  <a:gd name="T4" fmla="*/ 43 w 111"/>
                  <a:gd name="T5" fmla="*/ 52 h 132"/>
                  <a:gd name="T6" fmla="*/ 66 w 111"/>
                  <a:gd name="T7" fmla="*/ 66 h 132"/>
                  <a:gd name="T8" fmla="*/ 83 w 111"/>
                  <a:gd name="T9" fmla="*/ 105 h 132"/>
                  <a:gd name="T10" fmla="*/ 19 w 111"/>
                  <a:gd name="T11" fmla="*/ 112 h 132"/>
                </a:gdLst>
                <a:ahLst/>
                <a:cxnLst>
                  <a:cxn ang="0">
                    <a:pos x="T0" y="T1"/>
                  </a:cxn>
                  <a:cxn ang="0">
                    <a:pos x="T2" y="T3"/>
                  </a:cxn>
                  <a:cxn ang="0">
                    <a:pos x="T4" y="T5"/>
                  </a:cxn>
                  <a:cxn ang="0">
                    <a:pos x="T6" y="T7"/>
                  </a:cxn>
                  <a:cxn ang="0">
                    <a:pos x="T8" y="T9"/>
                  </a:cxn>
                  <a:cxn ang="0">
                    <a:pos x="T10" y="T11"/>
                  </a:cxn>
                </a:cxnLst>
                <a:rect l="0" t="0" r="r" b="b"/>
                <a:pathLst>
                  <a:path w="110" h="132">
                    <a:moveTo>
                      <a:pt x="19" y="112"/>
                    </a:moveTo>
                    <a:cubicBezTo>
                      <a:pt x="4" y="103"/>
                      <a:pt x="0" y="87"/>
                      <a:pt x="4" y="67"/>
                    </a:cubicBezTo>
                    <a:cubicBezTo>
                      <a:pt x="11" y="39"/>
                      <a:pt x="59" y="0"/>
                      <a:pt x="43" y="52"/>
                    </a:cubicBezTo>
                    <a:cubicBezTo>
                      <a:pt x="64" y="23"/>
                      <a:pt x="90" y="41"/>
                      <a:pt x="66" y="66"/>
                    </a:cubicBezTo>
                    <a:cubicBezTo>
                      <a:pt x="97" y="42"/>
                      <a:pt x="111" y="81"/>
                      <a:pt x="83" y="105"/>
                    </a:cubicBezTo>
                    <a:cubicBezTo>
                      <a:pt x="57" y="127"/>
                      <a:pt x="47" y="132"/>
                      <a:pt x="19" y="112"/>
                    </a:cubicBezTo>
                  </a:path>
                </a:pathLst>
              </a:custGeom>
              <a:solidFill>
                <a:srgbClr val="FFD5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82" name="Freeform 73"/>
              <p:cNvSpPr/>
              <p:nvPr/>
            </p:nvSpPr>
            <p:spPr bwMode="auto">
              <a:xfrm>
                <a:off x="3670" y="831"/>
                <a:ext cx="96" cy="106"/>
              </a:xfrm>
              <a:custGeom>
                <a:avLst/>
                <a:gdLst>
                  <a:gd name="T0" fmla="*/ 84 w 108"/>
                  <a:gd name="T1" fmla="*/ 104 h 119"/>
                  <a:gd name="T2" fmla="*/ 36 w 108"/>
                  <a:gd name="T3" fmla="*/ 98 h 119"/>
                  <a:gd name="T4" fmla="*/ 42 w 108"/>
                  <a:gd name="T5" fmla="*/ 49 h 119"/>
                  <a:gd name="T6" fmla="*/ 75 w 108"/>
                  <a:gd name="T7" fmla="*/ 39 h 119"/>
                  <a:gd name="T8" fmla="*/ 105 w 108"/>
                  <a:gd name="T9" fmla="*/ 44 h 119"/>
                  <a:gd name="T10" fmla="*/ 84 w 108"/>
                  <a:gd name="T11" fmla="*/ 104 h 119"/>
                </a:gdLst>
                <a:ahLst/>
                <a:cxnLst>
                  <a:cxn ang="0">
                    <a:pos x="T0" y="T1"/>
                  </a:cxn>
                  <a:cxn ang="0">
                    <a:pos x="T2" y="T3"/>
                  </a:cxn>
                  <a:cxn ang="0">
                    <a:pos x="T4" y="T5"/>
                  </a:cxn>
                  <a:cxn ang="0">
                    <a:pos x="T6" y="T7"/>
                  </a:cxn>
                  <a:cxn ang="0">
                    <a:pos x="T8" y="T9"/>
                  </a:cxn>
                  <a:cxn ang="0">
                    <a:pos x="T10" y="T11"/>
                  </a:cxn>
                </a:cxnLst>
                <a:rect l="0" t="0" r="r" b="b"/>
                <a:pathLst>
                  <a:path w="108" h="119">
                    <a:moveTo>
                      <a:pt x="84" y="104"/>
                    </a:moveTo>
                    <a:cubicBezTo>
                      <a:pt x="67" y="110"/>
                      <a:pt x="55" y="119"/>
                      <a:pt x="36" y="98"/>
                    </a:cubicBezTo>
                    <a:cubicBezTo>
                      <a:pt x="14" y="72"/>
                      <a:pt x="0" y="13"/>
                      <a:pt x="42" y="49"/>
                    </a:cubicBezTo>
                    <a:cubicBezTo>
                      <a:pt x="29" y="19"/>
                      <a:pt x="63" y="5"/>
                      <a:pt x="75" y="39"/>
                    </a:cubicBezTo>
                    <a:cubicBezTo>
                      <a:pt x="64" y="0"/>
                      <a:pt x="100" y="7"/>
                      <a:pt x="105" y="44"/>
                    </a:cubicBezTo>
                    <a:cubicBezTo>
                      <a:pt x="108" y="70"/>
                      <a:pt x="104" y="91"/>
                      <a:pt x="84" y="104"/>
                    </a:cubicBezTo>
                  </a:path>
                </a:pathLst>
              </a:custGeom>
              <a:solidFill>
                <a:srgbClr val="FFD5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83" name="Freeform 74"/>
              <p:cNvSpPr/>
              <p:nvPr/>
            </p:nvSpPr>
            <p:spPr bwMode="auto">
              <a:xfrm>
                <a:off x="3578" y="910"/>
                <a:ext cx="130" cy="104"/>
              </a:xfrm>
              <a:custGeom>
                <a:avLst/>
                <a:gdLst>
                  <a:gd name="T0" fmla="*/ 81 w 146"/>
                  <a:gd name="T1" fmla="*/ 0 h 116"/>
                  <a:gd name="T2" fmla="*/ 88 w 146"/>
                  <a:gd name="T3" fmla="*/ 32 h 116"/>
                  <a:gd name="T4" fmla="*/ 47 w 146"/>
                  <a:gd name="T5" fmla="*/ 36 h 116"/>
                  <a:gd name="T6" fmla="*/ 68 w 146"/>
                  <a:gd name="T7" fmla="*/ 66 h 116"/>
                  <a:gd name="T8" fmla="*/ 97 w 146"/>
                  <a:gd name="T9" fmla="*/ 110 h 116"/>
                  <a:gd name="T10" fmla="*/ 106 w 146"/>
                  <a:gd name="T11" fmla="*/ 108 h 116"/>
                  <a:gd name="T12" fmla="*/ 144 w 146"/>
                  <a:gd name="T13" fmla="*/ 62 h 116"/>
                  <a:gd name="T14" fmla="*/ 81 w 146"/>
                  <a:gd name="T15" fmla="*/ 0 h 1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6" h="115">
                    <a:moveTo>
                      <a:pt x="81" y="0"/>
                    </a:moveTo>
                    <a:cubicBezTo>
                      <a:pt x="55" y="7"/>
                      <a:pt x="82" y="25"/>
                      <a:pt x="88" y="32"/>
                    </a:cubicBezTo>
                    <a:cubicBezTo>
                      <a:pt x="78" y="31"/>
                      <a:pt x="60" y="16"/>
                      <a:pt x="47" y="36"/>
                    </a:cubicBezTo>
                    <a:cubicBezTo>
                      <a:pt x="40" y="48"/>
                      <a:pt x="58" y="64"/>
                      <a:pt x="68" y="66"/>
                    </a:cubicBezTo>
                    <a:cubicBezTo>
                      <a:pt x="0" y="71"/>
                      <a:pt x="61" y="116"/>
                      <a:pt x="97" y="110"/>
                    </a:cubicBezTo>
                    <a:cubicBezTo>
                      <a:pt x="106" y="108"/>
                      <a:pt x="106" y="108"/>
                      <a:pt x="106" y="108"/>
                    </a:cubicBezTo>
                    <a:cubicBezTo>
                      <a:pt x="134" y="100"/>
                      <a:pt x="142" y="85"/>
                      <a:pt x="144" y="62"/>
                    </a:cubicBezTo>
                    <a:cubicBezTo>
                      <a:pt x="146" y="37"/>
                      <a:pt x="103" y="1"/>
                      <a:pt x="81" y="0"/>
                    </a:cubicBezTo>
                    <a:close/>
                  </a:path>
                </a:pathLst>
              </a:custGeom>
              <a:solidFill>
                <a:srgbClr val="FFD5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84" name="Freeform 75"/>
              <p:cNvSpPr/>
              <p:nvPr/>
            </p:nvSpPr>
            <p:spPr bwMode="auto">
              <a:xfrm>
                <a:off x="3705" y="886"/>
                <a:ext cx="59" cy="49"/>
              </a:xfrm>
              <a:custGeom>
                <a:avLst/>
                <a:gdLst>
                  <a:gd name="T0" fmla="*/ 46 w 66"/>
                  <a:gd name="T1" fmla="*/ 25 h 55"/>
                  <a:gd name="T2" fmla="*/ 34 w 66"/>
                  <a:gd name="T3" fmla="*/ 29 h 55"/>
                  <a:gd name="T4" fmla="*/ 19 w 66"/>
                  <a:gd name="T5" fmla="*/ 32 h 55"/>
                  <a:gd name="T6" fmla="*/ 20 w 66"/>
                  <a:gd name="T7" fmla="*/ 38 h 55"/>
                  <a:gd name="T8" fmla="*/ 12 w 66"/>
                  <a:gd name="T9" fmla="*/ 36 h 55"/>
                  <a:gd name="T10" fmla="*/ 6 w 66"/>
                  <a:gd name="T11" fmla="*/ 44 h 55"/>
                  <a:gd name="T12" fmla="*/ 11 w 66"/>
                  <a:gd name="T13" fmla="*/ 48 h 55"/>
                  <a:gd name="T14" fmla="*/ 54 w 66"/>
                  <a:gd name="T15" fmla="*/ 37 h 55"/>
                  <a:gd name="T16" fmla="*/ 64 w 66"/>
                  <a:gd name="T17" fmla="*/ 15 h 55"/>
                  <a:gd name="T18" fmla="*/ 46 w 66"/>
                  <a:gd name="T19" fmla="*/ 25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6" h="55">
                    <a:moveTo>
                      <a:pt x="46" y="25"/>
                    </a:moveTo>
                    <a:cubicBezTo>
                      <a:pt x="41" y="14"/>
                      <a:pt x="33" y="19"/>
                      <a:pt x="34" y="29"/>
                    </a:cubicBezTo>
                    <a:cubicBezTo>
                      <a:pt x="26" y="22"/>
                      <a:pt x="20" y="24"/>
                      <a:pt x="19" y="32"/>
                    </a:cubicBezTo>
                    <a:cubicBezTo>
                      <a:pt x="19" y="35"/>
                      <a:pt x="20" y="38"/>
                      <a:pt x="20" y="38"/>
                    </a:cubicBezTo>
                    <a:cubicBezTo>
                      <a:pt x="20" y="38"/>
                      <a:pt x="17" y="37"/>
                      <a:pt x="12" y="36"/>
                    </a:cubicBezTo>
                    <a:cubicBezTo>
                      <a:pt x="9" y="36"/>
                      <a:pt x="0" y="38"/>
                      <a:pt x="6" y="44"/>
                    </a:cubicBezTo>
                    <a:cubicBezTo>
                      <a:pt x="11" y="48"/>
                      <a:pt x="11" y="48"/>
                      <a:pt x="11" y="48"/>
                    </a:cubicBezTo>
                    <a:cubicBezTo>
                      <a:pt x="29" y="55"/>
                      <a:pt x="46" y="44"/>
                      <a:pt x="54" y="37"/>
                    </a:cubicBezTo>
                    <a:cubicBezTo>
                      <a:pt x="61" y="31"/>
                      <a:pt x="66" y="19"/>
                      <a:pt x="64" y="15"/>
                    </a:cubicBezTo>
                    <a:cubicBezTo>
                      <a:pt x="60" y="0"/>
                      <a:pt x="47" y="18"/>
                      <a:pt x="46" y="25"/>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85" name="Freeform 76"/>
              <p:cNvSpPr/>
              <p:nvPr/>
            </p:nvSpPr>
            <p:spPr bwMode="auto">
              <a:xfrm>
                <a:off x="3825" y="887"/>
                <a:ext cx="61" cy="47"/>
              </a:xfrm>
              <a:custGeom>
                <a:avLst/>
                <a:gdLst>
                  <a:gd name="T0" fmla="*/ 39 w 68"/>
                  <a:gd name="T1" fmla="*/ 36 h 52"/>
                  <a:gd name="T2" fmla="*/ 30 w 68"/>
                  <a:gd name="T3" fmla="*/ 29 h 52"/>
                  <a:gd name="T4" fmla="*/ 19 w 68"/>
                  <a:gd name="T5" fmla="*/ 18 h 52"/>
                  <a:gd name="T6" fmla="*/ 14 w 68"/>
                  <a:gd name="T7" fmla="*/ 22 h 52"/>
                  <a:gd name="T8" fmla="*/ 12 w 68"/>
                  <a:gd name="T9" fmla="*/ 15 h 52"/>
                  <a:gd name="T10" fmla="*/ 0 w 68"/>
                  <a:gd name="T11" fmla="*/ 14 h 52"/>
                  <a:gd name="T12" fmla="*/ 2 w 68"/>
                  <a:gd name="T13" fmla="*/ 20 h 52"/>
                  <a:gd name="T14" fmla="*/ 34 w 68"/>
                  <a:gd name="T15" fmla="*/ 50 h 52"/>
                  <a:gd name="T16" fmla="*/ 59 w 68"/>
                  <a:gd name="T17" fmla="*/ 46 h 52"/>
                  <a:gd name="T18" fmla="*/ 39 w 68"/>
                  <a:gd name="T19" fmla="*/ 36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 h="52">
                    <a:moveTo>
                      <a:pt x="39" y="36"/>
                    </a:moveTo>
                    <a:cubicBezTo>
                      <a:pt x="46" y="26"/>
                      <a:pt x="38" y="22"/>
                      <a:pt x="30" y="29"/>
                    </a:cubicBezTo>
                    <a:cubicBezTo>
                      <a:pt x="31" y="18"/>
                      <a:pt x="27" y="14"/>
                      <a:pt x="19" y="18"/>
                    </a:cubicBezTo>
                    <a:cubicBezTo>
                      <a:pt x="16" y="19"/>
                      <a:pt x="14" y="22"/>
                      <a:pt x="14" y="22"/>
                    </a:cubicBezTo>
                    <a:cubicBezTo>
                      <a:pt x="14" y="22"/>
                      <a:pt x="14" y="18"/>
                      <a:pt x="12" y="15"/>
                    </a:cubicBezTo>
                    <a:cubicBezTo>
                      <a:pt x="4" y="0"/>
                      <a:pt x="0" y="12"/>
                      <a:pt x="0" y="14"/>
                    </a:cubicBezTo>
                    <a:cubicBezTo>
                      <a:pt x="0" y="16"/>
                      <a:pt x="2" y="20"/>
                      <a:pt x="2" y="20"/>
                    </a:cubicBezTo>
                    <a:cubicBezTo>
                      <a:pt x="6" y="39"/>
                      <a:pt x="24" y="47"/>
                      <a:pt x="34" y="50"/>
                    </a:cubicBezTo>
                    <a:cubicBezTo>
                      <a:pt x="43" y="52"/>
                      <a:pt x="56" y="49"/>
                      <a:pt x="59" y="46"/>
                    </a:cubicBezTo>
                    <a:cubicBezTo>
                      <a:pt x="68" y="35"/>
                      <a:pt x="47" y="33"/>
                      <a:pt x="39" y="36"/>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86" name="Freeform 77"/>
              <p:cNvSpPr/>
              <p:nvPr/>
            </p:nvSpPr>
            <p:spPr bwMode="auto">
              <a:xfrm>
                <a:off x="3668" y="943"/>
                <a:ext cx="40" cy="61"/>
              </a:xfrm>
              <a:custGeom>
                <a:avLst/>
                <a:gdLst>
                  <a:gd name="T0" fmla="*/ 28 w 45"/>
                  <a:gd name="T1" fmla="*/ 29 h 68"/>
                  <a:gd name="T2" fmla="*/ 21 w 45"/>
                  <a:gd name="T3" fmla="*/ 39 h 68"/>
                  <a:gd name="T4" fmla="*/ 12 w 45"/>
                  <a:gd name="T5" fmla="*/ 50 h 68"/>
                  <a:gd name="T6" fmla="*/ 16 w 45"/>
                  <a:gd name="T7" fmla="*/ 55 h 68"/>
                  <a:gd name="T8" fmla="*/ 8 w 45"/>
                  <a:gd name="T9" fmla="*/ 58 h 68"/>
                  <a:gd name="T10" fmla="*/ 9 w 45"/>
                  <a:gd name="T11" fmla="*/ 68 h 68"/>
                  <a:gd name="T12" fmla="*/ 15 w 45"/>
                  <a:gd name="T13" fmla="*/ 67 h 68"/>
                  <a:gd name="T14" fmla="*/ 43 w 45"/>
                  <a:gd name="T15" fmla="*/ 34 h 68"/>
                  <a:gd name="T16" fmla="*/ 37 w 45"/>
                  <a:gd name="T17" fmla="*/ 9 h 68"/>
                  <a:gd name="T18" fmla="*/ 28 w 45"/>
                  <a:gd name="T19" fmla="*/ 29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5" h="68">
                    <a:moveTo>
                      <a:pt x="28" y="29"/>
                    </a:moveTo>
                    <a:cubicBezTo>
                      <a:pt x="17" y="22"/>
                      <a:pt x="14" y="31"/>
                      <a:pt x="21" y="39"/>
                    </a:cubicBezTo>
                    <a:cubicBezTo>
                      <a:pt x="11" y="38"/>
                      <a:pt x="7" y="43"/>
                      <a:pt x="12" y="50"/>
                    </a:cubicBezTo>
                    <a:cubicBezTo>
                      <a:pt x="13" y="53"/>
                      <a:pt x="16" y="55"/>
                      <a:pt x="16" y="55"/>
                    </a:cubicBezTo>
                    <a:cubicBezTo>
                      <a:pt x="16" y="55"/>
                      <a:pt x="12" y="55"/>
                      <a:pt x="8" y="58"/>
                    </a:cubicBezTo>
                    <a:cubicBezTo>
                      <a:pt x="6" y="60"/>
                      <a:pt x="0" y="67"/>
                      <a:pt x="9" y="68"/>
                    </a:cubicBezTo>
                    <a:cubicBezTo>
                      <a:pt x="15" y="67"/>
                      <a:pt x="15" y="67"/>
                      <a:pt x="15" y="67"/>
                    </a:cubicBezTo>
                    <a:cubicBezTo>
                      <a:pt x="34" y="62"/>
                      <a:pt x="41" y="43"/>
                      <a:pt x="43" y="34"/>
                    </a:cubicBezTo>
                    <a:cubicBezTo>
                      <a:pt x="45" y="24"/>
                      <a:pt x="41" y="12"/>
                      <a:pt x="37" y="9"/>
                    </a:cubicBezTo>
                    <a:cubicBezTo>
                      <a:pt x="24" y="0"/>
                      <a:pt x="25" y="22"/>
                      <a:pt x="28" y="29"/>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87" name="Freeform 78"/>
              <p:cNvSpPr/>
              <p:nvPr/>
            </p:nvSpPr>
            <p:spPr bwMode="auto">
              <a:xfrm>
                <a:off x="3133" y="2663"/>
                <a:ext cx="119" cy="16"/>
              </a:xfrm>
              <a:custGeom>
                <a:avLst/>
                <a:gdLst>
                  <a:gd name="T0" fmla="*/ 4 w 133"/>
                  <a:gd name="T1" fmla="*/ 7 h 18"/>
                  <a:gd name="T2" fmla="*/ 66 w 133"/>
                  <a:gd name="T3" fmla="*/ 14 h 18"/>
                  <a:gd name="T4" fmla="*/ 130 w 133"/>
                  <a:gd name="T5" fmla="*/ 13 h 18"/>
                  <a:gd name="T6" fmla="*/ 130 w 133"/>
                  <a:gd name="T7" fmla="*/ 8 h 18"/>
                  <a:gd name="T8" fmla="*/ 73 w 133"/>
                  <a:gd name="T9" fmla="*/ 3 h 18"/>
                  <a:gd name="T10" fmla="*/ 5 w 133"/>
                  <a:gd name="T11" fmla="*/ 0 h 18"/>
                  <a:gd name="T12" fmla="*/ 4 w 133"/>
                  <a:gd name="T13" fmla="*/ 7 h 18"/>
                </a:gdLst>
                <a:ahLst/>
                <a:cxnLst>
                  <a:cxn ang="0">
                    <a:pos x="T0" y="T1"/>
                  </a:cxn>
                  <a:cxn ang="0">
                    <a:pos x="T2" y="T3"/>
                  </a:cxn>
                  <a:cxn ang="0">
                    <a:pos x="T4" y="T5"/>
                  </a:cxn>
                  <a:cxn ang="0">
                    <a:pos x="T6" y="T7"/>
                  </a:cxn>
                  <a:cxn ang="0">
                    <a:pos x="T8" y="T9"/>
                  </a:cxn>
                  <a:cxn ang="0">
                    <a:pos x="T10" y="T11"/>
                  </a:cxn>
                  <a:cxn ang="0">
                    <a:pos x="T12" y="T13"/>
                  </a:cxn>
                </a:cxnLst>
                <a:rect l="0" t="0" r="r" b="b"/>
                <a:pathLst>
                  <a:path w="133" h="18">
                    <a:moveTo>
                      <a:pt x="4" y="7"/>
                    </a:moveTo>
                    <a:cubicBezTo>
                      <a:pt x="24" y="12"/>
                      <a:pt x="46" y="13"/>
                      <a:pt x="66" y="14"/>
                    </a:cubicBezTo>
                    <a:cubicBezTo>
                      <a:pt x="87" y="15"/>
                      <a:pt x="110" y="18"/>
                      <a:pt x="130" y="13"/>
                    </a:cubicBezTo>
                    <a:cubicBezTo>
                      <a:pt x="133" y="13"/>
                      <a:pt x="133" y="9"/>
                      <a:pt x="130" y="8"/>
                    </a:cubicBezTo>
                    <a:cubicBezTo>
                      <a:pt x="113" y="2"/>
                      <a:pt x="92" y="4"/>
                      <a:pt x="73" y="3"/>
                    </a:cubicBezTo>
                    <a:cubicBezTo>
                      <a:pt x="50" y="2"/>
                      <a:pt x="28" y="1"/>
                      <a:pt x="5" y="0"/>
                    </a:cubicBezTo>
                    <a:cubicBezTo>
                      <a:pt x="1" y="0"/>
                      <a:pt x="0" y="6"/>
                      <a:pt x="4" y="7"/>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88" name="Freeform 79"/>
              <p:cNvSpPr/>
              <p:nvPr/>
            </p:nvSpPr>
            <p:spPr bwMode="auto">
              <a:xfrm>
                <a:off x="3154" y="2579"/>
                <a:ext cx="276" cy="284"/>
              </a:xfrm>
              <a:custGeom>
                <a:avLst/>
                <a:gdLst>
                  <a:gd name="T0" fmla="*/ 307 w 310"/>
                  <a:gd name="T1" fmla="*/ 310 h 319"/>
                  <a:gd name="T2" fmla="*/ 158 w 310"/>
                  <a:gd name="T3" fmla="*/ 153 h 319"/>
                  <a:gd name="T4" fmla="*/ 62 w 310"/>
                  <a:gd name="T5" fmla="*/ 55 h 319"/>
                  <a:gd name="T6" fmla="*/ 4 w 310"/>
                  <a:gd name="T7" fmla="*/ 2 h 319"/>
                  <a:gd name="T8" fmla="*/ 1 w 310"/>
                  <a:gd name="T9" fmla="*/ 5 h 319"/>
                  <a:gd name="T10" fmla="*/ 151 w 310"/>
                  <a:gd name="T11" fmla="*/ 160 h 319"/>
                  <a:gd name="T12" fmla="*/ 302 w 310"/>
                  <a:gd name="T13" fmla="*/ 315 h 319"/>
                  <a:gd name="T14" fmla="*/ 307 w 310"/>
                  <a:gd name="T15" fmla="*/ 310 h 3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0" h="319">
                    <a:moveTo>
                      <a:pt x="307" y="310"/>
                    </a:moveTo>
                    <a:cubicBezTo>
                      <a:pt x="258" y="257"/>
                      <a:pt x="208" y="205"/>
                      <a:pt x="158" y="153"/>
                    </a:cubicBezTo>
                    <a:cubicBezTo>
                      <a:pt x="126" y="120"/>
                      <a:pt x="94" y="87"/>
                      <a:pt x="62" y="55"/>
                    </a:cubicBezTo>
                    <a:cubicBezTo>
                      <a:pt x="44" y="36"/>
                      <a:pt x="26" y="17"/>
                      <a:pt x="4" y="2"/>
                    </a:cubicBezTo>
                    <a:cubicBezTo>
                      <a:pt x="2" y="0"/>
                      <a:pt x="0" y="3"/>
                      <a:pt x="1" y="5"/>
                    </a:cubicBezTo>
                    <a:cubicBezTo>
                      <a:pt x="51" y="57"/>
                      <a:pt x="101" y="108"/>
                      <a:pt x="151" y="160"/>
                    </a:cubicBezTo>
                    <a:cubicBezTo>
                      <a:pt x="201" y="212"/>
                      <a:pt x="250" y="266"/>
                      <a:pt x="302" y="315"/>
                    </a:cubicBezTo>
                    <a:cubicBezTo>
                      <a:pt x="305" y="319"/>
                      <a:pt x="310" y="314"/>
                      <a:pt x="307" y="310"/>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89" name="Freeform 80"/>
              <p:cNvSpPr/>
              <p:nvPr/>
            </p:nvSpPr>
            <p:spPr bwMode="auto">
              <a:xfrm>
                <a:off x="3239" y="2550"/>
                <a:ext cx="35" cy="123"/>
              </a:xfrm>
              <a:custGeom>
                <a:avLst/>
                <a:gdLst>
                  <a:gd name="T0" fmla="*/ 9 w 39"/>
                  <a:gd name="T1" fmla="*/ 134 h 138"/>
                  <a:gd name="T2" fmla="*/ 23 w 39"/>
                  <a:gd name="T3" fmla="*/ 64 h 138"/>
                  <a:gd name="T4" fmla="*/ 39 w 39"/>
                  <a:gd name="T5" fmla="*/ 3 h 138"/>
                  <a:gd name="T6" fmla="*/ 35 w 39"/>
                  <a:gd name="T7" fmla="*/ 2 h 138"/>
                  <a:gd name="T8" fmla="*/ 14 w 39"/>
                  <a:gd name="T9" fmla="*/ 55 h 138"/>
                  <a:gd name="T10" fmla="*/ 1 w 39"/>
                  <a:gd name="T11" fmla="*/ 133 h 138"/>
                  <a:gd name="T12" fmla="*/ 9 w 39"/>
                  <a:gd name="T13" fmla="*/ 134 h 138"/>
                </a:gdLst>
                <a:ahLst/>
                <a:cxnLst>
                  <a:cxn ang="0">
                    <a:pos x="T0" y="T1"/>
                  </a:cxn>
                  <a:cxn ang="0">
                    <a:pos x="T2" y="T3"/>
                  </a:cxn>
                  <a:cxn ang="0">
                    <a:pos x="T4" y="T5"/>
                  </a:cxn>
                  <a:cxn ang="0">
                    <a:pos x="T6" y="T7"/>
                  </a:cxn>
                  <a:cxn ang="0">
                    <a:pos x="T8" y="T9"/>
                  </a:cxn>
                  <a:cxn ang="0">
                    <a:pos x="T10" y="T11"/>
                  </a:cxn>
                  <a:cxn ang="0">
                    <a:pos x="T12" y="T13"/>
                  </a:cxn>
                </a:cxnLst>
                <a:rect l="0" t="0" r="r" b="b"/>
                <a:pathLst>
                  <a:path w="39" h="138">
                    <a:moveTo>
                      <a:pt x="9" y="134"/>
                    </a:moveTo>
                    <a:cubicBezTo>
                      <a:pt x="14" y="111"/>
                      <a:pt x="18" y="87"/>
                      <a:pt x="23" y="64"/>
                    </a:cubicBezTo>
                    <a:cubicBezTo>
                      <a:pt x="28" y="44"/>
                      <a:pt x="39" y="24"/>
                      <a:pt x="39" y="3"/>
                    </a:cubicBezTo>
                    <a:cubicBezTo>
                      <a:pt x="39" y="1"/>
                      <a:pt x="36" y="0"/>
                      <a:pt x="35" y="2"/>
                    </a:cubicBezTo>
                    <a:cubicBezTo>
                      <a:pt x="23" y="16"/>
                      <a:pt x="19" y="38"/>
                      <a:pt x="14" y="55"/>
                    </a:cubicBezTo>
                    <a:cubicBezTo>
                      <a:pt x="8" y="81"/>
                      <a:pt x="3" y="107"/>
                      <a:pt x="1" y="133"/>
                    </a:cubicBezTo>
                    <a:cubicBezTo>
                      <a:pt x="0" y="138"/>
                      <a:pt x="8" y="138"/>
                      <a:pt x="9" y="134"/>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90" name="Freeform 81"/>
              <p:cNvSpPr/>
              <p:nvPr/>
            </p:nvSpPr>
            <p:spPr bwMode="auto">
              <a:xfrm>
                <a:off x="3234" y="2456"/>
                <a:ext cx="97" cy="115"/>
              </a:xfrm>
              <a:custGeom>
                <a:avLst/>
                <a:gdLst>
                  <a:gd name="T0" fmla="*/ 33 w 109"/>
                  <a:gd name="T1" fmla="*/ 120 h 129"/>
                  <a:gd name="T2" fmla="*/ 4 w 109"/>
                  <a:gd name="T3" fmla="*/ 82 h 129"/>
                  <a:gd name="T4" fmla="*/ 36 w 109"/>
                  <a:gd name="T5" fmla="*/ 55 h 129"/>
                  <a:gd name="T6" fmla="*/ 62 w 109"/>
                  <a:gd name="T7" fmla="*/ 60 h 129"/>
                  <a:gd name="T8" fmla="*/ 90 w 109"/>
                  <a:gd name="T9" fmla="*/ 91 h 129"/>
                  <a:gd name="T10" fmla="*/ 33 w 109"/>
                  <a:gd name="T11" fmla="*/ 120 h 129"/>
                </a:gdLst>
                <a:ahLst/>
                <a:cxnLst>
                  <a:cxn ang="0">
                    <a:pos x="T0" y="T1"/>
                  </a:cxn>
                  <a:cxn ang="0">
                    <a:pos x="T2" y="T3"/>
                  </a:cxn>
                  <a:cxn ang="0">
                    <a:pos x="T4" y="T5"/>
                  </a:cxn>
                  <a:cxn ang="0">
                    <a:pos x="T6" y="T7"/>
                  </a:cxn>
                  <a:cxn ang="0">
                    <a:pos x="T8" y="T9"/>
                  </a:cxn>
                  <a:cxn ang="0">
                    <a:pos x="T10" y="T11"/>
                  </a:cxn>
                </a:cxnLst>
                <a:rect l="0" t="0" r="r" b="b"/>
                <a:pathLst>
                  <a:path w="109" h="129">
                    <a:moveTo>
                      <a:pt x="33" y="120"/>
                    </a:moveTo>
                    <a:cubicBezTo>
                      <a:pt x="16" y="116"/>
                      <a:pt x="7" y="102"/>
                      <a:pt x="4" y="82"/>
                    </a:cubicBezTo>
                    <a:cubicBezTo>
                      <a:pt x="0" y="53"/>
                      <a:pt x="32" y="0"/>
                      <a:pt x="36" y="55"/>
                    </a:cubicBezTo>
                    <a:cubicBezTo>
                      <a:pt x="45" y="20"/>
                      <a:pt x="76" y="29"/>
                      <a:pt x="62" y="60"/>
                    </a:cubicBezTo>
                    <a:cubicBezTo>
                      <a:pt x="83" y="26"/>
                      <a:pt x="109" y="59"/>
                      <a:pt x="90" y="91"/>
                    </a:cubicBezTo>
                    <a:cubicBezTo>
                      <a:pt x="74" y="120"/>
                      <a:pt x="67" y="129"/>
                      <a:pt x="33" y="120"/>
                    </a:cubicBezTo>
                  </a:path>
                </a:pathLst>
              </a:custGeom>
              <a:solidFill>
                <a:srgbClr val="FFD5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91" name="Freeform 82"/>
              <p:cNvSpPr/>
              <p:nvPr/>
            </p:nvSpPr>
            <p:spPr bwMode="auto">
              <a:xfrm>
                <a:off x="3078" y="2511"/>
                <a:ext cx="109" cy="107"/>
              </a:xfrm>
              <a:custGeom>
                <a:avLst/>
                <a:gdLst>
                  <a:gd name="T0" fmla="*/ 110 w 123"/>
                  <a:gd name="T1" fmla="*/ 96 h 120"/>
                  <a:gd name="T2" fmla="*/ 63 w 123"/>
                  <a:gd name="T3" fmla="*/ 107 h 120"/>
                  <a:gd name="T4" fmla="*/ 51 w 123"/>
                  <a:gd name="T5" fmla="*/ 59 h 120"/>
                  <a:gd name="T6" fmla="*/ 79 w 123"/>
                  <a:gd name="T7" fmla="*/ 38 h 120"/>
                  <a:gd name="T8" fmla="*/ 108 w 123"/>
                  <a:gd name="T9" fmla="*/ 33 h 120"/>
                  <a:gd name="T10" fmla="*/ 110 w 123"/>
                  <a:gd name="T11" fmla="*/ 96 h 120"/>
                </a:gdLst>
                <a:ahLst/>
                <a:cxnLst>
                  <a:cxn ang="0">
                    <a:pos x="T0" y="T1"/>
                  </a:cxn>
                  <a:cxn ang="0">
                    <a:pos x="T2" y="T3"/>
                  </a:cxn>
                  <a:cxn ang="0">
                    <a:pos x="T4" y="T5"/>
                  </a:cxn>
                  <a:cxn ang="0">
                    <a:pos x="T6" y="T7"/>
                  </a:cxn>
                  <a:cxn ang="0">
                    <a:pos x="T8" y="T9"/>
                  </a:cxn>
                  <a:cxn ang="0">
                    <a:pos x="T10" y="T11"/>
                  </a:cxn>
                </a:cxnLst>
                <a:rect l="0" t="0" r="r" b="b"/>
                <a:pathLst>
                  <a:path w="123" h="120">
                    <a:moveTo>
                      <a:pt x="110" y="96"/>
                    </a:moveTo>
                    <a:cubicBezTo>
                      <a:pt x="96" y="107"/>
                      <a:pt x="87" y="120"/>
                      <a:pt x="63" y="107"/>
                    </a:cubicBezTo>
                    <a:cubicBezTo>
                      <a:pt x="32" y="91"/>
                      <a:pt x="0" y="40"/>
                      <a:pt x="51" y="59"/>
                    </a:cubicBezTo>
                    <a:cubicBezTo>
                      <a:pt x="29" y="35"/>
                      <a:pt x="56" y="11"/>
                      <a:pt x="79" y="38"/>
                    </a:cubicBezTo>
                    <a:cubicBezTo>
                      <a:pt x="55" y="5"/>
                      <a:pt x="91" y="0"/>
                      <a:pt x="108" y="33"/>
                    </a:cubicBezTo>
                    <a:cubicBezTo>
                      <a:pt x="120" y="56"/>
                      <a:pt x="123" y="78"/>
                      <a:pt x="110" y="96"/>
                    </a:cubicBezTo>
                  </a:path>
                </a:pathLst>
              </a:custGeom>
              <a:solidFill>
                <a:srgbClr val="FFD5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92" name="Freeform 83"/>
              <p:cNvSpPr/>
              <p:nvPr/>
            </p:nvSpPr>
            <p:spPr bwMode="auto">
              <a:xfrm>
                <a:off x="3035" y="2611"/>
                <a:ext cx="124" cy="110"/>
              </a:xfrm>
              <a:custGeom>
                <a:avLst/>
                <a:gdLst>
                  <a:gd name="T0" fmla="*/ 52 w 139"/>
                  <a:gd name="T1" fmla="*/ 7 h 123"/>
                  <a:gd name="T2" fmla="*/ 69 w 139"/>
                  <a:gd name="T3" fmla="*/ 34 h 123"/>
                  <a:gd name="T4" fmla="*/ 32 w 139"/>
                  <a:gd name="T5" fmla="*/ 52 h 123"/>
                  <a:gd name="T6" fmla="*/ 62 w 139"/>
                  <a:gd name="T7" fmla="*/ 73 h 123"/>
                  <a:gd name="T8" fmla="*/ 104 w 139"/>
                  <a:gd name="T9" fmla="*/ 105 h 123"/>
                  <a:gd name="T10" fmla="*/ 112 w 139"/>
                  <a:gd name="T11" fmla="*/ 100 h 123"/>
                  <a:gd name="T12" fmla="*/ 132 w 139"/>
                  <a:gd name="T13" fmla="*/ 44 h 123"/>
                  <a:gd name="T14" fmla="*/ 52 w 139"/>
                  <a:gd name="T15" fmla="*/ 7 h 12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9" h="123">
                    <a:moveTo>
                      <a:pt x="52" y="7"/>
                    </a:moveTo>
                    <a:cubicBezTo>
                      <a:pt x="29" y="22"/>
                      <a:pt x="61" y="30"/>
                      <a:pt x="69" y="34"/>
                    </a:cubicBezTo>
                    <a:cubicBezTo>
                      <a:pt x="60" y="37"/>
                      <a:pt x="38" y="29"/>
                      <a:pt x="32" y="52"/>
                    </a:cubicBezTo>
                    <a:cubicBezTo>
                      <a:pt x="30" y="65"/>
                      <a:pt x="52" y="75"/>
                      <a:pt x="62" y="73"/>
                    </a:cubicBezTo>
                    <a:cubicBezTo>
                      <a:pt x="0" y="101"/>
                      <a:pt x="72" y="123"/>
                      <a:pt x="104" y="105"/>
                    </a:cubicBezTo>
                    <a:cubicBezTo>
                      <a:pt x="112" y="100"/>
                      <a:pt x="112" y="100"/>
                      <a:pt x="112" y="100"/>
                    </a:cubicBezTo>
                    <a:cubicBezTo>
                      <a:pt x="136" y="83"/>
                      <a:pt x="139" y="66"/>
                      <a:pt x="132" y="44"/>
                    </a:cubicBezTo>
                    <a:cubicBezTo>
                      <a:pt x="125" y="19"/>
                      <a:pt x="73" y="0"/>
                      <a:pt x="52" y="7"/>
                    </a:cubicBezTo>
                    <a:close/>
                  </a:path>
                </a:pathLst>
              </a:custGeom>
              <a:solidFill>
                <a:srgbClr val="FFD5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93" name="Freeform 84"/>
              <p:cNvSpPr/>
              <p:nvPr/>
            </p:nvSpPr>
            <p:spPr bwMode="auto">
              <a:xfrm>
                <a:off x="3136" y="2557"/>
                <a:ext cx="50" cy="55"/>
              </a:xfrm>
              <a:custGeom>
                <a:avLst/>
                <a:gdLst>
                  <a:gd name="T0" fmla="*/ 39 w 56"/>
                  <a:gd name="T1" fmla="*/ 29 h 62"/>
                  <a:gd name="T2" fmla="*/ 29 w 56"/>
                  <a:gd name="T3" fmla="*/ 36 h 62"/>
                  <a:gd name="T4" fmla="*/ 17 w 56"/>
                  <a:gd name="T5" fmla="*/ 44 h 62"/>
                  <a:gd name="T6" fmla="*/ 19 w 56"/>
                  <a:gd name="T7" fmla="*/ 50 h 62"/>
                  <a:gd name="T8" fmla="*/ 11 w 56"/>
                  <a:gd name="T9" fmla="*/ 50 h 62"/>
                  <a:gd name="T10" fmla="*/ 8 w 56"/>
                  <a:gd name="T11" fmla="*/ 60 h 62"/>
                  <a:gd name="T12" fmla="*/ 14 w 56"/>
                  <a:gd name="T13" fmla="*/ 61 h 62"/>
                  <a:gd name="T14" fmla="*/ 51 w 56"/>
                  <a:gd name="T15" fmla="*/ 37 h 62"/>
                  <a:gd name="T16" fmla="*/ 53 w 56"/>
                  <a:gd name="T17" fmla="*/ 12 h 62"/>
                  <a:gd name="T18" fmla="*/ 39 w 56"/>
                  <a:gd name="T19" fmla="*/ 29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6" h="62">
                    <a:moveTo>
                      <a:pt x="39" y="29"/>
                    </a:moveTo>
                    <a:cubicBezTo>
                      <a:pt x="31" y="19"/>
                      <a:pt x="25" y="27"/>
                      <a:pt x="29" y="36"/>
                    </a:cubicBezTo>
                    <a:cubicBezTo>
                      <a:pt x="20" y="32"/>
                      <a:pt x="15" y="36"/>
                      <a:pt x="17" y="44"/>
                    </a:cubicBezTo>
                    <a:cubicBezTo>
                      <a:pt x="17" y="47"/>
                      <a:pt x="19" y="50"/>
                      <a:pt x="19" y="50"/>
                    </a:cubicBezTo>
                    <a:cubicBezTo>
                      <a:pt x="19" y="50"/>
                      <a:pt x="16" y="49"/>
                      <a:pt x="11" y="50"/>
                    </a:cubicBezTo>
                    <a:cubicBezTo>
                      <a:pt x="8" y="51"/>
                      <a:pt x="0" y="56"/>
                      <a:pt x="8" y="60"/>
                    </a:cubicBezTo>
                    <a:cubicBezTo>
                      <a:pt x="14" y="61"/>
                      <a:pt x="14" y="61"/>
                      <a:pt x="14" y="61"/>
                    </a:cubicBezTo>
                    <a:cubicBezTo>
                      <a:pt x="33" y="62"/>
                      <a:pt x="46" y="46"/>
                      <a:pt x="51" y="37"/>
                    </a:cubicBezTo>
                    <a:cubicBezTo>
                      <a:pt x="55" y="29"/>
                      <a:pt x="56" y="16"/>
                      <a:pt x="53" y="12"/>
                    </a:cubicBezTo>
                    <a:cubicBezTo>
                      <a:pt x="44" y="0"/>
                      <a:pt x="38" y="21"/>
                      <a:pt x="39" y="29"/>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94" name="Freeform 85"/>
              <p:cNvSpPr/>
              <p:nvPr/>
            </p:nvSpPr>
            <p:spPr bwMode="auto">
              <a:xfrm>
                <a:off x="3242" y="2534"/>
                <a:ext cx="64" cy="33"/>
              </a:xfrm>
              <a:custGeom>
                <a:avLst/>
                <a:gdLst>
                  <a:gd name="T0" fmla="*/ 45 w 72"/>
                  <a:gd name="T1" fmla="*/ 22 h 37"/>
                  <a:gd name="T2" fmla="*/ 34 w 72"/>
                  <a:gd name="T3" fmla="*/ 18 h 37"/>
                  <a:gd name="T4" fmla="*/ 20 w 72"/>
                  <a:gd name="T5" fmla="*/ 12 h 37"/>
                  <a:gd name="T6" fmla="*/ 17 w 72"/>
                  <a:gd name="T7" fmla="*/ 17 h 37"/>
                  <a:gd name="T8" fmla="*/ 12 w 72"/>
                  <a:gd name="T9" fmla="*/ 11 h 37"/>
                  <a:gd name="T10" fmla="*/ 1 w 72"/>
                  <a:gd name="T11" fmla="*/ 14 h 37"/>
                  <a:gd name="T12" fmla="*/ 5 w 72"/>
                  <a:gd name="T13" fmla="*/ 20 h 37"/>
                  <a:gd name="T14" fmla="*/ 45 w 72"/>
                  <a:gd name="T15" fmla="*/ 36 h 37"/>
                  <a:gd name="T16" fmla="*/ 67 w 72"/>
                  <a:gd name="T17" fmla="*/ 24 h 37"/>
                  <a:gd name="T18" fmla="*/ 45 w 72"/>
                  <a:gd name="T19" fmla="*/ 22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2" h="37">
                    <a:moveTo>
                      <a:pt x="45" y="22"/>
                    </a:moveTo>
                    <a:cubicBezTo>
                      <a:pt x="49" y="10"/>
                      <a:pt x="39" y="9"/>
                      <a:pt x="34" y="18"/>
                    </a:cubicBezTo>
                    <a:cubicBezTo>
                      <a:pt x="32" y="8"/>
                      <a:pt x="26" y="6"/>
                      <a:pt x="20" y="12"/>
                    </a:cubicBezTo>
                    <a:cubicBezTo>
                      <a:pt x="18" y="14"/>
                      <a:pt x="17" y="17"/>
                      <a:pt x="17" y="17"/>
                    </a:cubicBezTo>
                    <a:cubicBezTo>
                      <a:pt x="17" y="17"/>
                      <a:pt x="15" y="14"/>
                      <a:pt x="12" y="11"/>
                    </a:cubicBezTo>
                    <a:cubicBezTo>
                      <a:pt x="0" y="0"/>
                      <a:pt x="0" y="12"/>
                      <a:pt x="1" y="14"/>
                    </a:cubicBezTo>
                    <a:cubicBezTo>
                      <a:pt x="2" y="16"/>
                      <a:pt x="5" y="20"/>
                      <a:pt x="5" y="20"/>
                    </a:cubicBezTo>
                    <a:cubicBezTo>
                      <a:pt x="15" y="36"/>
                      <a:pt x="35" y="37"/>
                      <a:pt x="45" y="36"/>
                    </a:cubicBezTo>
                    <a:cubicBezTo>
                      <a:pt x="54" y="36"/>
                      <a:pt x="65" y="29"/>
                      <a:pt x="67" y="24"/>
                    </a:cubicBezTo>
                    <a:cubicBezTo>
                      <a:pt x="72" y="10"/>
                      <a:pt x="51" y="17"/>
                      <a:pt x="45" y="22"/>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95" name="Freeform 86"/>
              <p:cNvSpPr/>
              <p:nvPr/>
            </p:nvSpPr>
            <p:spPr bwMode="auto">
              <a:xfrm>
                <a:off x="3129" y="2634"/>
                <a:ext cx="28" cy="63"/>
              </a:xfrm>
              <a:custGeom>
                <a:avLst/>
                <a:gdLst>
                  <a:gd name="T0" fmla="*/ 16 w 32"/>
                  <a:gd name="T1" fmla="*/ 26 h 71"/>
                  <a:gd name="T2" fmla="*/ 12 w 32"/>
                  <a:gd name="T3" fmla="*/ 38 h 71"/>
                  <a:gd name="T4" fmla="*/ 7 w 32"/>
                  <a:gd name="T5" fmla="*/ 52 h 71"/>
                  <a:gd name="T6" fmla="*/ 13 w 32"/>
                  <a:gd name="T7" fmla="*/ 54 h 71"/>
                  <a:gd name="T8" fmla="*/ 7 w 32"/>
                  <a:gd name="T9" fmla="*/ 60 h 71"/>
                  <a:gd name="T10" fmla="*/ 10 w 32"/>
                  <a:gd name="T11" fmla="*/ 70 h 71"/>
                  <a:gd name="T12" fmla="*/ 16 w 32"/>
                  <a:gd name="T13" fmla="*/ 67 h 71"/>
                  <a:gd name="T14" fmla="*/ 31 w 32"/>
                  <a:gd name="T15" fmla="*/ 25 h 71"/>
                  <a:gd name="T16" fmla="*/ 17 w 32"/>
                  <a:gd name="T17" fmla="*/ 4 h 71"/>
                  <a:gd name="T18" fmla="*/ 16 w 32"/>
                  <a:gd name="T19" fmla="*/ 26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 h="71">
                    <a:moveTo>
                      <a:pt x="16" y="26"/>
                    </a:moveTo>
                    <a:cubicBezTo>
                      <a:pt x="3" y="24"/>
                      <a:pt x="3" y="33"/>
                      <a:pt x="12" y="38"/>
                    </a:cubicBezTo>
                    <a:cubicBezTo>
                      <a:pt x="2" y="40"/>
                      <a:pt x="0" y="46"/>
                      <a:pt x="7" y="52"/>
                    </a:cubicBezTo>
                    <a:cubicBezTo>
                      <a:pt x="9" y="54"/>
                      <a:pt x="13" y="54"/>
                      <a:pt x="13" y="54"/>
                    </a:cubicBezTo>
                    <a:cubicBezTo>
                      <a:pt x="13" y="54"/>
                      <a:pt x="10" y="56"/>
                      <a:pt x="7" y="60"/>
                    </a:cubicBezTo>
                    <a:cubicBezTo>
                      <a:pt x="5" y="62"/>
                      <a:pt x="1" y="71"/>
                      <a:pt x="10" y="70"/>
                    </a:cubicBezTo>
                    <a:cubicBezTo>
                      <a:pt x="16" y="67"/>
                      <a:pt x="16" y="67"/>
                      <a:pt x="16" y="67"/>
                    </a:cubicBezTo>
                    <a:cubicBezTo>
                      <a:pt x="32" y="56"/>
                      <a:pt x="32" y="35"/>
                      <a:pt x="31" y="25"/>
                    </a:cubicBezTo>
                    <a:cubicBezTo>
                      <a:pt x="29" y="16"/>
                      <a:pt x="21" y="6"/>
                      <a:pt x="17" y="4"/>
                    </a:cubicBezTo>
                    <a:cubicBezTo>
                      <a:pt x="2" y="0"/>
                      <a:pt x="10" y="20"/>
                      <a:pt x="16" y="26"/>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96" name="Freeform 87"/>
              <p:cNvSpPr/>
              <p:nvPr/>
            </p:nvSpPr>
            <p:spPr bwMode="auto">
              <a:xfrm>
                <a:off x="2185" y="494"/>
                <a:ext cx="588" cy="237"/>
              </a:xfrm>
              <a:custGeom>
                <a:avLst/>
                <a:gdLst>
                  <a:gd name="T0" fmla="*/ 2 w 660"/>
                  <a:gd name="T1" fmla="*/ 267 h 267"/>
                  <a:gd name="T2" fmla="*/ 159 w 660"/>
                  <a:gd name="T3" fmla="*/ 150 h 267"/>
                  <a:gd name="T4" fmla="*/ 352 w 660"/>
                  <a:gd name="T5" fmla="*/ 110 h 267"/>
                  <a:gd name="T6" fmla="*/ 508 w 660"/>
                  <a:gd name="T7" fmla="*/ 86 h 267"/>
                  <a:gd name="T8" fmla="*/ 658 w 660"/>
                  <a:gd name="T9" fmla="*/ 3 h 267"/>
                  <a:gd name="T10" fmla="*/ 657 w 660"/>
                  <a:gd name="T11" fmla="*/ 1 h 267"/>
                  <a:gd name="T12" fmla="*/ 492 w 660"/>
                  <a:gd name="T13" fmla="*/ 86 h 267"/>
                  <a:gd name="T14" fmla="*/ 318 w 660"/>
                  <a:gd name="T15" fmla="*/ 109 h 267"/>
                  <a:gd name="T16" fmla="*/ 145 w 660"/>
                  <a:gd name="T17" fmla="*/ 152 h 267"/>
                  <a:gd name="T18" fmla="*/ 0 w 660"/>
                  <a:gd name="T19" fmla="*/ 266 h 267"/>
                  <a:gd name="T20" fmla="*/ 2 w 660"/>
                  <a:gd name="T21" fmla="*/ 267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60" h="267">
                    <a:moveTo>
                      <a:pt x="2" y="267"/>
                    </a:moveTo>
                    <a:cubicBezTo>
                      <a:pt x="43" y="215"/>
                      <a:pt x="99" y="177"/>
                      <a:pt x="159" y="150"/>
                    </a:cubicBezTo>
                    <a:cubicBezTo>
                      <a:pt x="220" y="124"/>
                      <a:pt x="286" y="117"/>
                      <a:pt x="352" y="110"/>
                    </a:cubicBezTo>
                    <a:cubicBezTo>
                      <a:pt x="404" y="105"/>
                      <a:pt x="457" y="101"/>
                      <a:pt x="508" y="86"/>
                    </a:cubicBezTo>
                    <a:cubicBezTo>
                      <a:pt x="564" y="71"/>
                      <a:pt x="616" y="42"/>
                      <a:pt x="658" y="3"/>
                    </a:cubicBezTo>
                    <a:cubicBezTo>
                      <a:pt x="660" y="2"/>
                      <a:pt x="658" y="0"/>
                      <a:pt x="657" y="1"/>
                    </a:cubicBezTo>
                    <a:cubicBezTo>
                      <a:pt x="606" y="39"/>
                      <a:pt x="554" y="70"/>
                      <a:pt x="492" y="86"/>
                    </a:cubicBezTo>
                    <a:cubicBezTo>
                      <a:pt x="435" y="100"/>
                      <a:pt x="376" y="102"/>
                      <a:pt x="318" y="109"/>
                    </a:cubicBezTo>
                    <a:cubicBezTo>
                      <a:pt x="258" y="115"/>
                      <a:pt x="200" y="126"/>
                      <a:pt x="145" y="152"/>
                    </a:cubicBezTo>
                    <a:cubicBezTo>
                      <a:pt x="89" y="177"/>
                      <a:pt x="36" y="215"/>
                      <a:pt x="0" y="266"/>
                    </a:cubicBezTo>
                    <a:cubicBezTo>
                      <a:pt x="0" y="266"/>
                      <a:pt x="1" y="267"/>
                      <a:pt x="2" y="267"/>
                    </a:cubicBezTo>
                    <a:close/>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97" name="Freeform 88"/>
              <p:cNvSpPr/>
              <p:nvPr/>
            </p:nvSpPr>
            <p:spPr bwMode="auto">
              <a:xfrm>
                <a:off x="2763" y="422"/>
                <a:ext cx="98" cy="93"/>
              </a:xfrm>
              <a:custGeom>
                <a:avLst/>
                <a:gdLst>
                  <a:gd name="T0" fmla="*/ 0 w 111"/>
                  <a:gd name="T1" fmla="*/ 90 h 104"/>
                  <a:gd name="T2" fmla="*/ 43 w 111"/>
                  <a:gd name="T3" fmla="*/ 28 h 104"/>
                  <a:gd name="T4" fmla="*/ 0 w 111"/>
                  <a:gd name="T5" fmla="*/ 90 h 104"/>
                </a:gdLst>
                <a:ahLst/>
                <a:cxnLst>
                  <a:cxn ang="0">
                    <a:pos x="T0" y="T1"/>
                  </a:cxn>
                  <a:cxn ang="0">
                    <a:pos x="T2" y="T3"/>
                  </a:cxn>
                  <a:cxn ang="0">
                    <a:pos x="T4" y="T5"/>
                  </a:cxn>
                </a:cxnLst>
                <a:rect l="0" t="0" r="r" b="b"/>
                <a:pathLst>
                  <a:path w="110" h="104">
                    <a:moveTo>
                      <a:pt x="0" y="90"/>
                    </a:moveTo>
                    <a:cubicBezTo>
                      <a:pt x="7" y="73"/>
                      <a:pt x="0" y="45"/>
                      <a:pt x="43" y="28"/>
                    </a:cubicBezTo>
                    <a:cubicBezTo>
                      <a:pt x="111" y="0"/>
                      <a:pt x="70" y="104"/>
                      <a:pt x="0" y="90"/>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98" name="Freeform 89"/>
              <p:cNvSpPr/>
              <p:nvPr/>
            </p:nvSpPr>
            <p:spPr bwMode="auto">
              <a:xfrm>
                <a:off x="2698" y="402"/>
                <a:ext cx="61" cy="115"/>
              </a:xfrm>
              <a:custGeom>
                <a:avLst/>
                <a:gdLst>
                  <a:gd name="T0" fmla="*/ 53 w 68"/>
                  <a:gd name="T1" fmla="*/ 129 h 129"/>
                  <a:gd name="T2" fmla="*/ 50 w 68"/>
                  <a:gd name="T3" fmla="*/ 58 h 129"/>
                  <a:gd name="T4" fmla="*/ 53 w 68"/>
                  <a:gd name="T5" fmla="*/ 129 h 129"/>
                </a:gdLst>
                <a:ahLst/>
                <a:cxnLst>
                  <a:cxn ang="0">
                    <a:pos x="T0" y="T1"/>
                  </a:cxn>
                  <a:cxn ang="0">
                    <a:pos x="T2" y="T3"/>
                  </a:cxn>
                  <a:cxn ang="0">
                    <a:pos x="T4" y="T5"/>
                  </a:cxn>
                </a:cxnLst>
                <a:rect l="0" t="0" r="r" b="b"/>
                <a:pathLst>
                  <a:path w="68" h="129">
                    <a:moveTo>
                      <a:pt x="53" y="129"/>
                    </a:moveTo>
                    <a:cubicBezTo>
                      <a:pt x="57" y="115"/>
                      <a:pt x="68" y="86"/>
                      <a:pt x="50" y="58"/>
                    </a:cubicBezTo>
                    <a:cubicBezTo>
                      <a:pt x="15" y="0"/>
                      <a:pt x="0" y="110"/>
                      <a:pt x="53" y="129"/>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99" name="Freeform 90"/>
              <p:cNvSpPr/>
              <p:nvPr/>
            </p:nvSpPr>
            <p:spPr bwMode="auto">
              <a:xfrm>
                <a:off x="2744" y="496"/>
                <a:ext cx="105" cy="79"/>
              </a:xfrm>
              <a:custGeom>
                <a:avLst/>
                <a:gdLst>
                  <a:gd name="T0" fmla="*/ 0 w 118"/>
                  <a:gd name="T1" fmla="*/ 24 h 88"/>
                  <a:gd name="T2" fmla="*/ 53 w 118"/>
                  <a:gd name="T3" fmla="*/ 73 h 88"/>
                  <a:gd name="T4" fmla="*/ 0 w 118"/>
                  <a:gd name="T5" fmla="*/ 24 h 88"/>
                </a:gdLst>
                <a:ahLst/>
                <a:cxnLst>
                  <a:cxn ang="0">
                    <a:pos x="T0" y="T1"/>
                  </a:cxn>
                  <a:cxn ang="0">
                    <a:pos x="T2" y="T3"/>
                  </a:cxn>
                  <a:cxn ang="0">
                    <a:pos x="T4" y="T5"/>
                  </a:cxn>
                </a:cxnLst>
                <a:rect l="0" t="0" r="r" b="b"/>
                <a:pathLst>
                  <a:path w="118" h="88">
                    <a:moveTo>
                      <a:pt x="0" y="24"/>
                    </a:moveTo>
                    <a:cubicBezTo>
                      <a:pt x="7" y="37"/>
                      <a:pt x="20" y="65"/>
                      <a:pt x="53" y="73"/>
                    </a:cubicBezTo>
                    <a:cubicBezTo>
                      <a:pt x="118" y="88"/>
                      <a:pt x="51" y="0"/>
                      <a:pt x="0" y="24"/>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00" name="Freeform 91"/>
              <p:cNvSpPr/>
              <p:nvPr/>
            </p:nvSpPr>
            <p:spPr bwMode="auto">
              <a:xfrm>
                <a:off x="2588" y="453"/>
                <a:ext cx="62" cy="117"/>
              </a:xfrm>
              <a:custGeom>
                <a:avLst/>
                <a:gdLst>
                  <a:gd name="T0" fmla="*/ 50 w 70"/>
                  <a:gd name="T1" fmla="*/ 132 h 132"/>
                  <a:gd name="T2" fmla="*/ 55 w 70"/>
                  <a:gd name="T3" fmla="*/ 60 h 132"/>
                  <a:gd name="T4" fmla="*/ 50 w 70"/>
                  <a:gd name="T5" fmla="*/ 132 h 132"/>
                </a:gdLst>
                <a:ahLst/>
                <a:cxnLst>
                  <a:cxn ang="0">
                    <a:pos x="T0" y="T1"/>
                  </a:cxn>
                  <a:cxn ang="0">
                    <a:pos x="T2" y="T3"/>
                  </a:cxn>
                  <a:cxn ang="0">
                    <a:pos x="T4" y="T5"/>
                  </a:cxn>
                </a:cxnLst>
                <a:rect l="0" t="0" r="r" b="b"/>
                <a:pathLst>
                  <a:path w="70" h="132">
                    <a:moveTo>
                      <a:pt x="50" y="132"/>
                    </a:moveTo>
                    <a:cubicBezTo>
                      <a:pt x="56" y="118"/>
                      <a:pt x="70" y="90"/>
                      <a:pt x="55" y="60"/>
                    </a:cubicBezTo>
                    <a:cubicBezTo>
                      <a:pt x="26" y="0"/>
                      <a:pt x="0" y="108"/>
                      <a:pt x="50" y="132"/>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01" name="Freeform 92"/>
              <p:cNvSpPr/>
              <p:nvPr/>
            </p:nvSpPr>
            <p:spPr bwMode="auto">
              <a:xfrm>
                <a:off x="2632" y="554"/>
                <a:ext cx="98" cy="84"/>
              </a:xfrm>
              <a:custGeom>
                <a:avLst/>
                <a:gdLst>
                  <a:gd name="T0" fmla="*/ 0 w 110"/>
                  <a:gd name="T1" fmla="*/ 19 h 94"/>
                  <a:gd name="T2" fmla="*/ 47 w 110"/>
                  <a:gd name="T3" fmla="*/ 72 h 94"/>
                  <a:gd name="T4" fmla="*/ 0 w 110"/>
                  <a:gd name="T5" fmla="*/ 19 h 94"/>
                </a:gdLst>
                <a:ahLst/>
                <a:cxnLst>
                  <a:cxn ang="0">
                    <a:pos x="T0" y="T1"/>
                  </a:cxn>
                  <a:cxn ang="0">
                    <a:pos x="T2" y="T3"/>
                  </a:cxn>
                  <a:cxn ang="0">
                    <a:pos x="T4" y="T5"/>
                  </a:cxn>
                </a:cxnLst>
                <a:rect l="0" t="0" r="r" b="b"/>
                <a:pathLst>
                  <a:path w="110" h="94">
                    <a:moveTo>
                      <a:pt x="0" y="19"/>
                    </a:moveTo>
                    <a:cubicBezTo>
                      <a:pt x="5" y="32"/>
                      <a:pt x="16" y="62"/>
                      <a:pt x="47" y="72"/>
                    </a:cubicBezTo>
                    <a:cubicBezTo>
                      <a:pt x="110" y="94"/>
                      <a:pt x="52" y="0"/>
                      <a:pt x="0" y="19"/>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02" name="Freeform 93"/>
              <p:cNvSpPr/>
              <p:nvPr/>
            </p:nvSpPr>
            <p:spPr bwMode="auto">
              <a:xfrm>
                <a:off x="2469" y="471"/>
                <a:ext cx="64" cy="119"/>
              </a:xfrm>
              <a:custGeom>
                <a:avLst/>
                <a:gdLst>
                  <a:gd name="T0" fmla="*/ 47 w 71"/>
                  <a:gd name="T1" fmla="*/ 133 h 133"/>
                  <a:gd name="T2" fmla="*/ 60 w 71"/>
                  <a:gd name="T3" fmla="*/ 63 h 133"/>
                  <a:gd name="T4" fmla="*/ 47 w 71"/>
                  <a:gd name="T5" fmla="*/ 133 h 133"/>
                </a:gdLst>
                <a:ahLst/>
                <a:cxnLst>
                  <a:cxn ang="0">
                    <a:pos x="T0" y="T1"/>
                  </a:cxn>
                  <a:cxn ang="0">
                    <a:pos x="T2" y="T3"/>
                  </a:cxn>
                  <a:cxn ang="0">
                    <a:pos x="T4" y="T5"/>
                  </a:cxn>
                </a:cxnLst>
                <a:rect l="0" t="0" r="r" b="b"/>
                <a:pathLst>
                  <a:path w="71" h="133">
                    <a:moveTo>
                      <a:pt x="47" y="133"/>
                    </a:moveTo>
                    <a:cubicBezTo>
                      <a:pt x="54" y="121"/>
                      <a:pt x="71" y="94"/>
                      <a:pt x="60" y="63"/>
                    </a:cubicBezTo>
                    <a:cubicBezTo>
                      <a:pt x="38" y="0"/>
                      <a:pt x="0" y="103"/>
                      <a:pt x="47" y="133"/>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03" name="Freeform 94"/>
              <p:cNvSpPr/>
              <p:nvPr/>
            </p:nvSpPr>
            <p:spPr bwMode="auto">
              <a:xfrm>
                <a:off x="2510" y="580"/>
                <a:ext cx="90" cy="89"/>
              </a:xfrm>
              <a:custGeom>
                <a:avLst/>
                <a:gdLst>
                  <a:gd name="T0" fmla="*/ 0 w 101"/>
                  <a:gd name="T1" fmla="*/ 12 h 100"/>
                  <a:gd name="T2" fmla="*/ 40 w 101"/>
                  <a:gd name="T3" fmla="*/ 71 h 100"/>
                  <a:gd name="T4" fmla="*/ 0 w 101"/>
                  <a:gd name="T5" fmla="*/ 12 h 100"/>
                </a:gdLst>
                <a:ahLst/>
                <a:cxnLst>
                  <a:cxn ang="0">
                    <a:pos x="T0" y="T1"/>
                  </a:cxn>
                  <a:cxn ang="0">
                    <a:pos x="T2" y="T3"/>
                  </a:cxn>
                  <a:cxn ang="0">
                    <a:pos x="T4" y="T5"/>
                  </a:cxn>
                </a:cxnLst>
                <a:rect l="0" t="0" r="r" b="b"/>
                <a:pathLst>
                  <a:path w="100" h="100">
                    <a:moveTo>
                      <a:pt x="0" y="12"/>
                    </a:moveTo>
                    <a:cubicBezTo>
                      <a:pt x="4" y="26"/>
                      <a:pt x="11" y="57"/>
                      <a:pt x="40" y="71"/>
                    </a:cubicBezTo>
                    <a:cubicBezTo>
                      <a:pt x="101" y="100"/>
                      <a:pt x="55" y="0"/>
                      <a:pt x="0" y="12"/>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04" name="Freeform 95"/>
              <p:cNvSpPr/>
              <p:nvPr/>
            </p:nvSpPr>
            <p:spPr bwMode="auto">
              <a:xfrm>
                <a:off x="2335" y="489"/>
                <a:ext cx="63" cy="119"/>
              </a:xfrm>
              <a:custGeom>
                <a:avLst/>
                <a:gdLst>
                  <a:gd name="T0" fmla="*/ 47 w 71"/>
                  <a:gd name="T1" fmla="*/ 134 h 134"/>
                  <a:gd name="T2" fmla="*/ 61 w 71"/>
                  <a:gd name="T3" fmla="*/ 64 h 134"/>
                  <a:gd name="T4" fmla="*/ 47 w 71"/>
                  <a:gd name="T5" fmla="*/ 134 h 134"/>
                </a:gdLst>
                <a:ahLst/>
                <a:cxnLst>
                  <a:cxn ang="0">
                    <a:pos x="T0" y="T1"/>
                  </a:cxn>
                  <a:cxn ang="0">
                    <a:pos x="T2" y="T3"/>
                  </a:cxn>
                  <a:cxn ang="0">
                    <a:pos x="T4" y="T5"/>
                  </a:cxn>
                </a:cxnLst>
                <a:rect l="0" t="0" r="r" b="b"/>
                <a:pathLst>
                  <a:path w="71" h="134">
                    <a:moveTo>
                      <a:pt x="47" y="134"/>
                    </a:moveTo>
                    <a:cubicBezTo>
                      <a:pt x="54" y="121"/>
                      <a:pt x="71" y="95"/>
                      <a:pt x="61" y="64"/>
                    </a:cubicBezTo>
                    <a:cubicBezTo>
                      <a:pt x="38" y="0"/>
                      <a:pt x="0" y="104"/>
                      <a:pt x="47" y="134"/>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05" name="Freeform 96"/>
              <p:cNvSpPr/>
              <p:nvPr/>
            </p:nvSpPr>
            <p:spPr bwMode="auto">
              <a:xfrm>
                <a:off x="2376" y="598"/>
                <a:ext cx="89" cy="90"/>
              </a:xfrm>
              <a:custGeom>
                <a:avLst/>
                <a:gdLst>
                  <a:gd name="T0" fmla="*/ 0 w 100"/>
                  <a:gd name="T1" fmla="*/ 13 h 101"/>
                  <a:gd name="T2" fmla="*/ 40 w 100"/>
                  <a:gd name="T3" fmla="*/ 72 h 101"/>
                  <a:gd name="T4" fmla="*/ 0 w 100"/>
                  <a:gd name="T5" fmla="*/ 13 h 101"/>
                </a:gdLst>
                <a:ahLst/>
                <a:cxnLst>
                  <a:cxn ang="0">
                    <a:pos x="T0" y="T1"/>
                  </a:cxn>
                  <a:cxn ang="0">
                    <a:pos x="T2" y="T3"/>
                  </a:cxn>
                  <a:cxn ang="0">
                    <a:pos x="T4" y="T5"/>
                  </a:cxn>
                </a:cxnLst>
                <a:rect l="0" t="0" r="r" b="b"/>
                <a:pathLst>
                  <a:path w="100" h="100">
                    <a:moveTo>
                      <a:pt x="0" y="13"/>
                    </a:moveTo>
                    <a:cubicBezTo>
                      <a:pt x="4" y="26"/>
                      <a:pt x="10" y="57"/>
                      <a:pt x="40" y="72"/>
                    </a:cubicBezTo>
                    <a:cubicBezTo>
                      <a:pt x="100" y="101"/>
                      <a:pt x="54" y="0"/>
                      <a:pt x="0" y="13"/>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06" name="Freeform 97"/>
              <p:cNvSpPr/>
              <p:nvPr/>
            </p:nvSpPr>
            <p:spPr bwMode="auto">
              <a:xfrm>
                <a:off x="2036" y="2647"/>
                <a:ext cx="578" cy="267"/>
              </a:xfrm>
              <a:custGeom>
                <a:avLst/>
                <a:gdLst>
                  <a:gd name="T0" fmla="*/ 1 w 649"/>
                  <a:gd name="T1" fmla="*/ 11 h 300"/>
                  <a:gd name="T2" fmla="*/ 203 w 649"/>
                  <a:gd name="T3" fmla="*/ 48 h 300"/>
                  <a:gd name="T4" fmla="*/ 360 w 649"/>
                  <a:gd name="T5" fmla="*/ 157 h 300"/>
                  <a:gd name="T6" fmla="*/ 484 w 649"/>
                  <a:gd name="T7" fmla="*/ 251 h 300"/>
                  <a:gd name="T8" fmla="*/ 647 w 649"/>
                  <a:gd name="T9" fmla="*/ 300 h 300"/>
                  <a:gd name="T10" fmla="*/ 648 w 649"/>
                  <a:gd name="T11" fmla="*/ 297 h 300"/>
                  <a:gd name="T12" fmla="*/ 474 w 649"/>
                  <a:gd name="T13" fmla="*/ 239 h 300"/>
                  <a:gd name="T14" fmla="*/ 338 w 649"/>
                  <a:gd name="T15" fmla="*/ 132 h 300"/>
                  <a:gd name="T16" fmla="*/ 187 w 649"/>
                  <a:gd name="T17" fmla="*/ 36 h 300"/>
                  <a:gd name="T18" fmla="*/ 1 w 649"/>
                  <a:gd name="T19" fmla="*/ 10 h 300"/>
                  <a:gd name="T20" fmla="*/ 1 w 649"/>
                  <a:gd name="T21" fmla="*/ 11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49" h="300">
                    <a:moveTo>
                      <a:pt x="1" y="11"/>
                    </a:moveTo>
                    <a:cubicBezTo>
                      <a:pt x="70" y="5"/>
                      <a:pt x="140" y="20"/>
                      <a:pt x="203" y="48"/>
                    </a:cubicBezTo>
                    <a:cubicBezTo>
                      <a:pt x="262" y="73"/>
                      <a:pt x="311" y="116"/>
                      <a:pt x="360" y="157"/>
                    </a:cubicBezTo>
                    <a:cubicBezTo>
                      <a:pt x="399" y="191"/>
                      <a:pt x="439" y="225"/>
                      <a:pt x="484" y="251"/>
                    </a:cubicBezTo>
                    <a:cubicBezTo>
                      <a:pt x="534" y="280"/>
                      <a:pt x="590" y="296"/>
                      <a:pt x="647" y="300"/>
                    </a:cubicBezTo>
                    <a:cubicBezTo>
                      <a:pt x="649" y="300"/>
                      <a:pt x="649" y="297"/>
                      <a:pt x="648" y="297"/>
                    </a:cubicBezTo>
                    <a:cubicBezTo>
                      <a:pt x="586" y="288"/>
                      <a:pt x="528" y="272"/>
                      <a:pt x="474" y="239"/>
                    </a:cubicBezTo>
                    <a:cubicBezTo>
                      <a:pt x="424" y="209"/>
                      <a:pt x="382" y="168"/>
                      <a:pt x="338" y="132"/>
                    </a:cubicBezTo>
                    <a:cubicBezTo>
                      <a:pt x="291" y="93"/>
                      <a:pt x="244" y="59"/>
                      <a:pt x="187" y="36"/>
                    </a:cubicBezTo>
                    <a:cubicBezTo>
                      <a:pt x="129" y="13"/>
                      <a:pt x="63" y="0"/>
                      <a:pt x="1" y="10"/>
                    </a:cubicBezTo>
                    <a:cubicBezTo>
                      <a:pt x="0" y="10"/>
                      <a:pt x="0" y="12"/>
                      <a:pt x="1" y="11"/>
                    </a:cubicBezTo>
                    <a:close/>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07" name="Freeform 98"/>
              <p:cNvSpPr/>
              <p:nvPr/>
            </p:nvSpPr>
            <p:spPr bwMode="auto">
              <a:xfrm>
                <a:off x="2601" y="2884"/>
                <a:ext cx="126" cy="81"/>
              </a:xfrm>
              <a:custGeom>
                <a:avLst/>
                <a:gdLst>
                  <a:gd name="T0" fmla="*/ 0 w 141"/>
                  <a:gd name="T1" fmla="*/ 31 h 91"/>
                  <a:gd name="T2" fmla="*/ 74 w 141"/>
                  <a:gd name="T3" fmla="*/ 19 h 91"/>
                  <a:gd name="T4" fmla="*/ 0 w 141"/>
                  <a:gd name="T5" fmla="*/ 31 h 91"/>
                </a:gdLst>
                <a:ahLst/>
                <a:cxnLst>
                  <a:cxn ang="0">
                    <a:pos x="T0" y="T1"/>
                  </a:cxn>
                  <a:cxn ang="0">
                    <a:pos x="T2" y="T3"/>
                  </a:cxn>
                  <a:cxn ang="0">
                    <a:pos x="T4" y="T5"/>
                  </a:cxn>
                </a:cxnLst>
                <a:rect l="0" t="0" r="r" b="b"/>
                <a:pathLst>
                  <a:path w="141" h="91">
                    <a:moveTo>
                      <a:pt x="0" y="31"/>
                    </a:moveTo>
                    <a:cubicBezTo>
                      <a:pt x="17" y="25"/>
                      <a:pt x="32" y="0"/>
                      <a:pt x="74" y="19"/>
                    </a:cubicBezTo>
                    <a:cubicBezTo>
                      <a:pt x="141" y="48"/>
                      <a:pt x="38" y="91"/>
                      <a:pt x="0" y="31"/>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08" name="Freeform 99"/>
              <p:cNvSpPr/>
              <p:nvPr/>
            </p:nvSpPr>
            <p:spPr bwMode="auto">
              <a:xfrm>
                <a:off x="2559" y="2805"/>
                <a:ext cx="79" cy="105"/>
              </a:xfrm>
              <a:custGeom>
                <a:avLst/>
                <a:gdLst>
                  <a:gd name="T0" fmla="*/ 23 w 89"/>
                  <a:gd name="T1" fmla="*/ 117 h 117"/>
                  <a:gd name="T2" fmla="*/ 73 w 89"/>
                  <a:gd name="T3" fmla="*/ 65 h 117"/>
                  <a:gd name="T4" fmla="*/ 23 w 89"/>
                  <a:gd name="T5" fmla="*/ 117 h 117"/>
                </a:gdLst>
                <a:ahLst/>
                <a:cxnLst>
                  <a:cxn ang="0">
                    <a:pos x="T0" y="T1"/>
                  </a:cxn>
                  <a:cxn ang="0">
                    <a:pos x="T2" y="T3"/>
                  </a:cxn>
                  <a:cxn ang="0">
                    <a:pos x="T4" y="T5"/>
                  </a:cxn>
                </a:cxnLst>
                <a:rect l="0" t="0" r="r" b="b"/>
                <a:pathLst>
                  <a:path w="89" h="117">
                    <a:moveTo>
                      <a:pt x="23" y="117"/>
                    </a:moveTo>
                    <a:cubicBezTo>
                      <a:pt x="36" y="110"/>
                      <a:pt x="65" y="97"/>
                      <a:pt x="73" y="65"/>
                    </a:cubicBezTo>
                    <a:cubicBezTo>
                      <a:pt x="89" y="0"/>
                      <a:pt x="0" y="66"/>
                      <a:pt x="23" y="117"/>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09" name="Freeform 100"/>
              <p:cNvSpPr/>
              <p:nvPr/>
            </p:nvSpPr>
            <p:spPr bwMode="auto">
              <a:xfrm>
                <a:off x="2564" y="2909"/>
                <a:ext cx="60" cy="115"/>
              </a:xfrm>
              <a:custGeom>
                <a:avLst/>
                <a:gdLst>
                  <a:gd name="T0" fmla="*/ 15 w 67"/>
                  <a:gd name="T1" fmla="*/ 0 h 129"/>
                  <a:gd name="T2" fmla="*/ 17 w 67"/>
                  <a:gd name="T3" fmla="*/ 72 h 129"/>
                  <a:gd name="T4" fmla="*/ 15 w 67"/>
                  <a:gd name="T5" fmla="*/ 0 h 129"/>
                </a:gdLst>
                <a:ahLst/>
                <a:cxnLst>
                  <a:cxn ang="0">
                    <a:pos x="T0" y="T1"/>
                  </a:cxn>
                  <a:cxn ang="0">
                    <a:pos x="T2" y="T3"/>
                  </a:cxn>
                  <a:cxn ang="0">
                    <a:pos x="T4" y="T5"/>
                  </a:cxn>
                </a:cxnLst>
                <a:rect l="0" t="0" r="r" b="b"/>
                <a:pathLst>
                  <a:path w="67" h="129">
                    <a:moveTo>
                      <a:pt x="15" y="0"/>
                    </a:moveTo>
                    <a:cubicBezTo>
                      <a:pt x="11" y="14"/>
                      <a:pt x="0" y="43"/>
                      <a:pt x="17" y="72"/>
                    </a:cubicBezTo>
                    <a:cubicBezTo>
                      <a:pt x="51" y="129"/>
                      <a:pt x="67" y="20"/>
                      <a:pt x="15" y="0"/>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10" name="Freeform 101"/>
              <p:cNvSpPr/>
              <p:nvPr/>
            </p:nvSpPr>
            <p:spPr bwMode="auto">
              <a:xfrm>
                <a:off x="2446" y="2768"/>
                <a:ext cx="86" cy="97"/>
              </a:xfrm>
              <a:custGeom>
                <a:avLst/>
                <a:gdLst>
                  <a:gd name="T0" fmla="*/ 18 w 96"/>
                  <a:gd name="T1" fmla="*/ 109 h 109"/>
                  <a:gd name="T2" fmla="*/ 73 w 96"/>
                  <a:gd name="T3" fmla="*/ 63 h 109"/>
                  <a:gd name="T4" fmla="*/ 18 w 96"/>
                  <a:gd name="T5" fmla="*/ 109 h 109"/>
                </a:gdLst>
                <a:ahLst/>
                <a:cxnLst>
                  <a:cxn ang="0">
                    <a:pos x="T0" y="T1"/>
                  </a:cxn>
                  <a:cxn ang="0">
                    <a:pos x="T2" y="T3"/>
                  </a:cxn>
                  <a:cxn ang="0">
                    <a:pos x="T4" y="T5"/>
                  </a:cxn>
                </a:cxnLst>
                <a:rect l="0" t="0" r="r" b="b"/>
                <a:pathLst>
                  <a:path w="96" h="109">
                    <a:moveTo>
                      <a:pt x="18" y="109"/>
                    </a:moveTo>
                    <a:cubicBezTo>
                      <a:pt x="32" y="104"/>
                      <a:pt x="61" y="94"/>
                      <a:pt x="73" y="63"/>
                    </a:cubicBezTo>
                    <a:cubicBezTo>
                      <a:pt x="96" y="0"/>
                      <a:pt x="0" y="56"/>
                      <a:pt x="18" y="109"/>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11" name="Freeform 102"/>
              <p:cNvSpPr/>
              <p:nvPr/>
            </p:nvSpPr>
            <p:spPr bwMode="auto">
              <a:xfrm>
                <a:off x="2443" y="2865"/>
                <a:ext cx="62" cy="118"/>
              </a:xfrm>
              <a:custGeom>
                <a:avLst/>
                <a:gdLst>
                  <a:gd name="T0" fmla="*/ 20 w 70"/>
                  <a:gd name="T1" fmla="*/ 0 h 132"/>
                  <a:gd name="T2" fmla="*/ 14 w 70"/>
                  <a:gd name="T3" fmla="*/ 71 h 132"/>
                  <a:gd name="T4" fmla="*/ 20 w 70"/>
                  <a:gd name="T5" fmla="*/ 0 h 132"/>
                </a:gdLst>
                <a:ahLst/>
                <a:cxnLst>
                  <a:cxn ang="0">
                    <a:pos x="T0" y="T1"/>
                  </a:cxn>
                  <a:cxn ang="0">
                    <a:pos x="T2" y="T3"/>
                  </a:cxn>
                  <a:cxn ang="0">
                    <a:pos x="T4" y="T5"/>
                  </a:cxn>
                </a:cxnLst>
                <a:rect l="0" t="0" r="r" b="b"/>
                <a:pathLst>
                  <a:path w="70" h="132">
                    <a:moveTo>
                      <a:pt x="20" y="0"/>
                    </a:moveTo>
                    <a:cubicBezTo>
                      <a:pt x="15" y="13"/>
                      <a:pt x="0" y="41"/>
                      <a:pt x="14" y="71"/>
                    </a:cubicBezTo>
                    <a:cubicBezTo>
                      <a:pt x="43" y="132"/>
                      <a:pt x="70" y="25"/>
                      <a:pt x="20" y="0"/>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12" name="Freeform 103"/>
              <p:cNvSpPr/>
              <p:nvPr/>
            </p:nvSpPr>
            <p:spPr bwMode="auto">
              <a:xfrm>
                <a:off x="2354" y="2704"/>
                <a:ext cx="90" cy="88"/>
              </a:xfrm>
              <a:custGeom>
                <a:avLst/>
                <a:gdLst>
                  <a:gd name="T0" fmla="*/ 11 w 101"/>
                  <a:gd name="T1" fmla="*/ 99 h 99"/>
                  <a:gd name="T2" fmla="*/ 71 w 101"/>
                  <a:gd name="T3" fmla="*/ 60 h 99"/>
                  <a:gd name="T4" fmla="*/ 11 w 101"/>
                  <a:gd name="T5" fmla="*/ 99 h 99"/>
                </a:gdLst>
                <a:ahLst/>
                <a:cxnLst>
                  <a:cxn ang="0">
                    <a:pos x="T0" y="T1"/>
                  </a:cxn>
                  <a:cxn ang="0">
                    <a:pos x="T2" y="T3"/>
                  </a:cxn>
                  <a:cxn ang="0">
                    <a:pos x="T4" y="T5"/>
                  </a:cxn>
                </a:cxnLst>
                <a:rect l="0" t="0" r="r" b="b"/>
                <a:pathLst>
                  <a:path w="100" h="99">
                    <a:moveTo>
                      <a:pt x="11" y="99"/>
                    </a:moveTo>
                    <a:cubicBezTo>
                      <a:pt x="25" y="95"/>
                      <a:pt x="56" y="89"/>
                      <a:pt x="71" y="60"/>
                    </a:cubicBezTo>
                    <a:cubicBezTo>
                      <a:pt x="101" y="0"/>
                      <a:pt x="0" y="45"/>
                      <a:pt x="11" y="99"/>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13" name="Freeform 104"/>
              <p:cNvSpPr/>
              <p:nvPr/>
            </p:nvSpPr>
            <p:spPr bwMode="auto">
              <a:xfrm>
                <a:off x="2340" y="2791"/>
                <a:ext cx="64" cy="119"/>
              </a:xfrm>
              <a:custGeom>
                <a:avLst/>
                <a:gdLst>
                  <a:gd name="T0" fmla="*/ 24 w 71"/>
                  <a:gd name="T1" fmla="*/ 0 h 134"/>
                  <a:gd name="T2" fmla="*/ 10 w 71"/>
                  <a:gd name="T3" fmla="*/ 70 h 134"/>
                  <a:gd name="T4" fmla="*/ 24 w 71"/>
                  <a:gd name="T5" fmla="*/ 0 h 134"/>
                </a:gdLst>
                <a:ahLst/>
                <a:cxnLst>
                  <a:cxn ang="0">
                    <a:pos x="T0" y="T1"/>
                  </a:cxn>
                  <a:cxn ang="0">
                    <a:pos x="T2" y="T3"/>
                  </a:cxn>
                  <a:cxn ang="0">
                    <a:pos x="T4" y="T5"/>
                  </a:cxn>
                </a:cxnLst>
                <a:rect l="0" t="0" r="r" b="b"/>
                <a:pathLst>
                  <a:path w="71" h="134">
                    <a:moveTo>
                      <a:pt x="24" y="0"/>
                    </a:moveTo>
                    <a:cubicBezTo>
                      <a:pt x="17" y="13"/>
                      <a:pt x="0" y="39"/>
                      <a:pt x="10" y="70"/>
                    </a:cubicBezTo>
                    <a:cubicBezTo>
                      <a:pt x="31" y="134"/>
                      <a:pt x="71" y="31"/>
                      <a:pt x="24" y="0"/>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14" name="Freeform 105"/>
              <p:cNvSpPr/>
              <p:nvPr/>
            </p:nvSpPr>
            <p:spPr bwMode="auto">
              <a:xfrm>
                <a:off x="2247" y="2620"/>
                <a:ext cx="90" cy="88"/>
              </a:xfrm>
              <a:custGeom>
                <a:avLst/>
                <a:gdLst>
                  <a:gd name="T0" fmla="*/ 11 w 101"/>
                  <a:gd name="T1" fmla="*/ 99 h 99"/>
                  <a:gd name="T2" fmla="*/ 71 w 101"/>
                  <a:gd name="T3" fmla="*/ 60 h 99"/>
                  <a:gd name="T4" fmla="*/ 11 w 101"/>
                  <a:gd name="T5" fmla="*/ 99 h 99"/>
                </a:gdLst>
                <a:ahLst/>
                <a:cxnLst>
                  <a:cxn ang="0">
                    <a:pos x="T0" y="T1"/>
                  </a:cxn>
                  <a:cxn ang="0">
                    <a:pos x="T2" y="T3"/>
                  </a:cxn>
                  <a:cxn ang="0">
                    <a:pos x="T4" y="T5"/>
                  </a:cxn>
                </a:cxnLst>
                <a:rect l="0" t="0" r="r" b="b"/>
                <a:pathLst>
                  <a:path w="100" h="99">
                    <a:moveTo>
                      <a:pt x="11" y="99"/>
                    </a:moveTo>
                    <a:cubicBezTo>
                      <a:pt x="25" y="95"/>
                      <a:pt x="56" y="89"/>
                      <a:pt x="71" y="60"/>
                    </a:cubicBezTo>
                    <a:cubicBezTo>
                      <a:pt x="101" y="0"/>
                      <a:pt x="0" y="45"/>
                      <a:pt x="11" y="99"/>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15" name="Freeform 106"/>
              <p:cNvSpPr/>
              <p:nvPr/>
            </p:nvSpPr>
            <p:spPr bwMode="auto">
              <a:xfrm>
                <a:off x="2233" y="2707"/>
                <a:ext cx="64" cy="120"/>
              </a:xfrm>
              <a:custGeom>
                <a:avLst/>
                <a:gdLst>
                  <a:gd name="T0" fmla="*/ 25 w 71"/>
                  <a:gd name="T1" fmla="*/ 0 h 134"/>
                  <a:gd name="T2" fmla="*/ 10 w 71"/>
                  <a:gd name="T3" fmla="*/ 70 h 134"/>
                  <a:gd name="T4" fmla="*/ 25 w 71"/>
                  <a:gd name="T5" fmla="*/ 0 h 134"/>
                </a:gdLst>
                <a:ahLst/>
                <a:cxnLst>
                  <a:cxn ang="0">
                    <a:pos x="T0" y="T1"/>
                  </a:cxn>
                  <a:cxn ang="0">
                    <a:pos x="T2" y="T3"/>
                  </a:cxn>
                  <a:cxn ang="0">
                    <a:pos x="T4" y="T5"/>
                  </a:cxn>
                </a:cxnLst>
                <a:rect l="0" t="0" r="r" b="b"/>
                <a:pathLst>
                  <a:path w="71" h="134">
                    <a:moveTo>
                      <a:pt x="25" y="0"/>
                    </a:moveTo>
                    <a:cubicBezTo>
                      <a:pt x="18" y="13"/>
                      <a:pt x="0" y="39"/>
                      <a:pt x="10" y="70"/>
                    </a:cubicBezTo>
                    <a:cubicBezTo>
                      <a:pt x="31" y="134"/>
                      <a:pt x="71" y="31"/>
                      <a:pt x="25" y="0"/>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16" name="Freeform 107"/>
              <p:cNvSpPr/>
              <p:nvPr/>
            </p:nvSpPr>
            <p:spPr bwMode="auto">
              <a:xfrm>
                <a:off x="1848" y="2009"/>
                <a:ext cx="53" cy="496"/>
              </a:xfrm>
              <a:custGeom>
                <a:avLst/>
                <a:gdLst>
                  <a:gd name="T0" fmla="*/ 59 w 60"/>
                  <a:gd name="T1" fmla="*/ 555 h 557"/>
                  <a:gd name="T2" fmla="*/ 13 w 60"/>
                  <a:gd name="T3" fmla="*/ 415 h 557"/>
                  <a:gd name="T4" fmla="*/ 29 w 60"/>
                  <a:gd name="T5" fmla="*/ 263 h 557"/>
                  <a:gd name="T6" fmla="*/ 51 w 60"/>
                  <a:gd name="T7" fmla="*/ 136 h 557"/>
                  <a:gd name="T8" fmla="*/ 27 w 60"/>
                  <a:gd name="T9" fmla="*/ 1 h 557"/>
                  <a:gd name="T10" fmla="*/ 25 w 60"/>
                  <a:gd name="T11" fmla="*/ 2 h 557"/>
                  <a:gd name="T12" fmla="*/ 46 w 60"/>
                  <a:gd name="T13" fmla="*/ 153 h 557"/>
                  <a:gd name="T14" fmla="*/ 18 w 60"/>
                  <a:gd name="T15" fmla="*/ 293 h 557"/>
                  <a:gd name="T16" fmla="*/ 58 w 60"/>
                  <a:gd name="T17" fmla="*/ 556 h 557"/>
                  <a:gd name="T18" fmla="*/ 59 w 60"/>
                  <a:gd name="T19" fmla="*/ 555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0" h="557">
                    <a:moveTo>
                      <a:pt x="59" y="555"/>
                    </a:moveTo>
                    <a:cubicBezTo>
                      <a:pt x="32" y="513"/>
                      <a:pt x="18" y="465"/>
                      <a:pt x="13" y="415"/>
                    </a:cubicBezTo>
                    <a:cubicBezTo>
                      <a:pt x="7" y="364"/>
                      <a:pt x="17" y="313"/>
                      <a:pt x="29" y="263"/>
                    </a:cubicBezTo>
                    <a:cubicBezTo>
                      <a:pt x="38" y="221"/>
                      <a:pt x="49" y="179"/>
                      <a:pt x="51" y="136"/>
                    </a:cubicBezTo>
                    <a:cubicBezTo>
                      <a:pt x="54" y="90"/>
                      <a:pt x="45" y="43"/>
                      <a:pt x="27" y="1"/>
                    </a:cubicBezTo>
                    <a:cubicBezTo>
                      <a:pt x="26" y="0"/>
                      <a:pt x="24" y="0"/>
                      <a:pt x="25" y="2"/>
                    </a:cubicBezTo>
                    <a:cubicBezTo>
                      <a:pt x="42" y="51"/>
                      <a:pt x="51" y="100"/>
                      <a:pt x="46" y="153"/>
                    </a:cubicBezTo>
                    <a:cubicBezTo>
                      <a:pt x="42" y="200"/>
                      <a:pt x="28" y="247"/>
                      <a:pt x="18" y="293"/>
                    </a:cubicBezTo>
                    <a:cubicBezTo>
                      <a:pt x="0" y="382"/>
                      <a:pt x="3" y="480"/>
                      <a:pt x="58" y="556"/>
                    </a:cubicBezTo>
                    <a:cubicBezTo>
                      <a:pt x="58" y="557"/>
                      <a:pt x="60" y="556"/>
                      <a:pt x="59" y="555"/>
                    </a:cubicBezTo>
                    <a:close/>
                  </a:path>
                </a:pathLst>
              </a:custGeom>
              <a:solidFill>
                <a:srgbClr val="90C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17" name="Freeform 108"/>
              <p:cNvSpPr/>
              <p:nvPr/>
            </p:nvSpPr>
            <p:spPr bwMode="auto">
              <a:xfrm>
                <a:off x="1839" y="1925"/>
                <a:ext cx="60" cy="93"/>
              </a:xfrm>
              <a:custGeom>
                <a:avLst/>
                <a:gdLst>
                  <a:gd name="T0" fmla="*/ 39 w 68"/>
                  <a:gd name="T1" fmla="*/ 104 h 104"/>
                  <a:gd name="T2" fmla="*/ 4 w 68"/>
                  <a:gd name="T3" fmla="*/ 57 h 104"/>
                  <a:gd name="T4" fmla="*/ 39 w 68"/>
                  <a:gd name="T5" fmla="*/ 104 h 104"/>
                </a:gdLst>
                <a:ahLst/>
                <a:cxnLst>
                  <a:cxn ang="0">
                    <a:pos x="T0" y="T1"/>
                  </a:cxn>
                  <a:cxn ang="0">
                    <a:pos x="T2" y="T3"/>
                  </a:cxn>
                  <a:cxn ang="0">
                    <a:pos x="T4" y="T5"/>
                  </a:cxn>
                </a:cxnLst>
                <a:rect l="0" t="0" r="r" b="b"/>
                <a:pathLst>
                  <a:path w="68" h="104">
                    <a:moveTo>
                      <a:pt x="39" y="104"/>
                    </a:moveTo>
                    <a:cubicBezTo>
                      <a:pt x="29" y="95"/>
                      <a:pt x="6" y="93"/>
                      <a:pt x="4" y="57"/>
                    </a:cubicBezTo>
                    <a:cubicBezTo>
                      <a:pt x="0" y="0"/>
                      <a:pt x="68" y="56"/>
                      <a:pt x="39" y="104"/>
                    </a:cubicBezTo>
                  </a:path>
                </a:pathLst>
              </a:custGeom>
              <a:solidFill>
                <a:srgbClr val="90C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18" name="Freeform 109"/>
              <p:cNvSpPr/>
              <p:nvPr/>
            </p:nvSpPr>
            <p:spPr bwMode="auto">
              <a:xfrm>
                <a:off x="1787" y="2015"/>
                <a:ext cx="94" cy="50"/>
              </a:xfrm>
              <a:custGeom>
                <a:avLst/>
                <a:gdLst>
                  <a:gd name="T0" fmla="*/ 105 w 105"/>
                  <a:gd name="T1" fmla="*/ 22 h 56"/>
                  <a:gd name="T2" fmla="*/ 51 w 105"/>
                  <a:gd name="T3" fmla="*/ 6 h 56"/>
                  <a:gd name="T4" fmla="*/ 105 w 105"/>
                  <a:gd name="T5" fmla="*/ 22 h 56"/>
                </a:gdLst>
                <a:ahLst/>
                <a:cxnLst>
                  <a:cxn ang="0">
                    <a:pos x="T0" y="T1"/>
                  </a:cxn>
                  <a:cxn ang="0">
                    <a:pos x="T2" y="T3"/>
                  </a:cxn>
                  <a:cxn ang="0">
                    <a:pos x="T4" y="T5"/>
                  </a:cxn>
                </a:cxnLst>
                <a:rect l="0" t="0" r="r" b="b"/>
                <a:pathLst>
                  <a:path w="105" h="56">
                    <a:moveTo>
                      <a:pt x="105" y="22"/>
                    </a:moveTo>
                    <a:cubicBezTo>
                      <a:pt x="95" y="15"/>
                      <a:pt x="76" y="0"/>
                      <a:pt x="51" y="6"/>
                    </a:cubicBezTo>
                    <a:cubicBezTo>
                      <a:pt x="0" y="18"/>
                      <a:pt x="78" y="56"/>
                      <a:pt x="105" y="22"/>
                    </a:cubicBezTo>
                  </a:path>
                </a:pathLst>
              </a:custGeom>
              <a:solidFill>
                <a:srgbClr val="90C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19" name="Freeform 110"/>
              <p:cNvSpPr/>
              <p:nvPr/>
            </p:nvSpPr>
            <p:spPr bwMode="auto">
              <a:xfrm>
                <a:off x="1876" y="1971"/>
                <a:ext cx="73" cy="65"/>
              </a:xfrm>
              <a:custGeom>
                <a:avLst/>
                <a:gdLst>
                  <a:gd name="T0" fmla="*/ 5 w 82"/>
                  <a:gd name="T1" fmla="*/ 72 h 72"/>
                  <a:gd name="T2" fmla="*/ 54 w 82"/>
                  <a:gd name="T3" fmla="*/ 45 h 72"/>
                  <a:gd name="T4" fmla="*/ 5 w 82"/>
                  <a:gd name="T5" fmla="*/ 72 h 72"/>
                </a:gdLst>
                <a:ahLst/>
                <a:cxnLst>
                  <a:cxn ang="0">
                    <a:pos x="T0" y="T1"/>
                  </a:cxn>
                  <a:cxn ang="0">
                    <a:pos x="T2" y="T3"/>
                  </a:cxn>
                  <a:cxn ang="0">
                    <a:pos x="T4" y="T5"/>
                  </a:cxn>
                </a:cxnLst>
                <a:rect l="0" t="0" r="r" b="b"/>
                <a:pathLst>
                  <a:path w="82" h="72">
                    <a:moveTo>
                      <a:pt x="5" y="72"/>
                    </a:moveTo>
                    <a:cubicBezTo>
                      <a:pt x="16" y="70"/>
                      <a:pt x="41" y="67"/>
                      <a:pt x="54" y="45"/>
                    </a:cubicBezTo>
                    <a:cubicBezTo>
                      <a:pt x="82" y="0"/>
                      <a:pt x="0" y="28"/>
                      <a:pt x="5" y="72"/>
                    </a:cubicBezTo>
                  </a:path>
                </a:pathLst>
              </a:custGeom>
              <a:solidFill>
                <a:srgbClr val="90C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20" name="Freeform 111"/>
              <p:cNvSpPr/>
              <p:nvPr/>
            </p:nvSpPr>
            <p:spPr bwMode="auto">
              <a:xfrm>
                <a:off x="1799" y="2110"/>
                <a:ext cx="92" cy="49"/>
              </a:xfrm>
              <a:custGeom>
                <a:avLst/>
                <a:gdLst>
                  <a:gd name="T0" fmla="*/ 104 w 104"/>
                  <a:gd name="T1" fmla="*/ 25 h 56"/>
                  <a:gd name="T2" fmla="*/ 53 w 104"/>
                  <a:gd name="T3" fmla="*/ 3 h 56"/>
                  <a:gd name="T4" fmla="*/ 104 w 104"/>
                  <a:gd name="T5" fmla="*/ 25 h 56"/>
                </a:gdLst>
                <a:ahLst/>
                <a:cxnLst>
                  <a:cxn ang="0">
                    <a:pos x="T0" y="T1"/>
                  </a:cxn>
                  <a:cxn ang="0">
                    <a:pos x="T2" y="T3"/>
                  </a:cxn>
                  <a:cxn ang="0">
                    <a:pos x="T4" y="T5"/>
                  </a:cxn>
                </a:cxnLst>
                <a:rect l="0" t="0" r="r" b="b"/>
                <a:pathLst>
                  <a:path w="104" h="56">
                    <a:moveTo>
                      <a:pt x="104" y="25"/>
                    </a:moveTo>
                    <a:cubicBezTo>
                      <a:pt x="96" y="17"/>
                      <a:pt x="78" y="0"/>
                      <a:pt x="53" y="3"/>
                    </a:cubicBezTo>
                    <a:cubicBezTo>
                      <a:pt x="0" y="10"/>
                      <a:pt x="74" y="56"/>
                      <a:pt x="104" y="25"/>
                    </a:cubicBezTo>
                  </a:path>
                </a:pathLst>
              </a:custGeom>
              <a:solidFill>
                <a:srgbClr val="90C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21" name="Freeform 112"/>
              <p:cNvSpPr/>
              <p:nvPr/>
            </p:nvSpPr>
            <p:spPr bwMode="auto">
              <a:xfrm>
                <a:off x="1891" y="2077"/>
                <a:ext cx="76" cy="56"/>
              </a:xfrm>
              <a:custGeom>
                <a:avLst/>
                <a:gdLst>
                  <a:gd name="T0" fmla="*/ 1 w 85"/>
                  <a:gd name="T1" fmla="*/ 63 h 63"/>
                  <a:gd name="T2" fmla="*/ 52 w 85"/>
                  <a:gd name="T3" fmla="*/ 41 h 63"/>
                  <a:gd name="T4" fmla="*/ 1 w 85"/>
                  <a:gd name="T5" fmla="*/ 63 h 63"/>
                </a:gdLst>
                <a:ahLst/>
                <a:cxnLst>
                  <a:cxn ang="0">
                    <a:pos x="T0" y="T1"/>
                  </a:cxn>
                  <a:cxn ang="0">
                    <a:pos x="T2" y="T3"/>
                  </a:cxn>
                  <a:cxn ang="0">
                    <a:pos x="T4" y="T5"/>
                  </a:cxn>
                </a:cxnLst>
                <a:rect l="0" t="0" r="r" b="b"/>
                <a:pathLst>
                  <a:path w="85" h="62">
                    <a:moveTo>
                      <a:pt x="1" y="63"/>
                    </a:moveTo>
                    <a:cubicBezTo>
                      <a:pt x="12" y="62"/>
                      <a:pt x="37" y="62"/>
                      <a:pt x="52" y="41"/>
                    </a:cubicBezTo>
                    <a:cubicBezTo>
                      <a:pt x="85" y="0"/>
                      <a:pt x="0" y="19"/>
                      <a:pt x="1" y="63"/>
                    </a:cubicBezTo>
                  </a:path>
                </a:pathLst>
              </a:custGeom>
              <a:solidFill>
                <a:srgbClr val="90C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22" name="Freeform 113"/>
              <p:cNvSpPr/>
              <p:nvPr/>
            </p:nvSpPr>
            <p:spPr bwMode="auto">
              <a:xfrm>
                <a:off x="1786" y="2202"/>
                <a:ext cx="90" cy="49"/>
              </a:xfrm>
              <a:custGeom>
                <a:avLst/>
                <a:gdLst>
                  <a:gd name="T0" fmla="*/ 101 w 101"/>
                  <a:gd name="T1" fmla="*/ 28 h 55"/>
                  <a:gd name="T2" fmla="*/ 52 w 101"/>
                  <a:gd name="T3" fmla="*/ 0 h 55"/>
                  <a:gd name="T4" fmla="*/ 101 w 101"/>
                  <a:gd name="T5" fmla="*/ 28 h 55"/>
                </a:gdLst>
                <a:ahLst/>
                <a:cxnLst>
                  <a:cxn ang="0">
                    <a:pos x="T0" y="T1"/>
                  </a:cxn>
                  <a:cxn ang="0">
                    <a:pos x="T2" y="T3"/>
                  </a:cxn>
                  <a:cxn ang="0">
                    <a:pos x="T4" y="T5"/>
                  </a:cxn>
                </a:cxnLst>
                <a:rect l="0" t="0" r="r" b="b"/>
                <a:pathLst>
                  <a:path w="100" h="55">
                    <a:moveTo>
                      <a:pt x="101" y="28"/>
                    </a:moveTo>
                    <a:cubicBezTo>
                      <a:pt x="94" y="19"/>
                      <a:pt x="78" y="0"/>
                      <a:pt x="52" y="0"/>
                    </a:cubicBezTo>
                    <a:cubicBezTo>
                      <a:pt x="0" y="1"/>
                      <a:pt x="67" y="55"/>
                      <a:pt x="101" y="28"/>
                    </a:cubicBezTo>
                  </a:path>
                </a:pathLst>
              </a:custGeom>
              <a:solidFill>
                <a:srgbClr val="90C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23" name="Freeform 114"/>
              <p:cNvSpPr/>
              <p:nvPr/>
            </p:nvSpPr>
            <p:spPr bwMode="auto">
              <a:xfrm>
                <a:off x="1876" y="2181"/>
                <a:ext cx="81" cy="50"/>
              </a:xfrm>
              <a:custGeom>
                <a:avLst/>
                <a:gdLst>
                  <a:gd name="T0" fmla="*/ 0 w 91"/>
                  <a:gd name="T1" fmla="*/ 53 h 56"/>
                  <a:gd name="T2" fmla="*/ 54 w 91"/>
                  <a:gd name="T3" fmla="*/ 38 h 56"/>
                  <a:gd name="T4" fmla="*/ 0 w 91"/>
                  <a:gd name="T5" fmla="*/ 53 h 56"/>
                </a:gdLst>
                <a:ahLst/>
                <a:cxnLst>
                  <a:cxn ang="0">
                    <a:pos x="T0" y="T1"/>
                  </a:cxn>
                  <a:cxn ang="0">
                    <a:pos x="T2" y="T3"/>
                  </a:cxn>
                  <a:cxn ang="0">
                    <a:pos x="T4" y="T5"/>
                  </a:cxn>
                </a:cxnLst>
                <a:rect l="0" t="0" r="r" b="b"/>
                <a:pathLst>
                  <a:path w="91" h="56">
                    <a:moveTo>
                      <a:pt x="0" y="53"/>
                    </a:moveTo>
                    <a:cubicBezTo>
                      <a:pt x="12" y="54"/>
                      <a:pt x="36" y="56"/>
                      <a:pt x="54" y="38"/>
                    </a:cubicBezTo>
                    <a:cubicBezTo>
                      <a:pt x="91" y="0"/>
                      <a:pt x="5" y="10"/>
                      <a:pt x="0" y="53"/>
                    </a:cubicBezTo>
                  </a:path>
                </a:pathLst>
              </a:custGeom>
              <a:solidFill>
                <a:srgbClr val="90C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24" name="Freeform 115"/>
              <p:cNvSpPr/>
              <p:nvPr/>
            </p:nvSpPr>
            <p:spPr bwMode="auto">
              <a:xfrm>
                <a:off x="1766" y="2306"/>
                <a:ext cx="91" cy="50"/>
              </a:xfrm>
              <a:custGeom>
                <a:avLst/>
                <a:gdLst>
                  <a:gd name="T0" fmla="*/ 102 w 102"/>
                  <a:gd name="T1" fmla="*/ 28 h 56"/>
                  <a:gd name="T2" fmla="*/ 53 w 102"/>
                  <a:gd name="T3" fmla="*/ 1 h 56"/>
                  <a:gd name="T4" fmla="*/ 102 w 102"/>
                  <a:gd name="T5" fmla="*/ 28 h 56"/>
                </a:gdLst>
                <a:ahLst/>
                <a:cxnLst>
                  <a:cxn ang="0">
                    <a:pos x="T0" y="T1"/>
                  </a:cxn>
                  <a:cxn ang="0">
                    <a:pos x="T2" y="T3"/>
                  </a:cxn>
                  <a:cxn ang="0">
                    <a:pos x="T4" y="T5"/>
                  </a:cxn>
                </a:cxnLst>
                <a:rect l="0" t="0" r="r" b="b"/>
                <a:pathLst>
                  <a:path w="102" h="56">
                    <a:moveTo>
                      <a:pt x="102" y="28"/>
                    </a:moveTo>
                    <a:cubicBezTo>
                      <a:pt x="94" y="20"/>
                      <a:pt x="79" y="0"/>
                      <a:pt x="53" y="1"/>
                    </a:cubicBezTo>
                    <a:cubicBezTo>
                      <a:pt x="0" y="1"/>
                      <a:pt x="68" y="56"/>
                      <a:pt x="102" y="28"/>
                    </a:cubicBezTo>
                  </a:path>
                </a:pathLst>
              </a:custGeom>
              <a:solidFill>
                <a:srgbClr val="90C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25" name="Freeform 116"/>
              <p:cNvSpPr/>
              <p:nvPr/>
            </p:nvSpPr>
            <p:spPr bwMode="auto">
              <a:xfrm>
                <a:off x="1857" y="2286"/>
                <a:ext cx="81" cy="50"/>
              </a:xfrm>
              <a:custGeom>
                <a:avLst/>
                <a:gdLst>
                  <a:gd name="T0" fmla="*/ 0 w 91"/>
                  <a:gd name="T1" fmla="*/ 52 h 56"/>
                  <a:gd name="T2" fmla="*/ 54 w 91"/>
                  <a:gd name="T3" fmla="*/ 37 h 56"/>
                  <a:gd name="T4" fmla="*/ 0 w 91"/>
                  <a:gd name="T5" fmla="*/ 52 h 56"/>
                </a:gdLst>
                <a:ahLst/>
                <a:cxnLst>
                  <a:cxn ang="0">
                    <a:pos x="T0" y="T1"/>
                  </a:cxn>
                  <a:cxn ang="0">
                    <a:pos x="T2" y="T3"/>
                  </a:cxn>
                  <a:cxn ang="0">
                    <a:pos x="T4" y="T5"/>
                  </a:cxn>
                </a:cxnLst>
                <a:rect l="0" t="0" r="r" b="b"/>
                <a:pathLst>
                  <a:path w="91" h="56">
                    <a:moveTo>
                      <a:pt x="0" y="52"/>
                    </a:moveTo>
                    <a:cubicBezTo>
                      <a:pt x="11" y="53"/>
                      <a:pt x="36" y="56"/>
                      <a:pt x="54" y="37"/>
                    </a:cubicBezTo>
                    <a:cubicBezTo>
                      <a:pt x="91" y="0"/>
                      <a:pt x="5" y="9"/>
                      <a:pt x="0" y="52"/>
                    </a:cubicBezTo>
                  </a:path>
                </a:pathLst>
              </a:custGeom>
              <a:solidFill>
                <a:srgbClr val="90C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26" name="Freeform 117"/>
              <p:cNvSpPr/>
              <p:nvPr/>
            </p:nvSpPr>
            <p:spPr bwMode="auto">
              <a:xfrm>
                <a:off x="1804" y="675"/>
                <a:ext cx="324" cy="535"/>
              </a:xfrm>
              <a:custGeom>
                <a:avLst/>
                <a:gdLst>
                  <a:gd name="T0" fmla="*/ 355 w 364"/>
                  <a:gd name="T1" fmla="*/ 1 h 600"/>
                  <a:gd name="T2" fmla="*/ 297 w 364"/>
                  <a:gd name="T3" fmla="*/ 186 h 600"/>
                  <a:gd name="T4" fmla="*/ 169 w 364"/>
                  <a:gd name="T5" fmla="*/ 326 h 600"/>
                  <a:gd name="T6" fmla="*/ 66 w 364"/>
                  <a:gd name="T7" fmla="*/ 438 h 600"/>
                  <a:gd name="T8" fmla="*/ 0 w 364"/>
                  <a:gd name="T9" fmla="*/ 597 h 600"/>
                  <a:gd name="T10" fmla="*/ 3 w 364"/>
                  <a:gd name="T11" fmla="*/ 598 h 600"/>
                  <a:gd name="T12" fmla="*/ 76 w 364"/>
                  <a:gd name="T13" fmla="*/ 433 h 600"/>
                  <a:gd name="T14" fmla="*/ 188 w 364"/>
                  <a:gd name="T15" fmla="*/ 315 h 600"/>
                  <a:gd name="T16" fmla="*/ 357 w 364"/>
                  <a:gd name="T17" fmla="*/ 1 h 600"/>
                  <a:gd name="T18" fmla="*/ 355 w 364"/>
                  <a:gd name="T19" fmla="*/ 1 h 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4" h="600">
                    <a:moveTo>
                      <a:pt x="355" y="1"/>
                    </a:moveTo>
                    <a:cubicBezTo>
                      <a:pt x="354" y="69"/>
                      <a:pt x="334" y="130"/>
                      <a:pt x="297" y="186"/>
                    </a:cubicBezTo>
                    <a:cubicBezTo>
                      <a:pt x="262" y="239"/>
                      <a:pt x="215" y="283"/>
                      <a:pt x="169" y="326"/>
                    </a:cubicBezTo>
                    <a:cubicBezTo>
                      <a:pt x="132" y="361"/>
                      <a:pt x="96" y="397"/>
                      <a:pt x="66" y="438"/>
                    </a:cubicBezTo>
                    <a:cubicBezTo>
                      <a:pt x="32" y="485"/>
                      <a:pt x="10" y="541"/>
                      <a:pt x="0" y="597"/>
                    </a:cubicBezTo>
                    <a:cubicBezTo>
                      <a:pt x="0" y="599"/>
                      <a:pt x="2" y="600"/>
                      <a:pt x="3" y="598"/>
                    </a:cubicBezTo>
                    <a:cubicBezTo>
                      <a:pt x="19" y="538"/>
                      <a:pt x="39" y="483"/>
                      <a:pt x="76" y="433"/>
                    </a:cubicBezTo>
                    <a:cubicBezTo>
                      <a:pt x="108" y="389"/>
                      <a:pt x="149" y="353"/>
                      <a:pt x="188" y="315"/>
                    </a:cubicBezTo>
                    <a:cubicBezTo>
                      <a:pt x="277" y="230"/>
                      <a:pt x="364" y="132"/>
                      <a:pt x="357" y="1"/>
                    </a:cubicBezTo>
                    <a:cubicBezTo>
                      <a:pt x="357" y="0"/>
                      <a:pt x="355" y="0"/>
                      <a:pt x="355" y="1"/>
                    </a:cubicBezTo>
                    <a:close/>
                  </a:path>
                </a:pathLst>
              </a:custGeom>
              <a:solidFill>
                <a:srgbClr val="31B78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27" name="Freeform 118"/>
              <p:cNvSpPr/>
              <p:nvPr/>
            </p:nvSpPr>
            <p:spPr bwMode="auto">
              <a:xfrm>
                <a:off x="1749" y="1197"/>
                <a:ext cx="84" cy="127"/>
              </a:xfrm>
              <a:custGeom>
                <a:avLst/>
                <a:gdLst>
                  <a:gd name="T0" fmla="*/ 66 w 94"/>
                  <a:gd name="T1" fmla="*/ 0 h 142"/>
                  <a:gd name="T2" fmla="*/ 71 w 94"/>
                  <a:gd name="T3" fmla="*/ 76 h 142"/>
                  <a:gd name="T4" fmla="*/ 66 w 94"/>
                  <a:gd name="T5" fmla="*/ 0 h 142"/>
                </a:gdLst>
                <a:ahLst/>
                <a:cxnLst>
                  <a:cxn ang="0">
                    <a:pos x="T0" y="T1"/>
                  </a:cxn>
                  <a:cxn ang="0">
                    <a:pos x="T2" y="T3"/>
                  </a:cxn>
                  <a:cxn ang="0">
                    <a:pos x="T4" y="T5"/>
                  </a:cxn>
                </a:cxnLst>
                <a:rect l="0" t="0" r="r" b="b"/>
                <a:pathLst>
                  <a:path w="94" h="142">
                    <a:moveTo>
                      <a:pt x="66" y="0"/>
                    </a:moveTo>
                    <a:cubicBezTo>
                      <a:pt x="71" y="17"/>
                      <a:pt x="94" y="36"/>
                      <a:pt x="71" y="76"/>
                    </a:cubicBezTo>
                    <a:cubicBezTo>
                      <a:pt x="34" y="142"/>
                      <a:pt x="0" y="32"/>
                      <a:pt x="66" y="0"/>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28" name="Freeform 119"/>
              <p:cNvSpPr/>
              <p:nvPr/>
            </p:nvSpPr>
            <p:spPr bwMode="auto">
              <a:xfrm>
                <a:off x="1812" y="1158"/>
                <a:ext cx="101" cy="87"/>
              </a:xfrm>
              <a:custGeom>
                <a:avLst/>
                <a:gdLst>
                  <a:gd name="T0" fmla="*/ 0 w 113"/>
                  <a:gd name="T1" fmla="*/ 18 h 98"/>
                  <a:gd name="T2" fmla="*/ 48 w 113"/>
                  <a:gd name="T3" fmla="*/ 74 h 98"/>
                  <a:gd name="T4" fmla="*/ 0 w 113"/>
                  <a:gd name="T5" fmla="*/ 18 h 98"/>
                </a:gdLst>
                <a:ahLst/>
                <a:cxnLst>
                  <a:cxn ang="0">
                    <a:pos x="T0" y="T1"/>
                  </a:cxn>
                  <a:cxn ang="0">
                    <a:pos x="T2" y="T3"/>
                  </a:cxn>
                  <a:cxn ang="0">
                    <a:pos x="T4" y="T5"/>
                  </a:cxn>
                </a:cxnLst>
                <a:rect l="0" t="0" r="r" b="b"/>
                <a:pathLst>
                  <a:path w="113" h="98">
                    <a:moveTo>
                      <a:pt x="0" y="18"/>
                    </a:moveTo>
                    <a:cubicBezTo>
                      <a:pt x="6" y="32"/>
                      <a:pt x="16" y="63"/>
                      <a:pt x="48" y="74"/>
                    </a:cubicBezTo>
                    <a:cubicBezTo>
                      <a:pt x="113" y="98"/>
                      <a:pt x="55" y="0"/>
                      <a:pt x="0" y="18"/>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29" name="Freeform 120"/>
              <p:cNvSpPr/>
              <p:nvPr/>
            </p:nvSpPr>
            <p:spPr bwMode="auto">
              <a:xfrm>
                <a:off x="1692" y="1155"/>
                <a:ext cx="121" cy="63"/>
              </a:xfrm>
              <a:custGeom>
                <a:avLst/>
                <a:gdLst>
                  <a:gd name="T0" fmla="*/ 136 w 136"/>
                  <a:gd name="T1" fmla="*/ 20 h 71"/>
                  <a:gd name="T2" fmla="*/ 63 w 136"/>
                  <a:gd name="T3" fmla="*/ 14 h 71"/>
                  <a:gd name="T4" fmla="*/ 136 w 136"/>
                  <a:gd name="T5" fmla="*/ 20 h 71"/>
                </a:gdLst>
                <a:ahLst/>
                <a:cxnLst>
                  <a:cxn ang="0">
                    <a:pos x="T0" y="T1"/>
                  </a:cxn>
                  <a:cxn ang="0">
                    <a:pos x="T2" y="T3"/>
                  </a:cxn>
                  <a:cxn ang="0">
                    <a:pos x="T4" y="T5"/>
                  </a:cxn>
                </a:cxnLst>
                <a:rect l="0" t="0" r="r" b="b"/>
                <a:pathLst>
                  <a:path w="136" h="71">
                    <a:moveTo>
                      <a:pt x="136" y="20"/>
                    </a:moveTo>
                    <a:cubicBezTo>
                      <a:pt x="122" y="15"/>
                      <a:pt x="93" y="0"/>
                      <a:pt x="63" y="14"/>
                    </a:cubicBezTo>
                    <a:cubicBezTo>
                      <a:pt x="0" y="43"/>
                      <a:pt x="110" y="71"/>
                      <a:pt x="136" y="20"/>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30" name="Freeform 121"/>
              <p:cNvSpPr/>
              <p:nvPr/>
            </p:nvSpPr>
            <p:spPr bwMode="auto">
              <a:xfrm>
                <a:off x="1839" y="1098"/>
                <a:ext cx="93" cy="90"/>
              </a:xfrm>
              <a:custGeom>
                <a:avLst/>
                <a:gdLst>
                  <a:gd name="T0" fmla="*/ 0 w 105"/>
                  <a:gd name="T1" fmla="*/ 14 h 102"/>
                  <a:gd name="T2" fmla="*/ 42 w 105"/>
                  <a:gd name="T3" fmla="*/ 73 h 102"/>
                  <a:gd name="T4" fmla="*/ 0 w 105"/>
                  <a:gd name="T5" fmla="*/ 14 h 102"/>
                </a:gdLst>
                <a:ahLst/>
                <a:cxnLst>
                  <a:cxn ang="0">
                    <a:pos x="T0" y="T1"/>
                  </a:cxn>
                  <a:cxn ang="0">
                    <a:pos x="T2" y="T3"/>
                  </a:cxn>
                  <a:cxn ang="0">
                    <a:pos x="T4" y="T5"/>
                  </a:cxn>
                </a:cxnLst>
                <a:rect l="0" t="0" r="r" b="b"/>
                <a:pathLst>
                  <a:path w="105" h="102">
                    <a:moveTo>
                      <a:pt x="0" y="14"/>
                    </a:moveTo>
                    <a:cubicBezTo>
                      <a:pt x="4" y="28"/>
                      <a:pt x="12" y="59"/>
                      <a:pt x="42" y="73"/>
                    </a:cubicBezTo>
                    <a:cubicBezTo>
                      <a:pt x="105" y="102"/>
                      <a:pt x="55" y="0"/>
                      <a:pt x="0" y="14"/>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31" name="Freeform 122"/>
              <p:cNvSpPr/>
              <p:nvPr/>
            </p:nvSpPr>
            <p:spPr bwMode="auto">
              <a:xfrm>
                <a:off x="1717" y="1087"/>
                <a:ext cx="122" cy="65"/>
              </a:xfrm>
              <a:custGeom>
                <a:avLst/>
                <a:gdLst>
                  <a:gd name="T0" fmla="*/ 137 w 137"/>
                  <a:gd name="T1" fmla="*/ 24 h 73"/>
                  <a:gd name="T2" fmla="*/ 65 w 137"/>
                  <a:gd name="T3" fmla="*/ 12 h 73"/>
                  <a:gd name="T4" fmla="*/ 137 w 137"/>
                  <a:gd name="T5" fmla="*/ 24 h 73"/>
                </a:gdLst>
                <a:ahLst/>
                <a:cxnLst>
                  <a:cxn ang="0">
                    <a:pos x="T0" y="T1"/>
                  </a:cxn>
                  <a:cxn ang="0">
                    <a:pos x="T2" y="T3"/>
                  </a:cxn>
                  <a:cxn ang="0">
                    <a:pos x="T4" y="T5"/>
                  </a:cxn>
                </a:cxnLst>
                <a:rect l="0" t="0" r="r" b="b"/>
                <a:pathLst>
                  <a:path w="137" h="73">
                    <a:moveTo>
                      <a:pt x="137" y="24"/>
                    </a:moveTo>
                    <a:cubicBezTo>
                      <a:pt x="124" y="17"/>
                      <a:pt x="97" y="0"/>
                      <a:pt x="65" y="12"/>
                    </a:cubicBezTo>
                    <a:cubicBezTo>
                      <a:pt x="0" y="36"/>
                      <a:pt x="108" y="73"/>
                      <a:pt x="137" y="24"/>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32" name="Freeform 123"/>
              <p:cNvSpPr/>
              <p:nvPr/>
            </p:nvSpPr>
            <p:spPr bwMode="auto">
              <a:xfrm>
                <a:off x="1870" y="1049"/>
                <a:ext cx="92" cy="91"/>
              </a:xfrm>
              <a:custGeom>
                <a:avLst/>
                <a:gdLst>
                  <a:gd name="T0" fmla="*/ 0 w 103"/>
                  <a:gd name="T1" fmla="*/ 13 h 103"/>
                  <a:gd name="T2" fmla="*/ 41 w 103"/>
                  <a:gd name="T3" fmla="*/ 73 h 103"/>
                  <a:gd name="T4" fmla="*/ 0 w 103"/>
                  <a:gd name="T5" fmla="*/ 13 h 103"/>
                </a:gdLst>
                <a:ahLst/>
                <a:cxnLst>
                  <a:cxn ang="0">
                    <a:pos x="T0" y="T1"/>
                  </a:cxn>
                  <a:cxn ang="0">
                    <a:pos x="T2" y="T3"/>
                  </a:cxn>
                  <a:cxn ang="0">
                    <a:pos x="T4" y="T5"/>
                  </a:cxn>
                </a:cxnLst>
                <a:rect l="0" t="0" r="r" b="b"/>
                <a:pathLst>
                  <a:path w="103" h="103">
                    <a:moveTo>
                      <a:pt x="0" y="13"/>
                    </a:moveTo>
                    <a:cubicBezTo>
                      <a:pt x="4" y="27"/>
                      <a:pt x="11" y="58"/>
                      <a:pt x="41" y="73"/>
                    </a:cubicBezTo>
                    <a:cubicBezTo>
                      <a:pt x="103" y="103"/>
                      <a:pt x="56" y="0"/>
                      <a:pt x="0" y="13"/>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33" name="Freeform 124"/>
              <p:cNvSpPr/>
              <p:nvPr/>
            </p:nvSpPr>
            <p:spPr bwMode="auto">
              <a:xfrm>
                <a:off x="1748" y="1036"/>
                <a:ext cx="122" cy="65"/>
              </a:xfrm>
              <a:custGeom>
                <a:avLst/>
                <a:gdLst>
                  <a:gd name="T0" fmla="*/ 137 w 137"/>
                  <a:gd name="T1" fmla="*/ 25 h 73"/>
                  <a:gd name="T2" fmla="*/ 65 w 137"/>
                  <a:gd name="T3" fmla="*/ 11 h 73"/>
                  <a:gd name="T4" fmla="*/ 137 w 137"/>
                  <a:gd name="T5" fmla="*/ 25 h 73"/>
                </a:gdLst>
                <a:ahLst/>
                <a:cxnLst>
                  <a:cxn ang="0">
                    <a:pos x="T0" y="T1"/>
                  </a:cxn>
                  <a:cxn ang="0">
                    <a:pos x="T2" y="T3"/>
                  </a:cxn>
                  <a:cxn ang="0">
                    <a:pos x="T4" y="T5"/>
                  </a:cxn>
                </a:cxnLst>
                <a:rect l="0" t="0" r="r" b="b"/>
                <a:pathLst>
                  <a:path w="137" h="73">
                    <a:moveTo>
                      <a:pt x="137" y="25"/>
                    </a:moveTo>
                    <a:cubicBezTo>
                      <a:pt x="124" y="18"/>
                      <a:pt x="97" y="0"/>
                      <a:pt x="65" y="11"/>
                    </a:cubicBezTo>
                    <a:cubicBezTo>
                      <a:pt x="0" y="34"/>
                      <a:pt x="107" y="73"/>
                      <a:pt x="137" y="25"/>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34" name="Freeform 125"/>
              <p:cNvSpPr/>
              <p:nvPr/>
            </p:nvSpPr>
            <p:spPr bwMode="auto">
              <a:xfrm>
                <a:off x="1914" y="1000"/>
                <a:ext cx="85" cy="95"/>
              </a:xfrm>
              <a:custGeom>
                <a:avLst/>
                <a:gdLst>
                  <a:gd name="T0" fmla="*/ 0 w 96"/>
                  <a:gd name="T1" fmla="*/ 8 h 106"/>
                  <a:gd name="T2" fmla="*/ 36 w 96"/>
                  <a:gd name="T3" fmla="*/ 71 h 106"/>
                  <a:gd name="T4" fmla="*/ 0 w 96"/>
                  <a:gd name="T5" fmla="*/ 8 h 106"/>
                </a:gdLst>
                <a:ahLst/>
                <a:cxnLst>
                  <a:cxn ang="0">
                    <a:pos x="T0" y="T1"/>
                  </a:cxn>
                  <a:cxn ang="0">
                    <a:pos x="T2" y="T3"/>
                  </a:cxn>
                  <a:cxn ang="0">
                    <a:pos x="T4" y="T5"/>
                  </a:cxn>
                </a:cxnLst>
                <a:rect l="0" t="0" r="r" b="b"/>
                <a:pathLst>
                  <a:path w="96" h="105">
                    <a:moveTo>
                      <a:pt x="0" y="8"/>
                    </a:moveTo>
                    <a:cubicBezTo>
                      <a:pt x="3" y="23"/>
                      <a:pt x="7" y="55"/>
                      <a:pt x="36" y="71"/>
                    </a:cubicBezTo>
                    <a:cubicBezTo>
                      <a:pt x="96" y="106"/>
                      <a:pt x="56" y="0"/>
                      <a:pt x="0" y="8"/>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35" name="Freeform 126"/>
              <p:cNvSpPr/>
              <p:nvPr/>
            </p:nvSpPr>
            <p:spPr bwMode="auto">
              <a:xfrm>
                <a:off x="1791" y="982"/>
                <a:ext cx="123" cy="65"/>
              </a:xfrm>
              <a:custGeom>
                <a:avLst/>
                <a:gdLst>
                  <a:gd name="T0" fmla="*/ 138 w 138"/>
                  <a:gd name="T1" fmla="*/ 27 h 73"/>
                  <a:gd name="T2" fmla="*/ 67 w 138"/>
                  <a:gd name="T3" fmla="*/ 9 h 73"/>
                  <a:gd name="T4" fmla="*/ 138 w 138"/>
                  <a:gd name="T5" fmla="*/ 27 h 73"/>
                </a:gdLst>
                <a:ahLst/>
                <a:cxnLst>
                  <a:cxn ang="0">
                    <a:pos x="T0" y="T1"/>
                  </a:cxn>
                  <a:cxn ang="0">
                    <a:pos x="T2" y="T3"/>
                  </a:cxn>
                  <a:cxn ang="0">
                    <a:pos x="T4" y="T5"/>
                  </a:cxn>
                </a:cxnLst>
                <a:rect l="0" t="0" r="r" b="b"/>
                <a:pathLst>
                  <a:path w="138" h="73">
                    <a:moveTo>
                      <a:pt x="138" y="27"/>
                    </a:moveTo>
                    <a:cubicBezTo>
                      <a:pt x="126" y="19"/>
                      <a:pt x="100" y="0"/>
                      <a:pt x="67" y="9"/>
                    </a:cubicBezTo>
                    <a:cubicBezTo>
                      <a:pt x="0" y="27"/>
                      <a:pt x="104" y="73"/>
                      <a:pt x="138" y="27"/>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36" name="Freeform 127"/>
              <p:cNvSpPr/>
              <p:nvPr/>
            </p:nvSpPr>
            <p:spPr bwMode="auto">
              <a:xfrm>
                <a:off x="1956" y="961"/>
                <a:ext cx="81" cy="96"/>
              </a:xfrm>
              <a:custGeom>
                <a:avLst/>
                <a:gdLst>
                  <a:gd name="T0" fmla="*/ 0 w 92"/>
                  <a:gd name="T1" fmla="*/ 6 h 108"/>
                  <a:gd name="T2" fmla="*/ 33 w 92"/>
                  <a:gd name="T3" fmla="*/ 71 h 108"/>
                  <a:gd name="T4" fmla="*/ 0 w 92"/>
                  <a:gd name="T5" fmla="*/ 6 h 108"/>
                </a:gdLst>
                <a:ahLst/>
                <a:cxnLst>
                  <a:cxn ang="0">
                    <a:pos x="T0" y="T1"/>
                  </a:cxn>
                  <a:cxn ang="0">
                    <a:pos x="T2" y="T3"/>
                  </a:cxn>
                  <a:cxn ang="0">
                    <a:pos x="T4" y="T5"/>
                  </a:cxn>
                </a:cxnLst>
                <a:rect l="0" t="0" r="r" b="b"/>
                <a:pathLst>
                  <a:path w="92" h="108">
                    <a:moveTo>
                      <a:pt x="0" y="6"/>
                    </a:moveTo>
                    <a:cubicBezTo>
                      <a:pt x="2" y="20"/>
                      <a:pt x="5" y="53"/>
                      <a:pt x="33" y="71"/>
                    </a:cubicBezTo>
                    <a:cubicBezTo>
                      <a:pt x="92" y="108"/>
                      <a:pt x="57" y="0"/>
                      <a:pt x="0" y="6"/>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37" name="Freeform 128"/>
              <p:cNvSpPr/>
              <p:nvPr/>
            </p:nvSpPr>
            <p:spPr bwMode="auto">
              <a:xfrm>
                <a:off x="1834" y="939"/>
                <a:ext cx="122" cy="65"/>
              </a:xfrm>
              <a:custGeom>
                <a:avLst/>
                <a:gdLst>
                  <a:gd name="T0" fmla="*/ 137 w 137"/>
                  <a:gd name="T1" fmla="*/ 29 h 73"/>
                  <a:gd name="T2" fmla="*/ 68 w 137"/>
                  <a:gd name="T3" fmla="*/ 7 h 73"/>
                  <a:gd name="T4" fmla="*/ 137 w 137"/>
                  <a:gd name="T5" fmla="*/ 29 h 73"/>
                </a:gdLst>
                <a:ahLst/>
                <a:cxnLst>
                  <a:cxn ang="0">
                    <a:pos x="T0" y="T1"/>
                  </a:cxn>
                  <a:cxn ang="0">
                    <a:pos x="T2" y="T3"/>
                  </a:cxn>
                  <a:cxn ang="0">
                    <a:pos x="T4" y="T5"/>
                  </a:cxn>
                </a:cxnLst>
                <a:rect l="0" t="0" r="r" b="b"/>
                <a:pathLst>
                  <a:path w="137" h="73">
                    <a:moveTo>
                      <a:pt x="137" y="29"/>
                    </a:moveTo>
                    <a:cubicBezTo>
                      <a:pt x="125" y="21"/>
                      <a:pt x="101" y="0"/>
                      <a:pt x="68" y="7"/>
                    </a:cubicBezTo>
                    <a:cubicBezTo>
                      <a:pt x="0" y="22"/>
                      <a:pt x="101" y="73"/>
                      <a:pt x="137" y="29"/>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38" name="Freeform 129"/>
              <p:cNvSpPr/>
              <p:nvPr/>
            </p:nvSpPr>
            <p:spPr bwMode="auto">
              <a:xfrm>
                <a:off x="2007" y="915"/>
                <a:ext cx="81" cy="96"/>
              </a:xfrm>
              <a:custGeom>
                <a:avLst/>
                <a:gdLst>
                  <a:gd name="T0" fmla="*/ 0 w 91"/>
                  <a:gd name="T1" fmla="*/ 6 h 108"/>
                  <a:gd name="T2" fmla="*/ 33 w 91"/>
                  <a:gd name="T3" fmla="*/ 71 h 108"/>
                  <a:gd name="T4" fmla="*/ 0 w 91"/>
                  <a:gd name="T5" fmla="*/ 6 h 108"/>
                </a:gdLst>
                <a:ahLst/>
                <a:cxnLst>
                  <a:cxn ang="0">
                    <a:pos x="T0" y="T1"/>
                  </a:cxn>
                  <a:cxn ang="0">
                    <a:pos x="T2" y="T3"/>
                  </a:cxn>
                  <a:cxn ang="0">
                    <a:pos x="T4" y="T5"/>
                  </a:cxn>
                </a:cxnLst>
                <a:rect l="0" t="0" r="r" b="b"/>
                <a:pathLst>
                  <a:path w="91" h="108">
                    <a:moveTo>
                      <a:pt x="0" y="6"/>
                    </a:moveTo>
                    <a:cubicBezTo>
                      <a:pt x="2" y="20"/>
                      <a:pt x="5" y="53"/>
                      <a:pt x="33" y="71"/>
                    </a:cubicBezTo>
                    <a:cubicBezTo>
                      <a:pt x="91" y="108"/>
                      <a:pt x="56" y="0"/>
                      <a:pt x="0" y="6"/>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39" name="Freeform 130"/>
              <p:cNvSpPr/>
              <p:nvPr/>
            </p:nvSpPr>
            <p:spPr bwMode="auto">
              <a:xfrm>
                <a:off x="1885" y="893"/>
                <a:ext cx="122" cy="65"/>
              </a:xfrm>
              <a:custGeom>
                <a:avLst/>
                <a:gdLst>
                  <a:gd name="T0" fmla="*/ 137 w 137"/>
                  <a:gd name="T1" fmla="*/ 29 h 73"/>
                  <a:gd name="T2" fmla="*/ 68 w 137"/>
                  <a:gd name="T3" fmla="*/ 7 h 73"/>
                  <a:gd name="T4" fmla="*/ 137 w 137"/>
                  <a:gd name="T5" fmla="*/ 29 h 73"/>
                </a:gdLst>
                <a:ahLst/>
                <a:cxnLst>
                  <a:cxn ang="0">
                    <a:pos x="T0" y="T1"/>
                  </a:cxn>
                  <a:cxn ang="0">
                    <a:pos x="T2" y="T3"/>
                  </a:cxn>
                  <a:cxn ang="0">
                    <a:pos x="T4" y="T5"/>
                  </a:cxn>
                </a:cxnLst>
                <a:rect l="0" t="0" r="r" b="b"/>
                <a:pathLst>
                  <a:path w="137" h="73">
                    <a:moveTo>
                      <a:pt x="137" y="29"/>
                    </a:moveTo>
                    <a:cubicBezTo>
                      <a:pt x="125" y="20"/>
                      <a:pt x="101" y="0"/>
                      <a:pt x="68" y="7"/>
                    </a:cubicBezTo>
                    <a:cubicBezTo>
                      <a:pt x="0" y="22"/>
                      <a:pt x="101" y="73"/>
                      <a:pt x="137" y="29"/>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40" name="Freeform 131"/>
              <p:cNvSpPr/>
              <p:nvPr/>
            </p:nvSpPr>
            <p:spPr bwMode="auto">
              <a:xfrm>
                <a:off x="2053" y="861"/>
                <a:ext cx="81" cy="97"/>
              </a:xfrm>
              <a:custGeom>
                <a:avLst/>
                <a:gdLst>
                  <a:gd name="T0" fmla="*/ 0 w 91"/>
                  <a:gd name="T1" fmla="*/ 5 h 108"/>
                  <a:gd name="T2" fmla="*/ 33 w 91"/>
                  <a:gd name="T3" fmla="*/ 71 h 108"/>
                  <a:gd name="T4" fmla="*/ 0 w 91"/>
                  <a:gd name="T5" fmla="*/ 5 h 108"/>
                </a:gdLst>
                <a:ahLst/>
                <a:cxnLst>
                  <a:cxn ang="0">
                    <a:pos x="T0" y="T1"/>
                  </a:cxn>
                  <a:cxn ang="0">
                    <a:pos x="T2" y="T3"/>
                  </a:cxn>
                  <a:cxn ang="0">
                    <a:pos x="T4" y="T5"/>
                  </a:cxn>
                </a:cxnLst>
                <a:rect l="0" t="0" r="r" b="b"/>
                <a:pathLst>
                  <a:path w="91" h="108">
                    <a:moveTo>
                      <a:pt x="0" y="5"/>
                    </a:moveTo>
                    <a:cubicBezTo>
                      <a:pt x="2" y="20"/>
                      <a:pt x="5" y="52"/>
                      <a:pt x="33" y="71"/>
                    </a:cubicBezTo>
                    <a:cubicBezTo>
                      <a:pt x="91" y="108"/>
                      <a:pt x="56" y="0"/>
                      <a:pt x="0" y="5"/>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41" name="Freeform 132"/>
              <p:cNvSpPr/>
              <p:nvPr/>
            </p:nvSpPr>
            <p:spPr bwMode="auto">
              <a:xfrm>
                <a:off x="1931" y="838"/>
                <a:ext cx="122" cy="66"/>
              </a:xfrm>
              <a:custGeom>
                <a:avLst/>
                <a:gdLst>
                  <a:gd name="T0" fmla="*/ 137 w 137"/>
                  <a:gd name="T1" fmla="*/ 30 h 74"/>
                  <a:gd name="T2" fmla="*/ 68 w 137"/>
                  <a:gd name="T3" fmla="*/ 8 h 74"/>
                  <a:gd name="T4" fmla="*/ 137 w 137"/>
                  <a:gd name="T5" fmla="*/ 30 h 74"/>
                </a:gdLst>
                <a:ahLst/>
                <a:cxnLst>
                  <a:cxn ang="0">
                    <a:pos x="T0" y="T1"/>
                  </a:cxn>
                  <a:cxn ang="0">
                    <a:pos x="T2" y="T3"/>
                  </a:cxn>
                  <a:cxn ang="0">
                    <a:pos x="T4" y="T5"/>
                  </a:cxn>
                </a:cxnLst>
                <a:rect l="0" t="0" r="r" b="b"/>
                <a:pathLst>
                  <a:path w="137" h="74">
                    <a:moveTo>
                      <a:pt x="137" y="30"/>
                    </a:moveTo>
                    <a:cubicBezTo>
                      <a:pt x="125" y="21"/>
                      <a:pt x="101" y="0"/>
                      <a:pt x="68" y="8"/>
                    </a:cubicBezTo>
                    <a:cubicBezTo>
                      <a:pt x="0" y="22"/>
                      <a:pt x="101" y="74"/>
                      <a:pt x="137" y="30"/>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42" name="Freeform 133"/>
              <p:cNvSpPr/>
              <p:nvPr/>
            </p:nvSpPr>
            <p:spPr bwMode="auto">
              <a:xfrm>
                <a:off x="3595" y="2228"/>
                <a:ext cx="352" cy="513"/>
              </a:xfrm>
              <a:custGeom>
                <a:avLst/>
                <a:gdLst>
                  <a:gd name="T0" fmla="*/ 2 w 395"/>
                  <a:gd name="T1" fmla="*/ 575 h 576"/>
                  <a:gd name="T2" fmla="*/ 77 w 395"/>
                  <a:gd name="T3" fmla="*/ 388 h 576"/>
                  <a:gd name="T4" fmla="*/ 208 w 395"/>
                  <a:gd name="T5" fmla="*/ 263 h 576"/>
                  <a:gd name="T6" fmla="*/ 320 w 395"/>
                  <a:gd name="T7" fmla="*/ 156 h 576"/>
                  <a:gd name="T8" fmla="*/ 395 w 395"/>
                  <a:gd name="T9" fmla="*/ 3 h 576"/>
                  <a:gd name="T10" fmla="*/ 392 w 395"/>
                  <a:gd name="T11" fmla="*/ 2 h 576"/>
                  <a:gd name="T12" fmla="*/ 307 w 395"/>
                  <a:gd name="T13" fmla="*/ 164 h 576"/>
                  <a:gd name="T14" fmla="*/ 188 w 395"/>
                  <a:gd name="T15" fmla="*/ 273 h 576"/>
                  <a:gd name="T16" fmla="*/ 0 w 395"/>
                  <a:gd name="T17" fmla="*/ 575 h 576"/>
                  <a:gd name="T18" fmla="*/ 2 w 395"/>
                  <a:gd name="T19" fmla="*/ 575 h 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95" h="576">
                    <a:moveTo>
                      <a:pt x="2" y="575"/>
                    </a:moveTo>
                    <a:cubicBezTo>
                      <a:pt x="8" y="505"/>
                      <a:pt x="33" y="443"/>
                      <a:pt x="77" y="388"/>
                    </a:cubicBezTo>
                    <a:cubicBezTo>
                      <a:pt x="114" y="340"/>
                      <a:pt x="161" y="301"/>
                      <a:pt x="208" y="263"/>
                    </a:cubicBezTo>
                    <a:cubicBezTo>
                      <a:pt x="247" y="230"/>
                      <a:pt x="287" y="196"/>
                      <a:pt x="320" y="156"/>
                    </a:cubicBezTo>
                    <a:cubicBezTo>
                      <a:pt x="356" y="112"/>
                      <a:pt x="382" y="58"/>
                      <a:pt x="395" y="3"/>
                    </a:cubicBezTo>
                    <a:cubicBezTo>
                      <a:pt x="395" y="1"/>
                      <a:pt x="393" y="0"/>
                      <a:pt x="392" y="2"/>
                    </a:cubicBezTo>
                    <a:cubicBezTo>
                      <a:pt x="372" y="61"/>
                      <a:pt x="348" y="116"/>
                      <a:pt x="307" y="164"/>
                    </a:cubicBezTo>
                    <a:cubicBezTo>
                      <a:pt x="272" y="205"/>
                      <a:pt x="229" y="238"/>
                      <a:pt x="188" y="273"/>
                    </a:cubicBezTo>
                    <a:cubicBezTo>
                      <a:pt x="94" y="352"/>
                      <a:pt x="2" y="444"/>
                      <a:pt x="0" y="575"/>
                    </a:cubicBezTo>
                    <a:cubicBezTo>
                      <a:pt x="0" y="576"/>
                      <a:pt x="2" y="576"/>
                      <a:pt x="2" y="575"/>
                    </a:cubicBezTo>
                    <a:close/>
                  </a:path>
                </a:pathLst>
              </a:custGeom>
              <a:solidFill>
                <a:srgbClr val="31B78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43" name="Freeform 134"/>
              <p:cNvSpPr/>
              <p:nvPr/>
            </p:nvSpPr>
            <p:spPr bwMode="auto">
              <a:xfrm>
                <a:off x="3920" y="2116"/>
                <a:ext cx="83" cy="124"/>
              </a:xfrm>
              <a:custGeom>
                <a:avLst/>
                <a:gdLst>
                  <a:gd name="T0" fmla="*/ 25 w 93"/>
                  <a:gd name="T1" fmla="*/ 140 h 140"/>
                  <a:gd name="T2" fmla="*/ 25 w 93"/>
                  <a:gd name="T3" fmla="*/ 63 h 140"/>
                  <a:gd name="T4" fmla="*/ 25 w 93"/>
                  <a:gd name="T5" fmla="*/ 140 h 140"/>
                </a:gdLst>
                <a:ahLst/>
                <a:cxnLst>
                  <a:cxn ang="0">
                    <a:pos x="T0" y="T1"/>
                  </a:cxn>
                  <a:cxn ang="0">
                    <a:pos x="T2" y="T3"/>
                  </a:cxn>
                  <a:cxn ang="0">
                    <a:pos x="T4" y="T5"/>
                  </a:cxn>
                </a:cxnLst>
                <a:rect l="0" t="0" r="r" b="b"/>
                <a:pathLst>
                  <a:path w="93" h="140">
                    <a:moveTo>
                      <a:pt x="25" y="140"/>
                    </a:moveTo>
                    <a:cubicBezTo>
                      <a:pt x="22" y="122"/>
                      <a:pt x="0" y="102"/>
                      <a:pt x="25" y="63"/>
                    </a:cubicBezTo>
                    <a:cubicBezTo>
                      <a:pt x="67" y="0"/>
                      <a:pt x="93" y="112"/>
                      <a:pt x="25" y="140"/>
                    </a:cubicBezTo>
                    <a:close/>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44" name="Freeform 135"/>
              <p:cNvSpPr/>
              <p:nvPr/>
            </p:nvSpPr>
            <p:spPr bwMode="auto">
              <a:xfrm>
                <a:off x="3842" y="2186"/>
                <a:ext cx="95" cy="90"/>
              </a:xfrm>
              <a:custGeom>
                <a:avLst/>
                <a:gdLst>
                  <a:gd name="T0" fmla="*/ 106 w 106"/>
                  <a:gd name="T1" fmla="*/ 86 h 101"/>
                  <a:gd name="T2" fmla="*/ 63 w 106"/>
                  <a:gd name="T3" fmla="*/ 27 h 101"/>
                  <a:gd name="T4" fmla="*/ 106 w 106"/>
                  <a:gd name="T5" fmla="*/ 86 h 101"/>
                </a:gdLst>
                <a:ahLst/>
                <a:cxnLst>
                  <a:cxn ang="0">
                    <a:pos x="T0" y="T1"/>
                  </a:cxn>
                  <a:cxn ang="0">
                    <a:pos x="T2" y="T3"/>
                  </a:cxn>
                  <a:cxn ang="0">
                    <a:pos x="T4" y="T5"/>
                  </a:cxn>
                </a:cxnLst>
                <a:rect l="0" t="0" r="r" b="b"/>
                <a:pathLst>
                  <a:path w="105" h="100">
                    <a:moveTo>
                      <a:pt x="106" y="86"/>
                    </a:moveTo>
                    <a:cubicBezTo>
                      <a:pt x="102" y="72"/>
                      <a:pt x="94" y="41"/>
                      <a:pt x="63" y="27"/>
                    </a:cubicBezTo>
                    <a:cubicBezTo>
                      <a:pt x="0" y="0"/>
                      <a:pt x="51" y="101"/>
                      <a:pt x="106" y="86"/>
                    </a:cubicBezTo>
                    <a:close/>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45" name="Freeform 136"/>
              <p:cNvSpPr/>
              <p:nvPr/>
            </p:nvSpPr>
            <p:spPr bwMode="auto">
              <a:xfrm>
                <a:off x="3937" y="2221"/>
                <a:ext cx="122" cy="64"/>
              </a:xfrm>
              <a:custGeom>
                <a:avLst/>
                <a:gdLst>
                  <a:gd name="T0" fmla="*/ 0 w 137"/>
                  <a:gd name="T1" fmla="*/ 49 h 72"/>
                  <a:gd name="T2" fmla="*/ 72 w 137"/>
                  <a:gd name="T3" fmla="*/ 60 h 72"/>
                  <a:gd name="T4" fmla="*/ 0 w 137"/>
                  <a:gd name="T5" fmla="*/ 49 h 72"/>
                </a:gdLst>
                <a:ahLst/>
                <a:cxnLst>
                  <a:cxn ang="0">
                    <a:pos x="T0" y="T1"/>
                  </a:cxn>
                  <a:cxn ang="0">
                    <a:pos x="T2" y="T3"/>
                  </a:cxn>
                  <a:cxn ang="0">
                    <a:pos x="T4" y="T5"/>
                  </a:cxn>
                </a:cxnLst>
                <a:rect l="0" t="0" r="r" b="b"/>
                <a:pathLst>
                  <a:path w="137" h="72">
                    <a:moveTo>
                      <a:pt x="0" y="49"/>
                    </a:moveTo>
                    <a:cubicBezTo>
                      <a:pt x="13" y="56"/>
                      <a:pt x="41" y="72"/>
                      <a:pt x="72" y="60"/>
                    </a:cubicBezTo>
                    <a:cubicBezTo>
                      <a:pt x="137" y="35"/>
                      <a:pt x="29" y="0"/>
                      <a:pt x="0" y="49"/>
                    </a:cubicBezTo>
                    <a:close/>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46" name="Freeform 137"/>
              <p:cNvSpPr/>
              <p:nvPr/>
            </p:nvSpPr>
            <p:spPr bwMode="auto">
              <a:xfrm>
                <a:off x="3818" y="2241"/>
                <a:ext cx="88" cy="94"/>
              </a:xfrm>
              <a:custGeom>
                <a:avLst/>
                <a:gdLst>
                  <a:gd name="T0" fmla="*/ 99 w 99"/>
                  <a:gd name="T1" fmla="*/ 95 h 105"/>
                  <a:gd name="T2" fmla="*/ 61 w 99"/>
                  <a:gd name="T3" fmla="*/ 33 h 105"/>
                  <a:gd name="T4" fmla="*/ 99 w 99"/>
                  <a:gd name="T5" fmla="*/ 95 h 105"/>
                </a:gdLst>
                <a:ahLst/>
                <a:cxnLst>
                  <a:cxn ang="0">
                    <a:pos x="T0" y="T1"/>
                  </a:cxn>
                  <a:cxn ang="0">
                    <a:pos x="T2" y="T3"/>
                  </a:cxn>
                  <a:cxn ang="0">
                    <a:pos x="T4" y="T5"/>
                  </a:cxn>
                </a:cxnLst>
                <a:rect l="0" t="0" r="r" b="b"/>
                <a:pathLst>
                  <a:path w="99" h="105">
                    <a:moveTo>
                      <a:pt x="99" y="95"/>
                    </a:moveTo>
                    <a:cubicBezTo>
                      <a:pt x="96" y="80"/>
                      <a:pt x="90" y="49"/>
                      <a:pt x="61" y="33"/>
                    </a:cubicBezTo>
                    <a:cubicBezTo>
                      <a:pt x="0" y="0"/>
                      <a:pt x="43" y="105"/>
                      <a:pt x="99" y="95"/>
                    </a:cubicBezTo>
                    <a:close/>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47" name="Freeform 138"/>
              <p:cNvSpPr/>
              <p:nvPr/>
            </p:nvSpPr>
            <p:spPr bwMode="auto">
              <a:xfrm>
                <a:off x="3906" y="2286"/>
                <a:ext cx="122" cy="65"/>
              </a:xfrm>
              <a:custGeom>
                <a:avLst/>
                <a:gdLst>
                  <a:gd name="T0" fmla="*/ 0 w 137"/>
                  <a:gd name="T1" fmla="*/ 46 h 73"/>
                  <a:gd name="T2" fmla="*/ 71 w 137"/>
                  <a:gd name="T3" fmla="*/ 63 h 73"/>
                  <a:gd name="T4" fmla="*/ 0 w 137"/>
                  <a:gd name="T5" fmla="*/ 46 h 73"/>
                </a:gdLst>
                <a:ahLst/>
                <a:cxnLst>
                  <a:cxn ang="0">
                    <a:pos x="T0" y="T1"/>
                  </a:cxn>
                  <a:cxn ang="0">
                    <a:pos x="T2" y="T3"/>
                  </a:cxn>
                  <a:cxn ang="0">
                    <a:pos x="T4" y="T5"/>
                  </a:cxn>
                </a:cxnLst>
                <a:rect l="0" t="0" r="r" b="b"/>
                <a:pathLst>
                  <a:path w="137" h="73">
                    <a:moveTo>
                      <a:pt x="0" y="46"/>
                    </a:moveTo>
                    <a:cubicBezTo>
                      <a:pt x="12" y="54"/>
                      <a:pt x="39" y="73"/>
                      <a:pt x="71" y="63"/>
                    </a:cubicBezTo>
                    <a:cubicBezTo>
                      <a:pt x="137" y="43"/>
                      <a:pt x="32" y="0"/>
                      <a:pt x="0" y="46"/>
                    </a:cubicBezTo>
                    <a:close/>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48" name="Freeform 139"/>
              <p:cNvSpPr/>
              <p:nvPr/>
            </p:nvSpPr>
            <p:spPr bwMode="auto">
              <a:xfrm>
                <a:off x="3785" y="2287"/>
                <a:ext cx="87" cy="94"/>
              </a:xfrm>
              <a:custGeom>
                <a:avLst/>
                <a:gdLst>
                  <a:gd name="T0" fmla="*/ 98 w 98"/>
                  <a:gd name="T1" fmla="*/ 97 h 106"/>
                  <a:gd name="T2" fmla="*/ 61 w 98"/>
                  <a:gd name="T3" fmla="*/ 34 h 106"/>
                  <a:gd name="T4" fmla="*/ 98 w 98"/>
                  <a:gd name="T5" fmla="*/ 97 h 106"/>
                </a:gdLst>
                <a:ahLst/>
                <a:cxnLst>
                  <a:cxn ang="0">
                    <a:pos x="T0" y="T1"/>
                  </a:cxn>
                  <a:cxn ang="0">
                    <a:pos x="T2" y="T3"/>
                  </a:cxn>
                  <a:cxn ang="0">
                    <a:pos x="T4" y="T5"/>
                  </a:cxn>
                </a:cxnLst>
                <a:rect l="0" t="0" r="r" b="b"/>
                <a:pathLst>
                  <a:path w="98" h="105">
                    <a:moveTo>
                      <a:pt x="98" y="97"/>
                    </a:moveTo>
                    <a:cubicBezTo>
                      <a:pt x="94" y="83"/>
                      <a:pt x="90" y="51"/>
                      <a:pt x="61" y="34"/>
                    </a:cubicBezTo>
                    <a:cubicBezTo>
                      <a:pt x="0" y="0"/>
                      <a:pt x="41" y="106"/>
                      <a:pt x="98" y="97"/>
                    </a:cubicBezTo>
                    <a:close/>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49" name="Freeform 140"/>
              <p:cNvSpPr/>
              <p:nvPr/>
            </p:nvSpPr>
            <p:spPr bwMode="auto">
              <a:xfrm>
                <a:off x="3871" y="2334"/>
                <a:ext cx="123" cy="65"/>
              </a:xfrm>
              <a:custGeom>
                <a:avLst/>
                <a:gdLst>
                  <a:gd name="T0" fmla="*/ 0 w 138"/>
                  <a:gd name="T1" fmla="*/ 46 h 73"/>
                  <a:gd name="T2" fmla="*/ 71 w 138"/>
                  <a:gd name="T3" fmla="*/ 64 h 73"/>
                  <a:gd name="T4" fmla="*/ 0 w 138"/>
                  <a:gd name="T5" fmla="*/ 46 h 73"/>
                </a:gdLst>
                <a:ahLst/>
                <a:cxnLst>
                  <a:cxn ang="0">
                    <a:pos x="T0" y="T1"/>
                  </a:cxn>
                  <a:cxn ang="0">
                    <a:pos x="T2" y="T3"/>
                  </a:cxn>
                  <a:cxn ang="0">
                    <a:pos x="T4" y="T5"/>
                  </a:cxn>
                </a:cxnLst>
                <a:rect l="0" t="0" r="r" b="b"/>
                <a:pathLst>
                  <a:path w="138" h="73">
                    <a:moveTo>
                      <a:pt x="0" y="46"/>
                    </a:moveTo>
                    <a:cubicBezTo>
                      <a:pt x="12" y="54"/>
                      <a:pt x="38" y="73"/>
                      <a:pt x="71" y="64"/>
                    </a:cubicBezTo>
                    <a:cubicBezTo>
                      <a:pt x="138" y="46"/>
                      <a:pt x="34" y="0"/>
                      <a:pt x="0" y="46"/>
                    </a:cubicBezTo>
                    <a:close/>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50" name="Freeform 141"/>
              <p:cNvSpPr/>
              <p:nvPr/>
            </p:nvSpPr>
            <p:spPr bwMode="auto">
              <a:xfrm>
                <a:off x="3745" y="2330"/>
                <a:ext cx="80" cy="97"/>
              </a:xfrm>
              <a:custGeom>
                <a:avLst/>
                <a:gdLst>
                  <a:gd name="T0" fmla="*/ 90 w 90"/>
                  <a:gd name="T1" fmla="*/ 104 h 108"/>
                  <a:gd name="T2" fmla="*/ 58 w 90"/>
                  <a:gd name="T3" fmla="*/ 38 h 108"/>
                  <a:gd name="T4" fmla="*/ 90 w 90"/>
                  <a:gd name="T5" fmla="*/ 104 h 108"/>
                </a:gdLst>
                <a:ahLst/>
                <a:cxnLst>
                  <a:cxn ang="0">
                    <a:pos x="T0" y="T1"/>
                  </a:cxn>
                  <a:cxn ang="0">
                    <a:pos x="T2" y="T3"/>
                  </a:cxn>
                  <a:cxn ang="0">
                    <a:pos x="T4" y="T5"/>
                  </a:cxn>
                </a:cxnLst>
                <a:rect l="0" t="0" r="r" b="b"/>
                <a:pathLst>
                  <a:path w="90" h="108">
                    <a:moveTo>
                      <a:pt x="90" y="104"/>
                    </a:moveTo>
                    <a:cubicBezTo>
                      <a:pt x="88" y="89"/>
                      <a:pt x="86" y="57"/>
                      <a:pt x="58" y="38"/>
                    </a:cubicBezTo>
                    <a:cubicBezTo>
                      <a:pt x="0" y="0"/>
                      <a:pt x="33" y="108"/>
                      <a:pt x="90" y="104"/>
                    </a:cubicBezTo>
                    <a:close/>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51" name="Freeform 142"/>
              <p:cNvSpPr/>
              <p:nvPr/>
            </p:nvSpPr>
            <p:spPr bwMode="auto">
              <a:xfrm>
                <a:off x="3825" y="2385"/>
                <a:ext cx="122" cy="66"/>
              </a:xfrm>
              <a:custGeom>
                <a:avLst/>
                <a:gdLst>
                  <a:gd name="T0" fmla="*/ 0 w 137"/>
                  <a:gd name="T1" fmla="*/ 44 h 74"/>
                  <a:gd name="T2" fmla="*/ 69 w 137"/>
                  <a:gd name="T3" fmla="*/ 67 h 74"/>
                  <a:gd name="T4" fmla="*/ 0 w 137"/>
                  <a:gd name="T5" fmla="*/ 44 h 74"/>
                </a:gdLst>
                <a:ahLst/>
                <a:cxnLst>
                  <a:cxn ang="0">
                    <a:pos x="T0" y="T1"/>
                  </a:cxn>
                  <a:cxn ang="0">
                    <a:pos x="T2" y="T3"/>
                  </a:cxn>
                  <a:cxn ang="0">
                    <a:pos x="T4" y="T5"/>
                  </a:cxn>
                </a:cxnLst>
                <a:rect l="0" t="0" r="r" b="b"/>
                <a:pathLst>
                  <a:path w="137" h="74">
                    <a:moveTo>
                      <a:pt x="0" y="44"/>
                    </a:moveTo>
                    <a:cubicBezTo>
                      <a:pt x="11" y="53"/>
                      <a:pt x="36" y="74"/>
                      <a:pt x="69" y="67"/>
                    </a:cubicBezTo>
                    <a:cubicBezTo>
                      <a:pt x="137" y="54"/>
                      <a:pt x="36" y="0"/>
                      <a:pt x="0" y="44"/>
                    </a:cubicBezTo>
                    <a:close/>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52" name="Freeform 143"/>
              <p:cNvSpPr/>
              <p:nvPr/>
            </p:nvSpPr>
            <p:spPr bwMode="auto">
              <a:xfrm>
                <a:off x="3705" y="2364"/>
                <a:ext cx="76" cy="99"/>
              </a:xfrm>
              <a:custGeom>
                <a:avLst/>
                <a:gdLst>
                  <a:gd name="T0" fmla="*/ 85 w 85"/>
                  <a:gd name="T1" fmla="*/ 109 h 111"/>
                  <a:gd name="T2" fmla="*/ 56 w 85"/>
                  <a:gd name="T3" fmla="*/ 42 h 111"/>
                  <a:gd name="T4" fmla="*/ 85 w 85"/>
                  <a:gd name="T5" fmla="*/ 109 h 111"/>
                </a:gdLst>
                <a:ahLst/>
                <a:cxnLst>
                  <a:cxn ang="0">
                    <a:pos x="T0" y="T1"/>
                  </a:cxn>
                  <a:cxn ang="0">
                    <a:pos x="T2" y="T3"/>
                  </a:cxn>
                  <a:cxn ang="0">
                    <a:pos x="T4" y="T5"/>
                  </a:cxn>
                </a:cxnLst>
                <a:rect l="0" t="0" r="r" b="b"/>
                <a:pathLst>
                  <a:path w="85" h="110">
                    <a:moveTo>
                      <a:pt x="85" y="109"/>
                    </a:moveTo>
                    <a:cubicBezTo>
                      <a:pt x="84" y="94"/>
                      <a:pt x="83" y="62"/>
                      <a:pt x="56" y="42"/>
                    </a:cubicBezTo>
                    <a:cubicBezTo>
                      <a:pt x="0" y="0"/>
                      <a:pt x="28" y="111"/>
                      <a:pt x="85" y="109"/>
                    </a:cubicBezTo>
                    <a:close/>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53" name="Freeform 144"/>
              <p:cNvSpPr/>
              <p:nvPr/>
            </p:nvSpPr>
            <p:spPr bwMode="auto">
              <a:xfrm>
                <a:off x="3780" y="2425"/>
                <a:ext cx="122" cy="66"/>
              </a:xfrm>
              <a:custGeom>
                <a:avLst/>
                <a:gdLst>
                  <a:gd name="T0" fmla="*/ 0 w 137"/>
                  <a:gd name="T1" fmla="*/ 42 h 74"/>
                  <a:gd name="T2" fmla="*/ 68 w 137"/>
                  <a:gd name="T3" fmla="*/ 69 h 74"/>
                  <a:gd name="T4" fmla="*/ 0 w 137"/>
                  <a:gd name="T5" fmla="*/ 42 h 74"/>
                </a:gdLst>
                <a:ahLst/>
                <a:cxnLst>
                  <a:cxn ang="0">
                    <a:pos x="T0" y="T1"/>
                  </a:cxn>
                  <a:cxn ang="0">
                    <a:pos x="T2" y="T3"/>
                  </a:cxn>
                  <a:cxn ang="0">
                    <a:pos x="T4" y="T5"/>
                  </a:cxn>
                </a:cxnLst>
                <a:rect l="0" t="0" r="r" b="b"/>
                <a:pathLst>
                  <a:path w="137" h="74">
                    <a:moveTo>
                      <a:pt x="0" y="42"/>
                    </a:moveTo>
                    <a:cubicBezTo>
                      <a:pt x="12" y="52"/>
                      <a:pt x="35" y="74"/>
                      <a:pt x="68" y="69"/>
                    </a:cubicBezTo>
                    <a:cubicBezTo>
                      <a:pt x="137" y="59"/>
                      <a:pt x="39" y="0"/>
                      <a:pt x="0" y="42"/>
                    </a:cubicBezTo>
                    <a:close/>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54" name="Freeform 145"/>
              <p:cNvSpPr/>
              <p:nvPr/>
            </p:nvSpPr>
            <p:spPr bwMode="auto">
              <a:xfrm>
                <a:off x="3651" y="2408"/>
                <a:ext cx="75" cy="98"/>
              </a:xfrm>
              <a:custGeom>
                <a:avLst/>
                <a:gdLst>
                  <a:gd name="T0" fmla="*/ 85 w 85"/>
                  <a:gd name="T1" fmla="*/ 108 h 110"/>
                  <a:gd name="T2" fmla="*/ 56 w 85"/>
                  <a:gd name="T3" fmla="*/ 41 h 110"/>
                  <a:gd name="T4" fmla="*/ 85 w 85"/>
                  <a:gd name="T5" fmla="*/ 108 h 110"/>
                </a:gdLst>
                <a:ahLst/>
                <a:cxnLst>
                  <a:cxn ang="0">
                    <a:pos x="T0" y="T1"/>
                  </a:cxn>
                  <a:cxn ang="0">
                    <a:pos x="T2" y="T3"/>
                  </a:cxn>
                  <a:cxn ang="0">
                    <a:pos x="T4" y="T5"/>
                  </a:cxn>
                </a:cxnLst>
                <a:rect l="0" t="0" r="r" b="b"/>
                <a:pathLst>
                  <a:path w="85" h="110">
                    <a:moveTo>
                      <a:pt x="85" y="108"/>
                    </a:moveTo>
                    <a:cubicBezTo>
                      <a:pt x="84" y="93"/>
                      <a:pt x="83" y="61"/>
                      <a:pt x="56" y="41"/>
                    </a:cubicBezTo>
                    <a:cubicBezTo>
                      <a:pt x="0" y="0"/>
                      <a:pt x="28" y="110"/>
                      <a:pt x="85" y="108"/>
                    </a:cubicBezTo>
                    <a:close/>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55" name="Freeform 146"/>
              <p:cNvSpPr/>
              <p:nvPr/>
            </p:nvSpPr>
            <p:spPr bwMode="auto">
              <a:xfrm>
                <a:off x="3725" y="2469"/>
                <a:ext cx="122" cy="65"/>
              </a:xfrm>
              <a:custGeom>
                <a:avLst/>
                <a:gdLst>
                  <a:gd name="T0" fmla="*/ 0 w 137"/>
                  <a:gd name="T1" fmla="*/ 41 h 73"/>
                  <a:gd name="T2" fmla="*/ 68 w 137"/>
                  <a:gd name="T3" fmla="*/ 68 h 73"/>
                  <a:gd name="T4" fmla="*/ 0 w 137"/>
                  <a:gd name="T5" fmla="*/ 41 h 73"/>
                </a:gdLst>
                <a:ahLst/>
                <a:cxnLst>
                  <a:cxn ang="0">
                    <a:pos x="T0" y="T1"/>
                  </a:cxn>
                  <a:cxn ang="0">
                    <a:pos x="T2" y="T3"/>
                  </a:cxn>
                  <a:cxn ang="0">
                    <a:pos x="T4" y="T5"/>
                  </a:cxn>
                </a:cxnLst>
                <a:rect l="0" t="0" r="r" b="b"/>
                <a:pathLst>
                  <a:path w="137" h="73">
                    <a:moveTo>
                      <a:pt x="0" y="41"/>
                    </a:moveTo>
                    <a:cubicBezTo>
                      <a:pt x="12" y="51"/>
                      <a:pt x="35" y="73"/>
                      <a:pt x="68" y="68"/>
                    </a:cubicBezTo>
                    <a:cubicBezTo>
                      <a:pt x="137" y="58"/>
                      <a:pt x="39" y="0"/>
                      <a:pt x="0" y="41"/>
                    </a:cubicBezTo>
                    <a:close/>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56" name="Freeform 147"/>
              <p:cNvSpPr/>
              <p:nvPr/>
            </p:nvSpPr>
            <p:spPr bwMode="auto">
              <a:xfrm>
                <a:off x="3602" y="2458"/>
                <a:ext cx="75" cy="99"/>
              </a:xfrm>
              <a:custGeom>
                <a:avLst/>
                <a:gdLst>
                  <a:gd name="T0" fmla="*/ 85 w 85"/>
                  <a:gd name="T1" fmla="*/ 109 h 111"/>
                  <a:gd name="T2" fmla="*/ 56 w 85"/>
                  <a:gd name="T3" fmla="*/ 42 h 111"/>
                  <a:gd name="T4" fmla="*/ 85 w 85"/>
                  <a:gd name="T5" fmla="*/ 109 h 111"/>
                </a:gdLst>
                <a:ahLst/>
                <a:cxnLst>
                  <a:cxn ang="0">
                    <a:pos x="T0" y="T1"/>
                  </a:cxn>
                  <a:cxn ang="0">
                    <a:pos x="T2" y="T3"/>
                  </a:cxn>
                  <a:cxn ang="0">
                    <a:pos x="T4" y="T5"/>
                  </a:cxn>
                </a:cxnLst>
                <a:rect l="0" t="0" r="r" b="b"/>
                <a:pathLst>
                  <a:path w="85" h="110">
                    <a:moveTo>
                      <a:pt x="85" y="109"/>
                    </a:moveTo>
                    <a:cubicBezTo>
                      <a:pt x="84" y="94"/>
                      <a:pt x="83" y="62"/>
                      <a:pt x="56" y="42"/>
                    </a:cubicBezTo>
                    <a:cubicBezTo>
                      <a:pt x="0" y="0"/>
                      <a:pt x="28" y="111"/>
                      <a:pt x="85" y="109"/>
                    </a:cubicBezTo>
                    <a:close/>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57" name="Freeform 148"/>
              <p:cNvSpPr/>
              <p:nvPr/>
            </p:nvSpPr>
            <p:spPr bwMode="auto">
              <a:xfrm>
                <a:off x="3676" y="2518"/>
                <a:ext cx="122" cy="66"/>
              </a:xfrm>
              <a:custGeom>
                <a:avLst/>
                <a:gdLst>
                  <a:gd name="T0" fmla="*/ 0 w 137"/>
                  <a:gd name="T1" fmla="*/ 42 h 74"/>
                  <a:gd name="T2" fmla="*/ 69 w 137"/>
                  <a:gd name="T3" fmla="*/ 69 h 74"/>
                  <a:gd name="T4" fmla="*/ 0 w 137"/>
                  <a:gd name="T5" fmla="*/ 42 h 74"/>
                </a:gdLst>
                <a:ahLst/>
                <a:cxnLst>
                  <a:cxn ang="0">
                    <a:pos x="T0" y="T1"/>
                  </a:cxn>
                  <a:cxn ang="0">
                    <a:pos x="T2" y="T3"/>
                  </a:cxn>
                  <a:cxn ang="0">
                    <a:pos x="T4" y="T5"/>
                  </a:cxn>
                </a:cxnLst>
                <a:rect l="0" t="0" r="r" b="b"/>
                <a:pathLst>
                  <a:path w="137" h="74">
                    <a:moveTo>
                      <a:pt x="0" y="42"/>
                    </a:moveTo>
                    <a:cubicBezTo>
                      <a:pt x="12" y="52"/>
                      <a:pt x="35" y="74"/>
                      <a:pt x="69" y="69"/>
                    </a:cubicBezTo>
                    <a:cubicBezTo>
                      <a:pt x="137" y="59"/>
                      <a:pt x="39" y="0"/>
                      <a:pt x="0" y="42"/>
                    </a:cubicBezTo>
                    <a:close/>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58" name="Freeform 149"/>
              <p:cNvSpPr/>
              <p:nvPr/>
            </p:nvSpPr>
            <p:spPr bwMode="auto">
              <a:xfrm>
                <a:off x="4018" y="1033"/>
                <a:ext cx="179" cy="238"/>
              </a:xfrm>
              <a:custGeom>
                <a:avLst/>
                <a:gdLst>
                  <a:gd name="T0" fmla="*/ 5 w 202"/>
                  <a:gd name="T1" fmla="*/ 267 h 268"/>
                  <a:gd name="T2" fmla="*/ 118 w 202"/>
                  <a:gd name="T3" fmla="*/ 151 h 268"/>
                  <a:gd name="T4" fmla="*/ 161 w 202"/>
                  <a:gd name="T5" fmla="*/ 79 h 268"/>
                  <a:gd name="T6" fmla="*/ 201 w 202"/>
                  <a:gd name="T7" fmla="*/ 5 h 268"/>
                  <a:gd name="T8" fmla="*/ 197 w 202"/>
                  <a:gd name="T9" fmla="*/ 2 h 268"/>
                  <a:gd name="T10" fmla="*/ 158 w 202"/>
                  <a:gd name="T11" fmla="*/ 63 h 268"/>
                  <a:gd name="T12" fmla="*/ 116 w 202"/>
                  <a:gd name="T13" fmla="*/ 136 h 268"/>
                  <a:gd name="T14" fmla="*/ 2 w 202"/>
                  <a:gd name="T15" fmla="*/ 262 h 268"/>
                  <a:gd name="T16" fmla="*/ 5 w 202"/>
                  <a:gd name="T17" fmla="*/ 267 h 2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1" h="268">
                    <a:moveTo>
                      <a:pt x="5" y="267"/>
                    </a:moveTo>
                    <a:cubicBezTo>
                      <a:pt x="52" y="237"/>
                      <a:pt x="88" y="197"/>
                      <a:pt x="118" y="151"/>
                    </a:cubicBezTo>
                    <a:cubicBezTo>
                      <a:pt x="134" y="128"/>
                      <a:pt x="147" y="103"/>
                      <a:pt x="161" y="79"/>
                    </a:cubicBezTo>
                    <a:cubicBezTo>
                      <a:pt x="174" y="55"/>
                      <a:pt x="193" y="31"/>
                      <a:pt x="201" y="5"/>
                    </a:cubicBezTo>
                    <a:cubicBezTo>
                      <a:pt x="202" y="2"/>
                      <a:pt x="198" y="0"/>
                      <a:pt x="197" y="2"/>
                    </a:cubicBezTo>
                    <a:cubicBezTo>
                      <a:pt x="179" y="18"/>
                      <a:pt x="169" y="43"/>
                      <a:pt x="158" y="63"/>
                    </a:cubicBezTo>
                    <a:cubicBezTo>
                      <a:pt x="144" y="88"/>
                      <a:pt x="131" y="112"/>
                      <a:pt x="116" y="136"/>
                    </a:cubicBezTo>
                    <a:cubicBezTo>
                      <a:pt x="87" y="185"/>
                      <a:pt x="51" y="231"/>
                      <a:pt x="2" y="262"/>
                    </a:cubicBezTo>
                    <a:cubicBezTo>
                      <a:pt x="0" y="264"/>
                      <a:pt x="2" y="268"/>
                      <a:pt x="5" y="267"/>
                    </a:cubicBezTo>
                    <a:close/>
                  </a:path>
                </a:pathLst>
              </a:custGeom>
              <a:solidFill>
                <a:srgbClr val="55846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59" name="Freeform 150"/>
              <p:cNvSpPr/>
              <p:nvPr/>
            </p:nvSpPr>
            <p:spPr bwMode="auto">
              <a:xfrm>
                <a:off x="4138" y="1097"/>
                <a:ext cx="85" cy="48"/>
              </a:xfrm>
              <a:custGeom>
                <a:avLst/>
                <a:gdLst>
                  <a:gd name="T0" fmla="*/ 4 w 96"/>
                  <a:gd name="T1" fmla="*/ 49 h 54"/>
                  <a:gd name="T2" fmla="*/ 96 w 96"/>
                  <a:gd name="T3" fmla="*/ 4 h 54"/>
                  <a:gd name="T4" fmla="*/ 92 w 96"/>
                  <a:gd name="T5" fmla="*/ 1 h 54"/>
                  <a:gd name="T6" fmla="*/ 56 w 96"/>
                  <a:gd name="T7" fmla="*/ 31 h 54"/>
                  <a:gd name="T8" fmla="*/ 5 w 96"/>
                  <a:gd name="T9" fmla="*/ 43 h 54"/>
                  <a:gd name="T10" fmla="*/ 4 w 96"/>
                  <a:gd name="T11" fmla="*/ 49 h 54"/>
                </a:gdLst>
                <a:ahLst/>
                <a:cxnLst>
                  <a:cxn ang="0">
                    <a:pos x="T0" y="T1"/>
                  </a:cxn>
                  <a:cxn ang="0">
                    <a:pos x="T2" y="T3"/>
                  </a:cxn>
                  <a:cxn ang="0">
                    <a:pos x="T4" y="T5"/>
                  </a:cxn>
                  <a:cxn ang="0">
                    <a:pos x="T6" y="T7"/>
                  </a:cxn>
                  <a:cxn ang="0">
                    <a:pos x="T8" y="T9"/>
                  </a:cxn>
                  <a:cxn ang="0">
                    <a:pos x="T10" y="T11"/>
                  </a:cxn>
                </a:cxnLst>
                <a:rect l="0" t="0" r="r" b="b"/>
                <a:pathLst>
                  <a:path w="96" h="54">
                    <a:moveTo>
                      <a:pt x="4" y="49"/>
                    </a:moveTo>
                    <a:cubicBezTo>
                      <a:pt x="36" y="54"/>
                      <a:pt x="83" y="37"/>
                      <a:pt x="96" y="4"/>
                    </a:cubicBezTo>
                    <a:cubicBezTo>
                      <a:pt x="96" y="2"/>
                      <a:pt x="94" y="0"/>
                      <a:pt x="92" y="1"/>
                    </a:cubicBezTo>
                    <a:cubicBezTo>
                      <a:pt x="80" y="11"/>
                      <a:pt x="70" y="22"/>
                      <a:pt x="56" y="31"/>
                    </a:cubicBezTo>
                    <a:cubicBezTo>
                      <a:pt x="41" y="40"/>
                      <a:pt x="22" y="44"/>
                      <a:pt x="5" y="43"/>
                    </a:cubicBezTo>
                    <a:cubicBezTo>
                      <a:pt x="1" y="43"/>
                      <a:pt x="0" y="49"/>
                      <a:pt x="4" y="49"/>
                    </a:cubicBezTo>
                    <a:close/>
                  </a:path>
                </a:pathLst>
              </a:custGeom>
              <a:solidFill>
                <a:srgbClr val="55846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60" name="Freeform 151"/>
              <p:cNvSpPr/>
              <p:nvPr/>
            </p:nvSpPr>
            <p:spPr bwMode="auto">
              <a:xfrm>
                <a:off x="4137" y="1000"/>
                <a:ext cx="28" cy="99"/>
              </a:xfrm>
              <a:custGeom>
                <a:avLst/>
                <a:gdLst>
                  <a:gd name="T0" fmla="*/ 30 w 32"/>
                  <a:gd name="T1" fmla="*/ 103 h 112"/>
                  <a:gd name="T2" fmla="*/ 25 w 32"/>
                  <a:gd name="T3" fmla="*/ 4 h 112"/>
                  <a:gd name="T4" fmla="*/ 21 w 32"/>
                  <a:gd name="T5" fmla="*/ 2 h 112"/>
                  <a:gd name="T6" fmla="*/ 23 w 32"/>
                  <a:gd name="T7" fmla="*/ 107 h 112"/>
                  <a:gd name="T8" fmla="*/ 30 w 32"/>
                  <a:gd name="T9" fmla="*/ 103 h 112"/>
                </a:gdLst>
                <a:ahLst/>
                <a:cxnLst>
                  <a:cxn ang="0">
                    <a:pos x="T0" y="T1"/>
                  </a:cxn>
                  <a:cxn ang="0">
                    <a:pos x="T2" y="T3"/>
                  </a:cxn>
                  <a:cxn ang="0">
                    <a:pos x="T4" y="T5"/>
                  </a:cxn>
                  <a:cxn ang="0">
                    <a:pos x="T6" y="T7"/>
                  </a:cxn>
                  <a:cxn ang="0">
                    <a:pos x="T8" y="T9"/>
                  </a:cxn>
                </a:cxnLst>
                <a:rect l="0" t="0" r="r" b="b"/>
                <a:pathLst>
                  <a:path w="32" h="112">
                    <a:moveTo>
                      <a:pt x="30" y="103"/>
                    </a:moveTo>
                    <a:cubicBezTo>
                      <a:pt x="14" y="70"/>
                      <a:pt x="14" y="38"/>
                      <a:pt x="25" y="4"/>
                    </a:cubicBezTo>
                    <a:cubicBezTo>
                      <a:pt x="26" y="1"/>
                      <a:pt x="22" y="0"/>
                      <a:pt x="21" y="2"/>
                    </a:cubicBezTo>
                    <a:cubicBezTo>
                      <a:pt x="0" y="35"/>
                      <a:pt x="3" y="73"/>
                      <a:pt x="23" y="107"/>
                    </a:cubicBezTo>
                    <a:cubicBezTo>
                      <a:pt x="25" y="112"/>
                      <a:pt x="32" y="107"/>
                      <a:pt x="30" y="103"/>
                    </a:cubicBezTo>
                    <a:close/>
                  </a:path>
                </a:pathLst>
              </a:custGeom>
              <a:solidFill>
                <a:srgbClr val="55846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61" name="Freeform 152"/>
              <p:cNvSpPr/>
              <p:nvPr/>
            </p:nvSpPr>
            <p:spPr bwMode="auto">
              <a:xfrm>
                <a:off x="4100" y="1190"/>
                <a:ext cx="96" cy="27"/>
              </a:xfrm>
              <a:custGeom>
                <a:avLst/>
                <a:gdLst>
                  <a:gd name="T0" fmla="*/ 1 w 107"/>
                  <a:gd name="T1" fmla="*/ 5 h 30"/>
                  <a:gd name="T2" fmla="*/ 105 w 107"/>
                  <a:gd name="T3" fmla="*/ 5 h 30"/>
                  <a:gd name="T4" fmla="*/ 103 w 107"/>
                  <a:gd name="T5" fmla="*/ 1 h 30"/>
                  <a:gd name="T6" fmla="*/ 55 w 107"/>
                  <a:gd name="T7" fmla="*/ 13 h 30"/>
                  <a:gd name="T8" fmla="*/ 4 w 107"/>
                  <a:gd name="T9" fmla="*/ 1 h 30"/>
                  <a:gd name="T10" fmla="*/ 1 w 107"/>
                  <a:gd name="T11" fmla="*/ 5 h 30"/>
                </a:gdLst>
                <a:ahLst/>
                <a:cxnLst>
                  <a:cxn ang="0">
                    <a:pos x="T0" y="T1"/>
                  </a:cxn>
                  <a:cxn ang="0">
                    <a:pos x="T2" y="T3"/>
                  </a:cxn>
                  <a:cxn ang="0">
                    <a:pos x="T4" y="T5"/>
                  </a:cxn>
                  <a:cxn ang="0">
                    <a:pos x="T6" y="T7"/>
                  </a:cxn>
                  <a:cxn ang="0">
                    <a:pos x="T8" y="T9"/>
                  </a:cxn>
                  <a:cxn ang="0">
                    <a:pos x="T10" y="T11"/>
                  </a:cxn>
                </a:cxnLst>
                <a:rect l="0" t="0" r="r" b="b"/>
                <a:pathLst>
                  <a:path w="107" h="30">
                    <a:moveTo>
                      <a:pt x="1" y="5"/>
                    </a:moveTo>
                    <a:cubicBezTo>
                      <a:pt x="24" y="30"/>
                      <a:pt x="81" y="29"/>
                      <a:pt x="105" y="5"/>
                    </a:cubicBezTo>
                    <a:cubicBezTo>
                      <a:pt x="107" y="3"/>
                      <a:pt x="105" y="0"/>
                      <a:pt x="103" y="1"/>
                    </a:cubicBezTo>
                    <a:cubicBezTo>
                      <a:pt x="86" y="4"/>
                      <a:pt x="72" y="12"/>
                      <a:pt x="55" y="13"/>
                    </a:cubicBezTo>
                    <a:cubicBezTo>
                      <a:pt x="37" y="15"/>
                      <a:pt x="19" y="12"/>
                      <a:pt x="4" y="1"/>
                    </a:cubicBezTo>
                    <a:cubicBezTo>
                      <a:pt x="2" y="0"/>
                      <a:pt x="0" y="3"/>
                      <a:pt x="1" y="5"/>
                    </a:cubicBezTo>
                    <a:close/>
                  </a:path>
                </a:pathLst>
              </a:custGeom>
              <a:solidFill>
                <a:srgbClr val="55846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62" name="Freeform 153"/>
              <p:cNvSpPr/>
              <p:nvPr/>
            </p:nvSpPr>
            <p:spPr bwMode="auto">
              <a:xfrm>
                <a:off x="4062" y="1132"/>
                <a:ext cx="29" cy="84"/>
              </a:xfrm>
              <a:custGeom>
                <a:avLst/>
                <a:gdLst>
                  <a:gd name="T0" fmla="*/ 24 w 33"/>
                  <a:gd name="T1" fmla="*/ 85 h 94"/>
                  <a:gd name="T2" fmla="*/ 32 w 33"/>
                  <a:gd name="T3" fmla="*/ 4 h 94"/>
                  <a:gd name="T4" fmla="*/ 29 w 33"/>
                  <a:gd name="T5" fmla="*/ 2 h 94"/>
                  <a:gd name="T6" fmla="*/ 17 w 33"/>
                  <a:gd name="T7" fmla="*/ 89 h 94"/>
                  <a:gd name="T8" fmla="*/ 24 w 33"/>
                  <a:gd name="T9" fmla="*/ 85 h 94"/>
                </a:gdLst>
                <a:ahLst/>
                <a:cxnLst>
                  <a:cxn ang="0">
                    <a:pos x="T0" y="T1"/>
                  </a:cxn>
                  <a:cxn ang="0">
                    <a:pos x="T2" y="T3"/>
                  </a:cxn>
                  <a:cxn ang="0">
                    <a:pos x="T4" y="T5"/>
                  </a:cxn>
                  <a:cxn ang="0">
                    <a:pos x="T6" y="T7"/>
                  </a:cxn>
                  <a:cxn ang="0">
                    <a:pos x="T8" y="T9"/>
                  </a:cxn>
                </a:cxnLst>
                <a:rect l="0" t="0" r="r" b="b"/>
                <a:pathLst>
                  <a:path w="33" h="94">
                    <a:moveTo>
                      <a:pt x="24" y="85"/>
                    </a:moveTo>
                    <a:cubicBezTo>
                      <a:pt x="9" y="57"/>
                      <a:pt x="19" y="30"/>
                      <a:pt x="32" y="4"/>
                    </a:cubicBezTo>
                    <a:cubicBezTo>
                      <a:pt x="33" y="2"/>
                      <a:pt x="31" y="0"/>
                      <a:pt x="29" y="2"/>
                    </a:cubicBezTo>
                    <a:cubicBezTo>
                      <a:pt x="7" y="26"/>
                      <a:pt x="0" y="60"/>
                      <a:pt x="17" y="89"/>
                    </a:cubicBezTo>
                    <a:cubicBezTo>
                      <a:pt x="20" y="94"/>
                      <a:pt x="27" y="90"/>
                      <a:pt x="24" y="85"/>
                    </a:cubicBezTo>
                    <a:close/>
                  </a:path>
                </a:pathLst>
              </a:custGeom>
              <a:solidFill>
                <a:srgbClr val="55846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63" name="Freeform 154"/>
              <p:cNvSpPr/>
              <p:nvPr/>
            </p:nvSpPr>
            <p:spPr bwMode="auto">
              <a:xfrm>
                <a:off x="4181" y="1173"/>
                <a:ext cx="36" cy="35"/>
              </a:xfrm>
              <a:custGeom>
                <a:avLst/>
                <a:gdLst>
                  <a:gd name="T0" fmla="*/ 14 w 40"/>
                  <a:gd name="T1" fmla="*/ 3 h 39"/>
                  <a:gd name="T2" fmla="*/ 3 w 40"/>
                  <a:gd name="T3" fmla="*/ 25 h 39"/>
                  <a:gd name="T4" fmla="*/ 25 w 40"/>
                  <a:gd name="T5" fmla="*/ 36 h 39"/>
                  <a:gd name="T6" fmla="*/ 37 w 40"/>
                  <a:gd name="T7" fmla="*/ 14 h 39"/>
                  <a:gd name="T8" fmla="*/ 14 w 40"/>
                  <a:gd name="T9" fmla="*/ 3 h 39"/>
                </a:gdLst>
                <a:ahLst/>
                <a:cxnLst>
                  <a:cxn ang="0">
                    <a:pos x="T0" y="T1"/>
                  </a:cxn>
                  <a:cxn ang="0">
                    <a:pos x="T2" y="T3"/>
                  </a:cxn>
                  <a:cxn ang="0">
                    <a:pos x="T4" y="T5"/>
                  </a:cxn>
                  <a:cxn ang="0">
                    <a:pos x="T6" y="T7"/>
                  </a:cxn>
                  <a:cxn ang="0">
                    <a:pos x="T8" y="T9"/>
                  </a:cxn>
                </a:cxnLst>
                <a:rect l="0" t="0" r="r" b="b"/>
                <a:pathLst>
                  <a:path w="40" h="39">
                    <a:moveTo>
                      <a:pt x="14" y="3"/>
                    </a:moveTo>
                    <a:cubicBezTo>
                      <a:pt x="5" y="6"/>
                      <a:pt x="0" y="16"/>
                      <a:pt x="3" y="25"/>
                    </a:cubicBezTo>
                    <a:cubicBezTo>
                      <a:pt x="6" y="34"/>
                      <a:pt x="16" y="39"/>
                      <a:pt x="25" y="36"/>
                    </a:cubicBezTo>
                    <a:cubicBezTo>
                      <a:pt x="34" y="33"/>
                      <a:pt x="40" y="23"/>
                      <a:pt x="37" y="14"/>
                    </a:cubicBezTo>
                    <a:cubicBezTo>
                      <a:pt x="34" y="5"/>
                      <a:pt x="24" y="0"/>
                      <a:pt x="14" y="3"/>
                    </a:cubicBezTo>
                    <a:close/>
                  </a:path>
                </a:pathLst>
              </a:custGeom>
              <a:solidFill>
                <a:srgbClr val="FFD5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64" name="Freeform 155"/>
              <p:cNvSpPr/>
              <p:nvPr/>
            </p:nvSpPr>
            <p:spPr bwMode="auto">
              <a:xfrm>
                <a:off x="4208" y="1077"/>
                <a:ext cx="36" cy="36"/>
              </a:xfrm>
              <a:custGeom>
                <a:avLst/>
                <a:gdLst>
                  <a:gd name="T0" fmla="*/ 15 w 40"/>
                  <a:gd name="T1" fmla="*/ 3 h 40"/>
                  <a:gd name="T2" fmla="*/ 3 w 40"/>
                  <a:gd name="T3" fmla="*/ 26 h 40"/>
                  <a:gd name="T4" fmla="*/ 25 w 40"/>
                  <a:gd name="T5" fmla="*/ 37 h 40"/>
                  <a:gd name="T6" fmla="*/ 37 w 40"/>
                  <a:gd name="T7" fmla="*/ 15 h 40"/>
                  <a:gd name="T8" fmla="*/ 15 w 40"/>
                  <a:gd name="T9" fmla="*/ 3 h 40"/>
                </a:gdLst>
                <a:ahLst/>
                <a:cxnLst>
                  <a:cxn ang="0">
                    <a:pos x="T0" y="T1"/>
                  </a:cxn>
                  <a:cxn ang="0">
                    <a:pos x="T2" y="T3"/>
                  </a:cxn>
                  <a:cxn ang="0">
                    <a:pos x="T4" y="T5"/>
                  </a:cxn>
                  <a:cxn ang="0">
                    <a:pos x="T6" y="T7"/>
                  </a:cxn>
                  <a:cxn ang="0">
                    <a:pos x="T8" y="T9"/>
                  </a:cxn>
                </a:cxnLst>
                <a:rect l="0" t="0" r="r" b="b"/>
                <a:pathLst>
                  <a:path w="40" h="40">
                    <a:moveTo>
                      <a:pt x="15" y="3"/>
                    </a:moveTo>
                    <a:cubicBezTo>
                      <a:pt x="5" y="6"/>
                      <a:pt x="0" y="16"/>
                      <a:pt x="3" y="26"/>
                    </a:cubicBezTo>
                    <a:cubicBezTo>
                      <a:pt x="6" y="35"/>
                      <a:pt x="16" y="40"/>
                      <a:pt x="25" y="37"/>
                    </a:cubicBezTo>
                    <a:cubicBezTo>
                      <a:pt x="35" y="34"/>
                      <a:pt x="40" y="24"/>
                      <a:pt x="37" y="15"/>
                    </a:cubicBezTo>
                    <a:cubicBezTo>
                      <a:pt x="34" y="5"/>
                      <a:pt x="24" y="0"/>
                      <a:pt x="15" y="3"/>
                    </a:cubicBezTo>
                    <a:close/>
                  </a:path>
                </a:pathLst>
              </a:custGeom>
              <a:solidFill>
                <a:srgbClr val="FFD5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65" name="Freeform 156"/>
              <p:cNvSpPr/>
              <p:nvPr/>
            </p:nvSpPr>
            <p:spPr bwMode="auto">
              <a:xfrm>
                <a:off x="4143" y="979"/>
                <a:ext cx="36" cy="36"/>
              </a:xfrm>
              <a:custGeom>
                <a:avLst/>
                <a:gdLst>
                  <a:gd name="T0" fmla="*/ 14 w 40"/>
                  <a:gd name="T1" fmla="*/ 3 h 40"/>
                  <a:gd name="T2" fmla="*/ 3 w 40"/>
                  <a:gd name="T3" fmla="*/ 26 h 40"/>
                  <a:gd name="T4" fmla="*/ 25 w 40"/>
                  <a:gd name="T5" fmla="*/ 37 h 40"/>
                  <a:gd name="T6" fmla="*/ 37 w 40"/>
                  <a:gd name="T7" fmla="*/ 15 h 40"/>
                  <a:gd name="T8" fmla="*/ 14 w 40"/>
                  <a:gd name="T9" fmla="*/ 3 h 40"/>
                </a:gdLst>
                <a:ahLst/>
                <a:cxnLst>
                  <a:cxn ang="0">
                    <a:pos x="T0" y="T1"/>
                  </a:cxn>
                  <a:cxn ang="0">
                    <a:pos x="T2" y="T3"/>
                  </a:cxn>
                  <a:cxn ang="0">
                    <a:pos x="T4" y="T5"/>
                  </a:cxn>
                  <a:cxn ang="0">
                    <a:pos x="T6" y="T7"/>
                  </a:cxn>
                  <a:cxn ang="0">
                    <a:pos x="T8" y="T9"/>
                  </a:cxn>
                </a:cxnLst>
                <a:rect l="0" t="0" r="r" b="b"/>
                <a:pathLst>
                  <a:path w="40" h="40">
                    <a:moveTo>
                      <a:pt x="14" y="3"/>
                    </a:moveTo>
                    <a:cubicBezTo>
                      <a:pt x="5" y="6"/>
                      <a:pt x="0" y="16"/>
                      <a:pt x="3" y="26"/>
                    </a:cubicBezTo>
                    <a:cubicBezTo>
                      <a:pt x="6" y="35"/>
                      <a:pt x="16" y="40"/>
                      <a:pt x="25" y="37"/>
                    </a:cubicBezTo>
                    <a:cubicBezTo>
                      <a:pt x="35" y="34"/>
                      <a:pt x="40" y="24"/>
                      <a:pt x="37" y="15"/>
                    </a:cubicBezTo>
                    <a:cubicBezTo>
                      <a:pt x="34" y="5"/>
                      <a:pt x="24" y="0"/>
                      <a:pt x="14" y="3"/>
                    </a:cubicBezTo>
                    <a:close/>
                  </a:path>
                </a:pathLst>
              </a:custGeom>
              <a:solidFill>
                <a:srgbClr val="FFD5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66" name="Freeform 157"/>
              <p:cNvSpPr/>
              <p:nvPr/>
            </p:nvSpPr>
            <p:spPr bwMode="auto">
              <a:xfrm>
                <a:off x="4181" y="1013"/>
                <a:ext cx="36" cy="35"/>
              </a:xfrm>
              <a:custGeom>
                <a:avLst/>
                <a:gdLst>
                  <a:gd name="T0" fmla="*/ 14 w 40"/>
                  <a:gd name="T1" fmla="*/ 3 h 39"/>
                  <a:gd name="T2" fmla="*/ 3 w 40"/>
                  <a:gd name="T3" fmla="*/ 25 h 39"/>
                  <a:gd name="T4" fmla="*/ 25 w 40"/>
                  <a:gd name="T5" fmla="*/ 36 h 39"/>
                  <a:gd name="T6" fmla="*/ 37 w 40"/>
                  <a:gd name="T7" fmla="*/ 14 h 39"/>
                  <a:gd name="T8" fmla="*/ 14 w 40"/>
                  <a:gd name="T9" fmla="*/ 3 h 39"/>
                </a:gdLst>
                <a:ahLst/>
                <a:cxnLst>
                  <a:cxn ang="0">
                    <a:pos x="T0" y="T1"/>
                  </a:cxn>
                  <a:cxn ang="0">
                    <a:pos x="T2" y="T3"/>
                  </a:cxn>
                  <a:cxn ang="0">
                    <a:pos x="T4" y="T5"/>
                  </a:cxn>
                  <a:cxn ang="0">
                    <a:pos x="T6" y="T7"/>
                  </a:cxn>
                  <a:cxn ang="0">
                    <a:pos x="T8" y="T9"/>
                  </a:cxn>
                </a:cxnLst>
                <a:rect l="0" t="0" r="r" b="b"/>
                <a:pathLst>
                  <a:path w="40" h="39">
                    <a:moveTo>
                      <a:pt x="14" y="3"/>
                    </a:moveTo>
                    <a:cubicBezTo>
                      <a:pt x="5" y="6"/>
                      <a:pt x="0" y="16"/>
                      <a:pt x="3" y="25"/>
                    </a:cubicBezTo>
                    <a:cubicBezTo>
                      <a:pt x="6" y="34"/>
                      <a:pt x="16" y="39"/>
                      <a:pt x="25" y="36"/>
                    </a:cubicBezTo>
                    <a:cubicBezTo>
                      <a:pt x="34" y="33"/>
                      <a:pt x="40" y="23"/>
                      <a:pt x="37" y="14"/>
                    </a:cubicBezTo>
                    <a:cubicBezTo>
                      <a:pt x="34" y="5"/>
                      <a:pt x="24" y="0"/>
                      <a:pt x="14" y="3"/>
                    </a:cubicBezTo>
                    <a:close/>
                  </a:path>
                </a:pathLst>
              </a:custGeom>
              <a:solidFill>
                <a:srgbClr val="FFD5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67" name="Freeform 158"/>
              <p:cNvSpPr/>
              <p:nvPr/>
            </p:nvSpPr>
            <p:spPr bwMode="auto">
              <a:xfrm>
                <a:off x="4074" y="1114"/>
                <a:ext cx="35" cy="35"/>
              </a:xfrm>
              <a:custGeom>
                <a:avLst/>
                <a:gdLst>
                  <a:gd name="T0" fmla="*/ 14 w 40"/>
                  <a:gd name="T1" fmla="*/ 3 h 40"/>
                  <a:gd name="T2" fmla="*/ 3 w 40"/>
                  <a:gd name="T3" fmla="*/ 25 h 40"/>
                  <a:gd name="T4" fmla="*/ 25 w 40"/>
                  <a:gd name="T5" fmla="*/ 37 h 40"/>
                  <a:gd name="T6" fmla="*/ 37 w 40"/>
                  <a:gd name="T7" fmla="*/ 15 h 40"/>
                  <a:gd name="T8" fmla="*/ 14 w 40"/>
                  <a:gd name="T9" fmla="*/ 3 h 40"/>
                </a:gdLst>
                <a:ahLst/>
                <a:cxnLst>
                  <a:cxn ang="0">
                    <a:pos x="T0" y="T1"/>
                  </a:cxn>
                  <a:cxn ang="0">
                    <a:pos x="T2" y="T3"/>
                  </a:cxn>
                  <a:cxn ang="0">
                    <a:pos x="T4" y="T5"/>
                  </a:cxn>
                  <a:cxn ang="0">
                    <a:pos x="T6" y="T7"/>
                  </a:cxn>
                  <a:cxn ang="0">
                    <a:pos x="T8" y="T9"/>
                  </a:cxn>
                </a:cxnLst>
                <a:rect l="0" t="0" r="r" b="b"/>
                <a:pathLst>
                  <a:path w="40" h="40">
                    <a:moveTo>
                      <a:pt x="14" y="3"/>
                    </a:moveTo>
                    <a:cubicBezTo>
                      <a:pt x="5" y="6"/>
                      <a:pt x="0" y="16"/>
                      <a:pt x="3" y="25"/>
                    </a:cubicBezTo>
                    <a:cubicBezTo>
                      <a:pt x="6" y="35"/>
                      <a:pt x="16" y="40"/>
                      <a:pt x="25" y="37"/>
                    </a:cubicBezTo>
                    <a:cubicBezTo>
                      <a:pt x="35" y="34"/>
                      <a:pt x="40" y="24"/>
                      <a:pt x="37" y="15"/>
                    </a:cubicBezTo>
                    <a:cubicBezTo>
                      <a:pt x="34" y="5"/>
                      <a:pt x="24" y="0"/>
                      <a:pt x="14" y="3"/>
                    </a:cubicBezTo>
                    <a:close/>
                  </a:path>
                </a:pathLst>
              </a:custGeom>
              <a:solidFill>
                <a:srgbClr val="FFD5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68" name="Freeform 159"/>
              <p:cNvSpPr/>
              <p:nvPr/>
            </p:nvSpPr>
            <p:spPr bwMode="auto">
              <a:xfrm>
                <a:off x="2880" y="2792"/>
                <a:ext cx="310" cy="73"/>
              </a:xfrm>
              <a:custGeom>
                <a:avLst/>
                <a:gdLst>
                  <a:gd name="T0" fmla="*/ 344 w 348"/>
                  <a:gd name="T1" fmla="*/ 1 h 82"/>
                  <a:gd name="T2" fmla="*/ 179 w 348"/>
                  <a:gd name="T3" fmla="*/ 47 h 82"/>
                  <a:gd name="T4" fmla="*/ 4 w 348"/>
                  <a:gd name="T5" fmla="*/ 55 h 82"/>
                  <a:gd name="T6" fmla="*/ 3 w 348"/>
                  <a:gd name="T7" fmla="*/ 60 h 82"/>
                  <a:gd name="T8" fmla="*/ 346 w 348"/>
                  <a:gd name="T9" fmla="*/ 6 h 82"/>
                  <a:gd name="T10" fmla="*/ 344 w 348"/>
                  <a:gd name="T11" fmla="*/ 1 h 82"/>
                </a:gdLst>
                <a:ahLst/>
                <a:cxnLst>
                  <a:cxn ang="0">
                    <a:pos x="T0" y="T1"/>
                  </a:cxn>
                  <a:cxn ang="0">
                    <a:pos x="T2" y="T3"/>
                  </a:cxn>
                  <a:cxn ang="0">
                    <a:pos x="T4" y="T5"/>
                  </a:cxn>
                  <a:cxn ang="0">
                    <a:pos x="T6" y="T7"/>
                  </a:cxn>
                  <a:cxn ang="0">
                    <a:pos x="T8" y="T9"/>
                  </a:cxn>
                  <a:cxn ang="0">
                    <a:pos x="T10" y="T11"/>
                  </a:cxn>
                </a:cxnLst>
                <a:rect l="0" t="0" r="r" b="b"/>
                <a:pathLst>
                  <a:path w="348" h="82">
                    <a:moveTo>
                      <a:pt x="344" y="1"/>
                    </a:moveTo>
                    <a:cubicBezTo>
                      <a:pt x="290" y="20"/>
                      <a:pt x="236" y="36"/>
                      <a:pt x="179" y="47"/>
                    </a:cubicBezTo>
                    <a:cubicBezTo>
                      <a:pt x="121" y="57"/>
                      <a:pt x="63" y="57"/>
                      <a:pt x="4" y="55"/>
                    </a:cubicBezTo>
                    <a:cubicBezTo>
                      <a:pt x="1" y="55"/>
                      <a:pt x="0" y="60"/>
                      <a:pt x="3" y="60"/>
                    </a:cubicBezTo>
                    <a:cubicBezTo>
                      <a:pt x="119" y="82"/>
                      <a:pt x="240" y="52"/>
                      <a:pt x="346" y="6"/>
                    </a:cubicBezTo>
                    <a:cubicBezTo>
                      <a:pt x="348" y="5"/>
                      <a:pt x="346" y="0"/>
                      <a:pt x="344" y="1"/>
                    </a:cubicBezTo>
                    <a:close/>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69" name="Freeform 160"/>
              <p:cNvSpPr/>
              <p:nvPr/>
            </p:nvSpPr>
            <p:spPr bwMode="auto">
              <a:xfrm>
                <a:off x="2807" y="2819"/>
                <a:ext cx="82" cy="50"/>
              </a:xfrm>
              <a:custGeom>
                <a:avLst/>
                <a:gdLst>
                  <a:gd name="T0" fmla="*/ 92 w 92"/>
                  <a:gd name="T1" fmla="*/ 25 h 57"/>
                  <a:gd name="T2" fmla="*/ 0 w 92"/>
                  <a:gd name="T3" fmla="*/ 26 h 57"/>
                  <a:gd name="T4" fmla="*/ 92 w 92"/>
                  <a:gd name="T5" fmla="*/ 28 h 57"/>
                </a:gdLst>
                <a:ahLst/>
                <a:cxnLst>
                  <a:cxn ang="0">
                    <a:pos x="T0" y="T1"/>
                  </a:cxn>
                  <a:cxn ang="0">
                    <a:pos x="T2" y="T3"/>
                  </a:cxn>
                  <a:cxn ang="0">
                    <a:pos x="T4" y="T5"/>
                  </a:cxn>
                </a:cxnLst>
                <a:rect l="0" t="0" r="r" b="b"/>
                <a:pathLst>
                  <a:path w="92" h="57">
                    <a:moveTo>
                      <a:pt x="92" y="25"/>
                    </a:moveTo>
                    <a:cubicBezTo>
                      <a:pt x="60" y="0"/>
                      <a:pt x="27" y="7"/>
                      <a:pt x="0" y="26"/>
                    </a:cubicBezTo>
                    <a:cubicBezTo>
                      <a:pt x="32" y="42"/>
                      <a:pt x="62" y="57"/>
                      <a:pt x="92" y="28"/>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70" name="Freeform 161"/>
              <p:cNvSpPr/>
              <p:nvPr/>
            </p:nvSpPr>
            <p:spPr bwMode="auto">
              <a:xfrm>
                <a:off x="2900" y="2774"/>
                <a:ext cx="58" cy="74"/>
              </a:xfrm>
              <a:custGeom>
                <a:avLst/>
                <a:gdLst>
                  <a:gd name="T0" fmla="*/ 42 w 66"/>
                  <a:gd name="T1" fmla="*/ 73 h 83"/>
                  <a:gd name="T2" fmla="*/ 9 w 66"/>
                  <a:gd name="T3" fmla="*/ 0 h 83"/>
                  <a:gd name="T4" fmla="*/ 43 w 66"/>
                  <a:gd name="T5" fmla="*/ 83 h 83"/>
                </a:gdLst>
                <a:ahLst/>
                <a:cxnLst>
                  <a:cxn ang="0">
                    <a:pos x="T0" y="T1"/>
                  </a:cxn>
                  <a:cxn ang="0">
                    <a:pos x="T2" y="T3"/>
                  </a:cxn>
                  <a:cxn ang="0">
                    <a:pos x="T4" y="T5"/>
                  </a:cxn>
                </a:cxnLst>
                <a:rect l="0" t="0" r="r" b="b"/>
                <a:pathLst>
                  <a:path w="66" h="83">
                    <a:moveTo>
                      <a:pt x="42" y="73"/>
                    </a:moveTo>
                    <a:cubicBezTo>
                      <a:pt x="27" y="53"/>
                      <a:pt x="0" y="30"/>
                      <a:pt x="9" y="0"/>
                    </a:cubicBezTo>
                    <a:cubicBezTo>
                      <a:pt x="38" y="11"/>
                      <a:pt x="66" y="57"/>
                      <a:pt x="43" y="83"/>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71" name="Freeform 162"/>
              <p:cNvSpPr/>
              <p:nvPr/>
            </p:nvSpPr>
            <p:spPr bwMode="auto">
              <a:xfrm>
                <a:off x="2901" y="2846"/>
                <a:ext cx="44" cy="57"/>
              </a:xfrm>
              <a:custGeom>
                <a:avLst/>
                <a:gdLst>
                  <a:gd name="T0" fmla="*/ 50 w 50"/>
                  <a:gd name="T1" fmla="*/ 0 h 64"/>
                  <a:gd name="T2" fmla="*/ 0 w 50"/>
                  <a:gd name="T3" fmla="*/ 64 h 64"/>
                  <a:gd name="T4" fmla="*/ 50 w 50"/>
                  <a:gd name="T5" fmla="*/ 0 h 64"/>
                </a:gdLst>
                <a:ahLst/>
                <a:cxnLst>
                  <a:cxn ang="0">
                    <a:pos x="T0" y="T1"/>
                  </a:cxn>
                  <a:cxn ang="0">
                    <a:pos x="T2" y="T3"/>
                  </a:cxn>
                  <a:cxn ang="0">
                    <a:pos x="T4" y="T5"/>
                  </a:cxn>
                </a:cxnLst>
                <a:rect l="0" t="0" r="r" b="b"/>
                <a:pathLst>
                  <a:path w="50" h="64">
                    <a:moveTo>
                      <a:pt x="50" y="0"/>
                    </a:moveTo>
                    <a:cubicBezTo>
                      <a:pt x="25" y="10"/>
                      <a:pt x="0" y="32"/>
                      <a:pt x="0" y="64"/>
                    </a:cubicBezTo>
                    <a:cubicBezTo>
                      <a:pt x="0" y="64"/>
                      <a:pt x="41" y="61"/>
                      <a:pt x="50" y="0"/>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72" name="Freeform 163"/>
              <p:cNvSpPr/>
              <p:nvPr/>
            </p:nvSpPr>
            <p:spPr bwMode="auto">
              <a:xfrm>
                <a:off x="2967" y="2770"/>
                <a:ext cx="58" cy="74"/>
              </a:xfrm>
              <a:custGeom>
                <a:avLst/>
                <a:gdLst>
                  <a:gd name="T0" fmla="*/ 66 w 66"/>
                  <a:gd name="T1" fmla="*/ 83 h 83"/>
                  <a:gd name="T2" fmla="*/ 0 w 66"/>
                  <a:gd name="T3" fmla="*/ 0 h 83"/>
                  <a:gd name="T4" fmla="*/ 61 w 66"/>
                  <a:gd name="T5" fmla="*/ 78 h 83"/>
                </a:gdLst>
                <a:ahLst/>
                <a:cxnLst>
                  <a:cxn ang="0">
                    <a:pos x="T0" y="T1"/>
                  </a:cxn>
                  <a:cxn ang="0">
                    <a:pos x="T2" y="T3"/>
                  </a:cxn>
                  <a:cxn ang="0">
                    <a:pos x="T4" y="T5"/>
                  </a:cxn>
                </a:cxnLst>
                <a:rect l="0" t="0" r="r" b="b"/>
                <a:pathLst>
                  <a:path w="66" h="83">
                    <a:moveTo>
                      <a:pt x="66" y="83"/>
                    </a:moveTo>
                    <a:cubicBezTo>
                      <a:pt x="31" y="69"/>
                      <a:pt x="5" y="34"/>
                      <a:pt x="0" y="0"/>
                    </a:cubicBezTo>
                    <a:cubicBezTo>
                      <a:pt x="35" y="5"/>
                      <a:pt x="64" y="42"/>
                      <a:pt x="61" y="78"/>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73" name="Freeform 164"/>
              <p:cNvSpPr/>
              <p:nvPr/>
            </p:nvSpPr>
            <p:spPr bwMode="auto">
              <a:xfrm>
                <a:off x="2975" y="2839"/>
                <a:ext cx="58" cy="77"/>
              </a:xfrm>
              <a:custGeom>
                <a:avLst/>
                <a:gdLst>
                  <a:gd name="T0" fmla="*/ 48 w 65"/>
                  <a:gd name="T1" fmla="*/ 1 h 86"/>
                  <a:gd name="T2" fmla="*/ 15 w 65"/>
                  <a:gd name="T3" fmla="*/ 86 h 86"/>
                  <a:gd name="T4" fmla="*/ 15 w 65"/>
                  <a:gd name="T5" fmla="*/ 86 h 86"/>
                  <a:gd name="T6" fmla="*/ 51 w 65"/>
                  <a:gd name="T7" fmla="*/ 0 h 86"/>
                </a:gdLst>
                <a:ahLst/>
                <a:cxnLst>
                  <a:cxn ang="0">
                    <a:pos x="T0" y="T1"/>
                  </a:cxn>
                  <a:cxn ang="0">
                    <a:pos x="T2" y="T3"/>
                  </a:cxn>
                  <a:cxn ang="0">
                    <a:pos x="T4" y="T5"/>
                  </a:cxn>
                  <a:cxn ang="0">
                    <a:pos x="T6" y="T7"/>
                  </a:cxn>
                </a:cxnLst>
                <a:rect l="0" t="0" r="r" b="b"/>
                <a:pathLst>
                  <a:path w="65" h="86">
                    <a:moveTo>
                      <a:pt x="48" y="1"/>
                    </a:moveTo>
                    <a:cubicBezTo>
                      <a:pt x="23" y="20"/>
                      <a:pt x="0" y="53"/>
                      <a:pt x="15" y="86"/>
                    </a:cubicBezTo>
                    <a:cubicBezTo>
                      <a:pt x="15" y="86"/>
                      <a:pt x="15" y="86"/>
                      <a:pt x="15" y="86"/>
                    </a:cubicBezTo>
                    <a:cubicBezTo>
                      <a:pt x="56" y="68"/>
                      <a:pt x="65" y="42"/>
                      <a:pt x="51" y="0"/>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74" name="Freeform 165"/>
              <p:cNvSpPr/>
              <p:nvPr/>
            </p:nvSpPr>
            <p:spPr bwMode="auto">
              <a:xfrm>
                <a:off x="3040" y="2758"/>
                <a:ext cx="62" cy="72"/>
              </a:xfrm>
              <a:custGeom>
                <a:avLst/>
                <a:gdLst>
                  <a:gd name="T0" fmla="*/ 70 w 70"/>
                  <a:gd name="T1" fmla="*/ 81 h 81"/>
                  <a:gd name="T2" fmla="*/ 0 w 70"/>
                  <a:gd name="T3" fmla="*/ 0 h 81"/>
                  <a:gd name="T4" fmla="*/ 65 w 70"/>
                  <a:gd name="T5" fmla="*/ 76 h 81"/>
                </a:gdLst>
                <a:ahLst/>
                <a:cxnLst>
                  <a:cxn ang="0">
                    <a:pos x="T0" y="T1"/>
                  </a:cxn>
                  <a:cxn ang="0">
                    <a:pos x="T2" y="T3"/>
                  </a:cxn>
                  <a:cxn ang="0">
                    <a:pos x="T4" y="T5"/>
                  </a:cxn>
                </a:cxnLst>
                <a:rect l="0" t="0" r="r" b="b"/>
                <a:pathLst>
                  <a:path w="70" h="81">
                    <a:moveTo>
                      <a:pt x="70" y="81"/>
                    </a:moveTo>
                    <a:cubicBezTo>
                      <a:pt x="35" y="68"/>
                      <a:pt x="7" y="34"/>
                      <a:pt x="0" y="0"/>
                    </a:cubicBezTo>
                    <a:cubicBezTo>
                      <a:pt x="36" y="4"/>
                      <a:pt x="66" y="39"/>
                      <a:pt x="65" y="76"/>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75" name="Freeform 166"/>
              <p:cNvSpPr/>
              <p:nvPr/>
            </p:nvSpPr>
            <p:spPr bwMode="auto">
              <a:xfrm>
                <a:off x="3055" y="2826"/>
                <a:ext cx="57" cy="77"/>
              </a:xfrm>
              <a:custGeom>
                <a:avLst/>
                <a:gdLst>
                  <a:gd name="T0" fmla="*/ 45 w 64"/>
                  <a:gd name="T1" fmla="*/ 1 h 87"/>
                  <a:gd name="T2" fmla="*/ 16 w 64"/>
                  <a:gd name="T3" fmla="*/ 87 h 87"/>
                  <a:gd name="T4" fmla="*/ 16 w 64"/>
                  <a:gd name="T5" fmla="*/ 87 h 87"/>
                  <a:gd name="T6" fmla="*/ 48 w 64"/>
                  <a:gd name="T7" fmla="*/ 0 h 87"/>
                </a:gdLst>
                <a:ahLst/>
                <a:cxnLst>
                  <a:cxn ang="0">
                    <a:pos x="T0" y="T1"/>
                  </a:cxn>
                  <a:cxn ang="0">
                    <a:pos x="T2" y="T3"/>
                  </a:cxn>
                  <a:cxn ang="0">
                    <a:pos x="T4" y="T5"/>
                  </a:cxn>
                  <a:cxn ang="0">
                    <a:pos x="T6" y="T7"/>
                  </a:cxn>
                </a:cxnLst>
                <a:rect l="0" t="0" r="r" b="b"/>
                <a:pathLst>
                  <a:path w="64" h="87">
                    <a:moveTo>
                      <a:pt x="45" y="1"/>
                    </a:moveTo>
                    <a:cubicBezTo>
                      <a:pt x="21" y="21"/>
                      <a:pt x="0" y="55"/>
                      <a:pt x="16" y="87"/>
                    </a:cubicBezTo>
                    <a:cubicBezTo>
                      <a:pt x="16" y="87"/>
                      <a:pt x="16" y="87"/>
                      <a:pt x="16" y="87"/>
                    </a:cubicBezTo>
                    <a:cubicBezTo>
                      <a:pt x="56" y="68"/>
                      <a:pt x="64" y="41"/>
                      <a:pt x="48" y="0"/>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76" name="Freeform 167"/>
              <p:cNvSpPr/>
              <p:nvPr/>
            </p:nvSpPr>
            <p:spPr bwMode="auto">
              <a:xfrm>
                <a:off x="2647" y="2685"/>
                <a:ext cx="318" cy="308"/>
              </a:xfrm>
              <a:custGeom>
                <a:avLst/>
                <a:gdLst>
                  <a:gd name="T0" fmla="*/ 139 w 357"/>
                  <a:gd name="T1" fmla="*/ 216 h 346"/>
                  <a:gd name="T2" fmla="*/ 174 w 357"/>
                  <a:gd name="T3" fmla="*/ 308 h 346"/>
                  <a:gd name="T4" fmla="*/ 220 w 357"/>
                  <a:gd name="T5" fmla="*/ 223 h 346"/>
                  <a:gd name="T6" fmla="*/ 273 w 357"/>
                  <a:gd name="T7" fmla="*/ 181 h 346"/>
                  <a:gd name="T8" fmla="*/ 265 w 357"/>
                  <a:gd name="T9" fmla="*/ 173 h 346"/>
                  <a:gd name="T10" fmla="*/ 205 w 357"/>
                  <a:gd name="T11" fmla="*/ 103 h 346"/>
                  <a:gd name="T12" fmla="*/ 141 w 357"/>
                  <a:gd name="T13" fmla="*/ 151 h 346"/>
                  <a:gd name="T14" fmla="*/ 139 w 357"/>
                  <a:gd name="T15" fmla="*/ 216 h 34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7" h="346">
                    <a:moveTo>
                      <a:pt x="139" y="216"/>
                    </a:moveTo>
                    <a:cubicBezTo>
                      <a:pt x="140" y="250"/>
                      <a:pt x="131" y="307"/>
                      <a:pt x="174" y="308"/>
                    </a:cubicBezTo>
                    <a:cubicBezTo>
                      <a:pt x="211" y="309"/>
                      <a:pt x="224" y="255"/>
                      <a:pt x="220" y="223"/>
                    </a:cubicBezTo>
                    <a:cubicBezTo>
                      <a:pt x="292" y="346"/>
                      <a:pt x="357" y="246"/>
                      <a:pt x="273" y="181"/>
                    </a:cubicBezTo>
                    <a:cubicBezTo>
                      <a:pt x="265" y="173"/>
                      <a:pt x="265" y="173"/>
                      <a:pt x="265" y="173"/>
                    </a:cubicBezTo>
                    <a:cubicBezTo>
                      <a:pt x="350" y="134"/>
                      <a:pt x="291" y="34"/>
                      <a:pt x="205" y="103"/>
                    </a:cubicBezTo>
                    <a:cubicBezTo>
                      <a:pt x="182" y="0"/>
                      <a:pt x="44" y="76"/>
                      <a:pt x="141" y="151"/>
                    </a:cubicBezTo>
                    <a:cubicBezTo>
                      <a:pt x="0" y="131"/>
                      <a:pt x="62" y="267"/>
                      <a:pt x="139" y="216"/>
                    </a:cubicBezTo>
                    <a:close/>
                  </a:path>
                </a:pathLst>
              </a:custGeom>
              <a:solidFill>
                <a:srgbClr val="FF934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77" name="Freeform 168"/>
              <p:cNvSpPr/>
              <p:nvPr/>
            </p:nvSpPr>
            <p:spPr bwMode="auto">
              <a:xfrm>
                <a:off x="2844" y="2844"/>
                <a:ext cx="25" cy="18"/>
              </a:xfrm>
              <a:custGeom>
                <a:avLst/>
                <a:gdLst>
                  <a:gd name="T0" fmla="*/ 27 w 28"/>
                  <a:gd name="T1" fmla="*/ 17 h 20"/>
                  <a:gd name="T2" fmla="*/ 15 w 28"/>
                  <a:gd name="T3" fmla="*/ 6 h 20"/>
                  <a:gd name="T4" fmla="*/ 1 w 28"/>
                  <a:gd name="T5" fmla="*/ 1 h 20"/>
                  <a:gd name="T6" fmla="*/ 0 w 28"/>
                  <a:gd name="T7" fmla="*/ 3 h 20"/>
                  <a:gd name="T8" fmla="*/ 10 w 28"/>
                  <a:gd name="T9" fmla="*/ 11 h 20"/>
                  <a:gd name="T10" fmla="*/ 25 w 28"/>
                  <a:gd name="T11" fmla="*/ 19 h 20"/>
                  <a:gd name="T12" fmla="*/ 27 w 28"/>
                  <a:gd name="T13" fmla="*/ 17 h 20"/>
                </a:gdLst>
                <a:ahLst/>
                <a:cxnLst>
                  <a:cxn ang="0">
                    <a:pos x="T0" y="T1"/>
                  </a:cxn>
                  <a:cxn ang="0">
                    <a:pos x="T2" y="T3"/>
                  </a:cxn>
                  <a:cxn ang="0">
                    <a:pos x="T4" y="T5"/>
                  </a:cxn>
                  <a:cxn ang="0">
                    <a:pos x="T6" y="T7"/>
                  </a:cxn>
                  <a:cxn ang="0">
                    <a:pos x="T8" y="T9"/>
                  </a:cxn>
                  <a:cxn ang="0">
                    <a:pos x="T10" y="T11"/>
                  </a:cxn>
                  <a:cxn ang="0">
                    <a:pos x="T12" y="T13"/>
                  </a:cxn>
                </a:cxnLst>
                <a:rect l="0" t="0" r="r" b="b"/>
                <a:pathLst>
                  <a:path w="28" h="20">
                    <a:moveTo>
                      <a:pt x="27" y="17"/>
                    </a:moveTo>
                    <a:cubicBezTo>
                      <a:pt x="24" y="13"/>
                      <a:pt x="19" y="9"/>
                      <a:pt x="15" y="6"/>
                    </a:cubicBezTo>
                    <a:cubicBezTo>
                      <a:pt x="11" y="4"/>
                      <a:pt x="6" y="0"/>
                      <a:pt x="1" y="1"/>
                    </a:cubicBezTo>
                    <a:cubicBezTo>
                      <a:pt x="0" y="1"/>
                      <a:pt x="0" y="2"/>
                      <a:pt x="0" y="3"/>
                    </a:cubicBezTo>
                    <a:cubicBezTo>
                      <a:pt x="2" y="7"/>
                      <a:pt x="7" y="9"/>
                      <a:pt x="10" y="11"/>
                    </a:cubicBezTo>
                    <a:cubicBezTo>
                      <a:pt x="15" y="13"/>
                      <a:pt x="20" y="17"/>
                      <a:pt x="25" y="19"/>
                    </a:cubicBezTo>
                    <a:cubicBezTo>
                      <a:pt x="26" y="20"/>
                      <a:pt x="28" y="19"/>
                      <a:pt x="27" y="1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78" name="Freeform 169"/>
              <p:cNvSpPr/>
              <p:nvPr/>
            </p:nvSpPr>
            <p:spPr bwMode="auto">
              <a:xfrm>
                <a:off x="2836" y="2853"/>
                <a:ext cx="24" cy="23"/>
              </a:xfrm>
              <a:custGeom>
                <a:avLst/>
                <a:gdLst>
                  <a:gd name="T0" fmla="*/ 27 w 27"/>
                  <a:gd name="T1" fmla="*/ 22 h 25"/>
                  <a:gd name="T2" fmla="*/ 15 w 27"/>
                  <a:gd name="T3" fmla="*/ 10 h 25"/>
                  <a:gd name="T4" fmla="*/ 1 w 27"/>
                  <a:gd name="T5" fmla="*/ 0 h 25"/>
                  <a:gd name="T6" fmla="*/ 0 w 27"/>
                  <a:gd name="T7" fmla="*/ 2 h 25"/>
                  <a:gd name="T8" fmla="*/ 10 w 27"/>
                  <a:gd name="T9" fmla="*/ 12 h 25"/>
                  <a:gd name="T10" fmla="*/ 25 w 27"/>
                  <a:gd name="T11" fmla="*/ 24 h 25"/>
                  <a:gd name="T12" fmla="*/ 27 w 27"/>
                  <a:gd name="T13" fmla="*/ 22 h 25"/>
                </a:gdLst>
                <a:ahLst/>
                <a:cxnLst>
                  <a:cxn ang="0">
                    <a:pos x="T0" y="T1"/>
                  </a:cxn>
                  <a:cxn ang="0">
                    <a:pos x="T2" y="T3"/>
                  </a:cxn>
                  <a:cxn ang="0">
                    <a:pos x="T4" y="T5"/>
                  </a:cxn>
                  <a:cxn ang="0">
                    <a:pos x="T6" y="T7"/>
                  </a:cxn>
                  <a:cxn ang="0">
                    <a:pos x="T8" y="T9"/>
                  </a:cxn>
                  <a:cxn ang="0">
                    <a:pos x="T10" y="T11"/>
                  </a:cxn>
                  <a:cxn ang="0">
                    <a:pos x="T12" y="T13"/>
                  </a:cxn>
                </a:cxnLst>
                <a:rect l="0" t="0" r="r" b="b"/>
                <a:pathLst>
                  <a:path w="27" h="25">
                    <a:moveTo>
                      <a:pt x="27" y="22"/>
                    </a:moveTo>
                    <a:cubicBezTo>
                      <a:pt x="24" y="17"/>
                      <a:pt x="19" y="13"/>
                      <a:pt x="15" y="10"/>
                    </a:cubicBezTo>
                    <a:cubicBezTo>
                      <a:pt x="12" y="7"/>
                      <a:pt x="6" y="0"/>
                      <a:pt x="1" y="0"/>
                    </a:cubicBezTo>
                    <a:cubicBezTo>
                      <a:pt x="1" y="0"/>
                      <a:pt x="0" y="1"/>
                      <a:pt x="0" y="2"/>
                    </a:cubicBezTo>
                    <a:cubicBezTo>
                      <a:pt x="1" y="6"/>
                      <a:pt x="7" y="10"/>
                      <a:pt x="10" y="12"/>
                    </a:cubicBezTo>
                    <a:cubicBezTo>
                      <a:pt x="15" y="16"/>
                      <a:pt x="20" y="21"/>
                      <a:pt x="25" y="24"/>
                    </a:cubicBezTo>
                    <a:cubicBezTo>
                      <a:pt x="26" y="25"/>
                      <a:pt x="27" y="23"/>
                      <a:pt x="27" y="2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79" name="Freeform 170"/>
              <p:cNvSpPr/>
              <p:nvPr/>
            </p:nvSpPr>
            <p:spPr bwMode="auto">
              <a:xfrm>
                <a:off x="2812" y="2859"/>
                <a:ext cx="11" cy="42"/>
              </a:xfrm>
              <a:custGeom>
                <a:avLst/>
                <a:gdLst>
                  <a:gd name="T0" fmla="*/ 9 w 13"/>
                  <a:gd name="T1" fmla="*/ 2 h 48"/>
                  <a:gd name="T2" fmla="*/ 6 w 13"/>
                  <a:gd name="T3" fmla="*/ 47 h 48"/>
                  <a:gd name="T4" fmla="*/ 9 w 13"/>
                  <a:gd name="T5" fmla="*/ 47 h 48"/>
                  <a:gd name="T6" fmla="*/ 11 w 13"/>
                  <a:gd name="T7" fmla="*/ 25 h 48"/>
                  <a:gd name="T8" fmla="*/ 12 w 13"/>
                  <a:gd name="T9" fmla="*/ 3 h 48"/>
                  <a:gd name="T10" fmla="*/ 9 w 13"/>
                  <a:gd name="T11" fmla="*/ 2 h 48"/>
                </a:gdLst>
                <a:ahLst/>
                <a:cxnLst>
                  <a:cxn ang="0">
                    <a:pos x="T0" y="T1"/>
                  </a:cxn>
                  <a:cxn ang="0">
                    <a:pos x="T2" y="T3"/>
                  </a:cxn>
                  <a:cxn ang="0">
                    <a:pos x="T4" y="T5"/>
                  </a:cxn>
                  <a:cxn ang="0">
                    <a:pos x="T6" y="T7"/>
                  </a:cxn>
                  <a:cxn ang="0">
                    <a:pos x="T8" y="T9"/>
                  </a:cxn>
                  <a:cxn ang="0">
                    <a:pos x="T10" y="T11"/>
                  </a:cxn>
                </a:cxnLst>
                <a:rect l="0" t="0" r="r" b="b"/>
                <a:pathLst>
                  <a:path w="13" h="48">
                    <a:moveTo>
                      <a:pt x="9" y="2"/>
                    </a:moveTo>
                    <a:cubicBezTo>
                      <a:pt x="7" y="16"/>
                      <a:pt x="0" y="34"/>
                      <a:pt x="6" y="47"/>
                    </a:cubicBezTo>
                    <a:cubicBezTo>
                      <a:pt x="6" y="48"/>
                      <a:pt x="8" y="48"/>
                      <a:pt x="9" y="47"/>
                    </a:cubicBezTo>
                    <a:cubicBezTo>
                      <a:pt x="10" y="40"/>
                      <a:pt x="10" y="32"/>
                      <a:pt x="11" y="25"/>
                    </a:cubicBezTo>
                    <a:cubicBezTo>
                      <a:pt x="12" y="18"/>
                      <a:pt x="13" y="10"/>
                      <a:pt x="12" y="3"/>
                    </a:cubicBezTo>
                    <a:cubicBezTo>
                      <a:pt x="12" y="1"/>
                      <a:pt x="9" y="0"/>
                      <a:pt x="9"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80" name="Freeform 171"/>
              <p:cNvSpPr/>
              <p:nvPr/>
            </p:nvSpPr>
            <p:spPr bwMode="auto">
              <a:xfrm>
                <a:off x="2804" y="2864"/>
                <a:ext cx="9" cy="21"/>
              </a:xfrm>
              <a:custGeom>
                <a:avLst/>
                <a:gdLst>
                  <a:gd name="T0" fmla="*/ 6 w 10"/>
                  <a:gd name="T1" fmla="*/ 2 h 24"/>
                  <a:gd name="T2" fmla="*/ 3 w 10"/>
                  <a:gd name="T3" fmla="*/ 12 h 24"/>
                  <a:gd name="T4" fmla="*/ 1 w 10"/>
                  <a:gd name="T5" fmla="*/ 22 h 24"/>
                  <a:gd name="T6" fmla="*/ 3 w 10"/>
                  <a:gd name="T7" fmla="*/ 23 h 24"/>
                  <a:gd name="T8" fmla="*/ 8 w 10"/>
                  <a:gd name="T9" fmla="*/ 13 h 24"/>
                  <a:gd name="T10" fmla="*/ 9 w 10"/>
                  <a:gd name="T11" fmla="*/ 2 h 24"/>
                  <a:gd name="T12" fmla="*/ 6 w 10"/>
                  <a:gd name="T13" fmla="*/ 2 h 24"/>
                </a:gdLst>
                <a:ahLst/>
                <a:cxnLst>
                  <a:cxn ang="0">
                    <a:pos x="T0" y="T1"/>
                  </a:cxn>
                  <a:cxn ang="0">
                    <a:pos x="T2" y="T3"/>
                  </a:cxn>
                  <a:cxn ang="0">
                    <a:pos x="T4" y="T5"/>
                  </a:cxn>
                  <a:cxn ang="0">
                    <a:pos x="T6" y="T7"/>
                  </a:cxn>
                  <a:cxn ang="0">
                    <a:pos x="T8" y="T9"/>
                  </a:cxn>
                  <a:cxn ang="0">
                    <a:pos x="T10" y="T11"/>
                  </a:cxn>
                  <a:cxn ang="0">
                    <a:pos x="T12" y="T13"/>
                  </a:cxn>
                </a:cxnLst>
                <a:rect l="0" t="0" r="r" b="b"/>
                <a:pathLst>
                  <a:path w="10" h="24">
                    <a:moveTo>
                      <a:pt x="6" y="2"/>
                    </a:moveTo>
                    <a:cubicBezTo>
                      <a:pt x="4" y="5"/>
                      <a:pt x="4" y="9"/>
                      <a:pt x="3" y="12"/>
                    </a:cubicBezTo>
                    <a:cubicBezTo>
                      <a:pt x="2" y="16"/>
                      <a:pt x="0" y="19"/>
                      <a:pt x="1" y="22"/>
                    </a:cubicBezTo>
                    <a:cubicBezTo>
                      <a:pt x="1" y="23"/>
                      <a:pt x="3" y="24"/>
                      <a:pt x="3" y="23"/>
                    </a:cubicBezTo>
                    <a:cubicBezTo>
                      <a:pt x="6" y="20"/>
                      <a:pt x="6" y="17"/>
                      <a:pt x="8" y="13"/>
                    </a:cubicBezTo>
                    <a:cubicBezTo>
                      <a:pt x="9" y="10"/>
                      <a:pt x="10" y="6"/>
                      <a:pt x="9" y="2"/>
                    </a:cubicBezTo>
                    <a:cubicBezTo>
                      <a:pt x="8" y="0"/>
                      <a:pt x="6" y="0"/>
                      <a:pt x="6"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81" name="Freeform 172"/>
              <p:cNvSpPr/>
              <p:nvPr/>
            </p:nvSpPr>
            <p:spPr bwMode="auto">
              <a:xfrm>
                <a:off x="2788" y="2856"/>
                <a:ext cx="18" cy="28"/>
              </a:xfrm>
              <a:custGeom>
                <a:avLst/>
                <a:gdLst>
                  <a:gd name="T0" fmla="*/ 16 w 20"/>
                  <a:gd name="T1" fmla="*/ 2 h 31"/>
                  <a:gd name="T2" fmla="*/ 7 w 20"/>
                  <a:gd name="T3" fmla="*/ 14 h 31"/>
                  <a:gd name="T4" fmla="*/ 0 w 20"/>
                  <a:gd name="T5" fmla="*/ 29 h 31"/>
                  <a:gd name="T6" fmla="*/ 3 w 20"/>
                  <a:gd name="T7" fmla="*/ 30 h 31"/>
                  <a:gd name="T8" fmla="*/ 11 w 20"/>
                  <a:gd name="T9" fmla="*/ 20 h 31"/>
                  <a:gd name="T10" fmla="*/ 19 w 20"/>
                  <a:gd name="T11" fmla="*/ 5 h 31"/>
                  <a:gd name="T12" fmla="*/ 16 w 20"/>
                  <a:gd name="T13" fmla="*/ 2 h 31"/>
                </a:gdLst>
                <a:ahLst/>
                <a:cxnLst>
                  <a:cxn ang="0">
                    <a:pos x="T0" y="T1"/>
                  </a:cxn>
                  <a:cxn ang="0">
                    <a:pos x="T2" y="T3"/>
                  </a:cxn>
                  <a:cxn ang="0">
                    <a:pos x="T4" y="T5"/>
                  </a:cxn>
                  <a:cxn ang="0">
                    <a:pos x="T6" y="T7"/>
                  </a:cxn>
                  <a:cxn ang="0">
                    <a:pos x="T8" y="T9"/>
                  </a:cxn>
                  <a:cxn ang="0">
                    <a:pos x="T10" y="T11"/>
                  </a:cxn>
                  <a:cxn ang="0">
                    <a:pos x="T12" y="T13"/>
                  </a:cxn>
                </a:cxnLst>
                <a:rect l="0" t="0" r="r" b="b"/>
                <a:pathLst>
                  <a:path w="20" h="31">
                    <a:moveTo>
                      <a:pt x="16" y="2"/>
                    </a:moveTo>
                    <a:cubicBezTo>
                      <a:pt x="12" y="5"/>
                      <a:pt x="9" y="10"/>
                      <a:pt x="7" y="14"/>
                    </a:cubicBezTo>
                    <a:cubicBezTo>
                      <a:pt x="4" y="19"/>
                      <a:pt x="2" y="23"/>
                      <a:pt x="0" y="29"/>
                    </a:cubicBezTo>
                    <a:cubicBezTo>
                      <a:pt x="0" y="30"/>
                      <a:pt x="1" y="31"/>
                      <a:pt x="3" y="30"/>
                    </a:cubicBezTo>
                    <a:cubicBezTo>
                      <a:pt x="7" y="28"/>
                      <a:pt x="9" y="25"/>
                      <a:pt x="11" y="20"/>
                    </a:cubicBezTo>
                    <a:cubicBezTo>
                      <a:pt x="14" y="15"/>
                      <a:pt x="17" y="10"/>
                      <a:pt x="19" y="5"/>
                    </a:cubicBezTo>
                    <a:cubicBezTo>
                      <a:pt x="20" y="3"/>
                      <a:pt x="18" y="0"/>
                      <a:pt x="16"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82" name="Freeform 173"/>
              <p:cNvSpPr/>
              <p:nvPr/>
            </p:nvSpPr>
            <p:spPr bwMode="auto">
              <a:xfrm>
                <a:off x="2763" y="2847"/>
                <a:ext cx="26" cy="9"/>
              </a:xfrm>
              <a:custGeom>
                <a:avLst/>
                <a:gdLst>
                  <a:gd name="T0" fmla="*/ 27 w 30"/>
                  <a:gd name="T1" fmla="*/ 1 h 10"/>
                  <a:gd name="T2" fmla="*/ 1 w 30"/>
                  <a:gd name="T3" fmla="*/ 5 h 10"/>
                  <a:gd name="T4" fmla="*/ 1 w 30"/>
                  <a:gd name="T5" fmla="*/ 7 h 10"/>
                  <a:gd name="T6" fmla="*/ 27 w 30"/>
                  <a:gd name="T7" fmla="*/ 5 h 10"/>
                  <a:gd name="T8" fmla="*/ 27 w 30"/>
                  <a:gd name="T9" fmla="*/ 1 h 10"/>
                </a:gdLst>
                <a:ahLst/>
                <a:cxnLst>
                  <a:cxn ang="0">
                    <a:pos x="T0" y="T1"/>
                  </a:cxn>
                  <a:cxn ang="0">
                    <a:pos x="T2" y="T3"/>
                  </a:cxn>
                  <a:cxn ang="0">
                    <a:pos x="T4" y="T5"/>
                  </a:cxn>
                  <a:cxn ang="0">
                    <a:pos x="T6" y="T7"/>
                  </a:cxn>
                  <a:cxn ang="0">
                    <a:pos x="T8" y="T9"/>
                  </a:cxn>
                </a:cxnLst>
                <a:rect l="0" t="0" r="r" b="b"/>
                <a:pathLst>
                  <a:path w="30" h="10">
                    <a:moveTo>
                      <a:pt x="27" y="1"/>
                    </a:moveTo>
                    <a:cubicBezTo>
                      <a:pt x="19" y="0"/>
                      <a:pt x="8" y="0"/>
                      <a:pt x="1" y="5"/>
                    </a:cubicBezTo>
                    <a:cubicBezTo>
                      <a:pt x="0" y="5"/>
                      <a:pt x="0" y="7"/>
                      <a:pt x="1" y="7"/>
                    </a:cubicBezTo>
                    <a:cubicBezTo>
                      <a:pt x="9" y="10"/>
                      <a:pt x="19" y="5"/>
                      <a:pt x="27" y="5"/>
                    </a:cubicBezTo>
                    <a:cubicBezTo>
                      <a:pt x="30" y="5"/>
                      <a:pt x="30" y="1"/>
                      <a:pt x="27" y="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83" name="Freeform 174"/>
              <p:cNvSpPr/>
              <p:nvPr/>
            </p:nvSpPr>
            <p:spPr bwMode="auto">
              <a:xfrm>
                <a:off x="2766" y="2838"/>
                <a:ext cx="21" cy="8"/>
              </a:xfrm>
              <a:custGeom>
                <a:avLst/>
                <a:gdLst>
                  <a:gd name="T0" fmla="*/ 20 w 23"/>
                  <a:gd name="T1" fmla="*/ 3 h 9"/>
                  <a:gd name="T2" fmla="*/ 1 w 23"/>
                  <a:gd name="T3" fmla="*/ 3 h 9"/>
                  <a:gd name="T4" fmla="*/ 1 w 23"/>
                  <a:gd name="T5" fmla="*/ 6 h 9"/>
                  <a:gd name="T6" fmla="*/ 20 w 23"/>
                  <a:gd name="T7" fmla="*/ 7 h 9"/>
                  <a:gd name="T8" fmla="*/ 20 w 23"/>
                  <a:gd name="T9" fmla="*/ 3 h 9"/>
                </a:gdLst>
                <a:ahLst/>
                <a:cxnLst>
                  <a:cxn ang="0">
                    <a:pos x="T0" y="T1"/>
                  </a:cxn>
                  <a:cxn ang="0">
                    <a:pos x="T2" y="T3"/>
                  </a:cxn>
                  <a:cxn ang="0">
                    <a:pos x="T4" y="T5"/>
                  </a:cxn>
                  <a:cxn ang="0">
                    <a:pos x="T6" y="T7"/>
                  </a:cxn>
                  <a:cxn ang="0">
                    <a:pos x="T8" y="T9"/>
                  </a:cxn>
                </a:cxnLst>
                <a:rect l="0" t="0" r="r" b="b"/>
                <a:pathLst>
                  <a:path w="23" h="9">
                    <a:moveTo>
                      <a:pt x="20" y="3"/>
                    </a:moveTo>
                    <a:cubicBezTo>
                      <a:pt x="15" y="1"/>
                      <a:pt x="6" y="0"/>
                      <a:pt x="1" y="3"/>
                    </a:cubicBezTo>
                    <a:cubicBezTo>
                      <a:pt x="0" y="4"/>
                      <a:pt x="0" y="5"/>
                      <a:pt x="1" y="6"/>
                    </a:cubicBezTo>
                    <a:cubicBezTo>
                      <a:pt x="6" y="9"/>
                      <a:pt x="14" y="6"/>
                      <a:pt x="20" y="7"/>
                    </a:cubicBezTo>
                    <a:cubicBezTo>
                      <a:pt x="22" y="7"/>
                      <a:pt x="23" y="3"/>
                      <a:pt x="20" y="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84" name="Freeform 175"/>
              <p:cNvSpPr/>
              <p:nvPr/>
            </p:nvSpPr>
            <p:spPr bwMode="auto">
              <a:xfrm>
                <a:off x="2755" y="2827"/>
                <a:ext cx="35" cy="11"/>
              </a:xfrm>
              <a:custGeom>
                <a:avLst/>
                <a:gdLst>
                  <a:gd name="T0" fmla="*/ 37 w 40"/>
                  <a:gd name="T1" fmla="*/ 2 h 13"/>
                  <a:gd name="T2" fmla="*/ 1 w 40"/>
                  <a:gd name="T3" fmla="*/ 7 h 13"/>
                  <a:gd name="T4" fmla="*/ 1 w 40"/>
                  <a:gd name="T5" fmla="*/ 10 h 13"/>
                  <a:gd name="T6" fmla="*/ 37 w 40"/>
                  <a:gd name="T7" fmla="*/ 6 h 13"/>
                  <a:gd name="T8" fmla="*/ 37 w 40"/>
                  <a:gd name="T9" fmla="*/ 2 h 13"/>
                </a:gdLst>
                <a:ahLst/>
                <a:cxnLst>
                  <a:cxn ang="0">
                    <a:pos x="T0" y="T1"/>
                  </a:cxn>
                  <a:cxn ang="0">
                    <a:pos x="T2" y="T3"/>
                  </a:cxn>
                  <a:cxn ang="0">
                    <a:pos x="T4" y="T5"/>
                  </a:cxn>
                  <a:cxn ang="0">
                    <a:pos x="T6" y="T7"/>
                  </a:cxn>
                  <a:cxn ang="0">
                    <a:pos x="T8" y="T9"/>
                  </a:cxn>
                </a:cxnLst>
                <a:rect l="0" t="0" r="r" b="b"/>
                <a:pathLst>
                  <a:path w="40" h="13">
                    <a:moveTo>
                      <a:pt x="37" y="2"/>
                    </a:moveTo>
                    <a:cubicBezTo>
                      <a:pt x="26" y="0"/>
                      <a:pt x="11" y="1"/>
                      <a:pt x="1" y="7"/>
                    </a:cubicBezTo>
                    <a:cubicBezTo>
                      <a:pt x="0" y="8"/>
                      <a:pt x="0" y="10"/>
                      <a:pt x="1" y="10"/>
                    </a:cubicBezTo>
                    <a:cubicBezTo>
                      <a:pt x="13" y="13"/>
                      <a:pt x="25" y="6"/>
                      <a:pt x="37" y="6"/>
                    </a:cubicBezTo>
                    <a:cubicBezTo>
                      <a:pt x="39" y="6"/>
                      <a:pt x="40" y="2"/>
                      <a:pt x="37"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85" name="Freeform 176"/>
              <p:cNvSpPr/>
              <p:nvPr/>
            </p:nvSpPr>
            <p:spPr bwMode="auto">
              <a:xfrm>
                <a:off x="2802" y="2781"/>
                <a:ext cx="22" cy="30"/>
              </a:xfrm>
              <a:custGeom>
                <a:avLst/>
                <a:gdLst>
                  <a:gd name="T0" fmla="*/ 24 w 25"/>
                  <a:gd name="T1" fmla="*/ 28 h 33"/>
                  <a:gd name="T2" fmla="*/ 14 w 25"/>
                  <a:gd name="T3" fmla="*/ 11 h 33"/>
                  <a:gd name="T4" fmla="*/ 4 w 25"/>
                  <a:gd name="T5" fmla="*/ 2 h 33"/>
                  <a:gd name="T6" fmla="*/ 7 w 25"/>
                  <a:gd name="T7" fmla="*/ 12 h 33"/>
                  <a:gd name="T8" fmla="*/ 20 w 25"/>
                  <a:gd name="T9" fmla="*/ 31 h 33"/>
                  <a:gd name="T10" fmla="*/ 24 w 25"/>
                  <a:gd name="T11" fmla="*/ 28 h 33"/>
                </a:gdLst>
                <a:ahLst/>
                <a:cxnLst>
                  <a:cxn ang="0">
                    <a:pos x="T0" y="T1"/>
                  </a:cxn>
                  <a:cxn ang="0">
                    <a:pos x="T2" y="T3"/>
                  </a:cxn>
                  <a:cxn ang="0">
                    <a:pos x="T4" y="T5"/>
                  </a:cxn>
                  <a:cxn ang="0">
                    <a:pos x="T6" y="T7"/>
                  </a:cxn>
                  <a:cxn ang="0">
                    <a:pos x="T8" y="T9"/>
                  </a:cxn>
                  <a:cxn ang="0">
                    <a:pos x="T10" y="T11"/>
                  </a:cxn>
                </a:cxnLst>
                <a:rect l="0" t="0" r="r" b="b"/>
                <a:pathLst>
                  <a:path w="25" h="33">
                    <a:moveTo>
                      <a:pt x="24" y="28"/>
                    </a:moveTo>
                    <a:cubicBezTo>
                      <a:pt x="21" y="22"/>
                      <a:pt x="18" y="16"/>
                      <a:pt x="14" y="11"/>
                    </a:cubicBezTo>
                    <a:cubicBezTo>
                      <a:pt x="12" y="8"/>
                      <a:pt x="8" y="0"/>
                      <a:pt x="4" y="2"/>
                    </a:cubicBezTo>
                    <a:cubicBezTo>
                      <a:pt x="0" y="5"/>
                      <a:pt x="6" y="11"/>
                      <a:pt x="7" y="12"/>
                    </a:cubicBezTo>
                    <a:cubicBezTo>
                      <a:pt x="12" y="18"/>
                      <a:pt x="16" y="25"/>
                      <a:pt x="20" y="31"/>
                    </a:cubicBezTo>
                    <a:cubicBezTo>
                      <a:pt x="22" y="33"/>
                      <a:pt x="25" y="31"/>
                      <a:pt x="24" y="2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86" name="Freeform 177"/>
              <p:cNvSpPr/>
              <p:nvPr/>
            </p:nvSpPr>
            <p:spPr bwMode="auto">
              <a:xfrm>
                <a:off x="2801" y="2798"/>
                <a:ext cx="12" cy="16"/>
              </a:xfrm>
              <a:custGeom>
                <a:avLst/>
                <a:gdLst>
                  <a:gd name="T0" fmla="*/ 13 w 14"/>
                  <a:gd name="T1" fmla="*/ 13 h 18"/>
                  <a:gd name="T2" fmla="*/ 8 w 14"/>
                  <a:gd name="T3" fmla="*/ 5 h 18"/>
                  <a:gd name="T4" fmla="*/ 1 w 14"/>
                  <a:gd name="T5" fmla="*/ 0 h 18"/>
                  <a:gd name="T6" fmla="*/ 0 w 14"/>
                  <a:gd name="T7" fmla="*/ 1 h 18"/>
                  <a:gd name="T8" fmla="*/ 3 w 14"/>
                  <a:gd name="T9" fmla="*/ 8 h 18"/>
                  <a:gd name="T10" fmla="*/ 8 w 14"/>
                  <a:gd name="T11" fmla="*/ 16 h 18"/>
                  <a:gd name="T12" fmla="*/ 13 w 14"/>
                  <a:gd name="T13" fmla="*/ 13 h 18"/>
                </a:gdLst>
                <a:ahLst/>
                <a:cxnLst>
                  <a:cxn ang="0">
                    <a:pos x="T0" y="T1"/>
                  </a:cxn>
                  <a:cxn ang="0">
                    <a:pos x="T2" y="T3"/>
                  </a:cxn>
                  <a:cxn ang="0">
                    <a:pos x="T4" y="T5"/>
                  </a:cxn>
                  <a:cxn ang="0">
                    <a:pos x="T6" y="T7"/>
                  </a:cxn>
                  <a:cxn ang="0">
                    <a:pos x="T8" y="T9"/>
                  </a:cxn>
                  <a:cxn ang="0">
                    <a:pos x="T10" y="T11"/>
                  </a:cxn>
                  <a:cxn ang="0">
                    <a:pos x="T12" y="T13"/>
                  </a:cxn>
                </a:cxnLst>
                <a:rect l="0" t="0" r="r" b="b"/>
                <a:pathLst>
                  <a:path w="14" h="18">
                    <a:moveTo>
                      <a:pt x="13" y="13"/>
                    </a:moveTo>
                    <a:cubicBezTo>
                      <a:pt x="11" y="10"/>
                      <a:pt x="9" y="8"/>
                      <a:pt x="8" y="5"/>
                    </a:cubicBezTo>
                    <a:cubicBezTo>
                      <a:pt x="6" y="3"/>
                      <a:pt x="4" y="0"/>
                      <a:pt x="1" y="0"/>
                    </a:cubicBezTo>
                    <a:cubicBezTo>
                      <a:pt x="0" y="0"/>
                      <a:pt x="0" y="1"/>
                      <a:pt x="0" y="1"/>
                    </a:cubicBezTo>
                    <a:cubicBezTo>
                      <a:pt x="0" y="4"/>
                      <a:pt x="2" y="6"/>
                      <a:pt x="3" y="8"/>
                    </a:cubicBezTo>
                    <a:cubicBezTo>
                      <a:pt x="5" y="10"/>
                      <a:pt x="7" y="13"/>
                      <a:pt x="8" y="16"/>
                    </a:cubicBezTo>
                    <a:cubicBezTo>
                      <a:pt x="10" y="18"/>
                      <a:pt x="14" y="16"/>
                      <a:pt x="13" y="1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87" name="Freeform 178"/>
              <p:cNvSpPr/>
              <p:nvPr/>
            </p:nvSpPr>
            <p:spPr bwMode="auto">
              <a:xfrm>
                <a:off x="2780" y="2791"/>
                <a:ext cx="28" cy="31"/>
              </a:xfrm>
              <a:custGeom>
                <a:avLst/>
                <a:gdLst>
                  <a:gd name="T0" fmla="*/ 29 w 31"/>
                  <a:gd name="T1" fmla="*/ 30 h 35"/>
                  <a:gd name="T2" fmla="*/ 16 w 31"/>
                  <a:gd name="T3" fmla="*/ 15 h 35"/>
                  <a:gd name="T4" fmla="*/ 4 w 31"/>
                  <a:gd name="T5" fmla="*/ 0 h 35"/>
                  <a:gd name="T6" fmla="*/ 1 w 31"/>
                  <a:gd name="T7" fmla="*/ 2 h 35"/>
                  <a:gd name="T8" fmla="*/ 8 w 31"/>
                  <a:gd name="T9" fmla="*/ 17 h 35"/>
                  <a:gd name="T10" fmla="*/ 24 w 31"/>
                  <a:gd name="T11" fmla="*/ 33 h 35"/>
                  <a:gd name="T12" fmla="*/ 29 w 31"/>
                  <a:gd name="T13" fmla="*/ 30 h 35"/>
                </a:gdLst>
                <a:ahLst/>
                <a:cxnLst>
                  <a:cxn ang="0">
                    <a:pos x="T0" y="T1"/>
                  </a:cxn>
                  <a:cxn ang="0">
                    <a:pos x="T2" y="T3"/>
                  </a:cxn>
                  <a:cxn ang="0">
                    <a:pos x="T4" y="T5"/>
                  </a:cxn>
                  <a:cxn ang="0">
                    <a:pos x="T6" y="T7"/>
                  </a:cxn>
                  <a:cxn ang="0">
                    <a:pos x="T8" y="T9"/>
                  </a:cxn>
                  <a:cxn ang="0">
                    <a:pos x="T10" y="T11"/>
                  </a:cxn>
                  <a:cxn ang="0">
                    <a:pos x="T12" y="T13"/>
                  </a:cxn>
                </a:cxnLst>
                <a:rect l="0" t="0" r="r" b="b"/>
                <a:pathLst>
                  <a:path w="31" h="35">
                    <a:moveTo>
                      <a:pt x="29" y="30"/>
                    </a:moveTo>
                    <a:cubicBezTo>
                      <a:pt x="25" y="25"/>
                      <a:pt x="21" y="20"/>
                      <a:pt x="16" y="15"/>
                    </a:cubicBezTo>
                    <a:cubicBezTo>
                      <a:pt x="13" y="10"/>
                      <a:pt x="9" y="2"/>
                      <a:pt x="4" y="0"/>
                    </a:cubicBezTo>
                    <a:cubicBezTo>
                      <a:pt x="2" y="0"/>
                      <a:pt x="1" y="1"/>
                      <a:pt x="1" y="2"/>
                    </a:cubicBezTo>
                    <a:cubicBezTo>
                      <a:pt x="0" y="8"/>
                      <a:pt x="5" y="13"/>
                      <a:pt x="8" y="17"/>
                    </a:cubicBezTo>
                    <a:cubicBezTo>
                      <a:pt x="13" y="23"/>
                      <a:pt x="18" y="29"/>
                      <a:pt x="24" y="33"/>
                    </a:cubicBezTo>
                    <a:cubicBezTo>
                      <a:pt x="26" y="35"/>
                      <a:pt x="31" y="33"/>
                      <a:pt x="29" y="3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88" name="Freeform 179"/>
              <p:cNvSpPr/>
              <p:nvPr/>
            </p:nvSpPr>
            <p:spPr bwMode="auto">
              <a:xfrm>
                <a:off x="2851" y="2813"/>
                <a:ext cx="28" cy="15"/>
              </a:xfrm>
              <a:custGeom>
                <a:avLst/>
                <a:gdLst>
                  <a:gd name="T0" fmla="*/ 28 w 32"/>
                  <a:gd name="T1" fmla="*/ 1 h 17"/>
                  <a:gd name="T2" fmla="*/ 13 w 32"/>
                  <a:gd name="T3" fmla="*/ 7 h 17"/>
                  <a:gd name="T4" fmla="*/ 0 w 32"/>
                  <a:gd name="T5" fmla="*/ 15 h 17"/>
                  <a:gd name="T6" fmla="*/ 1 w 32"/>
                  <a:gd name="T7" fmla="*/ 17 h 17"/>
                  <a:gd name="T8" fmla="*/ 13 w 32"/>
                  <a:gd name="T9" fmla="*/ 12 h 17"/>
                  <a:gd name="T10" fmla="*/ 30 w 32"/>
                  <a:gd name="T11" fmla="*/ 5 h 17"/>
                  <a:gd name="T12" fmla="*/ 28 w 32"/>
                  <a:gd name="T13" fmla="*/ 1 h 17"/>
                </a:gdLst>
                <a:ahLst/>
                <a:cxnLst>
                  <a:cxn ang="0">
                    <a:pos x="T0" y="T1"/>
                  </a:cxn>
                  <a:cxn ang="0">
                    <a:pos x="T2" y="T3"/>
                  </a:cxn>
                  <a:cxn ang="0">
                    <a:pos x="T4" y="T5"/>
                  </a:cxn>
                  <a:cxn ang="0">
                    <a:pos x="T6" y="T7"/>
                  </a:cxn>
                  <a:cxn ang="0">
                    <a:pos x="T8" y="T9"/>
                  </a:cxn>
                  <a:cxn ang="0">
                    <a:pos x="T10" y="T11"/>
                  </a:cxn>
                  <a:cxn ang="0">
                    <a:pos x="T12" y="T13"/>
                  </a:cxn>
                </a:cxnLst>
                <a:rect l="0" t="0" r="r" b="b"/>
                <a:pathLst>
                  <a:path w="32" h="17">
                    <a:moveTo>
                      <a:pt x="28" y="1"/>
                    </a:moveTo>
                    <a:cubicBezTo>
                      <a:pt x="23" y="3"/>
                      <a:pt x="18" y="5"/>
                      <a:pt x="13" y="7"/>
                    </a:cubicBezTo>
                    <a:cubicBezTo>
                      <a:pt x="8" y="9"/>
                      <a:pt x="3" y="11"/>
                      <a:pt x="0" y="15"/>
                    </a:cubicBezTo>
                    <a:cubicBezTo>
                      <a:pt x="0" y="16"/>
                      <a:pt x="0" y="17"/>
                      <a:pt x="1" y="17"/>
                    </a:cubicBezTo>
                    <a:cubicBezTo>
                      <a:pt x="6" y="17"/>
                      <a:pt x="10" y="14"/>
                      <a:pt x="13" y="12"/>
                    </a:cubicBezTo>
                    <a:cubicBezTo>
                      <a:pt x="19" y="10"/>
                      <a:pt x="24" y="7"/>
                      <a:pt x="30" y="5"/>
                    </a:cubicBezTo>
                    <a:cubicBezTo>
                      <a:pt x="32" y="4"/>
                      <a:pt x="30" y="0"/>
                      <a:pt x="28" y="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89" name="Freeform 180"/>
              <p:cNvSpPr/>
              <p:nvPr/>
            </p:nvSpPr>
            <p:spPr bwMode="auto">
              <a:xfrm>
                <a:off x="2847" y="2808"/>
                <a:ext cx="17" cy="14"/>
              </a:xfrm>
              <a:custGeom>
                <a:avLst/>
                <a:gdLst>
                  <a:gd name="T0" fmla="*/ 18 w 19"/>
                  <a:gd name="T1" fmla="*/ 1 h 16"/>
                  <a:gd name="T2" fmla="*/ 8 w 19"/>
                  <a:gd name="T3" fmla="*/ 3 h 16"/>
                  <a:gd name="T4" fmla="*/ 0 w 19"/>
                  <a:gd name="T5" fmla="*/ 9 h 16"/>
                  <a:gd name="T6" fmla="*/ 18 w 19"/>
                  <a:gd name="T7" fmla="*/ 3 h 16"/>
                  <a:gd name="T8" fmla="*/ 18 w 19"/>
                  <a:gd name="T9" fmla="*/ 1 h 16"/>
                </a:gdLst>
                <a:ahLst/>
                <a:cxnLst>
                  <a:cxn ang="0">
                    <a:pos x="T0" y="T1"/>
                  </a:cxn>
                  <a:cxn ang="0">
                    <a:pos x="T2" y="T3"/>
                  </a:cxn>
                  <a:cxn ang="0">
                    <a:pos x="T4" y="T5"/>
                  </a:cxn>
                  <a:cxn ang="0">
                    <a:pos x="T6" y="T7"/>
                  </a:cxn>
                  <a:cxn ang="0">
                    <a:pos x="T8" y="T9"/>
                  </a:cxn>
                </a:cxnLst>
                <a:rect l="0" t="0" r="r" b="b"/>
                <a:pathLst>
                  <a:path w="19" h="16">
                    <a:moveTo>
                      <a:pt x="18" y="1"/>
                    </a:moveTo>
                    <a:cubicBezTo>
                      <a:pt x="14" y="0"/>
                      <a:pt x="11" y="1"/>
                      <a:pt x="8" y="3"/>
                    </a:cubicBezTo>
                    <a:cubicBezTo>
                      <a:pt x="6" y="4"/>
                      <a:pt x="0" y="6"/>
                      <a:pt x="0" y="9"/>
                    </a:cubicBezTo>
                    <a:cubicBezTo>
                      <a:pt x="2" y="16"/>
                      <a:pt x="16" y="5"/>
                      <a:pt x="18" y="3"/>
                    </a:cubicBezTo>
                    <a:cubicBezTo>
                      <a:pt x="19" y="2"/>
                      <a:pt x="19" y="1"/>
                      <a:pt x="18" y="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90" name="Freeform 181"/>
              <p:cNvSpPr/>
              <p:nvPr/>
            </p:nvSpPr>
            <p:spPr bwMode="auto">
              <a:xfrm>
                <a:off x="2836" y="2784"/>
                <a:ext cx="26" cy="30"/>
              </a:xfrm>
              <a:custGeom>
                <a:avLst/>
                <a:gdLst>
                  <a:gd name="T0" fmla="*/ 24 w 30"/>
                  <a:gd name="T1" fmla="*/ 3 h 34"/>
                  <a:gd name="T2" fmla="*/ 12 w 30"/>
                  <a:gd name="T3" fmla="*/ 16 h 34"/>
                  <a:gd name="T4" fmla="*/ 1 w 30"/>
                  <a:gd name="T5" fmla="*/ 31 h 34"/>
                  <a:gd name="T6" fmla="*/ 3 w 30"/>
                  <a:gd name="T7" fmla="*/ 33 h 34"/>
                  <a:gd name="T8" fmla="*/ 16 w 30"/>
                  <a:gd name="T9" fmla="*/ 22 h 34"/>
                  <a:gd name="T10" fmla="*/ 28 w 30"/>
                  <a:gd name="T11" fmla="*/ 7 h 34"/>
                  <a:gd name="T12" fmla="*/ 24 w 30"/>
                  <a:gd name="T13" fmla="*/ 3 h 34"/>
                </a:gdLst>
                <a:ahLst/>
                <a:cxnLst>
                  <a:cxn ang="0">
                    <a:pos x="T0" y="T1"/>
                  </a:cxn>
                  <a:cxn ang="0">
                    <a:pos x="T2" y="T3"/>
                  </a:cxn>
                  <a:cxn ang="0">
                    <a:pos x="T4" y="T5"/>
                  </a:cxn>
                  <a:cxn ang="0">
                    <a:pos x="T6" y="T7"/>
                  </a:cxn>
                  <a:cxn ang="0">
                    <a:pos x="T8" y="T9"/>
                  </a:cxn>
                  <a:cxn ang="0">
                    <a:pos x="T10" y="T11"/>
                  </a:cxn>
                  <a:cxn ang="0">
                    <a:pos x="T12" y="T13"/>
                  </a:cxn>
                </a:cxnLst>
                <a:rect l="0" t="0" r="r" b="b"/>
                <a:pathLst>
                  <a:path w="30" h="34">
                    <a:moveTo>
                      <a:pt x="24" y="3"/>
                    </a:moveTo>
                    <a:cubicBezTo>
                      <a:pt x="20" y="7"/>
                      <a:pt x="16" y="12"/>
                      <a:pt x="12" y="16"/>
                    </a:cubicBezTo>
                    <a:cubicBezTo>
                      <a:pt x="9" y="21"/>
                      <a:pt x="3" y="25"/>
                      <a:pt x="1" y="31"/>
                    </a:cubicBezTo>
                    <a:cubicBezTo>
                      <a:pt x="0" y="32"/>
                      <a:pt x="1" y="34"/>
                      <a:pt x="3" y="33"/>
                    </a:cubicBezTo>
                    <a:cubicBezTo>
                      <a:pt x="8" y="31"/>
                      <a:pt x="12" y="26"/>
                      <a:pt x="16" y="22"/>
                    </a:cubicBezTo>
                    <a:cubicBezTo>
                      <a:pt x="20" y="17"/>
                      <a:pt x="24" y="12"/>
                      <a:pt x="28" y="7"/>
                    </a:cubicBezTo>
                    <a:cubicBezTo>
                      <a:pt x="30" y="4"/>
                      <a:pt x="26" y="0"/>
                      <a:pt x="24" y="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91" name="Freeform 182"/>
              <p:cNvSpPr/>
              <p:nvPr/>
            </p:nvSpPr>
            <p:spPr bwMode="auto">
              <a:xfrm>
                <a:off x="2796" y="2814"/>
                <a:ext cx="45" cy="47"/>
              </a:xfrm>
              <a:custGeom>
                <a:avLst/>
                <a:gdLst>
                  <a:gd name="T0" fmla="*/ 26 w 50"/>
                  <a:gd name="T1" fmla="*/ 51 h 52"/>
                  <a:gd name="T2" fmla="*/ 34 w 50"/>
                  <a:gd name="T3" fmla="*/ 48 h 52"/>
                  <a:gd name="T4" fmla="*/ 38 w 50"/>
                  <a:gd name="T5" fmla="*/ 46 h 52"/>
                  <a:gd name="T6" fmla="*/ 48 w 50"/>
                  <a:gd name="T7" fmla="*/ 34 h 52"/>
                  <a:gd name="T8" fmla="*/ 50 w 50"/>
                  <a:gd name="T9" fmla="*/ 25 h 52"/>
                  <a:gd name="T10" fmla="*/ 25 w 50"/>
                  <a:gd name="T11" fmla="*/ 2 h 52"/>
                  <a:gd name="T12" fmla="*/ 8 w 50"/>
                  <a:gd name="T13" fmla="*/ 15 h 52"/>
                  <a:gd name="T14" fmla="*/ 26 w 50"/>
                  <a:gd name="T15" fmla="*/ 51 h 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0" h="52">
                    <a:moveTo>
                      <a:pt x="26" y="51"/>
                    </a:moveTo>
                    <a:cubicBezTo>
                      <a:pt x="28" y="50"/>
                      <a:pt x="30" y="50"/>
                      <a:pt x="34" y="48"/>
                    </a:cubicBezTo>
                    <a:cubicBezTo>
                      <a:pt x="38" y="46"/>
                      <a:pt x="38" y="46"/>
                      <a:pt x="38" y="46"/>
                    </a:cubicBezTo>
                    <a:cubicBezTo>
                      <a:pt x="42" y="43"/>
                      <a:pt x="45" y="40"/>
                      <a:pt x="48" y="34"/>
                    </a:cubicBezTo>
                    <a:cubicBezTo>
                      <a:pt x="49" y="31"/>
                      <a:pt x="50" y="28"/>
                      <a:pt x="50" y="25"/>
                    </a:cubicBezTo>
                    <a:cubicBezTo>
                      <a:pt x="50" y="12"/>
                      <a:pt x="38" y="0"/>
                      <a:pt x="25" y="2"/>
                    </a:cubicBezTo>
                    <a:cubicBezTo>
                      <a:pt x="15" y="4"/>
                      <a:pt x="10" y="9"/>
                      <a:pt x="8" y="15"/>
                    </a:cubicBezTo>
                    <a:cubicBezTo>
                      <a:pt x="0" y="30"/>
                      <a:pt x="4" y="52"/>
                      <a:pt x="26" y="5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92" name="Freeform 183"/>
              <p:cNvSpPr/>
              <p:nvPr/>
            </p:nvSpPr>
            <p:spPr bwMode="auto">
              <a:xfrm>
                <a:off x="3348" y="648"/>
                <a:ext cx="283" cy="140"/>
              </a:xfrm>
              <a:custGeom>
                <a:avLst/>
                <a:gdLst>
                  <a:gd name="T0" fmla="*/ 3 w 318"/>
                  <a:gd name="T1" fmla="*/ 5 h 157"/>
                  <a:gd name="T2" fmla="*/ 166 w 318"/>
                  <a:gd name="T3" fmla="*/ 63 h 157"/>
                  <a:gd name="T4" fmla="*/ 313 w 318"/>
                  <a:gd name="T5" fmla="*/ 155 h 157"/>
                  <a:gd name="T6" fmla="*/ 316 w 318"/>
                  <a:gd name="T7" fmla="*/ 151 h 157"/>
                  <a:gd name="T8" fmla="*/ 5 w 318"/>
                  <a:gd name="T9" fmla="*/ 0 h 157"/>
                  <a:gd name="T10" fmla="*/ 3 w 318"/>
                  <a:gd name="T11" fmla="*/ 5 h 157"/>
                </a:gdLst>
                <a:ahLst/>
                <a:cxnLst>
                  <a:cxn ang="0">
                    <a:pos x="T0" y="T1"/>
                  </a:cxn>
                  <a:cxn ang="0">
                    <a:pos x="T2" y="T3"/>
                  </a:cxn>
                  <a:cxn ang="0">
                    <a:pos x="T4" y="T5"/>
                  </a:cxn>
                  <a:cxn ang="0">
                    <a:pos x="T6" y="T7"/>
                  </a:cxn>
                  <a:cxn ang="0">
                    <a:pos x="T8" y="T9"/>
                  </a:cxn>
                  <a:cxn ang="0">
                    <a:pos x="T10" y="T11"/>
                  </a:cxn>
                </a:cxnLst>
                <a:rect l="0" t="0" r="r" b="b"/>
                <a:pathLst>
                  <a:path w="318" h="157">
                    <a:moveTo>
                      <a:pt x="3" y="5"/>
                    </a:moveTo>
                    <a:cubicBezTo>
                      <a:pt x="59" y="21"/>
                      <a:pt x="113" y="39"/>
                      <a:pt x="166" y="63"/>
                    </a:cubicBezTo>
                    <a:cubicBezTo>
                      <a:pt x="219" y="87"/>
                      <a:pt x="266" y="121"/>
                      <a:pt x="313" y="155"/>
                    </a:cubicBezTo>
                    <a:cubicBezTo>
                      <a:pt x="315" y="157"/>
                      <a:pt x="318" y="153"/>
                      <a:pt x="316" y="151"/>
                    </a:cubicBezTo>
                    <a:cubicBezTo>
                      <a:pt x="234" y="68"/>
                      <a:pt x="117" y="23"/>
                      <a:pt x="5" y="0"/>
                    </a:cubicBezTo>
                    <a:cubicBezTo>
                      <a:pt x="1" y="0"/>
                      <a:pt x="0" y="4"/>
                      <a:pt x="3" y="5"/>
                    </a:cubicBezTo>
                    <a:close/>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93" name="Freeform 184"/>
              <p:cNvSpPr/>
              <p:nvPr/>
            </p:nvSpPr>
            <p:spPr bwMode="auto">
              <a:xfrm>
                <a:off x="3623" y="775"/>
                <a:ext cx="67" cy="54"/>
              </a:xfrm>
              <a:custGeom>
                <a:avLst/>
                <a:gdLst>
                  <a:gd name="T0" fmla="*/ 0 w 75"/>
                  <a:gd name="T1" fmla="*/ 6 h 61"/>
                  <a:gd name="T2" fmla="*/ 75 w 75"/>
                  <a:gd name="T3" fmla="*/ 61 h 61"/>
                  <a:gd name="T4" fmla="*/ 0 w 75"/>
                  <a:gd name="T5" fmla="*/ 6 h 61"/>
                </a:gdLst>
                <a:ahLst/>
                <a:cxnLst>
                  <a:cxn ang="0">
                    <a:pos x="T0" y="T1"/>
                  </a:cxn>
                  <a:cxn ang="0">
                    <a:pos x="T2" y="T3"/>
                  </a:cxn>
                  <a:cxn ang="0">
                    <a:pos x="T4" y="T5"/>
                  </a:cxn>
                </a:cxnLst>
                <a:rect l="0" t="0" r="r" b="b"/>
                <a:pathLst>
                  <a:path w="75" h="61">
                    <a:moveTo>
                      <a:pt x="0" y="6"/>
                    </a:moveTo>
                    <a:cubicBezTo>
                      <a:pt x="12" y="46"/>
                      <a:pt x="41" y="61"/>
                      <a:pt x="75" y="61"/>
                    </a:cubicBezTo>
                    <a:cubicBezTo>
                      <a:pt x="57" y="29"/>
                      <a:pt x="41" y="0"/>
                      <a:pt x="0" y="6"/>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94" name="Freeform 185"/>
              <p:cNvSpPr/>
              <p:nvPr/>
            </p:nvSpPr>
            <p:spPr bwMode="auto">
              <a:xfrm>
                <a:off x="3553" y="748"/>
                <a:ext cx="37" cy="79"/>
              </a:xfrm>
              <a:custGeom>
                <a:avLst/>
                <a:gdLst>
                  <a:gd name="T0" fmla="*/ 37 w 42"/>
                  <a:gd name="T1" fmla="*/ 0 h 88"/>
                  <a:gd name="T2" fmla="*/ 17 w 42"/>
                  <a:gd name="T3" fmla="*/ 88 h 88"/>
                  <a:gd name="T4" fmla="*/ 37 w 42"/>
                  <a:gd name="T5" fmla="*/ 0 h 88"/>
                </a:gdLst>
                <a:ahLst/>
                <a:cxnLst>
                  <a:cxn ang="0">
                    <a:pos x="T0" y="T1"/>
                  </a:cxn>
                  <a:cxn ang="0">
                    <a:pos x="T2" y="T3"/>
                  </a:cxn>
                  <a:cxn ang="0">
                    <a:pos x="T4" y="T5"/>
                  </a:cxn>
                </a:cxnLst>
                <a:rect l="0" t="0" r="r" b="b"/>
                <a:pathLst>
                  <a:path w="42" h="88">
                    <a:moveTo>
                      <a:pt x="37" y="0"/>
                    </a:moveTo>
                    <a:cubicBezTo>
                      <a:pt x="38" y="26"/>
                      <a:pt x="42" y="69"/>
                      <a:pt x="17" y="88"/>
                    </a:cubicBezTo>
                    <a:cubicBezTo>
                      <a:pt x="0" y="62"/>
                      <a:pt x="3" y="9"/>
                      <a:pt x="37" y="0"/>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95" name="Freeform 186"/>
              <p:cNvSpPr/>
              <p:nvPr/>
            </p:nvSpPr>
            <p:spPr bwMode="auto">
              <a:xfrm>
                <a:off x="3578" y="706"/>
                <a:ext cx="70" cy="46"/>
              </a:xfrm>
              <a:custGeom>
                <a:avLst/>
                <a:gdLst>
                  <a:gd name="T0" fmla="*/ 0 w 78"/>
                  <a:gd name="T1" fmla="*/ 45 h 51"/>
                  <a:gd name="T2" fmla="*/ 78 w 78"/>
                  <a:gd name="T3" fmla="*/ 21 h 51"/>
                  <a:gd name="T4" fmla="*/ 0 w 78"/>
                  <a:gd name="T5" fmla="*/ 45 h 51"/>
                </a:gdLst>
                <a:ahLst/>
                <a:cxnLst>
                  <a:cxn ang="0">
                    <a:pos x="T0" y="T1"/>
                  </a:cxn>
                  <a:cxn ang="0">
                    <a:pos x="T2" y="T3"/>
                  </a:cxn>
                  <a:cxn ang="0">
                    <a:pos x="T4" y="T5"/>
                  </a:cxn>
                </a:cxnLst>
                <a:rect l="0" t="0" r="r" b="b"/>
                <a:pathLst>
                  <a:path w="78" h="51">
                    <a:moveTo>
                      <a:pt x="0" y="45"/>
                    </a:moveTo>
                    <a:cubicBezTo>
                      <a:pt x="27" y="51"/>
                      <a:pt x="60" y="47"/>
                      <a:pt x="78" y="21"/>
                    </a:cubicBezTo>
                    <a:cubicBezTo>
                      <a:pt x="78" y="21"/>
                      <a:pt x="42" y="0"/>
                      <a:pt x="0" y="45"/>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96" name="Freeform 187"/>
              <p:cNvSpPr/>
              <p:nvPr/>
            </p:nvSpPr>
            <p:spPr bwMode="auto">
              <a:xfrm>
                <a:off x="3492" y="709"/>
                <a:ext cx="39" cy="88"/>
              </a:xfrm>
              <a:custGeom>
                <a:avLst/>
                <a:gdLst>
                  <a:gd name="T0" fmla="*/ 23 w 44"/>
                  <a:gd name="T1" fmla="*/ 0 h 99"/>
                  <a:gd name="T2" fmla="*/ 28 w 44"/>
                  <a:gd name="T3" fmla="*/ 99 h 99"/>
                  <a:gd name="T4" fmla="*/ 23 w 44"/>
                  <a:gd name="T5" fmla="*/ 0 h 99"/>
                </a:gdLst>
                <a:ahLst/>
                <a:cxnLst>
                  <a:cxn ang="0">
                    <a:pos x="T0" y="T1"/>
                  </a:cxn>
                  <a:cxn ang="0">
                    <a:pos x="T2" y="T3"/>
                  </a:cxn>
                  <a:cxn ang="0">
                    <a:pos x="T4" y="T5"/>
                  </a:cxn>
                </a:cxnLst>
                <a:rect l="0" t="0" r="r" b="b"/>
                <a:pathLst>
                  <a:path w="44" h="99">
                    <a:moveTo>
                      <a:pt x="23" y="0"/>
                    </a:moveTo>
                    <a:cubicBezTo>
                      <a:pt x="43" y="30"/>
                      <a:pt x="44" y="68"/>
                      <a:pt x="28" y="99"/>
                    </a:cubicBezTo>
                    <a:cubicBezTo>
                      <a:pt x="2" y="75"/>
                      <a:pt x="0" y="28"/>
                      <a:pt x="23" y="0"/>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97" name="Freeform 188"/>
              <p:cNvSpPr/>
              <p:nvPr/>
            </p:nvSpPr>
            <p:spPr bwMode="auto">
              <a:xfrm>
                <a:off x="3513" y="657"/>
                <a:ext cx="69" cy="52"/>
              </a:xfrm>
              <a:custGeom>
                <a:avLst/>
                <a:gdLst>
                  <a:gd name="T0" fmla="*/ 0 w 78"/>
                  <a:gd name="T1" fmla="*/ 59 h 59"/>
                  <a:gd name="T2" fmla="*/ 78 w 78"/>
                  <a:gd name="T3" fmla="*/ 9 h 59"/>
                  <a:gd name="T4" fmla="*/ 78 w 78"/>
                  <a:gd name="T5" fmla="*/ 9 h 59"/>
                  <a:gd name="T6" fmla="*/ 0 w 78"/>
                  <a:gd name="T7" fmla="*/ 59 h 59"/>
                </a:gdLst>
                <a:ahLst/>
                <a:cxnLst>
                  <a:cxn ang="0">
                    <a:pos x="T0" y="T1"/>
                  </a:cxn>
                  <a:cxn ang="0">
                    <a:pos x="T2" y="T3"/>
                  </a:cxn>
                  <a:cxn ang="0">
                    <a:pos x="T4" y="T5"/>
                  </a:cxn>
                  <a:cxn ang="0">
                    <a:pos x="T6" y="T7"/>
                  </a:cxn>
                </a:cxnLst>
                <a:rect l="0" t="0" r="r" b="b"/>
                <a:pathLst>
                  <a:path w="78" h="59">
                    <a:moveTo>
                      <a:pt x="0" y="59"/>
                    </a:moveTo>
                    <a:cubicBezTo>
                      <a:pt x="31" y="57"/>
                      <a:pt x="72" y="44"/>
                      <a:pt x="78" y="9"/>
                    </a:cubicBezTo>
                    <a:cubicBezTo>
                      <a:pt x="78" y="9"/>
                      <a:pt x="78" y="9"/>
                      <a:pt x="78" y="9"/>
                    </a:cubicBezTo>
                    <a:cubicBezTo>
                      <a:pt x="35" y="0"/>
                      <a:pt x="12" y="16"/>
                      <a:pt x="0" y="59"/>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98" name="Freeform 189"/>
              <p:cNvSpPr/>
              <p:nvPr/>
            </p:nvSpPr>
            <p:spPr bwMode="auto">
              <a:xfrm>
                <a:off x="3423" y="676"/>
                <a:ext cx="40" cy="88"/>
              </a:xfrm>
              <a:custGeom>
                <a:avLst/>
                <a:gdLst>
                  <a:gd name="T0" fmla="*/ 21 w 45"/>
                  <a:gd name="T1" fmla="*/ 0 h 99"/>
                  <a:gd name="T2" fmla="*/ 32 w 45"/>
                  <a:gd name="T3" fmla="*/ 99 h 99"/>
                  <a:gd name="T4" fmla="*/ 21 w 45"/>
                  <a:gd name="T5" fmla="*/ 0 h 99"/>
                </a:gdLst>
                <a:ahLst/>
                <a:cxnLst>
                  <a:cxn ang="0">
                    <a:pos x="T0" y="T1"/>
                  </a:cxn>
                  <a:cxn ang="0">
                    <a:pos x="T2" y="T3"/>
                  </a:cxn>
                  <a:cxn ang="0">
                    <a:pos x="T4" y="T5"/>
                  </a:cxn>
                </a:cxnLst>
                <a:rect l="0" t="0" r="r" b="b"/>
                <a:pathLst>
                  <a:path w="45" h="99">
                    <a:moveTo>
                      <a:pt x="21" y="0"/>
                    </a:moveTo>
                    <a:cubicBezTo>
                      <a:pt x="43" y="30"/>
                      <a:pt x="45" y="67"/>
                      <a:pt x="32" y="99"/>
                    </a:cubicBezTo>
                    <a:cubicBezTo>
                      <a:pt x="4" y="76"/>
                      <a:pt x="0" y="29"/>
                      <a:pt x="21" y="0"/>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99" name="Freeform 190"/>
              <p:cNvSpPr/>
              <p:nvPr/>
            </p:nvSpPr>
            <p:spPr bwMode="auto">
              <a:xfrm>
                <a:off x="3441" y="623"/>
                <a:ext cx="69" cy="53"/>
              </a:xfrm>
              <a:custGeom>
                <a:avLst/>
                <a:gdLst>
                  <a:gd name="T0" fmla="*/ 0 w 77"/>
                  <a:gd name="T1" fmla="*/ 60 h 60"/>
                  <a:gd name="T2" fmla="*/ 77 w 77"/>
                  <a:gd name="T3" fmla="*/ 7 h 60"/>
                  <a:gd name="T4" fmla="*/ 77 w 77"/>
                  <a:gd name="T5" fmla="*/ 7 h 60"/>
                  <a:gd name="T6" fmla="*/ 0 w 77"/>
                  <a:gd name="T7" fmla="*/ 60 h 60"/>
                </a:gdLst>
                <a:ahLst/>
                <a:cxnLst>
                  <a:cxn ang="0">
                    <a:pos x="T0" y="T1"/>
                  </a:cxn>
                  <a:cxn ang="0">
                    <a:pos x="T2" y="T3"/>
                  </a:cxn>
                  <a:cxn ang="0">
                    <a:pos x="T4" y="T5"/>
                  </a:cxn>
                  <a:cxn ang="0">
                    <a:pos x="T6" y="T7"/>
                  </a:cxn>
                </a:cxnLst>
                <a:rect l="0" t="0" r="r" b="b"/>
                <a:pathLst>
                  <a:path w="77" h="60">
                    <a:moveTo>
                      <a:pt x="0" y="60"/>
                    </a:moveTo>
                    <a:cubicBezTo>
                      <a:pt x="32" y="57"/>
                      <a:pt x="72" y="42"/>
                      <a:pt x="77" y="7"/>
                    </a:cubicBezTo>
                    <a:cubicBezTo>
                      <a:pt x="77" y="7"/>
                      <a:pt x="77" y="7"/>
                      <a:pt x="77" y="7"/>
                    </a:cubicBezTo>
                    <a:cubicBezTo>
                      <a:pt x="33" y="0"/>
                      <a:pt x="11" y="17"/>
                      <a:pt x="0" y="60"/>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800" name="Freeform 191"/>
              <p:cNvSpPr/>
              <p:nvPr/>
            </p:nvSpPr>
            <p:spPr bwMode="auto">
              <a:xfrm>
                <a:off x="3227" y="533"/>
                <a:ext cx="294" cy="248"/>
              </a:xfrm>
              <a:custGeom>
                <a:avLst/>
                <a:gdLst>
                  <a:gd name="T0" fmla="*/ 144 w 330"/>
                  <a:gd name="T1" fmla="*/ 77 h 279"/>
                  <a:gd name="T2" fmla="*/ 205 w 330"/>
                  <a:gd name="T3" fmla="*/ 15 h 279"/>
                  <a:gd name="T4" fmla="*/ 211 w 330"/>
                  <a:gd name="T5" fmla="*/ 100 h 279"/>
                  <a:gd name="T6" fmla="*/ 239 w 330"/>
                  <a:gd name="T7" fmla="*/ 154 h 279"/>
                  <a:gd name="T8" fmla="*/ 229 w 330"/>
                  <a:gd name="T9" fmla="*/ 157 h 279"/>
                  <a:gd name="T10" fmla="*/ 156 w 330"/>
                  <a:gd name="T11" fmla="*/ 192 h 279"/>
                  <a:gd name="T12" fmla="*/ 122 w 330"/>
                  <a:gd name="T13" fmla="*/ 130 h 279"/>
                  <a:gd name="T14" fmla="*/ 144 w 330"/>
                  <a:gd name="T15" fmla="*/ 77 h 2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30" h="279">
                    <a:moveTo>
                      <a:pt x="144" y="77"/>
                    </a:moveTo>
                    <a:cubicBezTo>
                      <a:pt x="157" y="50"/>
                      <a:pt x="170" y="0"/>
                      <a:pt x="205" y="15"/>
                    </a:cubicBezTo>
                    <a:cubicBezTo>
                      <a:pt x="235" y="28"/>
                      <a:pt x="226" y="76"/>
                      <a:pt x="211" y="100"/>
                    </a:cubicBezTo>
                    <a:cubicBezTo>
                      <a:pt x="314" y="27"/>
                      <a:pt x="330" y="131"/>
                      <a:pt x="239" y="154"/>
                    </a:cubicBezTo>
                    <a:cubicBezTo>
                      <a:pt x="229" y="157"/>
                      <a:pt x="229" y="157"/>
                      <a:pt x="229" y="157"/>
                    </a:cubicBezTo>
                    <a:cubicBezTo>
                      <a:pt x="285" y="219"/>
                      <a:pt x="201" y="279"/>
                      <a:pt x="156" y="192"/>
                    </a:cubicBezTo>
                    <a:cubicBezTo>
                      <a:pt x="100" y="267"/>
                      <a:pt x="17" y="156"/>
                      <a:pt x="122" y="130"/>
                    </a:cubicBezTo>
                    <a:cubicBezTo>
                      <a:pt x="0" y="95"/>
                      <a:pt x="100" y="8"/>
                      <a:pt x="144" y="77"/>
                    </a:cubicBezTo>
                    <a:close/>
                  </a:path>
                </a:pathLst>
              </a:custGeom>
              <a:solidFill>
                <a:srgbClr val="FFDD3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801" name="Freeform 192"/>
              <p:cNvSpPr/>
              <p:nvPr/>
            </p:nvSpPr>
            <p:spPr bwMode="auto">
              <a:xfrm>
                <a:off x="3402" y="649"/>
                <a:ext cx="25" cy="7"/>
              </a:xfrm>
              <a:custGeom>
                <a:avLst/>
                <a:gdLst>
                  <a:gd name="T0" fmla="*/ 26 w 28"/>
                  <a:gd name="T1" fmla="*/ 0 h 8"/>
                  <a:gd name="T2" fmla="*/ 12 w 28"/>
                  <a:gd name="T3" fmla="*/ 1 h 8"/>
                  <a:gd name="T4" fmla="*/ 1 w 28"/>
                  <a:gd name="T5" fmla="*/ 4 h 8"/>
                  <a:gd name="T6" fmla="*/ 1 w 28"/>
                  <a:gd name="T7" fmla="*/ 6 h 8"/>
                  <a:gd name="T8" fmla="*/ 13 w 28"/>
                  <a:gd name="T9" fmla="*/ 7 h 8"/>
                  <a:gd name="T10" fmla="*/ 27 w 28"/>
                  <a:gd name="T11" fmla="*/ 2 h 8"/>
                  <a:gd name="T12" fmla="*/ 26 w 28"/>
                  <a:gd name="T13" fmla="*/ 0 h 8"/>
                </a:gdLst>
                <a:ahLst/>
                <a:cxnLst>
                  <a:cxn ang="0">
                    <a:pos x="T0" y="T1"/>
                  </a:cxn>
                  <a:cxn ang="0">
                    <a:pos x="T2" y="T3"/>
                  </a:cxn>
                  <a:cxn ang="0">
                    <a:pos x="T4" y="T5"/>
                  </a:cxn>
                  <a:cxn ang="0">
                    <a:pos x="T6" y="T7"/>
                  </a:cxn>
                  <a:cxn ang="0">
                    <a:pos x="T8" y="T9"/>
                  </a:cxn>
                  <a:cxn ang="0">
                    <a:pos x="T10" y="T11"/>
                  </a:cxn>
                  <a:cxn ang="0">
                    <a:pos x="T12" y="T13"/>
                  </a:cxn>
                </a:cxnLst>
                <a:rect l="0" t="0" r="r" b="b"/>
                <a:pathLst>
                  <a:path w="28" h="8">
                    <a:moveTo>
                      <a:pt x="26" y="0"/>
                    </a:moveTo>
                    <a:cubicBezTo>
                      <a:pt x="22" y="0"/>
                      <a:pt x="17" y="1"/>
                      <a:pt x="12" y="1"/>
                    </a:cubicBezTo>
                    <a:cubicBezTo>
                      <a:pt x="8" y="2"/>
                      <a:pt x="4" y="1"/>
                      <a:pt x="1" y="4"/>
                    </a:cubicBezTo>
                    <a:cubicBezTo>
                      <a:pt x="0" y="4"/>
                      <a:pt x="0" y="5"/>
                      <a:pt x="1" y="6"/>
                    </a:cubicBezTo>
                    <a:cubicBezTo>
                      <a:pt x="4" y="8"/>
                      <a:pt x="9" y="7"/>
                      <a:pt x="13" y="7"/>
                    </a:cubicBezTo>
                    <a:cubicBezTo>
                      <a:pt x="18" y="6"/>
                      <a:pt x="23" y="5"/>
                      <a:pt x="27" y="2"/>
                    </a:cubicBezTo>
                    <a:cubicBezTo>
                      <a:pt x="28" y="2"/>
                      <a:pt x="28" y="0"/>
                      <a:pt x="26"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802" name="Freeform 193"/>
              <p:cNvSpPr/>
              <p:nvPr/>
            </p:nvSpPr>
            <p:spPr bwMode="auto">
              <a:xfrm>
                <a:off x="3399" y="634"/>
                <a:ext cx="26" cy="12"/>
              </a:xfrm>
              <a:custGeom>
                <a:avLst/>
                <a:gdLst>
                  <a:gd name="T0" fmla="*/ 28 w 30"/>
                  <a:gd name="T1" fmla="*/ 1 h 13"/>
                  <a:gd name="T2" fmla="*/ 14 w 30"/>
                  <a:gd name="T3" fmla="*/ 4 h 13"/>
                  <a:gd name="T4" fmla="*/ 1 w 30"/>
                  <a:gd name="T5" fmla="*/ 9 h 13"/>
                  <a:gd name="T6" fmla="*/ 1 w 30"/>
                  <a:gd name="T7" fmla="*/ 11 h 13"/>
                  <a:gd name="T8" fmla="*/ 15 w 30"/>
                  <a:gd name="T9" fmla="*/ 9 h 13"/>
                  <a:gd name="T10" fmla="*/ 29 w 30"/>
                  <a:gd name="T11" fmla="*/ 3 h 13"/>
                  <a:gd name="T12" fmla="*/ 28 w 30"/>
                  <a:gd name="T13" fmla="*/ 1 h 13"/>
                </a:gdLst>
                <a:ahLst/>
                <a:cxnLst>
                  <a:cxn ang="0">
                    <a:pos x="T0" y="T1"/>
                  </a:cxn>
                  <a:cxn ang="0">
                    <a:pos x="T2" y="T3"/>
                  </a:cxn>
                  <a:cxn ang="0">
                    <a:pos x="T4" y="T5"/>
                  </a:cxn>
                  <a:cxn ang="0">
                    <a:pos x="T6" y="T7"/>
                  </a:cxn>
                  <a:cxn ang="0">
                    <a:pos x="T8" y="T9"/>
                  </a:cxn>
                  <a:cxn ang="0">
                    <a:pos x="T10" y="T11"/>
                  </a:cxn>
                  <a:cxn ang="0">
                    <a:pos x="T12" y="T13"/>
                  </a:cxn>
                </a:cxnLst>
                <a:rect l="0" t="0" r="r" b="b"/>
                <a:pathLst>
                  <a:path w="30" h="13">
                    <a:moveTo>
                      <a:pt x="28" y="1"/>
                    </a:moveTo>
                    <a:cubicBezTo>
                      <a:pt x="23" y="1"/>
                      <a:pt x="19" y="3"/>
                      <a:pt x="14" y="4"/>
                    </a:cubicBezTo>
                    <a:cubicBezTo>
                      <a:pt x="10" y="5"/>
                      <a:pt x="4" y="6"/>
                      <a:pt x="1" y="9"/>
                    </a:cubicBezTo>
                    <a:cubicBezTo>
                      <a:pt x="0" y="10"/>
                      <a:pt x="0" y="11"/>
                      <a:pt x="1" y="11"/>
                    </a:cubicBezTo>
                    <a:cubicBezTo>
                      <a:pt x="6" y="13"/>
                      <a:pt x="11" y="10"/>
                      <a:pt x="15" y="9"/>
                    </a:cubicBezTo>
                    <a:cubicBezTo>
                      <a:pt x="20" y="7"/>
                      <a:pt x="25" y="6"/>
                      <a:pt x="29" y="3"/>
                    </a:cubicBezTo>
                    <a:cubicBezTo>
                      <a:pt x="30" y="2"/>
                      <a:pt x="30" y="0"/>
                      <a:pt x="28" y="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803" name="Freeform 194"/>
              <p:cNvSpPr/>
              <p:nvPr/>
            </p:nvSpPr>
            <p:spPr bwMode="auto">
              <a:xfrm>
                <a:off x="3388" y="599"/>
                <a:ext cx="14" cy="35"/>
              </a:xfrm>
              <a:custGeom>
                <a:avLst/>
                <a:gdLst>
                  <a:gd name="T0" fmla="*/ 3 w 16"/>
                  <a:gd name="T1" fmla="*/ 39 h 40"/>
                  <a:gd name="T2" fmla="*/ 10 w 16"/>
                  <a:gd name="T3" fmla="*/ 22 h 40"/>
                  <a:gd name="T4" fmla="*/ 16 w 16"/>
                  <a:gd name="T5" fmla="*/ 2 h 40"/>
                  <a:gd name="T6" fmla="*/ 14 w 16"/>
                  <a:gd name="T7" fmla="*/ 1 h 40"/>
                  <a:gd name="T8" fmla="*/ 0 w 16"/>
                  <a:gd name="T9" fmla="*/ 38 h 40"/>
                  <a:gd name="T10" fmla="*/ 3 w 16"/>
                  <a:gd name="T11" fmla="*/ 39 h 40"/>
                </a:gdLst>
                <a:ahLst/>
                <a:cxnLst>
                  <a:cxn ang="0">
                    <a:pos x="T0" y="T1"/>
                  </a:cxn>
                  <a:cxn ang="0">
                    <a:pos x="T2" y="T3"/>
                  </a:cxn>
                  <a:cxn ang="0">
                    <a:pos x="T4" y="T5"/>
                  </a:cxn>
                  <a:cxn ang="0">
                    <a:pos x="T6" y="T7"/>
                  </a:cxn>
                  <a:cxn ang="0">
                    <a:pos x="T8" y="T9"/>
                  </a:cxn>
                  <a:cxn ang="0">
                    <a:pos x="T10" y="T11"/>
                  </a:cxn>
                </a:cxnLst>
                <a:rect l="0" t="0" r="r" b="b"/>
                <a:pathLst>
                  <a:path w="16" h="40">
                    <a:moveTo>
                      <a:pt x="3" y="39"/>
                    </a:moveTo>
                    <a:cubicBezTo>
                      <a:pt x="6" y="33"/>
                      <a:pt x="8" y="28"/>
                      <a:pt x="10" y="22"/>
                    </a:cubicBezTo>
                    <a:cubicBezTo>
                      <a:pt x="11" y="15"/>
                      <a:pt x="15" y="9"/>
                      <a:pt x="16" y="2"/>
                    </a:cubicBezTo>
                    <a:cubicBezTo>
                      <a:pt x="16" y="1"/>
                      <a:pt x="15" y="0"/>
                      <a:pt x="14" y="1"/>
                    </a:cubicBezTo>
                    <a:cubicBezTo>
                      <a:pt x="4" y="9"/>
                      <a:pt x="4" y="27"/>
                      <a:pt x="0" y="38"/>
                    </a:cubicBezTo>
                    <a:cubicBezTo>
                      <a:pt x="0" y="39"/>
                      <a:pt x="2" y="40"/>
                      <a:pt x="3" y="3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804" name="Freeform 195"/>
              <p:cNvSpPr/>
              <p:nvPr/>
            </p:nvSpPr>
            <p:spPr bwMode="auto">
              <a:xfrm>
                <a:off x="3382" y="608"/>
                <a:ext cx="6" cy="19"/>
              </a:xfrm>
              <a:custGeom>
                <a:avLst/>
                <a:gdLst>
                  <a:gd name="T0" fmla="*/ 3 w 7"/>
                  <a:gd name="T1" fmla="*/ 21 h 22"/>
                  <a:gd name="T2" fmla="*/ 6 w 7"/>
                  <a:gd name="T3" fmla="*/ 12 h 22"/>
                  <a:gd name="T4" fmla="*/ 6 w 7"/>
                  <a:gd name="T5" fmla="*/ 1 h 22"/>
                  <a:gd name="T6" fmla="*/ 4 w 7"/>
                  <a:gd name="T7" fmla="*/ 1 h 22"/>
                  <a:gd name="T8" fmla="*/ 2 w 7"/>
                  <a:gd name="T9" fmla="*/ 9 h 22"/>
                  <a:gd name="T10" fmla="*/ 0 w 7"/>
                  <a:gd name="T11" fmla="*/ 20 h 22"/>
                  <a:gd name="T12" fmla="*/ 3 w 7"/>
                  <a:gd name="T13" fmla="*/ 21 h 22"/>
                </a:gdLst>
                <a:ahLst/>
                <a:cxnLst>
                  <a:cxn ang="0">
                    <a:pos x="T0" y="T1"/>
                  </a:cxn>
                  <a:cxn ang="0">
                    <a:pos x="T2" y="T3"/>
                  </a:cxn>
                  <a:cxn ang="0">
                    <a:pos x="T4" y="T5"/>
                  </a:cxn>
                  <a:cxn ang="0">
                    <a:pos x="T6" y="T7"/>
                  </a:cxn>
                  <a:cxn ang="0">
                    <a:pos x="T8" y="T9"/>
                  </a:cxn>
                  <a:cxn ang="0">
                    <a:pos x="T10" y="T11"/>
                  </a:cxn>
                  <a:cxn ang="0">
                    <a:pos x="T12" y="T13"/>
                  </a:cxn>
                </a:cxnLst>
                <a:rect l="0" t="0" r="r" b="b"/>
                <a:pathLst>
                  <a:path w="7" h="22">
                    <a:moveTo>
                      <a:pt x="3" y="21"/>
                    </a:moveTo>
                    <a:cubicBezTo>
                      <a:pt x="5" y="18"/>
                      <a:pt x="5" y="15"/>
                      <a:pt x="6" y="12"/>
                    </a:cubicBezTo>
                    <a:cubicBezTo>
                      <a:pt x="6" y="8"/>
                      <a:pt x="7" y="5"/>
                      <a:pt x="6" y="1"/>
                    </a:cubicBezTo>
                    <a:cubicBezTo>
                      <a:pt x="6" y="1"/>
                      <a:pt x="5" y="0"/>
                      <a:pt x="4" y="1"/>
                    </a:cubicBezTo>
                    <a:cubicBezTo>
                      <a:pt x="2" y="3"/>
                      <a:pt x="2" y="6"/>
                      <a:pt x="2" y="9"/>
                    </a:cubicBezTo>
                    <a:cubicBezTo>
                      <a:pt x="1" y="12"/>
                      <a:pt x="0" y="16"/>
                      <a:pt x="0" y="20"/>
                    </a:cubicBezTo>
                    <a:cubicBezTo>
                      <a:pt x="0" y="21"/>
                      <a:pt x="2" y="22"/>
                      <a:pt x="3" y="2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805" name="Freeform 196"/>
              <p:cNvSpPr/>
              <p:nvPr/>
            </p:nvSpPr>
            <p:spPr bwMode="auto">
              <a:xfrm>
                <a:off x="3369" y="603"/>
                <a:ext cx="8" cy="27"/>
              </a:xfrm>
              <a:custGeom>
                <a:avLst/>
                <a:gdLst>
                  <a:gd name="T0" fmla="*/ 8 w 9"/>
                  <a:gd name="T1" fmla="*/ 27 h 30"/>
                  <a:gd name="T2" fmla="*/ 4 w 9"/>
                  <a:gd name="T3" fmla="*/ 1 h 30"/>
                  <a:gd name="T4" fmla="*/ 2 w 9"/>
                  <a:gd name="T5" fmla="*/ 1 h 30"/>
                  <a:gd name="T6" fmla="*/ 4 w 9"/>
                  <a:gd name="T7" fmla="*/ 28 h 30"/>
                  <a:gd name="T8" fmla="*/ 8 w 9"/>
                  <a:gd name="T9" fmla="*/ 27 h 30"/>
                </a:gdLst>
                <a:ahLst/>
                <a:cxnLst>
                  <a:cxn ang="0">
                    <a:pos x="T0" y="T1"/>
                  </a:cxn>
                  <a:cxn ang="0">
                    <a:pos x="T2" y="T3"/>
                  </a:cxn>
                  <a:cxn ang="0">
                    <a:pos x="T4" y="T5"/>
                  </a:cxn>
                  <a:cxn ang="0">
                    <a:pos x="T6" y="T7"/>
                  </a:cxn>
                  <a:cxn ang="0">
                    <a:pos x="T8" y="T9"/>
                  </a:cxn>
                </a:cxnLst>
                <a:rect l="0" t="0" r="r" b="b"/>
                <a:pathLst>
                  <a:path w="9" h="30">
                    <a:moveTo>
                      <a:pt x="8" y="27"/>
                    </a:moveTo>
                    <a:cubicBezTo>
                      <a:pt x="8" y="19"/>
                      <a:pt x="9" y="8"/>
                      <a:pt x="4" y="1"/>
                    </a:cubicBezTo>
                    <a:cubicBezTo>
                      <a:pt x="4" y="0"/>
                      <a:pt x="2" y="0"/>
                      <a:pt x="2" y="1"/>
                    </a:cubicBezTo>
                    <a:cubicBezTo>
                      <a:pt x="0" y="10"/>
                      <a:pt x="1" y="21"/>
                      <a:pt x="4" y="28"/>
                    </a:cubicBezTo>
                    <a:cubicBezTo>
                      <a:pt x="5" y="30"/>
                      <a:pt x="9" y="29"/>
                      <a:pt x="8" y="2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806" name="Freeform 197"/>
              <p:cNvSpPr/>
              <p:nvPr/>
            </p:nvSpPr>
            <p:spPr bwMode="auto">
              <a:xfrm>
                <a:off x="3339" y="617"/>
                <a:ext cx="21" cy="15"/>
              </a:xfrm>
              <a:custGeom>
                <a:avLst/>
                <a:gdLst>
                  <a:gd name="T0" fmla="*/ 22 w 24"/>
                  <a:gd name="T1" fmla="*/ 12 h 16"/>
                  <a:gd name="T2" fmla="*/ 12 w 24"/>
                  <a:gd name="T3" fmla="*/ 6 h 16"/>
                  <a:gd name="T4" fmla="*/ 2 w 24"/>
                  <a:gd name="T5" fmla="*/ 1 h 16"/>
                  <a:gd name="T6" fmla="*/ 1 w 24"/>
                  <a:gd name="T7" fmla="*/ 3 h 16"/>
                  <a:gd name="T8" fmla="*/ 9 w 24"/>
                  <a:gd name="T9" fmla="*/ 10 h 16"/>
                  <a:gd name="T10" fmla="*/ 20 w 24"/>
                  <a:gd name="T11" fmla="*/ 15 h 16"/>
                  <a:gd name="T12" fmla="*/ 22 w 24"/>
                  <a:gd name="T13" fmla="*/ 12 h 16"/>
                </a:gdLst>
                <a:ahLst/>
                <a:cxnLst>
                  <a:cxn ang="0">
                    <a:pos x="T0" y="T1"/>
                  </a:cxn>
                  <a:cxn ang="0">
                    <a:pos x="T2" y="T3"/>
                  </a:cxn>
                  <a:cxn ang="0">
                    <a:pos x="T4" y="T5"/>
                  </a:cxn>
                  <a:cxn ang="0">
                    <a:pos x="T6" y="T7"/>
                  </a:cxn>
                  <a:cxn ang="0">
                    <a:pos x="T8" y="T9"/>
                  </a:cxn>
                  <a:cxn ang="0">
                    <a:pos x="T10" y="T11"/>
                  </a:cxn>
                  <a:cxn ang="0">
                    <a:pos x="T12" y="T13"/>
                  </a:cxn>
                </a:cxnLst>
                <a:rect l="0" t="0" r="r" b="b"/>
                <a:pathLst>
                  <a:path w="24" h="16">
                    <a:moveTo>
                      <a:pt x="22" y="12"/>
                    </a:moveTo>
                    <a:cubicBezTo>
                      <a:pt x="18" y="10"/>
                      <a:pt x="15" y="8"/>
                      <a:pt x="12" y="6"/>
                    </a:cubicBezTo>
                    <a:cubicBezTo>
                      <a:pt x="9" y="3"/>
                      <a:pt x="6" y="1"/>
                      <a:pt x="2" y="1"/>
                    </a:cubicBezTo>
                    <a:cubicBezTo>
                      <a:pt x="1" y="0"/>
                      <a:pt x="0" y="2"/>
                      <a:pt x="1" y="3"/>
                    </a:cubicBezTo>
                    <a:cubicBezTo>
                      <a:pt x="3" y="6"/>
                      <a:pt x="6" y="8"/>
                      <a:pt x="9" y="10"/>
                    </a:cubicBezTo>
                    <a:cubicBezTo>
                      <a:pt x="13" y="12"/>
                      <a:pt x="17" y="14"/>
                      <a:pt x="20" y="15"/>
                    </a:cubicBezTo>
                    <a:cubicBezTo>
                      <a:pt x="23" y="16"/>
                      <a:pt x="24" y="13"/>
                      <a:pt x="22" y="1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807" name="Freeform 198"/>
              <p:cNvSpPr/>
              <p:nvPr/>
            </p:nvSpPr>
            <p:spPr bwMode="auto">
              <a:xfrm>
                <a:off x="3338" y="626"/>
                <a:ext cx="17" cy="10"/>
              </a:xfrm>
              <a:custGeom>
                <a:avLst/>
                <a:gdLst>
                  <a:gd name="T0" fmla="*/ 17 w 19"/>
                  <a:gd name="T1" fmla="*/ 7 h 11"/>
                  <a:gd name="T2" fmla="*/ 1 w 19"/>
                  <a:gd name="T3" fmla="*/ 1 h 11"/>
                  <a:gd name="T4" fmla="*/ 1 w 19"/>
                  <a:gd name="T5" fmla="*/ 3 h 11"/>
                  <a:gd name="T6" fmla="*/ 16 w 19"/>
                  <a:gd name="T7" fmla="*/ 11 h 11"/>
                  <a:gd name="T8" fmla="*/ 17 w 19"/>
                  <a:gd name="T9" fmla="*/ 7 h 11"/>
                </a:gdLst>
                <a:ahLst/>
                <a:cxnLst>
                  <a:cxn ang="0">
                    <a:pos x="T0" y="T1"/>
                  </a:cxn>
                  <a:cxn ang="0">
                    <a:pos x="T2" y="T3"/>
                  </a:cxn>
                  <a:cxn ang="0">
                    <a:pos x="T4" y="T5"/>
                  </a:cxn>
                  <a:cxn ang="0">
                    <a:pos x="T6" y="T7"/>
                  </a:cxn>
                  <a:cxn ang="0">
                    <a:pos x="T8" y="T9"/>
                  </a:cxn>
                </a:cxnLst>
                <a:rect l="0" t="0" r="r" b="b"/>
                <a:pathLst>
                  <a:path w="19" h="11">
                    <a:moveTo>
                      <a:pt x="17" y="7"/>
                    </a:moveTo>
                    <a:cubicBezTo>
                      <a:pt x="12" y="6"/>
                      <a:pt x="7" y="0"/>
                      <a:pt x="1" y="1"/>
                    </a:cubicBezTo>
                    <a:cubicBezTo>
                      <a:pt x="1" y="2"/>
                      <a:pt x="0" y="3"/>
                      <a:pt x="1" y="3"/>
                    </a:cubicBezTo>
                    <a:cubicBezTo>
                      <a:pt x="4" y="7"/>
                      <a:pt x="11" y="10"/>
                      <a:pt x="16" y="11"/>
                    </a:cubicBezTo>
                    <a:cubicBezTo>
                      <a:pt x="18" y="11"/>
                      <a:pt x="19" y="8"/>
                      <a:pt x="17" y="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808" name="Freeform 199"/>
              <p:cNvSpPr/>
              <p:nvPr/>
            </p:nvSpPr>
            <p:spPr bwMode="auto">
              <a:xfrm>
                <a:off x="3325" y="630"/>
                <a:ext cx="29" cy="18"/>
              </a:xfrm>
              <a:custGeom>
                <a:avLst/>
                <a:gdLst>
                  <a:gd name="T0" fmla="*/ 29 w 32"/>
                  <a:gd name="T1" fmla="*/ 16 h 20"/>
                  <a:gd name="T2" fmla="*/ 14 w 32"/>
                  <a:gd name="T3" fmla="*/ 6 h 20"/>
                  <a:gd name="T4" fmla="*/ 2 w 32"/>
                  <a:gd name="T5" fmla="*/ 0 h 20"/>
                  <a:gd name="T6" fmla="*/ 1 w 32"/>
                  <a:gd name="T7" fmla="*/ 2 h 20"/>
                  <a:gd name="T8" fmla="*/ 13 w 32"/>
                  <a:gd name="T9" fmla="*/ 12 h 20"/>
                  <a:gd name="T10" fmla="*/ 28 w 32"/>
                  <a:gd name="T11" fmla="*/ 19 h 20"/>
                  <a:gd name="T12" fmla="*/ 29 w 32"/>
                  <a:gd name="T13" fmla="*/ 16 h 20"/>
                </a:gdLst>
                <a:ahLst/>
                <a:cxnLst>
                  <a:cxn ang="0">
                    <a:pos x="T0" y="T1"/>
                  </a:cxn>
                  <a:cxn ang="0">
                    <a:pos x="T2" y="T3"/>
                  </a:cxn>
                  <a:cxn ang="0">
                    <a:pos x="T4" y="T5"/>
                  </a:cxn>
                  <a:cxn ang="0">
                    <a:pos x="T6" y="T7"/>
                  </a:cxn>
                  <a:cxn ang="0">
                    <a:pos x="T8" y="T9"/>
                  </a:cxn>
                  <a:cxn ang="0">
                    <a:pos x="T10" y="T11"/>
                  </a:cxn>
                  <a:cxn ang="0">
                    <a:pos x="T12" y="T13"/>
                  </a:cxn>
                </a:cxnLst>
                <a:rect l="0" t="0" r="r" b="b"/>
                <a:pathLst>
                  <a:path w="32" h="20">
                    <a:moveTo>
                      <a:pt x="29" y="16"/>
                    </a:moveTo>
                    <a:cubicBezTo>
                      <a:pt x="23" y="13"/>
                      <a:pt x="19" y="9"/>
                      <a:pt x="14" y="6"/>
                    </a:cubicBezTo>
                    <a:cubicBezTo>
                      <a:pt x="10" y="3"/>
                      <a:pt x="7" y="0"/>
                      <a:pt x="2" y="0"/>
                    </a:cubicBezTo>
                    <a:cubicBezTo>
                      <a:pt x="1" y="0"/>
                      <a:pt x="0" y="1"/>
                      <a:pt x="1" y="2"/>
                    </a:cubicBezTo>
                    <a:cubicBezTo>
                      <a:pt x="4" y="6"/>
                      <a:pt x="9" y="9"/>
                      <a:pt x="13" y="12"/>
                    </a:cubicBezTo>
                    <a:cubicBezTo>
                      <a:pt x="17" y="15"/>
                      <a:pt x="23" y="18"/>
                      <a:pt x="28" y="19"/>
                    </a:cubicBezTo>
                    <a:cubicBezTo>
                      <a:pt x="31" y="20"/>
                      <a:pt x="32" y="16"/>
                      <a:pt x="29" y="1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809" name="Freeform 200"/>
              <p:cNvSpPr/>
              <p:nvPr/>
            </p:nvSpPr>
            <p:spPr bwMode="auto">
              <a:xfrm>
                <a:off x="3347" y="674"/>
                <a:ext cx="26" cy="21"/>
              </a:xfrm>
              <a:custGeom>
                <a:avLst/>
                <a:gdLst>
                  <a:gd name="T0" fmla="*/ 25 w 29"/>
                  <a:gd name="T1" fmla="*/ 1 h 24"/>
                  <a:gd name="T2" fmla="*/ 10 w 29"/>
                  <a:gd name="T3" fmla="*/ 10 h 24"/>
                  <a:gd name="T4" fmla="*/ 2 w 29"/>
                  <a:gd name="T5" fmla="*/ 18 h 24"/>
                  <a:gd name="T6" fmla="*/ 28 w 29"/>
                  <a:gd name="T7" fmla="*/ 4 h 24"/>
                  <a:gd name="T8" fmla="*/ 25 w 29"/>
                  <a:gd name="T9" fmla="*/ 1 h 24"/>
                </a:gdLst>
                <a:ahLst/>
                <a:cxnLst>
                  <a:cxn ang="0">
                    <a:pos x="T0" y="T1"/>
                  </a:cxn>
                  <a:cxn ang="0">
                    <a:pos x="T2" y="T3"/>
                  </a:cxn>
                  <a:cxn ang="0">
                    <a:pos x="T4" y="T5"/>
                  </a:cxn>
                  <a:cxn ang="0">
                    <a:pos x="T6" y="T7"/>
                  </a:cxn>
                  <a:cxn ang="0">
                    <a:pos x="T8" y="T9"/>
                  </a:cxn>
                </a:cxnLst>
                <a:rect l="0" t="0" r="r" b="b"/>
                <a:pathLst>
                  <a:path w="28" h="24">
                    <a:moveTo>
                      <a:pt x="25" y="1"/>
                    </a:moveTo>
                    <a:cubicBezTo>
                      <a:pt x="20" y="4"/>
                      <a:pt x="15" y="7"/>
                      <a:pt x="10" y="10"/>
                    </a:cubicBezTo>
                    <a:cubicBezTo>
                      <a:pt x="8" y="11"/>
                      <a:pt x="0" y="14"/>
                      <a:pt x="2" y="18"/>
                    </a:cubicBezTo>
                    <a:cubicBezTo>
                      <a:pt x="5" y="24"/>
                      <a:pt x="24" y="7"/>
                      <a:pt x="28" y="4"/>
                    </a:cubicBezTo>
                    <a:cubicBezTo>
                      <a:pt x="29" y="3"/>
                      <a:pt x="27" y="0"/>
                      <a:pt x="25" y="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810" name="Freeform 201"/>
              <p:cNvSpPr/>
              <p:nvPr/>
            </p:nvSpPr>
            <p:spPr bwMode="auto">
              <a:xfrm>
                <a:off x="3350" y="666"/>
                <a:ext cx="16" cy="11"/>
              </a:xfrm>
              <a:custGeom>
                <a:avLst/>
                <a:gdLst>
                  <a:gd name="T0" fmla="*/ 13 w 17"/>
                  <a:gd name="T1" fmla="*/ 1 h 12"/>
                  <a:gd name="T2" fmla="*/ 6 w 17"/>
                  <a:gd name="T3" fmla="*/ 5 h 12"/>
                  <a:gd name="T4" fmla="*/ 0 w 17"/>
                  <a:gd name="T5" fmla="*/ 10 h 12"/>
                  <a:gd name="T6" fmla="*/ 1 w 17"/>
                  <a:gd name="T7" fmla="*/ 11 h 12"/>
                  <a:gd name="T8" fmla="*/ 7 w 17"/>
                  <a:gd name="T9" fmla="*/ 10 h 12"/>
                  <a:gd name="T10" fmla="*/ 15 w 17"/>
                  <a:gd name="T11" fmla="*/ 5 h 12"/>
                  <a:gd name="T12" fmla="*/ 13 w 17"/>
                  <a:gd name="T13" fmla="*/ 1 h 12"/>
                </a:gdLst>
                <a:ahLst/>
                <a:cxnLst>
                  <a:cxn ang="0">
                    <a:pos x="T0" y="T1"/>
                  </a:cxn>
                  <a:cxn ang="0">
                    <a:pos x="T2" y="T3"/>
                  </a:cxn>
                  <a:cxn ang="0">
                    <a:pos x="T4" y="T5"/>
                  </a:cxn>
                  <a:cxn ang="0">
                    <a:pos x="T6" y="T7"/>
                  </a:cxn>
                  <a:cxn ang="0">
                    <a:pos x="T8" y="T9"/>
                  </a:cxn>
                  <a:cxn ang="0">
                    <a:pos x="T10" y="T11"/>
                  </a:cxn>
                  <a:cxn ang="0">
                    <a:pos x="T12" y="T13"/>
                  </a:cxn>
                </a:cxnLst>
                <a:rect l="0" t="0" r="r" b="b"/>
                <a:pathLst>
                  <a:path w="17" h="12">
                    <a:moveTo>
                      <a:pt x="13" y="1"/>
                    </a:moveTo>
                    <a:cubicBezTo>
                      <a:pt x="10" y="3"/>
                      <a:pt x="8" y="4"/>
                      <a:pt x="6" y="5"/>
                    </a:cubicBezTo>
                    <a:cubicBezTo>
                      <a:pt x="4" y="7"/>
                      <a:pt x="1" y="7"/>
                      <a:pt x="0" y="10"/>
                    </a:cubicBezTo>
                    <a:cubicBezTo>
                      <a:pt x="0" y="10"/>
                      <a:pt x="1" y="11"/>
                      <a:pt x="1" y="11"/>
                    </a:cubicBezTo>
                    <a:cubicBezTo>
                      <a:pt x="3" y="12"/>
                      <a:pt x="5" y="11"/>
                      <a:pt x="7" y="10"/>
                    </a:cubicBezTo>
                    <a:cubicBezTo>
                      <a:pt x="10" y="8"/>
                      <a:pt x="13" y="6"/>
                      <a:pt x="15" y="5"/>
                    </a:cubicBezTo>
                    <a:cubicBezTo>
                      <a:pt x="17" y="3"/>
                      <a:pt x="14" y="0"/>
                      <a:pt x="13" y="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811" name="Freeform 202"/>
              <p:cNvSpPr/>
              <p:nvPr/>
            </p:nvSpPr>
            <p:spPr bwMode="auto">
              <a:xfrm>
                <a:off x="3332" y="657"/>
                <a:ext cx="32" cy="18"/>
              </a:xfrm>
              <a:custGeom>
                <a:avLst/>
                <a:gdLst>
                  <a:gd name="T0" fmla="*/ 31 w 36"/>
                  <a:gd name="T1" fmla="*/ 1 h 20"/>
                  <a:gd name="T2" fmla="*/ 13 w 36"/>
                  <a:gd name="T3" fmla="*/ 8 h 20"/>
                  <a:gd name="T4" fmla="*/ 1 w 36"/>
                  <a:gd name="T5" fmla="*/ 18 h 20"/>
                  <a:gd name="T6" fmla="*/ 3 w 36"/>
                  <a:gd name="T7" fmla="*/ 20 h 20"/>
                  <a:gd name="T8" fmla="*/ 17 w 36"/>
                  <a:gd name="T9" fmla="*/ 14 h 20"/>
                  <a:gd name="T10" fmla="*/ 33 w 36"/>
                  <a:gd name="T11" fmla="*/ 5 h 20"/>
                  <a:gd name="T12" fmla="*/ 31 w 36"/>
                  <a:gd name="T13" fmla="*/ 1 h 20"/>
                </a:gdLst>
                <a:ahLst/>
                <a:cxnLst>
                  <a:cxn ang="0">
                    <a:pos x="T0" y="T1"/>
                  </a:cxn>
                  <a:cxn ang="0">
                    <a:pos x="T2" y="T3"/>
                  </a:cxn>
                  <a:cxn ang="0">
                    <a:pos x="T4" y="T5"/>
                  </a:cxn>
                  <a:cxn ang="0">
                    <a:pos x="T6" y="T7"/>
                  </a:cxn>
                  <a:cxn ang="0">
                    <a:pos x="T8" y="T9"/>
                  </a:cxn>
                  <a:cxn ang="0">
                    <a:pos x="T10" y="T11"/>
                  </a:cxn>
                  <a:cxn ang="0">
                    <a:pos x="T12" y="T13"/>
                  </a:cxn>
                </a:cxnLst>
                <a:rect l="0" t="0" r="r" b="b"/>
                <a:pathLst>
                  <a:path w="36" h="20">
                    <a:moveTo>
                      <a:pt x="31" y="1"/>
                    </a:moveTo>
                    <a:cubicBezTo>
                      <a:pt x="25" y="3"/>
                      <a:pt x="19" y="5"/>
                      <a:pt x="13" y="8"/>
                    </a:cubicBezTo>
                    <a:cubicBezTo>
                      <a:pt x="9" y="10"/>
                      <a:pt x="3" y="13"/>
                      <a:pt x="1" y="18"/>
                    </a:cubicBezTo>
                    <a:cubicBezTo>
                      <a:pt x="0" y="19"/>
                      <a:pt x="2" y="20"/>
                      <a:pt x="3" y="20"/>
                    </a:cubicBezTo>
                    <a:cubicBezTo>
                      <a:pt x="8" y="20"/>
                      <a:pt x="13" y="16"/>
                      <a:pt x="17" y="14"/>
                    </a:cubicBezTo>
                    <a:cubicBezTo>
                      <a:pt x="22" y="11"/>
                      <a:pt x="28" y="8"/>
                      <a:pt x="33" y="5"/>
                    </a:cubicBezTo>
                    <a:cubicBezTo>
                      <a:pt x="36" y="4"/>
                      <a:pt x="34" y="0"/>
                      <a:pt x="31" y="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812" name="Freeform 203"/>
              <p:cNvSpPr/>
              <p:nvPr/>
            </p:nvSpPr>
            <p:spPr bwMode="auto">
              <a:xfrm>
                <a:off x="3401" y="670"/>
                <a:ext cx="19" cy="22"/>
              </a:xfrm>
              <a:custGeom>
                <a:avLst/>
                <a:gdLst>
                  <a:gd name="T0" fmla="*/ 20 w 21"/>
                  <a:gd name="T1" fmla="*/ 20 h 25"/>
                  <a:gd name="T2" fmla="*/ 11 w 21"/>
                  <a:gd name="T3" fmla="*/ 10 h 25"/>
                  <a:gd name="T4" fmla="*/ 2 w 21"/>
                  <a:gd name="T5" fmla="*/ 0 h 25"/>
                  <a:gd name="T6" fmla="*/ 0 w 21"/>
                  <a:gd name="T7" fmla="*/ 2 h 25"/>
                  <a:gd name="T8" fmla="*/ 7 w 21"/>
                  <a:gd name="T9" fmla="*/ 12 h 25"/>
                  <a:gd name="T10" fmla="*/ 17 w 21"/>
                  <a:gd name="T11" fmla="*/ 23 h 25"/>
                  <a:gd name="T12" fmla="*/ 20 w 21"/>
                  <a:gd name="T13" fmla="*/ 20 h 25"/>
                </a:gdLst>
                <a:ahLst/>
                <a:cxnLst>
                  <a:cxn ang="0">
                    <a:pos x="T0" y="T1"/>
                  </a:cxn>
                  <a:cxn ang="0">
                    <a:pos x="T2" y="T3"/>
                  </a:cxn>
                  <a:cxn ang="0">
                    <a:pos x="T4" y="T5"/>
                  </a:cxn>
                  <a:cxn ang="0">
                    <a:pos x="T6" y="T7"/>
                  </a:cxn>
                  <a:cxn ang="0">
                    <a:pos x="T8" y="T9"/>
                  </a:cxn>
                  <a:cxn ang="0">
                    <a:pos x="T10" y="T11"/>
                  </a:cxn>
                  <a:cxn ang="0">
                    <a:pos x="T12" y="T13"/>
                  </a:cxn>
                </a:cxnLst>
                <a:rect l="0" t="0" r="r" b="b"/>
                <a:pathLst>
                  <a:path w="21" h="25">
                    <a:moveTo>
                      <a:pt x="20" y="20"/>
                    </a:moveTo>
                    <a:cubicBezTo>
                      <a:pt x="17" y="17"/>
                      <a:pt x="14" y="14"/>
                      <a:pt x="11" y="10"/>
                    </a:cubicBezTo>
                    <a:cubicBezTo>
                      <a:pt x="8" y="7"/>
                      <a:pt x="6" y="2"/>
                      <a:pt x="2" y="0"/>
                    </a:cubicBezTo>
                    <a:cubicBezTo>
                      <a:pt x="1" y="0"/>
                      <a:pt x="0" y="1"/>
                      <a:pt x="0" y="2"/>
                    </a:cubicBezTo>
                    <a:cubicBezTo>
                      <a:pt x="1" y="6"/>
                      <a:pt x="4" y="9"/>
                      <a:pt x="7" y="12"/>
                    </a:cubicBezTo>
                    <a:cubicBezTo>
                      <a:pt x="10" y="16"/>
                      <a:pt x="14" y="20"/>
                      <a:pt x="17" y="23"/>
                    </a:cubicBezTo>
                    <a:cubicBezTo>
                      <a:pt x="19" y="25"/>
                      <a:pt x="21" y="22"/>
                      <a:pt x="20" y="2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813" name="Freeform 204"/>
              <p:cNvSpPr/>
              <p:nvPr/>
            </p:nvSpPr>
            <p:spPr bwMode="auto">
              <a:xfrm>
                <a:off x="3394" y="677"/>
                <a:ext cx="12" cy="13"/>
              </a:xfrm>
              <a:custGeom>
                <a:avLst/>
                <a:gdLst>
                  <a:gd name="T0" fmla="*/ 13 w 13"/>
                  <a:gd name="T1" fmla="*/ 13 h 15"/>
                  <a:gd name="T2" fmla="*/ 9 w 13"/>
                  <a:gd name="T3" fmla="*/ 7 h 15"/>
                  <a:gd name="T4" fmla="*/ 3 w 13"/>
                  <a:gd name="T5" fmla="*/ 1 h 15"/>
                  <a:gd name="T6" fmla="*/ 0 w 13"/>
                  <a:gd name="T7" fmla="*/ 3 h 15"/>
                  <a:gd name="T8" fmla="*/ 5 w 13"/>
                  <a:gd name="T9" fmla="*/ 11 h 15"/>
                  <a:gd name="T10" fmla="*/ 12 w 13"/>
                  <a:gd name="T11" fmla="*/ 15 h 15"/>
                  <a:gd name="T12" fmla="*/ 13 w 13"/>
                  <a:gd name="T13" fmla="*/ 13 h 15"/>
                </a:gdLst>
                <a:ahLst/>
                <a:cxnLst>
                  <a:cxn ang="0">
                    <a:pos x="T0" y="T1"/>
                  </a:cxn>
                  <a:cxn ang="0">
                    <a:pos x="T2" y="T3"/>
                  </a:cxn>
                  <a:cxn ang="0">
                    <a:pos x="T4" y="T5"/>
                  </a:cxn>
                  <a:cxn ang="0">
                    <a:pos x="T6" y="T7"/>
                  </a:cxn>
                  <a:cxn ang="0">
                    <a:pos x="T8" y="T9"/>
                  </a:cxn>
                  <a:cxn ang="0">
                    <a:pos x="T10" y="T11"/>
                  </a:cxn>
                  <a:cxn ang="0">
                    <a:pos x="T12" y="T13"/>
                  </a:cxn>
                </a:cxnLst>
                <a:rect l="0" t="0" r="r" b="b"/>
                <a:pathLst>
                  <a:path w="13" h="15">
                    <a:moveTo>
                      <a:pt x="13" y="13"/>
                    </a:moveTo>
                    <a:cubicBezTo>
                      <a:pt x="12" y="11"/>
                      <a:pt x="11" y="9"/>
                      <a:pt x="9" y="7"/>
                    </a:cubicBezTo>
                    <a:cubicBezTo>
                      <a:pt x="8" y="4"/>
                      <a:pt x="6" y="1"/>
                      <a:pt x="3" y="1"/>
                    </a:cubicBezTo>
                    <a:cubicBezTo>
                      <a:pt x="1" y="0"/>
                      <a:pt x="0" y="2"/>
                      <a:pt x="0" y="3"/>
                    </a:cubicBezTo>
                    <a:cubicBezTo>
                      <a:pt x="1" y="6"/>
                      <a:pt x="3" y="9"/>
                      <a:pt x="5" y="11"/>
                    </a:cubicBezTo>
                    <a:cubicBezTo>
                      <a:pt x="7" y="12"/>
                      <a:pt x="9" y="14"/>
                      <a:pt x="12" y="15"/>
                    </a:cubicBezTo>
                    <a:cubicBezTo>
                      <a:pt x="12" y="15"/>
                      <a:pt x="13" y="14"/>
                      <a:pt x="13" y="1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grpSp>
        <p:sp>
          <p:nvSpPr>
            <p:cNvPr id="492" name="Freeform 206"/>
            <p:cNvSpPr/>
            <p:nvPr/>
          </p:nvSpPr>
          <p:spPr bwMode="auto">
            <a:xfrm>
              <a:off x="3383" y="676"/>
              <a:ext cx="14" cy="32"/>
            </a:xfrm>
            <a:custGeom>
              <a:avLst/>
              <a:gdLst>
                <a:gd name="T0" fmla="*/ 14 w 15"/>
                <a:gd name="T1" fmla="*/ 32 h 36"/>
                <a:gd name="T2" fmla="*/ 3 w 15"/>
                <a:gd name="T3" fmla="*/ 1 h 36"/>
                <a:gd name="T4" fmla="*/ 0 w 15"/>
                <a:gd name="T5" fmla="*/ 2 h 36"/>
                <a:gd name="T6" fmla="*/ 4 w 15"/>
                <a:gd name="T7" fmla="*/ 17 h 36"/>
                <a:gd name="T8" fmla="*/ 9 w 15"/>
                <a:gd name="T9" fmla="*/ 33 h 36"/>
                <a:gd name="T10" fmla="*/ 14 w 15"/>
                <a:gd name="T11" fmla="*/ 32 h 36"/>
              </a:gdLst>
              <a:ahLst/>
              <a:cxnLst>
                <a:cxn ang="0">
                  <a:pos x="T0" y="T1"/>
                </a:cxn>
                <a:cxn ang="0">
                  <a:pos x="T2" y="T3"/>
                </a:cxn>
                <a:cxn ang="0">
                  <a:pos x="T4" y="T5"/>
                </a:cxn>
                <a:cxn ang="0">
                  <a:pos x="T6" y="T7"/>
                </a:cxn>
                <a:cxn ang="0">
                  <a:pos x="T8" y="T9"/>
                </a:cxn>
                <a:cxn ang="0">
                  <a:pos x="T10" y="T11"/>
                </a:cxn>
              </a:cxnLst>
              <a:rect l="0" t="0" r="r" b="b"/>
              <a:pathLst>
                <a:path w="15" h="36">
                  <a:moveTo>
                    <a:pt x="14" y="32"/>
                  </a:moveTo>
                  <a:cubicBezTo>
                    <a:pt x="11" y="22"/>
                    <a:pt x="10" y="9"/>
                    <a:pt x="3" y="1"/>
                  </a:cubicBezTo>
                  <a:cubicBezTo>
                    <a:pt x="2" y="0"/>
                    <a:pt x="0" y="1"/>
                    <a:pt x="0" y="2"/>
                  </a:cubicBezTo>
                  <a:cubicBezTo>
                    <a:pt x="1" y="7"/>
                    <a:pt x="3" y="12"/>
                    <a:pt x="4" y="17"/>
                  </a:cubicBezTo>
                  <a:cubicBezTo>
                    <a:pt x="6" y="22"/>
                    <a:pt x="7" y="28"/>
                    <a:pt x="9" y="33"/>
                  </a:cubicBezTo>
                  <a:cubicBezTo>
                    <a:pt x="10" y="36"/>
                    <a:pt x="15" y="35"/>
                    <a:pt x="14" y="3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93" name="Freeform 207"/>
            <p:cNvSpPr/>
            <p:nvPr/>
          </p:nvSpPr>
          <p:spPr bwMode="auto">
            <a:xfrm>
              <a:off x="3363" y="625"/>
              <a:ext cx="35" cy="49"/>
            </a:xfrm>
            <a:custGeom>
              <a:avLst/>
              <a:gdLst>
                <a:gd name="T0" fmla="*/ 28 w 39"/>
                <a:gd name="T1" fmla="*/ 9 h 54"/>
                <a:gd name="T2" fmla="*/ 33 w 39"/>
                <a:gd name="T3" fmla="*/ 14 h 54"/>
                <a:gd name="T4" fmla="*/ 36 w 39"/>
                <a:gd name="T5" fmla="*/ 17 h 54"/>
                <a:gd name="T6" fmla="*/ 39 w 39"/>
                <a:gd name="T7" fmla="*/ 30 h 54"/>
                <a:gd name="T8" fmla="*/ 38 w 39"/>
                <a:gd name="T9" fmla="*/ 38 h 54"/>
                <a:gd name="T10" fmla="*/ 9 w 39"/>
                <a:gd name="T11" fmla="*/ 48 h 54"/>
                <a:gd name="T12" fmla="*/ 0 w 39"/>
                <a:gd name="T13" fmla="*/ 32 h 54"/>
                <a:gd name="T14" fmla="*/ 28 w 39"/>
                <a:gd name="T15" fmla="*/ 9 h 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9" h="54">
                  <a:moveTo>
                    <a:pt x="28" y="9"/>
                  </a:moveTo>
                  <a:cubicBezTo>
                    <a:pt x="30" y="10"/>
                    <a:pt x="31" y="11"/>
                    <a:pt x="33" y="14"/>
                  </a:cubicBezTo>
                  <a:cubicBezTo>
                    <a:pt x="36" y="17"/>
                    <a:pt x="36" y="17"/>
                    <a:pt x="36" y="17"/>
                  </a:cubicBezTo>
                  <a:cubicBezTo>
                    <a:pt x="38" y="21"/>
                    <a:pt x="39" y="25"/>
                    <a:pt x="39" y="30"/>
                  </a:cubicBezTo>
                  <a:cubicBezTo>
                    <a:pt x="39" y="33"/>
                    <a:pt x="39" y="36"/>
                    <a:pt x="38" y="38"/>
                  </a:cubicBezTo>
                  <a:cubicBezTo>
                    <a:pt x="33" y="49"/>
                    <a:pt x="19" y="54"/>
                    <a:pt x="9" y="48"/>
                  </a:cubicBezTo>
                  <a:cubicBezTo>
                    <a:pt x="2" y="43"/>
                    <a:pt x="0" y="37"/>
                    <a:pt x="0" y="32"/>
                  </a:cubicBezTo>
                  <a:cubicBezTo>
                    <a:pt x="0" y="16"/>
                    <a:pt x="10" y="0"/>
                    <a:pt x="28" y="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94" name="Freeform 208"/>
            <p:cNvSpPr/>
            <p:nvPr/>
          </p:nvSpPr>
          <p:spPr bwMode="auto">
            <a:xfrm>
              <a:off x="1760" y="2369"/>
              <a:ext cx="325" cy="301"/>
            </a:xfrm>
            <a:custGeom>
              <a:avLst/>
              <a:gdLst>
                <a:gd name="T0" fmla="*/ 144 w 364"/>
                <a:gd name="T1" fmla="*/ 218 h 338"/>
                <a:gd name="T2" fmla="*/ 186 w 364"/>
                <a:gd name="T3" fmla="*/ 308 h 338"/>
                <a:gd name="T4" fmla="*/ 225 w 364"/>
                <a:gd name="T5" fmla="*/ 220 h 338"/>
                <a:gd name="T6" fmla="*/ 276 w 364"/>
                <a:gd name="T7" fmla="*/ 174 h 338"/>
                <a:gd name="T8" fmla="*/ 267 w 364"/>
                <a:gd name="T9" fmla="*/ 167 h 338"/>
                <a:gd name="T10" fmla="*/ 203 w 364"/>
                <a:gd name="T11" fmla="*/ 101 h 338"/>
                <a:gd name="T12" fmla="*/ 143 w 364"/>
                <a:gd name="T13" fmla="*/ 153 h 338"/>
                <a:gd name="T14" fmla="*/ 144 w 364"/>
                <a:gd name="T15" fmla="*/ 218 h 3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4" h="338">
                  <a:moveTo>
                    <a:pt x="144" y="218"/>
                  </a:moveTo>
                  <a:cubicBezTo>
                    <a:pt x="148" y="252"/>
                    <a:pt x="142" y="310"/>
                    <a:pt x="186" y="308"/>
                  </a:cubicBezTo>
                  <a:cubicBezTo>
                    <a:pt x="223" y="306"/>
                    <a:pt x="232" y="251"/>
                    <a:pt x="225" y="220"/>
                  </a:cubicBezTo>
                  <a:cubicBezTo>
                    <a:pt x="305" y="338"/>
                    <a:pt x="364" y="234"/>
                    <a:pt x="276" y="174"/>
                  </a:cubicBezTo>
                  <a:cubicBezTo>
                    <a:pt x="267" y="167"/>
                    <a:pt x="267" y="167"/>
                    <a:pt x="267" y="167"/>
                  </a:cubicBezTo>
                  <a:cubicBezTo>
                    <a:pt x="350" y="123"/>
                    <a:pt x="285" y="27"/>
                    <a:pt x="203" y="101"/>
                  </a:cubicBezTo>
                  <a:cubicBezTo>
                    <a:pt x="174" y="0"/>
                    <a:pt x="41" y="84"/>
                    <a:pt x="143" y="153"/>
                  </a:cubicBezTo>
                  <a:cubicBezTo>
                    <a:pt x="0" y="142"/>
                    <a:pt x="71" y="274"/>
                    <a:pt x="144" y="218"/>
                  </a:cubicBezTo>
                  <a:close/>
                </a:path>
              </a:pathLst>
            </a:custGeom>
            <a:solidFill>
              <a:srgbClr val="FFC8B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95" name="Freeform 209"/>
            <p:cNvSpPr/>
            <p:nvPr/>
          </p:nvSpPr>
          <p:spPr bwMode="auto">
            <a:xfrm>
              <a:off x="1960" y="2526"/>
              <a:ext cx="26" cy="16"/>
            </a:xfrm>
            <a:custGeom>
              <a:avLst/>
              <a:gdLst>
                <a:gd name="T0" fmla="*/ 28 w 29"/>
                <a:gd name="T1" fmla="*/ 15 h 18"/>
                <a:gd name="T2" fmla="*/ 16 w 29"/>
                <a:gd name="T3" fmla="*/ 6 h 18"/>
                <a:gd name="T4" fmla="*/ 1 w 29"/>
                <a:gd name="T5" fmla="*/ 1 h 18"/>
                <a:gd name="T6" fmla="*/ 0 w 29"/>
                <a:gd name="T7" fmla="*/ 3 h 18"/>
                <a:gd name="T8" fmla="*/ 11 w 29"/>
                <a:gd name="T9" fmla="*/ 10 h 18"/>
                <a:gd name="T10" fmla="*/ 26 w 29"/>
                <a:gd name="T11" fmla="*/ 18 h 18"/>
                <a:gd name="T12" fmla="*/ 28 w 29"/>
                <a:gd name="T13" fmla="*/ 15 h 18"/>
              </a:gdLst>
              <a:ahLst/>
              <a:cxnLst>
                <a:cxn ang="0">
                  <a:pos x="T0" y="T1"/>
                </a:cxn>
                <a:cxn ang="0">
                  <a:pos x="T2" y="T3"/>
                </a:cxn>
                <a:cxn ang="0">
                  <a:pos x="T4" y="T5"/>
                </a:cxn>
                <a:cxn ang="0">
                  <a:pos x="T6" y="T7"/>
                </a:cxn>
                <a:cxn ang="0">
                  <a:pos x="T8" y="T9"/>
                </a:cxn>
                <a:cxn ang="0">
                  <a:pos x="T10" y="T11"/>
                </a:cxn>
                <a:cxn ang="0">
                  <a:pos x="T12" y="T13"/>
                </a:cxn>
              </a:cxnLst>
              <a:rect l="0" t="0" r="r" b="b"/>
              <a:pathLst>
                <a:path w="28" h="18">
                  <a:moveTo>
                    <a:pt x="28" y="15"/>
                  </a:moveTo>
                  <a:cubicBezTo>
                    <a:pt x="25" y="11"/>
                    <a:pt x="20" y="8"/>
                    <a:pt x="16" y="6"/>
                  </a:cubicBezTo>
                  <a:cubicBezTo>
                    <a:pt x="12" y="3"/>
                    <a:pt x="6" y="0"/>
                    <a:pt x="1" y="1"/>
                  </a:cubicBezTo>
                  <a:cubicBezTo>
                    <a:pt x="0" y="1"/>
                    <a:pt x="0" y="2"/>
                    <a:pt x="0" y="3"/>
                  </a:cubicBezTo>
                  <a:cubicBezTo>
                    <a:pt x="3" y="7"/>
                    <a:pt x="7" y="8"/>
                    <a:pt x="11" y="10"/>
                  </a:cubicBezTo>
                  <a:cubicBezTo>
                    <a:pt x="16" y="13"/>
                    <a:pt x="21" y="16"/>
                    <a:pt x="26" y="18"/>
                  </a:cubicBezTo>
                  <a:cubicBezTo>
                    <a:pt x="27" y="18"/>
                    <a:pt x="29" y="16"/>
                    <a:pt x="28" y="1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96" name="Freeform 210"/>
            <p:cNvSpPr/>
            <p:nvPr/>
          </p:nvSpPr>
          <p:spPr bwMode="auto">
            <a:xfrm>
              <a:off x="1953" y="2534"/>
              <a:ext cx="25" cy="22"/>
            </a:xfrm>
            <a:custGeom>
              <a:avLst/>
              <a:gdLst>
                <a:gd name="T0" fmla="*/ 28 w 28"/>
                <a:gd name="T1" fmla="*/ 21 h 24"/>
                <a:gd name="T2" fmla="*/ 15 w 28"/>
                <a:gd name="T3" fmla="*/ 9 h 24"/>
                <a:gd name="T4" fmla="*/ 1 w 28"/>
                <a:gd name="T5" fmla="*/ 1 h 24"/>
                <a:gd name="T6" fmla="*/ 0 w 28"/>
                <a:gd name="T7" fmla="*/ 2 h 24"/>
                <a:gd name="T8" fmla="*/ 10 w 28"/>
                <a:gd name="T9" fmla="*/ 12 h 24"/>
                <a:gd name="T10" fmla="*/ 26 w 28"/>
                <a:gd name="T11" fmla="*/ 23 h 24"/>
                <a:gd name="T12" fmla="*/ 28 w 28"/>
                <a:gd name="T13" fmla="*/ 21 h 24"/>
              </a:gdLst>
              <a:ahLst/>
              <a:cxnLst>
                <a:cxn ang="0">
                  <a:pos x="T0" y="T1"/>
                </a:cxn>
                <a:cxn ang="0">
                  <a:pos x="T2" y="T3"/>
                </a:cxn>
                <a:cxn ang="0">
                  <a:pos x="T4" y="T5"/>
                </a:cxn>
                <a:cxn ang="0">
                  <a:pos x="T6" y="T7"/>
                </a:cxn>
                <a:cxn ang="0">
                  <a:pos x="T8" y="T9"/>
                </a:cxn>
                <a:cxn ang="0">
                  <a:pos x="T10" y="T11"/>
                </a:cxn>
                <a:cxn ang="0">
                  <a:pos x="T12" y="T13"/>
                </a:cxn>
              </a:cxnLst>
              <a:rect l="0" t="0" r="r" b="b"/>
              <a:pathLst>
                <a:path w="28" h="24">
                  <a:moveTo>
                    <a:pt x="28" y="21"/>
                  </a:moveTo>
                  <a:cubicBezTo>
                    <a:pt x="24" y="16"/>
                    <a:pt x="19" y="12"/>
                    <a:pt x="15" y="9"/>
                  </a:cubicBezTo>
                  <a:cubicBezTo>
                    <a:pt x="11" y="6"/>
                    <a:pt x="6" y="0"/>
                    <a:pt x="1" y="1"/>
                  </a:cubicBezTo>
                  <a:cubicBezTo>
                    <a:pt x="0" y="1"/>
                    <a:pt x="0" y="1"/>
                    <a:pt x="0" y="2"/>
                  </a:cubicBezTo>
                  <a:cubicBezTo>
                    <a:pt x="1" y="7"/>
                    <a:pt x="7" y="9"/>
                    <a:pt x="10" y="12"/>
                  </a:cubicBezTo>
                  <a:cubicBezTo>
                    <a:pt x="15" y="15"/>
                    <a:pt x="20" y="20"/>
                    <a:pt x="26" y="23"/>
                  </a:cubicBezTo>
                  <a:cubicBezTo>
                    <a:pt x="27" y="24"/>
                    <a:pt x="28" y="22"/>
                    <a:pt x="28" y="2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97" name="Freeform 211"/>
            <p:cNvSpPr/>
            <p:nvPr/>
          </p:nvSpPr>
          <p:spPr bwMode="auto">
            <a:xfrm>
              <a:off x="1931" y="2542"/>
              <a:ext cx="9" cy="42"/>
            </a:xfrm>
            <a:custGeom>
              <a:avLst/>
              <a:gdLst>
                <a:gd name="T0" fmla="*/ 7 w 11"/>
                <a:gd name="T1" fmla="*/ 2 h 48"/>
                <a:gd name="T2" fmla="*/ 7 w 11"/>
                <a:gd name="T3" fmla="*/ 47 h 48"/>
                <a:gd name="T4" fmla="*/ 10 w 11"/>
                <a:gd name="T5" fmla="*/ 46 h 48"/>
                <a:gd name="T6" fmla="*/ 11 w 11"/>
                <a:gd name="T7" fmla="*/ 24 h 48"/>
                <a:gd name="T8" fmla="*/ 10 w 11"/>
                <a:gd name="T9" fmla="*/ 2 h 48"/>
                <a:gd name="T10" fmla="*/ 7 w 11"/>
                <a:gd name="T11" fmla="*/ 2 h 48"/>
              </a:gdLst>
              <a:ahLst/>
              <a:cxnLst>
                <a:cxn ang="0">
                  <a:pos x="T0" y="T1"/>
                </a:cxn>
                <a:cxn ang="0">
                  <a:pos x="T2" y="T3"/>
                </a:cxn>
                <a:cxn ang="0">
                  <a:pos x="T4" y="T5"/>
                </a:cxn>
                <a:cxn ang="0">
                  <a:pos x="T6" y="T7"/>
                </a:cxn>
                <a:cxn ang="0">
                  <a:pos x="T8" y="T9"/>
                </a:cxn>
                <a:cxn ang="0">
                  <a:pos x="T10" y="T11"/>
                </a:cxn>
              </a:cxnLst>
              <a:rect l="0" t="0" r="r" b="b"/>
              <a:pathLst>
                <a:path w="11" h="48">
                  <a:moveTo>
                    <a:pt x="7" y="2"/>
                  </a:moveTo>
                  <a:cubicBezTo>
                    <a:pt x="6" y="16"/>
                    <a:pt x="0" y="34"/>
                    <a:pt x="7" y="47"/>
                  </a:cubicBezTo>
                  <a:cubicBezTo>
                    <a:pt x="8" y="48"/>
                    <a:pt x="10" y="47"/>
                    <a:pt x="10" y="46"/>
                  </a:cubicBezTo>
                  <a:cubicBezTo>
                    <a:pt x="11" y="39"/>
                    <a:pt x="10" y="31"/>
                    <a:pt x="11" y="24"/>
                  </a:cubicBezTo>
                  <a:cubicBezTo>
                    <a:pt x="11" y="16"/>
                    <a:pt x="11" y="9"/>
                    <a:pt x="10" y="2"/>
                  </a:cubicBezTo>
                  <a:cubicBezTo>
                    <a:pt x="10" y="0"/>
                    <a:pt x="7" y="0"/>
                    <a:pt x="7"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98" name="Freeform 212"/>
            <p:cNvSpPr/>
            <p:nvPr/>
          </p:nvSpPr>
          <p:spPr bwMode="auto">
            <a:xfrm>
              <a:off x="1923" y="2547"/>
              <a:ext cx="8" cy="21"/>
            </a:xfrm>
            <a:custGeom>
              <a:avLst/>
              <a:gdLst>
                <a:gd name="T0" fmla="*/ 4 w 9"/>
                <a:gd name="T1" fmla="*/ 2 h 24"/>
                <a:gd name="T2" fmla="*/ 2 w 9"/>
                <a:gd name="T3" fmla="*/ 12 h 24"/>
                <a:gd name="T4" fmla="*/ 1 w 9"/>
                <a:gd name="T5" fmla="*/ 23 h 24"/>
                <a:gd name="T6" fmla="*/ 3 w 9"/>
                <a:gd name="T7" fmla="*/ 23 h 24"/>
                <a:gd name="T8" fmla="*/ 7 w 9"/>
                <a:gd name="T9" fmla="*/ 12 h 24"/>
                <a:gd name="T10" fmla="*/ 8 w 9"/>
                <a:gd name="T11" fmla="*/ 2 h 24"/>
                <a:gd name="T12" fmla="*/ 4 w 9"/>
                <a:gd name="T13" fmla="*/ 2 h 24"/>
              </a:gdLst>
              <a:ahLst/>
              <a:cxnLst>
                <a:cxn ang="0">
                  <a:pos x="T0" y="T1"/>
                </a:cxn>
                <a:cxn ang="0">
                  <a:pos x="T2" y="T3"/>
                </a:cxn>
                <a:cxn ang="0">
                  <a:pos x="T4" y="T5"/>
                </a:cxn>
                <a:cxn ang="0">
                  <a:pos x="T6" y="T7"/>
                </a:cxn>
                <a:cxn ang="0">
                  <a:pos x="T8" y="T9"/>
                </a:cxn>
                <a:cxn ang="0">
                  <a:pos x="T10" y="T11"/>
                </a:cxn>
                <a:cxn ang="0">
                  <a:pos x="T12" y="T13"/>
                </a:cxn>
              </a:cxnLst>
              <a:rect l="0" t="0" r="r" b="b"/>
              <a:pathLst>
                <a:path w="9" h="24">
                  <a:moveTo>
                    <a:pt x="4" y="2"/>
                  </a:moveTo>
                  <a:cubicBezTo>
                    <a:pt x="3" y="5"/>
                    <a:pt x="3" y="9"/>
                    <a:pt x="2" y="12"/>
                  </a:cubicBezTo>
                  <a:cubicBezTo>
                    <a:pt x="1" y="16"/>
                    <a:pt x="0" y="19"/>
                    <a:pt x="1" y="23"/>
                  </a:cubicBezTo>
                  <a:cubicBezTo>
                    <a:pt x="1" y="24"/>
                    <a:pt x="3" y="24"/>
                    <a:pt x="3" y="23"/>
                  </a:cubicBezTo>
                  <a:cubicBezTo>
                    <a:pt x="6" y="20"/>
                    <a:pt x="6" y="16"/>
                    <a:pt x="7" y="12"/>
                  </a:cubicBezTo>
                  <a:cubicBezTo>
                    <a:pt x="8" y="9"/>
                    <a:pt x="9" y="5"/>
                    <a:pt x="8" y="2"/>
                  </a:cubicBezTo>
                  <a:cubicBezTo>
                    <a:pt x="7" y="0"/>
                    <a:pt x="5" y="0"/>
                    <a:pt x="4"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99" name="Freeform 213"/>
            <p:cNvSpPr/>
            <p:nvPr/>
          </p:nvSpPr>
          <p:spPr bwMode="auto">
            <a:xfrm>
              <a:off x="1907" y="2540"/>
              <a:ext cx="16" cy="28"/>
            </a:xfrm>
            <a:custGeom>
              <a:avLst/>
              <a:gdLst>
                <a:gd name="T0" fmla="*/ 14 w 18"/>
                <a:gd name="T1" fmla="*/ 2 h 32"/>
                <a:gd name="T2" fmla="*/ 5 w 18"/>
                <a:gd name="T3" fmla="*/ 15 h 32"/>
                <a:gd name="T4" fmla="*/ 0 w 18"/>
                <a:gd name="T5" fmla="*/ 29 h 32"/>
                <a:gd name="T6" fmla="*/ 2 w 18"/>
                <a:gd name="T7" fmla="*/ 31 h 32"/>
                <a:gd name="T8" fmla="*/ 10 w 18"/>
                <a:gd name="T9" fmla="*/ 21 h 32"/>
                <a:gd name="T10" fmla="*/ 17 w 18"/>
                <a:gd name="T11" fmla="*/ 5 h 32"/>
                <a:gd name="T12" fmla="*/ 14 w 18"/>
                <a:gd name="T13" fmla="*/ 2 h 32"/>
              </a:gdLst>
              <a:ahLst/>
              <a:cxnLst>
                <a:cxn ang="0">
                  <a:pos x="T0" y="T1"/>
                </a:cxn>
                <a:cxn ang="0">
                  <a:pos x="T2" y="T3"/>
                </a:cxn>
                <a:cxn ang="0">
                  <a:pos x="T4" y="T5"/>
                </a:cxn>
                <a:cxn ang="0">
                  <a:pos x="T6" y="T7"/>
                </a:cxn>
                <a:cxn ang="0">
                  <a:pos x="T8" y="T9"/>
                </a:cxn>
                <a:cxn ang="0">
                  <a:pos x="T10" y="T11"/>
                </a:cxn>
                <a:cxn ang="0">
                  <a:pos x="T12" y="T13"/>
                </a:cxn>
              </a:cxnLst>
              <a:rect l="0" t="0" r="r" b="b"/>
              <a:pathLst>
                <a:path w="18" h="32">
                  <a:moveTo>
                    <a:pt x="14" y="2"/>
                  </a:moveTo>
                  <a:cubicBezTo>
                    <a:pt x="10" y="5"/>
                    <a:pt x="7" y="10"/>
                    <a:pt x="5" y="15"/>
                  </a:cubicBezTo>
                  <a:cubicBezTo>
                    <a:pt x="3" y="20"/>
                    <a:pt x="1" y="24"/>
                    <a:pt x="0" y="29"/>
                  </a:cubicBezTo>
                  <a:cubicBezTo>
                    <a:pt x="0" y="30"/>
                    <a:pt x="1" y="32"/>
                    <a:pt x="2" y="31"/>
                  </a:cubicBezTo>
                  <a:cubicBezTo>
                    <a:pt x="7" y="28"/>
                    <a:pt x="8" y="25"/>
                    <a:pt x="10" y="21"/>
                  </a:cubicBezTo>
                  <a:cubicBezTo>
                    <a:pt x="13" y="15"/>
                    <a:pt x="15" y="10"/>
                    <a:pt x="17" y="5"/>
                  </a:cubicBezTo>
                  <a:cubicBezTo>
                    <a:pt x="18" y="3"/>
                    <a:pt x="16" y="0"/>
                    <a:pt x="14"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00" name="Freeform 214"/>
            <p:cNvSpPr/>
            <p:nvPr/>
          </p:nvSpPr>
          <p:spPr bwMode="auto">
            <a:xfrm>
              <a:off x="1880" y="2532"/>
              <a:ext cx="26" cy="10"/>
            </a:xfrm>
            <a:custGeom>
              <a:avLst/>
              <a:gdLst>
                <a:gd name="T0" fmla="*/ 26 w 29"/>
                <a:gd name="T1" fmla="*/ 1 h 11"/>
                <a:gd name="T2" fmla="*/ 1 w 29"/>
                <a:gd name="T3" fmla="*/ 6 h 11"/>
                <a:gd name="T4" fmla="*/ 1 w 29"/>
                <a:gd name="T5" fmla="*/ 9 h 11"/>
                <a:gd name="T6" fmla="*/ 26 w 29"/>
                <a:gd name="T7" fmla="*/ 5 h 11"/>
                <a:gd name="T8" fmla="*/ 26 w 29"/>
                <a:gd name="T9" fmla="*/ 1 h 11"/>
              </a:gdLst>
              <a:ahLst/>
              <a:cxnLst>
                <a:cxn ang="0">
                  <a:pos x="T0" y="T1"/>
                </a:cxn>
                <a:cxn ang="0">
                  <a:pos x="T2" y="T3"/>
                </a:cxn>
                <a:cxn ang="0">
                  <a:pos x="T4" y="T5"/>
                </a:cxn>
                <a:cxn ang="0">
                  <a:pos x="T6" y="T7"/>
                </a:cxn>
                <a:cxn ang="0">
                  <a:pos x="T8" y="T9"/>
                </a:cxn>
              </a:cxnLst>
              <a:rect l="0" t="0" r="r" b="b"/>
              <a:pathLst>
                <a:path w="28" h="11">
                  <a:moveTo>
                    <a:pt x="26" y="1"/>
                  </a:moveTo>
                  <a:cubicBezTo>
                    <a:pt x="18" y="0"/>
                    <a:pt x="8" y="1"/>
                    <a:pt x="1" y="6"/>
                  </a:cubicBezTo>
                  <a:cubicBezTo>
                    <a:pt x="0" y="7"/>
                    <a:pt x="0" y="9"/>
                    <a:pt x="1" y="9"/>
                  </a:cubicBezTo>
                  <a:cubicBezTo>
                    <a:pt x="9" y="11"/>
                    <a:pt x="18" y="6"/>
                    <a:pt x="26" y="5"/>
                  </a:cubicBezTo>
                  <a:cubicBezTo>
                    <a:pt x="29" y="5"/>
                    <a:pt x="29" y="1"/>
                    <a:pt x="26" y="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01" name="Freeform 215"/>
            <p:cNvSpPr/>
            <p:nvPr/>
          </p:nvSpPr>
          <p:spPr bwMode="auto">
            <a:xfrm>
              <a:off x="1882" y="2524"/>
              <a:ext cx="21" cy="8"/>
            </a:xfrm>
            <a:custGeom>
              <a:avLst/>
              <a:gdLst>
                <a:gd name="T0" fmla="*/ 20 w 23"/>
                <a:gd name="T1" fmla="*/ 2 h 9"/>
                <a:gd name="T2" fmla="*/ 1 w 23"/>
                <a:gd name="T3" fmla="*/ 4 h 9"/>
                <a:gd name="T4" fmla="*/ 1 w 23"/>
                <a:gd name="T5" fmla="*/ 6 h 9"/>
                <a:gd name="T6" fmla="*/ 20 w 23"/>
                <a:gd name="T7" fmla="*/ 6 h 9"/>
                <a:gd name="T8" fmla="*/ 20 w 23"/>
                <a:gd name="T9" fmla="*/ 2 h 9"/>
              </a:gdLst>
              <a:ahLst/>
              <a:cxnLst>
                <a:cxn ang="0">
                  <a:pos x="T0" y="T1"/>
                </a:cxn>
                <a:cxn ang="0">
                  <a:pos x="T2" y="T3"/>
                </a:cxn>
                <a:cxn ang="0">
                  <a:pos x="T4" y="T5"/>
                </a:cxn>
                <a:cxn ang="0">
                  <a:pos x="T6" y="T7"/>
                </a:cxn>
                <a:cxn ang="0">
                  <a:pos x="T8" y="T9"/>
                </a:cxn>
              </a:cxnLst>
              <a:rect l="0" t="0" r="r" b="b"/>
              <a:pathLst>
                <a:path w="23" h="9">
                  <a:moveTo>
                    <a:pt x="20" y="2"/>
                  </a:moveTo>
                  <a:cubicBezTo>
                    <a:pt x="15" y="1"/>
                    <a:pt x="6" y="0"/>
                    <a:pt x="1" y="4"/>
                  </a:cubicBezTo>
                  <a:cubicBezTo>
                    <a:pt x="0" y="4"/>
                    <a:pt x="0" y="5"/>
                    <a:pt x="1" y="6"/>
                  </a:cubicBezTo>
                  <a:cubicBezTo>
                    <a:pt x="6" y="9"/>
                    <a:pt x="14" y="6"/>
                    <a:pt x="20" y="6"/>
                  </a:cubicBezTo>
                  <a:cubicBezTo>
                    <a:pt x="22" y="6"/>
                    <a:pt x="23" y="2"/>
                    <a:pt x="20"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02" name="Freeform 216"/>
            <p:cNvSpPr/>
            <p:nvPr/>
          </p:nvSpPr>
          <p:spPr bwMode="auto">
            <a:xfrm>
              <a:off x="1870" y="2512"/>
              <a:ext cx="36" cy="13"/>
            </a:xfrm>
            <a:custGeom>
              <a:avLst/>
              <a:gdLst>
                <a:gd name="T0" fmla="*/ 37 w 40"/>
                <a:gd name="T1" fmla="*/ 1 h 14"/>
                <a:gd name="T2" fmla="*/ 1 w 40"/>
                <a:gd name="T3" fmla="*/ 8 h 14"/>
                <a:gd name="T4" fmla="*/ 2 w 40"/>
                <a:gd name="T5" fmla="*/ 11 h 14"/>
                <a:gd name="T6" fmla="*/ 37 w 40"/>
                <a:gd name="T7" fmla="*/ 5 h 14"/>
                <a:gd name="T8" fmla="*/ 37 w 40"/>
                <a:gd name="T9" fmla="*/ 1 h 14"/>
              </a:gdLst>
              <a:ahLst/>
              <a:cxnLst>
                <a:cxn ang="0">
                  <a:pos x="T0" y="T1"/>
                </a:cxn>
                <a:cxn ang="0">
                  <a:pos x="T2" y="T3"/>
                </a:cxn>
                <a:cxn ang="0">
                  <a:pos x="T4" y="T5"/>
                </a:cxn>
                <a:cxn ang="0">
                  <a:pos x="T6" y="T7"/>
                </a:cxn>
                <a:cxn ang="0">
                  <a:pos x="T8" y="T9"/>
                </a:cxn>
              </a:cxnLst>
              <a:rect l="0" t="0" r="r" b="b"/>
              <a:pathLst>
                <a:path w="40" h="14">
                  <a:moveTo>
                    <a:pt x="37" y="1"/>
                  </a:moveTo>
                  <a:cubicBezTo>
                    <a:pt x="26" y="0"/>
                    <a:pt x="11" y="2"/>
                    <a:pt x="1" y="8"/>
                  </a:cubicBezTo>
                  <a:cubicBezTo>
                    <a:pt x="0" y="9"/>
                    <a:pt x="0" y="11"/>
                    <a:pt x="2" y="11"/>
                  </a:cubicBezTo>
                  <a:cubicBezTo>
                    <a:pt x="13" y="14"/>
                    <a:pt x="25" y="5"/>
                    <a:pt x="37" y="5"/>
                  </a:cubicBezTo>
                  <a:cubicBezTo>
                    <a:pt x="40" y="5"/>
                    <a:pt x="40" y="1"/>
                    <a:pt x="37" y="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03" name="Freeform 217"/>
            <p:cNvSpPr/>
            <p:nvPr/>
          </p:nvSpPr>
          <p:spPr bwMode="auto">
            <a:xfrm>
              <a:off x="1915" y="2466"/>
              <a:ext cx="23" cy="27"/>
            </a:xfrm>
            <a:custGeom>
              <a:avLst/>
              <a:gdLst>
                <a:gd name="T0" fmla="*/ 25 w 26"/>
                <a:gd name="T1" fmla="*/ 26 h 30"/>
                <a:gd name="T2" fmla="*/ 8 w 26"/>
                <a:gd name="T3" fmla="*/ 1 h 30"/>
                <a:gd name="T4" fmla="*/ 5 w 26"/>
                <a:gd name="T5" fmla="*/ 1 h 30"/>
                <a:gd name="T6" fmla="*/ 7 w 26"/>
                <a:gd name="T7" fmla="*/ 10 h 30"/>
                <a:gd name="T8" fmla="*/ 21 w 26"/>
                <a:gd name="T9" fmla="*/ 28 h 30"/>
                <a:gd name="T10" fmla="*/ 25 w 26"/>
                <a:gd name="T11" fmla="*/ 26 h 30"/>
              </a:gdLst>
              <a:ahLst/>
              <a:cxnLst>
                <a:cxn ang="0">
                  <a:pos x="T0" y="T1"/>
                </a:cxn>
                <a:cxn ang="0">
                  <a:pos x="T2" y="T3"/>
                </a:cxn>
                <a:cxn ang="0">
                  <a:pos x="T4" y="T5"/>
                </a:cxn>
                <a:cxn ang="0">
                  <a:pos x="T6" y="T7"/>
                </a:cxn>
                <a:cxn ang="0">
                  <a:pos x="T8" y="T9"/>
                </a:cxn>
                <a:cxn ang="0">
                  <a:pos x="T10" y="T11"/>
                </a:cxn>
              </a:cxnLst>
              <a:rect l="0" t="0" r="r" b="b"/>
              <a:pathLst>
                <a:path w="26" h="30">
                  <a:moveTo>
                    <a:pt x="25" y="26"/>
                  </a:moveTo>
                  <a:cubicBezTo>
                    <a:pt x="21" y="18"/>
                    <a:pt x="15" y="8"/>
                    <a:pt x="8" y="1"/>
                  </a:cubicBezTo>
                  <a:cubicBezTo>
                    <a:pt x="7" y="1"/>
                    <a:pt x="6" y="0"/>
                    <a:pt x="5" y="1"/>
                  </a:cubicBezTo>
                  <a:cubicBezTo>
                    <a:pt x="0" y="3"/>
                    <a:pt x="5" y="7"/>
                    <a:pt x="7" y="10"/>
                  </a:cubicBezTo>
                  <a:cubicBezTo>
                    <a:pt x="12" y="16"/>
                    <a:pt x="16" y="22"/>
                    <a:pt x="21" y="28"/>
                  </a:cubicBezTo>
                  <a:cubicBezTo>
                    <a:pt x="23" y="30"/>
                    <a:pt x="26" y="29"/>
                    <a:pt x="25" y="2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04" name="Freeform 218"/>
            <p:cNvSpPr/>
            <p:nvPr/>
          </p:nvSpPr>
          <p:spPr bwMode="auto">
            <a:xfrm>
              <a:off x="1915" y="2482"/>
              <a:ext cx="13" cy="15"/>
            </a:xfrm>
            <a:custGeom>
              <a:avLst/>
              <a:gdLst>
                <a:gd name="T0" fmla="*/ 13 w 15"/>
                <a:gd name="T1" fmla="*/ 13 h 17"/>
                <a:gd name="T2" fmla="*/ 8 w 15"/>
                <a:gd name="T3" fmla="*/ 5 h 17"/>
                <a:gd name="T4" fmla="*/ 1 w 15"/>
                <a:gd name="T5" fmla="*/ 0 h 17"/>
                <a:gd name="T6" fmla="*/ 0 w 15"/>
                <a:gd name="T7" fmla="*/ 1 h 17"/>
                <a:gd name="T8" fmla="*/ 4 w 15"/>
                <a:gd name="T9" fmla="*/ 8 h 17"/>
                <a:gd name="T10" fmla="*/ 9 w 15"/>
                <a:gd name="T11" fmla="*/ 15 h 17"/>
                <a:gd name="T12" fmla="*/ 13 w 15"/>
                <a:gd name="T13" fmla="*/ 13 h 17"/>
              </a:gdLst>
              <a:ahLst/>
              <a:cxnLst>
                <a:cxn ang="0">
                  <a:pos x="T0" y="T1"/>
                </a:cxn>
                <a:cxn ang="0">
                  <a:pos x="T2" y="T3"/>
                </a:cxn>
                <a:cxn ang="0">
                  <a:pos x="T4" y="T5"/>
                </a:cxn>
                <a:cxn ang="0">
                  <a:pos x="T6" y="T7"/>
                </a:cxn>
                <a:cxn ang="0">
                  <a:pos x="T8" y="T9"/>
                </a:cxn>
                <a:cxn ang="0">
                  <a:pos x="T10" y="T11"/>
                </a:cxn>
                <a:cxn ang="0">
                  <a:pos x="T12" y="T13"/>
                </a:cxn>
              </a:cxnLst>
              <a:rect l="0" t="0" r="r" b="b"/>
              <a:pathLst>
                <a:path w="15" h="17">
                  <a:moveTo>
                    <a:pt x="13" y="13"/>
                  </a:moveTo>
                  <a:cubicBezTo>
                    <a:pt x="12" y="10"/>
                    <a:pt x="10" y="7"/>
                    <a:pt x="8" y="5"/>
                  </a:cubicBezTo>
                  <a:cubicBezTo>
                    <a:pt x="6" y="3"/>
                    <a:pt x="4" y="0"/>
                    <a:pt x="1" y="0"/>
                  </a:cubicBezTo>
                  <a:cubicBezTo>
                    <a:pt x="0" y="0"/>
                    <a:pt x="0" y="1"/>
                    <a:pt x="0" y="1"/>
                  </a:cubicBezTo>
                  <a:cubicBezTo>
                    <a:pt x="0" y="4"/>
                    <a:pt x="2" y="6"/>
                    <a:pt x="4" y="8"/>
                  </a:cubicBezTo>
                  <a:cubicBezTo>
                    <a:pt x="6" y="10"/>
                    <a:pt x="7" y="12"/>
                    <a:pt x="9" y="15"/>
                  </a:cubicBezTo>
                  <a:cubicBezTo>
                    <a:pt x="11" y="17"/>
                    <a:pt x="15" y="15"/>
                    <a:pt x="13" y="1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05" name="Freeform 219"/>
            <p:cNvSpPr/>
            <p:nvPr/>
          </p:nvSpPr>
          <p:spPr bwMode="auto">
            <a:xfrm>
              <a:off x="1894" y="2476"/>
              <a:ext cx="28" cy="31"/>
            </a:xfrm>
            <a:custGeom>
              <a:avLst/>
              <a:gdLst>
                <a:gd name="T0" fmla="*/ 29 w 31"/>
                <a:gd name="T1" fmla="*/ 28 h 35"/>
                <a:gd name="T2" fmla="*/ 16 w 31"/>
                <a:gd name="T3" fmla="*/ 14 h 35"/>
                <a:gd name="T4" fmla="*/ 3 w 31"/>
                <a:gd name="T5" fmla="*/ 1 h 35"/>
                <a:gd name="T6" fmla="*/ 0 w 31"/>
                <a:gd name="T7" fmla="*/ 3 h 35"/>
                <a:gd name="T8" fmla="*/ 9 w 31"/>
                <a:gd name="T9" fmla="*/ 18 h 35"/>
                <a:gd name="T10" fmla="*/ 26 w 31"/>
                <a:gd name="T11" fmla="*/ 33 h 35"/>
                <a:gd name="T12" fmla="*/ 29 w 31"/>
                <a:gd name="T13" fmla="*/ 28 h 35"/>
              </a:gdLst>
              <a:ahLst/>
              <a:cxnLst>
                <a:cxn ang="0">
                  <a:pos x="T0" y="T1"/>
                </a:cxn>
                <a:cxn ang="0">
                  <a:pos x="T2" y="T3"/>
                </a:cxn>
                <a:cxn ang="0">
                  <a:pos x="T4" y="T5"/>
                </a:cxn>
                <a:cxn ang="0">
                  <a:pos x="T6" y="T7"/>
                </a:cxn>
                <a:cxn ang="0">
                  <a:pos x="T8" y="T9"/>
                </a:cxn>
                <a:cxn ang="0">
                  <a:pos x="T10" y="T11"/>
                </a:cxn>
                <a:cxn ang="0">
                  <a:pos x="T12" y="T13"/>
                </a:cxn>
              </a:cxnLst>
              <a:rect l="0" t="0" r="r" b="b"/>
              <a:pathLst>
                <a:path w="31" h="35">
                  <a:moveTo>
                    <a:pt x="29" y="28"/>
                  </a:moveTo>
                  <a:cubicBezTo>
                    <a:pt x="25" y="23"/>
                    <a:pt x="21" y="19"/>
                    <a:pt x="16" y="14"/>
                  </a:cubicBezTo>
                  <a:cubicBezTo>
                    <a:pt x="13" y="9"/>
                    <a:pt x="9" y="2"/>
                    <a:pt x="3" y="1"/>
                  </a:cubicBezTo>
                  <a:cubicBezTo>
                    <a:pt x="2" y="0"/>
                    <a:pt x="0" y="1"/>
                    <a:pt x="0" y="3"/>
                  </a:cubicBezTo>
                  <a:cubicBezTo>
                    <a:pt x="0" y="8"/>
                    <a:pt x="6" y="14"/>
                    <a:pt x="9" y="18"/>
                  </a:cubicBezTo>
                  <a:cubicBezTo>
                    <a:pt x="15" y="23"/>
                    <a:pt x="20" y="28"/>
                    <a:pt x="26" y="33"/>
                  </a:cubicBezTo>
                  <a:cubicBezTo>
                    <a:pt x="29" y="35"/>
                    <a:pt x="31" y="31"/>
                    <a:pt x="29" y="2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06" name="Freeform 220"/>
            <p:cNvSpPr/>
            <p:nvPr/>
          </p:nvSpPr>
          <p:spPr bwMode="auto">
            <a:xfrm>
              <a:off x="1965" y="2492"/>
              <a:ext cx="29" cy="17"/>
            </a:xfrm>
            <a:custGeom>
              <a:avLst/>
              <a:gdLst>
                <a:gd name="T0" fmla="*/ 28 w 32"/>
                <a:gd name="T1" fmla="*/ 2 h 19"/>
                <a:gd name="T2" fmla="*/ 12 w 32"/>
                <a:gd name="T3" fmla="*/ 9 h 19"/>
                <a:gd name="T4" fmla="*/ 1 w 32"/>
                <a:gd name="T5" fmla="*/ 17 h 19"/>
                <a:gd name="T6" fmla="*/ 2 w 32"/>
                <a:gd name="T7" fmla="*/ 19 h 19"/>
                <a:gd name="T8" fmla="*/ 15 w 32"/>
                <a:gd name="T9" fmla="*/ 13 h 19"/>
                <a:gd name="T10" fmla="*/ 30 w 32"/>
                <a:gd name="T11" fmla="*/ 5 h 19"/>
                <a:gd name="T12" fmla="*/ 28 w 32"/>
                <a:gd name="T13" fmla="*/ 2 h 19"/>
              </a:gdLst>
              <a:ahLst/>
              <a:cxnLst>
                <a:cxn ang="0">
                  <a:pos x="T0" y="T1"/>
                </a:cxn>
                <a:cxn ang="0">
                  <a:pos x="T2" y="T3"/>
                </a:cxn>
                <a:cxn ang="0">
                  <a:pos x="T4" y="T5"/>
                </a:cxn>
                <a:cxn ang="0">
                  <a:pos x="T6" y="T7"/>
                </a:cxn>
                <a:cxn ang="0">
                  <a:pos x="T8" y="T9"/>
                </a:cxn>
                <a:cxn ang="0">
                  <a:pos x="T10" y="T11"/>
                </a:cxn>
                <a:cxn ang="0">
                  <a:pos x="T12" y="T13"/>
                </a:cxn>
              </a:cxnLst>
              <a:rect l="0" t="0" r="r" b="b"/>
              <a:pathLst>
                <a:path w="32" h="19">
                  <a:moveTo>
                    <a:pt x="28" y="2"/>
                  </a:moveTo>
                  <a:cubicBezTo>
                    <a:pt x="22" y="4"/>
                    <a:pt x="17" y="6"/>
                    <a:pt x="12" y="9"/>
                  </a:cubicBezTo>
                  <a:cubicBezTo>
                    <a:pt x="8" y="11"/>
                    <a:pt x="3" y="13"/>
                    <a:pt x="1" y="17"/>
                  </a:cubicBezTo>
                  <a:cubicBezTo>
                    <a:pt x="0" y="18"/>
                    <a:pt x="1" y="19"/>
                    <a:pt x="2" y="19"/>
                  </a:cubicBezTo>
                  <a:cubicBezTo>
                    <a:pt x="7" y="19"/>
                    <a:pt x="11" y="16"/>
                    <a:pt x="15" y="13"/>
                  </a:cubicBezTo>
                  <a:cubicBezTo>
                    <a:pt x="20" y="10"/>
                    <a:pt x="25" y="8"/>
                    <a:pt x="30" y="5"/>
                  </a:cubicBezTo>
                  <a:cubicBezTo>
                    <a:pt x="32" y="4"/>
                    <a:pt x="30" y="0"/>
                    <a:pt x="28"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07" name="Freeform 221"/>
            <p:cNvSpPr/>
            <p:nvPr/>
          </p:nvSpPr>
          <p:spPr bwMode="auto">
            <a:xfrm>
              <a:off x="1961" y="2488"/>
              <a:ext cx="18" cy="13"/>
            </a:xfrm>
            <a:custGeom>
              <a:avLst/>
              <a:gdLst>
                <a:gd name="T0" fmla="*/ 18 w 20"/>
                <a:gd name="T1" fmla="*/ 0 h 14"/>
                <a:gd name="T2" fmla="*/ 8 w 20"/>
                <a:gd name="T3" fmla="*/ 3 h 14"/>
                <a:gd name="T4" fmla="*/ 1 w 20"/>
                <a:gd name="T5" fmla="*/ 10 h 14"/>
                <a:gd name="T6" fmla="*/ 10 w 20"/>
                <a:gd name="T7" fmla="*/ 10 h 14"/>
                <a:gd name="T8" fmla="*/ 19 w 20"/>
                <a:gd name="T9" fmla="*/ 2 h 14"/>
                <a:gd name="T10" fmla="*/ 18 w 20"/>
                <a:gd name="T11" fmla="*/ 0 h 14"/>
              </a:gdLst>
              <a:ahLst/>
              <a:cxnLst>
                <a:cxn ang="0">
                  <a:pos x="T0" y="T1"/>
                </a:cxn>
                <a:cxn ang="0">
                  <a:pos x="T2" y="T3"/>
                </a:cxn>
                <a:cxn ang="0">
                  <a:pos x="T4" y="T5"/>
                </a:cxn>
                <a:cxn ang="0">
                  <a:pos x="T6" y="T7"/>
                </a:cxn>
                <a:cxn ang="0">
                  <a:pos x="T8" y="T9"/>
                </a:cxn>
                <a:cxn ang="0">
                  <a:pos x="T10" y="T11"/>
                </a:cxn>
              </a:cxnLst>
              <a:rect l="0" t="0" r="r" b="b"/>
              <a:pathLst>
                <a:path w="20" h="14">
                  <a:moveTo>
                    <a:pt x="18" y="0"/>
                  </a:moveTo>
                  <a:cubicBezTo>
                    <a:pt x="15" y="0"/>
                    <a:pt x="11" y="2"/>
                    <a:pt x="8" y="3"/>
                  </a:cubicBezTo>
                  <a:cubicBezTo>
                    <a:pt x="6" y="4"/>
                    <a:pt x="0" y="7"/>
                    <a:pt x="1" y="10"/>
                  </a:cubicBezTo>
                  <a:cubicBezTo>
                    <a:pt x="2" y="14"/>
                    <a:pt x="8" y="11"/>
                    <a:pt x="10" y="10"/>
                  </a:cubicBezTo>
                  <a:cubicBezTo>
                    <a:pt x="13" y="8"/>
                    <a:pt x="17" y="5"/>
                    <a:pt x="19" y="2"/>
                  </a:cubicBezTo>
                  <a:cubicBezTo>
                    <a:pt x="20" y="2"/>
                    <a:pt x="19" y="1"/>
                    <a:pt x="18"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08" name="Freeform 222"/>
            <p:cNvSpPr/>
            <p:nvPr/>
          </p:nvSpPr>
          <p:spPr bwMode="auto">
            <a:xfrm>
              <a:off x="1950" y="2464"/>
              <a:ext cx="25" cy="31"/>
            </a:xfrm>
            <a:custGeom>
              <a:avLst/>
              <a:gdLst>
                <a:gd name="T0" fmla="*/ 22 w 28"/>
                <a:gd name="T1" fmla="*/ 3 h 35"/>
                <a:gd name="T2" fmla="*/ 11 w 28"/>
                <a:gd name="T3" fmla="*/ 17 h 35"/>
                <a:gd name="T4" fmla="*/ 0 w 28"/>
                <a:gd name="T5" fmla="*/ 32 h 35"/>
                <a:gd name="T6" fmla="*/ 3 w 28"/>
                <a:gd name="T7" fmla="*/ 34 h 35"/>
                <a:gd name="T8" fmla="*/ 14 w 28"/>
                <a:gd name="T9" fmla="*/ 23 h 35"/>
                <a:gd name="T10" fmla="*/ 26 w 28"/>
                <a:gd name="T11" fmla="*/ 6 h 35"/>
                <a:gd name="T12" fmla="*/ 22 w 28"/>
                <a:gd name="T13" fmla="*/ 3 h 35"/>
              </a:gdLst>
              <a:ahLst/>
              <a:cxnLst>
                <a:cxn ang="0">
                  <a:pos x="T0" y="T1"/>
                </a:cxn>
                <a:cxn ang="0">
                  <a:pos x="T2" y="T3"/>
                </a:cxn>
                <a:cxn ang="0">
                  <a:pos x="T4" y="T5"/>
                </a:cxn>
                <a:cxn ang="0">
                  <a:pos x="T6" y="T7"/>
                </a:cxn>
                <a:cxn ang="0">
                  <a:pos x="T8" y="T9"/>
                </a:cxn>
                <a:cxn ang="0">
                  <a:pos x="T10" y="T11"/>
                </a:cxn>
                <a:cxn ang="0">
                  <a:pos x="T12" y="T13"/>
                </a:cxn>
              </a:cxnLst>
              <a:rect l="0" t="0" r="r" b="b"/>
              <a:pathLst>
                <a:path w="28" h="35">
                  <a:moveTo>
                    <a:pt x="22" y="3"/>
                  </a:moveTo>
                  <a:cubicBezTo>
                    <a:pt x="18" y="7"/>
                    <a:pt x="15" y="12"/>
                    <a:pt x="11" y="17"/>
                  </a:cubicBezTo>
                  <a:cubicBezTo>
                    <a:pt x="8" y="22"/>
                    <a:pt x="3" y="27"/>
                    <a:pt x="0" y="32"/>
                  </a:cubicBezTo>
                  <a:cubicBezTo>
                    <a:pt x="0" y="34"/>
                    <a:pt x="2" y="35"/>
                    <a:pt x="3" y="34"/>
                  </a:cubicBezTo>
                  <a:cubicBezTo>
                    <a:pt x="8" y="32"/>
                    <a:pt x="11" y="27"/>
                    <a:pt x="14" y="23"/>
                  </a:cubicBezTo>
                  <a:cubicBezTo>
                    <a:pt x="18" y="17"/>
                    <a:pt x="22" y="12"/>
                    <a:pt x="26" y="6"/>
                  </a:cubicBezTo>
                  <a:cubicBezTo>
                    <a:pt x="28" y="4"/>
                    <a:pt x="24" y="0"/>
                    <a:pt x="22" y="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09" name="Freeform 223"/>
            <p:cNvSpPr/>
            <p:nvPr/>
          </p:nvSpPr>
          <p:spPr bwMode="auto">
            <a:xfrm>
              <a:off x="1913" y="2496"/>
              <a:ext cx="44" cy="48"/>
            </a:xfrm>
            <a:custGeom>
              <a:avLst/>
              <a:gdLst>
                <a:gd name="T0" fmla="*/ 27 w 50"/>
                <a:gd name="T1" fmla="*/ 51 h 54"/>
                <a:gd name="T2" fmla="*/ 35 w 50"/>
                <a:gd name="T3" fmla="*/ 48 h 54"/>
                <a:gd name="T4" fmla="*/ 39 w 50"/>
                <a:gd name="T5" fmla="*/ 46 h 54"/>
                <a:gd name="T6" fmla="*/ 48 w 50"/>
                <a:gd name="T7" fmla="*/ 33 h 54"/>
                <a:gd name="T8" fmla="*/ 49 w 50"/>
                <a:gd name="T9" fmla="*/ 24 h 54"/>
                <a:gd name="T10" fmla="*/ 23 w 50"/>
                <a:gd name="T11" fmla="*/ 3 h 54"/>
                <a:gd name="T12" fmla="*/ 7 w 50"/>
                <a:gd name="T13" fmla="*/ 16 h 54"/>
                <a:gd name="T14" fmla="*/ 27 w 50"/>
                <a:gd name="T15" fmla="*/ 51 h 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0" h="54">
                  <a:moveTo>
                    <a:pt x="27" y="51"/>
                  </a:moveTo>
                  <a:cubicBezTo>
                    <a:pt x="30" y="51"/>
                    <a:pt x="31" y="50"/>
                    <a:pt x="35" y="48"/>
                  </a:cubicBezTo>
                  <a:cubicBezTo>
                    <a:pt x="39" y="46"/>
                    <a:pt x="39" y="46"/>
                    <a:pt x="39" y="46"/>
                  </a:cubicBezTo>
                  <a:cubicBezTo>
                    <a:pt x="43" y="43"/>
                    <a:pt x="46" y="39"/>
                    <a:pt x="48" y="33"/>
                  </a:cubicBezTo>
                  <a:cubicBezTo>
                    <a:pt x="49" y="30"/>
                    <a:pt x="50" y="27"/>
                    <a:pt x="49" y="24"/>
                  </a:cubicBezTo>
                  <a:cubicBezTo>
                    <a:pt x="49" y="11"/>
                    <a:pt x="36" y="0"/>
                    <a:pt x="23" y="3"/>
                  </a:cubicBezTo>
                  <a:cubicBezTo>
                    <a:pt x="14" y="5"/>
                    <a:pt x="9" y="10"/>
                    <a:pt x="7" y="16"/>
                  </a:cubicBezTo>
                  <a:cubicBezTo>
                    <a:pt x="0" y="33"/>
                    <a:pt x="5" y="54"/>
                    <a:pt x="27" y="5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10" name="Freeform 224"/>
            <p:cNvSpPr/>
            <p:nvPr/>
          </p:nvSpPr>
          <p:spPr bwMode="auto">
            <a:xfrm>
              <a:off x="1873" y="2430"/>
              <a:ext cx="532" cy="476"/>
            </a:xfrm>
            <a:custGeom>
              <a:avLst/>
              <a:gdLst>
                <a:gd name="T0" fmla="*/ 328 w 598"/>
                <a:gd name="T1" fmla="*/ 146 h 534"/>
                <a:gd name="T2" fmla="*/ 183 w 598"/>
                <a:gd name="T3" fmla="*/ 76 h 534"/>
                <a:gd name="T4" fmla="*/ 224 w 598"/>
                <a:gd name="T5" fmla="*/ 228 h 534"/>
                <a:gd name="T6" fmla="*/ 207 w 598"/>
                <a:gd name="T7" fmla="*/ 339 h 534"/>
                <a:gd name="T8" fmla="*/ 227 w 598"/>
                <a:gd name="T9" fmla="*/ 339 h 534"/>
                <a:gd name="T10" fmla="*/ 376 w 598"/>
                <a:gd name="T11" fmla="*/ 355 h 534"/>
                <a:gd name="T12" fmla="*/ 399 w 598"/>
                <a:gd name="T13" fmla="*/ 227 h 534"/>
                <a:gd name="T14" fmla="*/ 328 w 598"/>
                <a:gd name="T15" fmla="*/ 146 h 5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98" h="534">
                  <a:moveTo>
                    <a:pt x="328" y="146"/>
                  </a:moveTo>
                  <a:cubicBezTo>
                    <a:pt x="289" y="108"/>
                    <a:pt x="236" y="28"/>
                    <a:pt x="183" y="76"/>
                  </a:cubicBezTo>
                  <a:cubicBezTo>
                    <a:pt x="138" y="117"/>
                    <a:pt x="183" y="196"/>
                    <a:pt x="224" y="228"/>
                  </a:cubicBezTo>
                  <a:cubicBezTo>
                    <a:pt x="0" y="162"/>
                    <a:pt x="35" y="354"/>
                    <a:pt x="207" y="339"/>
                  </a:cubicBezTo>
                  <a:cubicBezTo>
                    <a:pt x="227" y="339"/>
                    <a:pt x="227" y="339"/>
                    <a:pt x="227" y="339"/>
                  </a:cubicBezTo>
                  <a:cubicBezTo>
                    <a:pt x="168" y="481"/>
                    <a:pt x="350" y="534"/>
                    <a:pt x="376" y="355"/>
                  </a:cubicBezTo>
                  <a:cubicBezTo>
                    <a:pt x="519" y="453"/>
                    <a:pt x="598" y="208"/>
                    <a:pt x="399" y="227"/>
                  </a:cubicBezTo>
                  <a:cubicBezTo>
                    <a:pt x="590" y="92"/>
                    <a:pt x="363" y="0"/>
                    <a:pt x="328" y="146"/>
                  </a:cubicBezTo>
                  <a:close/>
                </a:path>
              </a:pathLst>
            </a:custGeom>
            <a:solidFill>
              <a:srgbClr val="FF6C9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11" name="Freeform 225"/>
            <p:cNvSpPr/>
            <p:nvPr/>
          </p:nvSpPr>
          <p:spPr bwMode="auto">
            <a:xfrm>
              <a:off x="2067" y="2677"/>
              <a:ext cx="46" cy="15"/>
            </a:xfrm>
            <a:custGeom>
              <a:avLst/>
              <a:gdLst>
                <a:gd name="T0" fmla="*/ 3 w 52"/>
                <a:gd name="T1" fmla="*/ 15 h 17"/>
                <a:gd name="T2" fmla="*/ 28 w 52"/>
                <a:gd name="T3" fmla="*/ 15 h 17"/>
                <a:gd name="T4" fmla="*/ 51 w 52"/>
                <a:gd name="T5" fmla="*/ 6 h 17"/>
                <a:gd name="T6" fmla="*/ 50 w 52"/>
                <a:gd name="T7" fmla="*/ 2 h 17"/>
                <a:gd name="T8" fmla="*/ 29 w 52"/>
                <a:gd name="T9" fmla="*/ 5 h 17"/>
                <a:gd name="T10" fmla="*/ 3 w 52"/>
                <a:gd name="T11" fmla="*/ 11 h 17"/>
                <a:gd name="T12" fmla="*/ 3 w 52"/>
                <a:gd name="T13" fmla="*/ 15 h 17"/>
              </a:gdLst>
              <a:ahLst/>
              <a:cxnLst>
                <a:cxn ang="0">
                  <a:pos x="T0" y="T1"/>
                </a:cxn>
                <a:cxn ang="0">
                  <a:pos x="T2" y="T3"/>
                </a:cxn>
                <a:cxn ang="0">
                  <a:pos x="T4" y="T5"/>
                </a:cxn>
                <a:cxn ang="0">
                  <a:pos x="T6" y="T7"/>
                </a:cxn>
                <a:cxn ang="0">
                  <a:pos x="T8" y="T9"/>
                </a:cxn>
                <a:cxn ang="0">
                  <a:pos x="T10" y="T11"/>
                </a:cxn>
                <a:cxn ang="0">
                  <a:pos x="T12" y="T13"/>
                </a:cxn>
              </a:cxnLst>
              <a:rect l="0" t="0" r="r" b="b"/>
              <a:pathLst>
                <a:path w="52" h="17">
                  <a:moveTo>
                    <a:pt x="3" y="15"/>
                  </a:moveTo>
                  <a:cubicBezTo>
                    <a:pt x="11" y="17"/>
                    <a:pt x="20" y="16"/>
                    <a:pt x="28" y="15"/>
                  </a:cubicBezTo>
                  <a:cubicBezTo>
                    <a:pt x="36" y="14"/>
                    <a:pt x="46" y="12"/>
                    <a:pt x="51" y="6"/>
                  </a:cubicBezTo>
                  <a:cubicBezTo>
                    <a:pt x="52" y="4"/>
                    <a:pt x="52" y="2"/>
                    <a:pt x="50" y="2"/>
                  </a:cubicBezTo>
                  <a:cubicBezTo>
                    <a:pt x="43" y="0"/>
                    <a:pt x="36" y="3"/>
                    <a:pt x="29" y="5"/>
                  </a:cubicBezTo>
                  <a:cubicBezTo>
                    <a:pt x="20" y="7"/>
                    <a:pt x="11" y="8"/>
                    <a:pt x="3" y="11"/>
                  </a:cubicBezTo>
                  <a:cubicBezTo>
                    <a:pt x="0" y="11"/>
                    <a:pt x="0" y="15"/>
                    <a:pt x="3" y="15"/>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34" name="Freeform 226"/>
            <p:cNvSpPr/>
            <p:nvPr/>
          </p:nvSpPr>
          <p:spPr bwMode="auto">
            <a:xfrm>
              <a:off x="2062" y="2657"/>
              <a:ext cx="51" cy="11"/>
            </a:xfrm>
            <a:custGeom>
              <a:avLst/>
              <a:gdLst>
                <a:gd name="T0" fmla="*/ 3 w 58"/>
                <a:gd name="T1" fmla="*/ 10 h 13"/>
                <a:gd name="T2" fmla="*/ 31 w 58"/>
                <a:gd name="T3" fmla="*/ 12 h 13"/>
                <a:gd name="T4" fmla="*/ 57 w 58"/>
                <a:gd name="T5" fmla="*/ 8 h 13"/>
                <a:gd name="T6" fmla="*/ 57 w 58"/>
                <a:gd name="T7" fmla="*/ 4 h 13"/>
                <a:gd name="T8" fmla="*/ 31 w 58"/>
                <a:gd name="T9" fmla="*/ 3 h 13"/>
                <a:gd name="T10" fmla="*/ 3 w 58"/>
                <a:gd name="T11" fmla="*/ 6 h 13"/>
                <a:gd name="T12" fmla="*/ 3 w 58"/>
                <a:gd name="T13" fmla="*/ 10 h 13"/>
              </a:gdLst>
              <a:ahLst/>
              <a:cxnLst>
                <a:cxn ang="0">
                  <a:pos x="T0" y="T1"/>
                </a:cxn>
                <a:cxn ang="0">
                  <a:pos x="T2" y="T3"/>
                </a:cxn>
                <a:cxn ang="0">
                  <a:pos x="T4" y="T5"/>
                </a:cxn>
                <a:cxn ang="0">
                  <a:pos x="T6" y="T7"/>
                </a:cxn>
                <a:cxn ang="0">
                  <a:pos x="T8" y="T9"/>
                </a:cxn>
                <a:cxn ang="0">
                  <a:pos x="T10" y="T11"/>
                </a:cxn>
                <a:cxn ang="0">
                  <a:pos x="T12" y="T13"/>
                </a:cxn>
              </a:cxnLst>
              <a:rect l="0" t="0" r="r" b="b"/>
              <a:pathLst>
                <a:path w="57" h="13">
                  <a:moveTo>
                    <a:pt x="3" y="10"/>
                  </a:moveTo>
                  <a:cubicBezTo>
                    <a:pt x="12" y="12"/>
                    <a:pt x="22" y="12"/>
                    <a:pt x="31" y="12"/>
                  </a:cubicBezTo>
                  <a:cubicBezTo>
                    <a:pt x="40" y="12"/>
                    <a:pt x="50" y="13"/>
                    <a:pt x="57" y="8"/>
                  </a:cubicBezTo>
                  <a:cubicBezTo>
                    <a:pt x="58" y="7"/>
                    <a:pt x="58" y="5"/>
                    <a:pt x="57" y="4"/>
                  </a:cubicBezTo>
                  <a:cubicBezTo>
                    <a:pt x="49" y="0"/>
                    <a:pt x="40" y="3"/>
                    <a:pt x="31" y="3"/>
                  </a:cubicBezTo>
                  <a:cubicBezTo>
                    <a:pt x="22" y="4"/>
                    <a:pt x="12" y="4"/>
                    <a:pt x="3" y="6"/>
                  </a:cubicBezTo>
                  <a:cubicBezTo>
                    <a:pt x="0" y="6"/>
                    <a:pt x="1" y="9"/>
                    <a:pt x="3" y="10"/>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35" name="Freeform 227"/>
            <p:cNvSpPr/>
            <p:nvPr/>
          </p:nvSpPr>
          <p:spPr bwMode="auto">
            <a:xfrm>
              <a:off x="2080" y="2584"/>
              <a:ext cx="47" cy="56"/>
            </a:xfrm>
            <a:custGeom>
              <a:avLst/>
              <a:gdLst>
                <a:gd name="T0" fmla="*/ 50 w 52"/>
                <a:gd name="T1" fmla="*/ 58 h 63"/>
                <a:gd name="T2" fmla="*/ 28 w 52"/>
                <a:gd name="T3" fmla="*/ 24 h 63"/>
                <a:gd name="T4" fmla="*/ 4 w 52"/>
                <a:gd name="T5" fmla="*/ 1 h 63"/>
                <a:gd name="T6" fmla="*/ 1 w 52"/>
                <a:gd name="T7" fmla="*/ 4 h 63"/>
                <a:gd name="T8" fmla="*/ 24 w 52"/>
                <a:gd name="T9" fmla="*/ 34 h 63"/>
                <a:gd name="T10" fmla="*/ 47 w 52"/>
                <a:gd name="T11" fmla="*/ 61 h 63"/>
                <a:gd name="T12" fmla="*/ 50 w 52"/>
                <a:gd name="T13" fmla="*/ 58 h 63"/>
              </a:gdLst>
              <a:ahLst/>
              <a:cxnLst>
                <a:cxn ang="0">
                  <a:pos x="T0" y="T1"/>
                </a:cxn>
                <a:cxn ang="0">
                  <a:pos x="T2" y="T3"/>
                </a:cxn>
                <a:cxn ang="0">
                  <a:pos x="T4" y="T5"/>
                </a:cxn>
                <a:cxn ang="0">
                  <a:pos x="T6" y="T7"/>
                </a:cxn>
                <a:cxn ang="0">
                  <a:pos x="T8" y="T9"/>
                </a:cxn>
                <a:cxn ang="0">
                  <a:pos x="T10" y="T11"/>
                </a:cxn>
                <a:cxn ang="0">
                  <a:pos x="T12" y="T13"/>
                </a:cxn>
              </a:cxnLst>
              <a:rect l="0" t="0" r="r" b="b"/>
              <a:pathLst>
                <a:path w="52" h="62">
                  <a:moveTo>
                    <a:pt x="50" y="58"/>
                  </a:moveTo>
                  <a:cubicBezTo>
                    <a:pt x="43" y="47"/>
                    <a:pt x="36" y="35"/>
                    <a:pt x="28" y="24"/>
                  </a:cubicBezTo>
                  <a:cubicBezTo>
                    <a:pt x="22" y="15"/>
                    <a:pt x="15" y="4"/>
                    <a:pt x="4" y="1"/>
                  </a:cubicBezTo>
                  <a:cubicBezTo>
                    <a:pt x="2" y="0"/>
                    <a:pt x="0" y="3"/>
                    <a:pt x="1" y="4"/>
                  </a:cubicBezTo>
                  <a:cubicBezTo>
                    <a:pt x="7" y="15"/>
                    <a:pt x="17" y="24"/>
                    <a:pt x="24" y="34"/>
                  </a:cubicBezTo>
                  <a:cubicBezTo>
                    <a:pt x="31" y="44"/>
                    <a:pt x="38" y="53"/>
                    <a:pt x="47" y="61"/>
                  </a:cubicBezTo>
                  <a:cubicBezTo>
                    <a:pt x="49" y="63"/>
                    <a:pt x="52" y="60"/>
                    <a:pt x="50" y="58"/>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36" name="Freeform 228"/>
            <p:cNvSpPr/>
            <p:nvPr/>
          </p:nvSpPr>
          <p:spPr bwMode="auto">
            <a:xfrm>
              <a:off x="2113" y="2591"/>
              <a:ext cx="20" cy="33"/>
            </a:xfrm>
            <a:custGeom>
              <a:avLst/>
              <a:gdLst>
                <a:gd name="T0" fmla="*/ 21 w 22"/>
                <a:gd name="T1" fmla="*/ 30 h 36"/>
                <a:gd name="T2" fmla="*/ 13 w 22"/>
                <a:gd name="T3" fmla="*/ 15 h 36"/>
                <a:gd name="T4" fmla="*/ 3 w 22"/>
                <a:gd name="T5" fmla="*/ 1 h 36"/>
                <a:gd name="T6" fmla="*/ 0 w 22"/>
                <a:gd name="T7" fmla="*/ 2 h 36"/>
                <a:gd name="T8" fmla="*/ 6 w 22"/>
                <a:gd name="T9" fmla="*/ 19 h 36"/>
                <a:gd name="T10" fmla="*/ 17 w 22"/>
                <a:gd name="T11" fmla="*/ 34 h 36"/>
                <a:gd name="T12" fmla="*/ 21 w 22"/>
                <a:gd name="T13" fmla="*/ 30 h 36"/>
              </a:gdLst>
              <a:ahLst/>
              <a:cxnLst>
                <a:cxn ang="0">
                  <a:pos x="T0" y="T1"/>
                </a:cxn>
                <a:cxn ang="0">
                  <a:pos x="T2" y="T3"/>
                </a:cxn>
                <a:cxn ang="0">
                  <a:pos x="T4" y="T5"/>
                </a:cxn>
                <a:cxn ang="0">
                  <a:pos x="T6" y="T7"/>
                </a:cxn>
                <a:cxn ang="0">
                  <a:pos x="T8" y="T9"/>
                </a:cxn>
                <a:cxn ang="0">
                  <a:pos x="T10" y="T11"/>
                </a:cxn>
                <a:cxn ang="0">
                  <a:pos x="T12" y="T13"/>
                </a:cxn>
              </a:cxnLst>
              <a:rect l="0" t="0" r="r" b="b"/>
              <a:pathLst>
                <a:path w="22" h="36">
                  <a:moveTo>
                    <a:pt x="21" y="30"/>
                  </a:moveTo>
                  <a:cubicBezTo>
                    <a:pt x="19" y="25"/>
                    <a:pt x="16" y="20"/>
                    <a:pt x="13" y="15"/>
                  </a:cubicBezTo>
                  <a:cubicBezTo>
                    <a:pt x="10" y="10"/>
                    <a:pt x="9" y="4"/>
                    <a:pt x="3" y="1"/>
                  </a:cubicBezTo>
                  <a:cubicBezTo>
                    <a:pt x="2" y="0"/>
                    <a:pt x="0" y="1"/>
                    <a:pt x="0" y="2"/>
                  </a:cubicBezTo>
                  <a:cubicBezTo>
                    <a:pt x="0" y="9"/>
                    <a:pt x="3" y="14"/>
                    <a:pt x="6" y="19"/>
                  </a:cubicBezTo>
                  <a:cubicBezTo>
                    <a:pt x="9" y="25"/>
                    <a:pt x="12" y="31"/>
                    <a:pt x="17" y="34"/>
                  </a:cubicBezTo>
                  <a:cubicBezTo>
                    <a:pt x="20" y="36"/>
                    <a:pt x="22" y="33"/>
                    <a:pt x="21" y="30"/>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37" name="Freeform 229"/>
            <p:cNvSpPr/>
            <p:nvPr/>
          </p:nvSpPr>
          <p:spPr bwMode="auto">
            <a:xfrm>
              <a:off x="2130" y="2575"/>
              <a:ext cx="21" cy="49"/>
            </a:xfrm>
            <a:custGeom>
              <a:avLst/>
              <a:gdLst>
                <a:gd name="T0" fmla="*/ 21 w 23"/>
                <a:gd name="T1" fmla="*/ 50 h 56"/>
                <a:gd name="T2" fmla="*/ 10 w 23"/>
                <a:gd name="T3" fmla="*/ 2 h 56"/>
                <a:gd name="T4" fmla="*/ 5 w 23"/>
                <a:gd name="T5" fmla="*/ 3 h 56"/>
                <a:gd name="T6" fmla="*/ 14 w 23"/>
                <a:gd name="T7" fmla="*/ 51 h 56"/>
                <a:gd name="T8" fmla="*/ 21 w 23"/>
                <a:gd name="T9" fmla="*/ 50 h 56"/>
              </a:gdLst>
              <a:ahLst/>
              <a:cxnLst>
                <a:cxn ang="0">
                  <a:pos x="T0" y="T1"/>
                </a:cxn>
                <a:cxn ang="0">
                  <a:pos x="T2" y="T3"/>
                </a:cxn>
                <a:cxn ang="0">
                  <a:pos x="T4" y="T5"/>
                </a:cxn>
                <a:cxn ang="0">
                  <a:pos x="T6" y="T7"/>
                </a:cxn>
                <a:cxn ang="0">
                  <a:pos x="T8" y="T9"/>
                </a:cxn>
              </a:cxnLst>
              <a:rect l="0" t="0" r="r" b="b"/>
              <a:pathLst>
                <a:path w="23" h="56">
                  <a:moveTo>
                    <a:pt x="21" y="50"/>
                  </a:moveTo>
                  <a:cubicBezTo>
                    <a:pt x="23" y="35"/>
                    <a:pt x="17" y="15"/>
                    <a:pt x="10" y="2"/>
                  </a:cubicBezTo>
                  <a:cubicBezTo>
                    <a:pt x="9" y="0"/>
                    <a:pt x="6" y="1"/>
                    <a:pt x="5" y="3"/>
                  </a:cubicBezTo>
                  <a:cubicBezTo>
                    <a:pt x="0" y="18"/>
                    <a:pt x="10" y="36"/>
                    <a:pt x="14" y="51"/>
                  </a:cubicBezTo>
                  <a:cubicBezTo>
                    <a:pt x="15" y="56"/>
                    <a:pt x="21" y="54"/>
                    <a:pt x="21" y="50"/>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38" name="Freeform 230"/>
            <p:cNvSpPr/>
            <p:nvPr/>
          </p:nvSpPr>
          <p:spPr bwMode="auto">
            <a:xfrm>
              <a:off x="2172" y="2581"/>
              <a:ext cx="31" cy="36"/>
            </a:xfrm>
            <a:custGeom>
              <a:avLst/>
              <a:gdLst>
                <a:gd name="T0" fmla="*/ 7 w 35"/>
                <a:gd name="T1" fmla="*/ 38 h 41"/>
                <a:gd name="T2" fmla="*/ 23 w 35"/>
                <a:gd name="T3" fmla="*/ 23 h 41"/>
                <a:gd name="T4" fmla="*/ 35 w 35"/>
                <a:gd name="T5" fmla="*/ 4 h 41"/>
                <a:gd name="T6" fmla="*/ 31 w 35"/>
                <a:gd name="T7" fmla="*/ 1 h 41"/>
                <a:gd name="T8" fmla="*/ 17 w 35"/>
                <a:gd name="T9" fmla="*/ 15 h 41"/>
                <a:gd name="T10" fmla="*/ 3 w 35"/>
                <a:gd name="T11" fmla="*/ 32 h 41"/>
                <a:gd name="T12" fmla="*/ 7 w 35"/>
                <a:gd name="T13" fmla="*/ 38 h 41"/>
              </a:gdLst>
              <a:ahLst/>
              <a:cxnLst>
                <a:cxn ang="0">
                  <a:pos x="T0" y="T1"/>
                </a:cxn>
                <a:cxn ang="0">
                  <a:pos x="T2" y="T3"/>
                </a:cxn>
                <a:cxn ang="0">
                  <a:pos x="T4" y="T5"/>
                </a:cxn>
                <a:cxn ang="0">
                  <a:pos x="T6" y="T7"/>
                </a:cxn>
                <a:cxn ang="0">
                  <a:pos x="T8" y="T9"/>
                </a:cxn>
                <a:cxn ang="0">
                  <a:pos x="T10" y="T11"/>
                </a:cxn>
                <a:cxn ang="0">
                  <a:pos x="T12" y="T13"/>
                </a:cxn>
              </a:cxnLst>
              <a:rect l="0" t="0" r="r" b="b"/>
              <a:pathLst>
                <a:path w="35" h="41">
                  <a:moveTo>
                    <a:pt x="7" y="38"/>
                  </a:moveTo>
                  <a:cubicBezTo>
                    <a:pt x="13" y="34"/>
                    <a:pt x="19" y="28"/>
                    <a:pt x="23" y="23"/>
                  </a:cubicBezTo>
                  <a:cubicBezTo>
                    <a:pt x="28" y="17"/>
                    <a:pt x="33" y="11"/>
                    <a:pt x="35" y="4"/>
                  </a:cubicBezTo>
                  <a:cubicBezTo>
                    <a:pt x="35" y="2"/>
                    <a:pt x="33" y="0"/>
                    <a:pt x="31" y="1"/>
                  </a:cubicBezTo>
                  <a:cubicBezTo>
                    <a:pt x="25" y="4"/>
                    <a:pt x="21" y="10"/>
                    <a:pt x="17" y="15"/>
                  </a:cubicBezTo>
                  <a:cubicBezTo>
                    <a:pt x="13" y="21"/>
                    <a:pt x="8" y="27"/>
                    <a:pt x="3" y="32"/>
                  </a:cubicBezTo>
                  <a:cubicBezTo>
                    <a:pt x="0" y="35"/>
                    <a:pt x="4" y="41"/>
                    <a:pt x="7" y="38"/>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39" name="Freeform 231"/>
            <p:cNvSpPr/>
            <p:nvPr/>
          </p:nvSpPr>
          <p:spPr bwMode="auto">
            <a:xfrm>
              <a:off x="2184" y="2598"/>
              <a:ext cx="26" cy="25"/>
            </a:xfrm>
            <a:custGeom>
              <a:avLst/>
              <a:gdLst>
                <a:gd name="T0" fmla="*/ 8 w 30"/>
                <a:gd name="T1" fmla="*/ 25 h 28"/>
                <a:gd name="T2" fmla="*/ 20 w 30"/>
                <a:gd name="T3" fmla="*/ 15 h 28"/>
                <a:gd name="T4" fmla="*/ 30 w 30"/>
                <a:gd name="T5" fmla="*/ 3 h 28"/>
                <a:gd name="T6" fmla="*/ 28 w 30"/>
                <a:gd name="T7" fmla="*/ 0 h 28"/>
                <a:gd name="T8" fmla="*/ 16 w 30"/>
                <a:gd name="T9" fmla="*/ 7 h 28"/>
                <a:gd name="T10" fmla="*/ 4 w 30"/>
                <a:gd name="T11" fmla="*/ 19 h 28"/>
                <a:gd name="T12" fmla="*/ 8 w 30"/>
                <a:gd name="T13" fmla="*/ 25 h 28"/>
              </a:gdLst>
              <a:ahLst/>
              <a:cxnLst>
                <a:cxn ang="0">
                  <a:pos x="T0" y="T1"/>
                </a:cxn>
                <a:cxn ang="0">
                  <a:pos x="T2" y="T3"/>
                </a:cxn>
                <a:cxn ang="0">
                  <a:pos x="T4" y="T5"/>
                </a:cxn>
                <a:cxn ang="0">
                  <a:pos x="T6" y="T7"/>
                </a:cxn>
                <a:cxn ang="0">
                  <a:pos x="T8" y="T9"/>
                </a:cxn>
                <a:cxn ang="0">
                  <a:pos x="T10" y="T11"/>
                </a:cxn>
                <a:cxn ang="0">
                  <a:pos x="T12" y="T13"/>
                </a:cxn>
              </a:cxnLst>
              <a:rect l="0" t="0" r="r" b="b"/>
              <a:pathLst>
                <a:path w="30" h="28">
                  <a:moveTo>
                    <a:pt x="8" y="25"/>
                  </a:moveTo>
                  <a:cubicBezTo>
                    <a:pt x="12" y="23"/>
                    <a:pt x="16" y="19"/>
                    <a:pt x="20" y="15"/>
                  </a:cubicBezTo>
                  <a:cubicBezTo>
                    <a:pt x="24" y="12"/>
                    <a:pt x="29" y="8"/>
                    <a:pt x="30" y="3"/>
                  </a:cubicBezTo>
                  <a:cubicBezTo>
                    <a:pt x="30" y="1"/>
                    <a:pt x="29" y="0"/>
                    <a:pt x="28" y="0"/>
                  </a:cubicBezTo>
                  <a:cubicBezTo>
                    <a:pt x="23" y="0"/>
                    <a:pt x="19" y="4"/>
                    <a:pt x="16" y="7"/>
                  </a:cubicBezTo>
                  <a:cubicBezTo>
                    <a:pt x="12" y="11"/>
                    <a:pt x="9" y="16"/>
                    <a:pt x="4" y="19"/>
                  </a:cubicBezTo>
                  <a:cubicBezTo>
                    <a:pt x="0" y="22"/>
                    <a:pt x="4" y="28"/>
                    <a:pt x="8" y="25"/>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40" name="Freeform 232"/>
            <p:cNvSpPr/>
            <p:nvPr/>
          </p:nvSpPr>
          <p:spPr bwMode="auto">
            <a:xfrm>
              <a:off x="2192" y="2593"/>
              <a:ext cx="41" cy="48"/>
            </a:xfrm>
            <a:custGeom>
              <a:avLst/>
              <a:gdLst>
                <a:gd name="T0" fmla="*/ 8 w 46"/>
                <a:gd name="T1" fmla="*/ 51 h 54"/>
                <a:gd name="T2" fmla="*/ 29 w 46"/>
                <a:gd name="T3" fmla="*/ 31 h 54"/>
                <a:gd name="T4" fmla="*/ 45 w 46"/>
                <a:gd name="T5" fmla="*/ 4 h 54"/>
                <a:gd name="T6" fmla="*/ 41 w 46"/>
                <a:gd name="T7" fmla="*/ 1 h 54"/>
                <a:gd name="T8" fmla="*/ 24 w 46"/>
                <a:gd name="T9" fmla="*/ 21 h 54"/>
                <a:gd name="T10" fmla="*/ 4 w 46"/>
                <a:gd name="T11" fmla="*/ 46 h 54"/>
                <a:gd name="T12" fmla="*/ 8 w 46"/>
                <a:gd name="T13" fmla="*/ 51 h 54"/>
              </a:gdLst>
              <a:ahLst/>
              <a:cxnLst>
                <a:cxn ang="0">
                  <a:pos x="T0" y="T1"/>
                </a:cxn>
                <a:cxn ang="0">
                  <a:pos x="T2" y="T3"/>
                </a:cxn>
                <a:cxn ang="0">
                  <a:pos x="T4" y="T5"/>
                </a:cxn>
                <a:cxn ang="0">
                  <a:pos x="T6" y="T7"/>
                </a:cxn>
                <a:cxn ang="0">
                  <a:pos x="T8" y="T9"/>
                </a:cxn>
                <a:cxn ang="0">
                  <a:pos x="T10" y="T11"/>
                </a:cxn>
                <a:cxn ang="0">
                  <a:pos x="T12" y="T13"/>
                </a:cxn>
              </a:cxnLst>
              <a:rect l="0" t="0" r="r" b="b"/>
              <a:pathLst>
                <a:path w="46" h="54">
                  <a:moveTo>
                    <a:pt x="8" y="51"/>
                  </a:moveTo>
                  <a:cubicBezTo>
                    <a:pt x="17" y="46"/>
                    <a:pt x="23" y="39"/>
                    <a:pt x="29" y="31"/>
                  </a:cubicBezTo>
                  <a:cubicBezTo>
                    <a:pt x="35" y="23"/>
                    <a:pt x="43" y="14"/>
                    <a:pt x="45" y="4"/>
                  </a:cubicBezTo>
                  <a:cubicBezTo>
                    <a:pt x="46" y="2"/>
                    <a:pt x="43" y="0"/>
                    <a:pt x="41" y="1"/>
                  </a:cubicBezTo>
                  <a:cubicBezTo>
                    <a:pt x="33" y="5"/>
                    <a:pt x="28" y="13"/>
                    <a:pt x="24" y="21"/>
                  </a:cubicBezTo>
                  <a:cubicBezTo>
                    <a:pt x="18" y="30"/>
                    <a:pt x="12" y="39"/>
                    <a:pt x="4" y="46"/>
                  </a:cubicBezTo>
                  <a:cubicBezTo>
                    <a:pt x="0" y="48"/>
                    <a:pt x="5" y="54"/>
                    <a:pt x="8" y="51"/>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41" name="Freeform 233"/>
            <p:cNvSpPr/>
            <p:nvPr/>
          </p:nvSpPr>
          <p:spPr bwMode="auto">
            <a:xfrm>
              <a:off x="2178" y="2697"/>
              <a:ext cx="51" cy="21"/>
            </a:xfrm>
            <a:custGeom>
              <a:avLst/>
              <a:gdLst>
                <a:gd name="T0" fmla="*/ 4 w 57"/>
                <a:gd name="T1" fmla="*/ 8 h 24"/>
                <a:gd name="T2" fmla="*/ 34 w 57"/>
                <a:gd name="T3" fmla="*/ 18 h 24"/>
                <a:gd name="T4" fmla="*/ 56 w 57"/>
                <a:gd name="T5" fmla="*/ 18 h 24"/>
                <a:gd name="T6" fmla="*/ 57 w 57"/>
                <a:gd name="T7" fmla="*/ 15 h 24"/>
                <a:gd name="T8" fmla="*/ 36 w 57"/>
                <a:gd name="T9" fmla="*/ 8 h 24"/>
                <a:gd name="T10" fmla="*/ 6 w 57"/>
                <a:gd name="T11" fmla="*/ 1 h 24"/>
                <a:gd name="T12" fmla="*/ 4 w 57"/>
                <a:gd name="T13" fmla="*/ 8 h 24"/>
              </a:gdLst>
              <a:ahLst/>
              <a:cxnLst>
                <a:cxn ang="0">
                  <a:pos x="T0" y="T1"/>
                </a:cxn>
                <a:cxn ang="0">
                  <a:pos x="T2" y="T3"/>
                </a:cxn>
                <a:cxn ang="0">
                  <a:pos x="T4" y="T5"/>
                </a:cxn>
                <a:cxn ang="0">
                  <a:pos x="T6" y="T7"/>
                </a:cxn>
                <a:cxn ang="0">
                  <a:pos x="T8" y="T9"/>
                </a:cxn>
                <a:cxn ang="0">
                  <a:pos x="T10" y="T11"/>
                </a:cxn>
                <a:cxn ang="0">
                  <a:pos x="T12" y="T13"/>
                </a:cxn>
              </a:cxnLst>
              <a:rect l="0" t="0" r="r" b="b"/>
              <a:pathLst>
                <a:path w="57" h="24">
                  <a:moveTo>
                    <a:pt x="4" y="8"/>
                  </a:moveTo>
                  <a:cubicBezTo>
                    <a:pt x="14" y="12"/>
                    <a:pt x="24" y="16"/>
                    <a:pt x="34" y="18"/>
                  </a:cubicBezTo>
                  <a:cubicBezTo>
                    <a:pt x="40" y="20"/>
                    <a:pt x="51" y="24"/>
                    <a:pt x="56" y="18"/>
                  </a:cubicBezTo>
                  <a:cubicBezTo>
                    <a:pt x="57" y="18"/>
                    <a:pt x="57" y="16"/>
                    <a:pt x="57" y="15"/>
                  </a:cubicBezTo>
                  <a:cubicBezTo>
                    <a:pt x="53" y="9"/>
                    <a:pt x="43" y="9"/>
                    <a:pt x="36" y="8"/>
                  </a:cubicBezTo>
                  <a:cubicBezTo>
                    <a:pt x="26" y="6"/>
                    <a:pt x="16" y="4"/>
                    <a:pt x="6" y="1"/>
                  </a:cubicBezTo>
                  <a:cubicBezTo>
                    <a:pt x="2" y="0"/>
                    <a:pt x="0" y="7"/>
                    <a:pt x="4" y="8"/>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42" name="Freeform 234"/>
            <p:cNvSpPr/>
            <p:nvPr/>
          </p:nvSpPr>
          <p:spPr bwMode="auto">
            <a:xfrm>
              <a:off x="2187" y="2680"/>
              <a:ext cx="30" cy="13"/>
            </a:xfrm>
            <a:custGeom>
              <a:avLst/>
              <a:gdLst>
                <a:gd name="T0" fmla="*/ 5 w 33"/>
                <a:gd name="T1" fmla="*/ 9 h 15"/>
                <a:gd name="T2" fmla="*/ 21 w 33"/>
                <a:gd name="T3" fmla="*/ 14 h 15"/>
                <a:gd name="T4" fmla="*/ 33 w 33"/>
                <a:gd name="T5" fmla="*/ 12 h 15"/>
                <a:gd name="T6" fmla="*/ 33 w 33"/>
                <a:gd name="T7" fmla="*/ 9 h 15"/>
                <a:gd name="T8" fmla="*/ 21 w 33"/>
                <a:gd name="T9" fmla="*/ 5 h 15"/>
                <a:gd name="T10" fmla="*/ 7 w 33"/>
                <a:gd name="T11" fmla="*/ 2 h 15"/>
                <a:gd name="T12" fmla="*/ 5 w 33"/>
                <a:gd name="T13" fmla="*/ 9 h 15"/>
              </a:gdLst>
              <a:ahLst/>
              <a:cxnLst>
                <a:cxn ang="0">
                  <a:pos x="T0" y="T1"/>
                </a:cxn>
                <a:cxn ang="0">
                  <a:pos x="T2" y="T3"/>
                </a:cxn>
                <a:cxn ang="0">
                  <a:pos x="T4" y="T5"/>
                </a:cxn>
                <a:cxn ang="0">
                  <a:pos x="T6" y="T7"/>
                </a:cxn>
                <a:cxn ang="0">
                  <a:pos x="T8" y="T9"/>
                </a:cxn>
                <a:cxn ang="0">
                  <a:pos x="T10" y="T11"/>
                </a:cxn>
                <a:cxn ang="0">
                  <a:pos x="T12" y="T13"/>
                </a:cxn>
              </a:cxnLst>
              <a:rect l="0" t="0" r="r" b="b"/>
              <a:pathLst>
                <a:path w="33" h="15">
                  <a:moveTo>
                    <a:pt x="5" y="9"/>
                  </a:moveTo>
                  <a:cubicBezTo>
                    <a:pt x="10" y="11"/>
                    <a:pt x="15" y="13"/>
                    <a:pt x="21" y="14"/>
                  </a:cubicBezTo>
                  <a:cubicBezTo>
                    <a:pt x="25" y="14"/>
                    <a:pt x="29" y="15"/>
                    <a:pt x="33" y="12"/>
                  </a:cubicBezTo>
                  <a:cubicBezTo>
                    <a:pt x="33" y="11"/>
                    <a:pt x="33" y="10"/>
                    <a:pt x="33" y="9"/>
                  </a:cubicBezTo>
                  <a:cubicBezTo>
                    <a:pt x="30" y="6"/>
                    <a:pt x="25" y="6"/>
                    <a:pt x="21" y="5"/>
                  </a:cubicBezTo>
                  <a:cubicBezTo>
                    <a:pt x="16" y="4"/>
                    <a:pt x="11" y="3"/>
                    <a:pt x="7" y="2"/>
                  </a:cubicBezTo>
                  <a:cubicBezTo>
                    <a:pt x="2" y="0"/>
                    <a:pt x="0" y="8"/>
                    <a:pt x="5" y="9"/>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43" name="Freeform 235"/>
            <p:cNvSpPr/>
            <p:nvPr/>
          </p:nvSpPr>
          <p:spPr bwMode="auto">
            <a:xfrm>
              <a:off x="2185" y="2663"/>
              <a:ext cx="64" cy="18"/>
            </a:xfrm>
            <a:custGeom>
              <a:avLst/>
              <a:gdLst>
                <a:gd name="T0" fmla="*/ 5 w 71"/>
                <a:gd name="T1" fmla="*/ 10 h 21"/>
                <a:gd name="T2" fmla="*/ 39 w 71"/>
                <a:gd name="T3" fmla="*/ 15 h 21"/>
                <a:gd name="T4" fmla="*/ 67 w 71"/>
                <a:gd name="T5" fmla="*/ 18 h 21"/>
                <a:gd name="T6" fmla="*/ 69 w 71"/>
                <a:gd name="T7" fmla="*/ 12 h 21"/>
                <a:gd name="T8" fmla="*/ 43 w 71"/>
                <a:gd name="T9" fmla="*/ 3 h 21"/>
                <a:gd name="T10" fmla="*/ 6 w 71"/>
                <a:gd name="T11" fmla="*/ 1 h 21"/>
                <a:gd name="T12" fmla="*/ 5 w 71"/>
                <a:gd name="T13" fmla="*/ 10 h 21"/>
              </a:gdLst>
              <a:ahLst/>
              <a:cxnLst>
                <a:cxn ang="0">
                  <a:pos x="T0" y="T1"/>
                </a:cxn>
                <a:cxn ang="0">
                  <a:pos x="T2" y="T3"/>
                </a:cxn>
                <a:cxn ang="0">
                  <a:pos x="T4" y="T5"/>
                </a:cxn>
                <a:cxn ang="0">
                  <a:pos x="T6" y="T7"/>
                </a:cxn>
                <a:cxn ang="0">
                  <a:pos x="T8" y="T9"/>
                </a:cxn>
                <a:cxn ang="0">
                  <a:pos x="T10" y="T11"/>
                </a:cxn>
                <a:cxn ang="0">
                  <a:pos x="T12" y="T13"/>
                </a:cxn>
              </a:cxnLst>
              <a:rect l="0" t="0" r="r" b="b"/>
              <a:pathLst>
                <a:path w="71" h="21">
                  <a:moveTo>
                    <a:pt x="5" y="10"/>
                  </a:moveTo>
                  <a:cubicBezTo>
                    <a:pt x="16" y="12"/>
                    <a:pt x="28" y="13"/>
                    <a:pt x="39" y="15"/>
                  </a:cubicBezTo>
                  <a:cubicBezTo>
                    <a:pt x="49" y="17"/>
                    <a:pt x="58" y="21"/>
                    <a:pt x="67" y="18"/>
                  </a:cubicBezTo>
                  <a:cubicBezTo>
                    <a:pt x="70" y="17"/>
                    <a:pt x="71" y="14"/>
                    <a:pt x="69" y="12"/>
                  </a:cubicBezTo>
                  <a:cubicBezTo>
                    <a:pt x="63" y="4"/>
                    <a:pt x="52" y="4"/>
                    <a:pt x="43" y="3"/>
                  </a:cubicBezTo>
                  <a:cubicBezTo>
                    <a:pt x="31" y="1"/>
                    <a:pt x="18" y="0"/>
                    <a:pt x="6" y="1"/>
                  </a:cubicBezTo>
                  <a:cubicBezTo>
                    <a:pt x="1" y="1"/>
                    <a:pt x="0" y="9"/>
                    <a:pt x="5" y="10"/>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44" name="Freeform 236"/>
            <p:cNvSpPr/>
            <p:nvPr/>
          </p:nvSpPr>
          <p:spPr bwMode="auto">
            <a:xfrm>
              <a:off x="2103" y="2709"/>
              <a:ext cx="24" cy="49"/>
            </a:xfrm>
            <a:custGeom>
              <a:avLst/>
              <a:gdLst>
                <a:gd name="T0" fmla="*/ 8 w 27"/>
                <a:gd name="T1" fmla="*/ 51 h 55"/>
                <a:gd name="T2" fmla="*/ 20 w 27"/>
                <a:gd name="T3" fmla="*/ 25 h 55"/>
                <a:gd name="T4" fmla="*/ 26 w 27"/>
                <a:gd name="T5" fmla="*/ 3 h 55"/>
                <a:gd name="T6" fmla="*/ 22 w 27"/>
                <a:gd name="T7" fmla="*/ 2 h 55"/>
                <a:gd name="T8" fmla="*/ 13 w 27"/>
                <a:gd name="T9" fmla="*/ 19 h 55"/>
                <a:gd name="T10" fmla="*/ 2 w 27"/>
                <a:gd name="T11" fmla="*/ 48 h 55"/>
                <a:gd name="T12" fmla="*/ 8 w 27"/>
                <a:gd name="T13" fmla="*/ 51 h 55"/>
              </a:gdLst>
              <a:ahLst/>
              <a:cxnLst>
                <a:cxn ang="0">
                  <a:pos x="T0" y="T1"/>
                </a:cxn>
                <a:cxn ang="0">
                  <a:pos x="T2" y="T3"/>
                </a:cxn>
                <a:cxn ang="0">
                  <a:pos x="T4" y="T5"/>
                </a:cxn>
                <a:cxn ang="0">
                  <a:pos x="T6" y="T7"/>
                </a:cxn>
                <a:cxn ang="0">
                  <a:pos x="T8" y="T9"/>
                </a:cxn>
                <a:cxn ang="0">
                  <a:pos x="T10" y="T11"/>
                </a:cxn>
                <a:cxn ang="0">
                  <a:pos x="T12" y="T13"/>
                </a:cxn>
              </a:cxnLst>
              <a:rect l="0" t="0" r="r" b="b"/>
              <a:pathLst>
                <a:path w="27" h="55">
                  <a:moveTo>
                    <a:pt x="8" y="51"/>
                  </a:moveTo>
                  <a:cubicBezTo>
                    <a:pt x="12" y="43"/>
                    <a:pt x="16" y="34"/>
                    <a:pt x="20" y="25"/>
                  </a:cubicBezTo>
                  <a:cubicBezTo>
                    <a:pt x="23" y="18"/>
                    <a:pt x="27" y="11"/>
                    <a:pt x="26" y="3"/>
                  </a:cubicBezTo>
                  <a:cubicBezTo>
                    <a:pt x="25" y="1"/>
                    <a:pt x="23" y="0"/>
                    <a:pt x="22" y="2"/>
                  </a:cubicBezTo>
                  <a:cubicBezTo>
                    <a:pt x="17" y="7"/>
                    <a:pt x="15" y="13"/>
                    <a:pt x="13" y="19"/>
                  </a:cubicBezTo>
                  <a:cubicBezTo>
                    <a:pt x="10" y="29"/>
                    <a:pt x="6" y="38"/>
                    <a:pt x="2" y="48"/>
                  </a:cubicBezTo>
                  <a:cubicBezTo>
                    <a:pt x="0" y="52"/>
                    <a:pt x="6" y="55"/>
                    <a:pt x="8" y="51"/>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45" name="Freeform 237"/>
            <p:cNvSpPr/>
            <p:nvPr/>
          </p:nvSpPr>
          <p:spPr bwMode="auto">
            <a:xfrm>
              <a:off x="2129" y="2715"/>
              <a:ext cx="17" cy="32"/>
            </a:xfrm>
            <a:custGeom>
              <a:avLst/>
              <a:gdLst>
                <a:gd name="T0" fmla="*/ 3 w 19"/>
                <a:gd name="T1" fmla="*/ 35 h 36"/>
                <a:gd name="T2" fmla="*/ 12 w 19"/>
                <a:gd name="T3" fmla="*/ 21 h 36"/>
                <a:gd name="T4" fmla="*/ 14 w 19"/>
                <a:gd name="T5" fmla="*/ 5 h 36"/>
                <a:gd name="T6" fmla="*/ 0 w 19"/>
                <a:gd name="T7" fmla="*/ 33 h 36"/>
                <a:gd name="T8" fmla="*/ 3 w 19"/>
                <a:gd name="T9" fmla="*/ 35 h 36"/>
              </a:gdLst>
              <a:ahLst/>
              <a:cxnLst>
                <a:cxn ang="0">
                  <a:pos x="T0" y="T1"/>
                </a:cxn>
                <a:cxn ang="0">
                  <a:pos x="T2" y="T3"/>
                </a:cxn>
                <a:cxn ang="0">
                  <a:pos x="T4" y="T5"/>
                </a:cxn>
                <a:cxn ang="0">
                  <a:pos x="T6" y="T7"/>
                </a:cxn>
                <a:cxn ang="0">
                  <a:pos x="T8" y="T9"/>
                </a:cxn>
              </a:cxnLst>
              <a:rect l="0" t="0" r="r" b="b"/>
              <a:pathLst>
                <a:path w="19" h="36">
                  <a:moveTo>
                    <a:pt x="3" y="35"/>
                  </a:moveTo>
                  <a:cubicBezTo>
                    <a:pt x="8" y="32"/>
                    <a:pt x="10" y="27"/>
                    <a:pt x="12" y="21"/>
                  </a:cubicBezTo>
                  <a:cubicBezTo>
                    <a:pt x="14" y="18"/>
                    <a:pt x="19" y="8"/>
                    <a:pt x="14" y="5"/>
                  </a:cubicBezTo>
                  <a:cubicBezTo>
                    <a:pt x="4" y="0"/>
                    <a:pt x="0" y="28"/>
                    <a:pt x="0" y="33"/>
                  </a:cubicBezTo>
                  <a:cubicBezTo>
                    <a:pt x="0" y="35"/>
                    <a:pt x="1" y="36"/>
                    <a:pt x="3" y="35"/>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46" name="Freeform 238"/>
            <p:cNvSpPr/>
            <p:nvPr/>
          </p:nvSpPr>
          <p:spPr bwMode="auto">
            <a:xfrm>
              <a:off x="2149" y="2711"/>
              <a:ext cx="15" cy="60"/>
            </a:xfrm>
            <a:custGeom>
              <a:avLst/>
              <a:gdLst>
                <a:gd name="T0" fmla="*/ 17 w 17"/>
                <a:gd name="T1" fmla="*/ 62 h 68"/>
                <a:gd name="T2" fmla="*/ 16 w 17"/>
                <a:gd name="T3" fmla="*/ 33 h 68"/>
                <a:gd name="T4" fmla="*/ 13 w 17"/>
                <a:gd name="T5" fmla="*/ 3 h 68"/>
                <a:gd name="T6" fmla="*/ 8 w 17"/>
                <a:gd name="T7" fmla="*/ 3 h 68"/>
                <a:gd name="T8" fmla="*/ 8 w 17"/>
                <a:gd name="T9" fmla="*/ 62 h 68"/>
                <a:gd name="T10" fmla="*/ 17 w 17"/>
                <a:gd name="T11" fmla="*/ 62 h 68"/>
              </a:gdLst>
              <a:ahLst/>
              <a:cxnLst>
                <a:cxn ang="0">
                  <a:pos x="T0" y="T1"/>
                </a:cxn>
                <a:cxn ang="0">
                  <a:pos x="T2" y="T3"/>
                </a:cxn>
                <a:cxn ang="0">
                  <a:pos x="T4" y="T5"/>
                </a:cxn>
                <a:cxn ang="0">
                  <a:pos x="T6" y="T7"/>
                </a:cxn>
                <a:cxn ang="0">
                  <a:pos x="T8" y="T9"/>
                </a:cxn>
                <a:cxn ang="0">
                  <a:pos x="T10" y="T11"/>
                </a:cxn>
              </a:cxnLst>
              <a:rect l="0" t="0" r="r" b="b"/>
              <a:pathLst>
                <a:path w="17" h="68">
                  <a:moveTo>
                    <a:pt x="17" y="62"/>
                  </a:moveTo>
                  <a:cubicBezTo>
                    <a:pt x="17" y="52"/>
                    <a:pt x="16" y="43"/>
                    <a:pt x="16" y="33"/>
                  </a:cubicBezTo>
                  <a:cubicBezTo>
                    <a:pt x="15" y="23"/>
                    <a:pt x="16" y="13"/>
                    <a:pt x="13" y="3"/>
                  </a:cubicBezTo>
                  <a:cubicBezTo>
                    <a:pt x="13" y="1"/>
                    <a:pt x="9" y="0"/>
                    <a:pt x="8" y="3"/>
                  </a:cubicBezTo>
                  <a:cubicBezTo>
                    <a:pt x="0" y="20"/>
                    <a:pt x="7" y="43"/>
                    <a:pt x="8" y="62"/>
                  </a:cubicBezTo>
                  <a:cubicBezTo>
                    <a:pt x="8" y="68"/>
                    <a:pt x="17" y="68"/>
                    <a:pt x="17" y="62"/>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47" name="Freeform 239"/>
            <p:cNvSpPr/>
            <p:nvPr/>
          </p:nvSpPr>
          <p:spPr bwMode="auto">
            <a:xfrm>
              <a:off x="2117" y="2614"/>
              <a:ext cx="68" cy="89"/>
            </a:xfrm>
            <a:custGeom>
              <a:avLst/>
              <a:gdLst>
                <a:gd name="T0" fmla="*/ 12 w 77"/>
                <a:gd name="T1" fmla="*/ 26 h 100"/>
                <a:gd name="T2" fmla="*/ 4 w 77"/>
                <a:gd name="T3" fmla="*/ 39 h 100"/>
                <a:gd name="T4" fmla="*/ 2 w 77"/>
                <a:gd name="T5" fmla="*/ 45 h 100"/>
                <a:gd name="T6" fmla="*/ 4 w 77"/>
                <a:gd name="T7" fmla="*/ 71 h 100"/>
                <a:gd name="T8" fmla="*/ 11 w 77"/>
                <a:gd name="T9" fmla="*/ 84 h 100"/>
                <a:gd name="T10" fmla="*/ 67 w 77"/>
                <a:gd name="T11" fmla="*/ 84 h 100"/>
                <a:gd name="T12" fmla="*/ 73 w 77"/>
                <a:gd name="T13" fmla="*/ 49 h 100"/>
                <a:gd name="T14" fmla="*/ 12 w 77"/>
                <a:gd name="T15" fmla="*/ 26 h 10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7" h="100">
                  <a:moveTo>
                    <a:pt x="12" y="26"/>
                  </a:moveTo>
                  <a:cubicBezTo>
                    <a:pt x="9" y="30"/>
                    <a:pt x="7" y="32"/>
                    <a:pt x="4" y="39"/>
                  </a:cubicBezTo>
                  <a:cubicBezTo>
                    <a:pt x="2" y="45"/>
                    <a:pt x="2" y="45"/>
                    <a:pt x="2" y="45"/>
                  </a:cubicBezTo>
                  <a:cubicBezTo>
                    <a:pt x="0" y="54"/>
                    <a:pt x="0" y="61"/>
                    <a:pt x="4" y="71"/>
                  </a:cubicBezTo>
                  <a:cubicBezTo>
                    <a:pt x="6" y="76"/>
                    <a:pt x="8" y="80"/>
                    <a:pt x="11" y="84"/>
                  </a:cubicBezTo>
                  <a:cubicBezTo>
                    <a:pt x="26" y="100"/>
                    <a:pt x="54" y="100"/>
                    <a:pt x="67" y="84"/>
                  </a:cubicBezTo>
                  <a:cubicBezTo>
                    <a:pt x="77" y="71"/>
                    <a:pt x="77" y="59"/>
                    <a:pt x="73" y="49"/>
                  </a:cubicBezTo>
                  <a:cubicBezTo>
                    <a:pt x="65" y="22"/>
                    <a:pt x="36" y="0"/>
                    <a:pt x="12" y="2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48" name="Freeform 240"/>
            <p:cNvSpPr/>
            <p:nvPr/>
          </p:nvSpPr>
          <p:spPr bwMode="auto">
            <a:xfrm>
              <a:off x="1997" y="509"/>
              <a:ext cx="379" cy="422"/>
            </a:xfrm>
            <a:custGeom>
              <a:avLst/>
              <a:gdLst>
                <a:gd name="T0" fmla="*/ 152 w 426"/>
                <a:gd name="T1" fmla="*/ 179 h 474"/>
                <a:gd name="T2" fmla="*/ 178 w 426"/>
                <a:gd name="T3" fmla="*/ 0 h 474"/>
                <a:gd name="T4" fmla="*/ 246 w 426"/>
                <a:gd name="T5" fmla="*/ 176 h 474"/>
                <a:gd name="T6" fmla="*/ 394 w 426"/>
                <a:gd name="T7" fmla="*/ 110 h 474"/>
                <a:gd name="T8" fmla="*/ 308 w 426"/>
                <a:gd name="T9" fmla="*/ 246 h 474"/>
                <a:gd name="T10" fmla="*/ 426 w 426"/>
                <a:gd name="T11" fmla="*/ 381 h 474"/>
                <a:gd name="T12" fmla="*/ 361 w 426"/>
                <a:gd name="T13" fmla="*/ 365 h 474"/>
                <a:gd name="T14" fmla="*/ 268 w 426"/>
                <a:gd name="T15" fmla="*/ 318 h 474"/>
                <a:gd name="T16" fmla="*/ 282 w 426"/>
                <a:gd name="T17" fmla="*/ 393 h 474"/>
                <a:gd name="T18" fmla="*/ 253 w 426"/>
                <a:gd name="T19" fmla="*/ 440 h 474"/>
                <a:gd name="T20" fmla="*/ 226 w 426"/>
                <a:gd name="T21" fmla="*/ 474 h 474"/>
                <a:gd name="T22" fmla="*/ 167 w 426"/>
                <a:gd name="T23" fmla="*/ 326 h 474"/>
                <a:gd name="T24" fmla="*/ 167 w 426"/>
                <a:gd name="T25" fmla="*/ 326 h 474"/>
                <a:gd name="T26" fmla="*/ 18 w 426"/>
                <a:gd name="T27" fmla="*/ 384 h 474"/>
                <a:gd name="T28" fmla="*/ 14 w 426"/>
                <a:gd name="T29" fmla="*/ 383 h 474"/>
                <a:gd name="T30" fmla="*/ 62 w 426"/>
                <a:gd name="T31" fmla="*/ 282 h 474"/>
                <a:gd name="T32" fmla="*/ 124 w 426"/>
                <a:gd name="T33" fmla="*/ 268 h 474"/>
                <a:gd name="T34" fmla="*/ 0 w 426"/>
                <a:gd name="T35" fmla="*/ 138 h 474"/>
                <a:gd name="T36" fmla="*/ 146 w 426"/>
                <a:gd name="T37" fmla="*/ 182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26" h="473">
                  <a:moveTo>
                    <a:pt x="152" y="179"/>
                  </a:moveTo>
                  <a:cubicBezTo>
                    <a:pt x="107" y="125"/>
                    <a:pt x="147" y="52"/>
                    <a:pt x="178" y="0"/>
                  </a:cubicBezTo>
                  <a:cubicBezTo>
                    <a:pt x="228" y="55"/>
                    <a:pt x="255" y="102"/>
                    <a:pt x="246" y="176"/>
                  </a:cubicBezTo>
                  <a:cubicBezTo>
                    <a:pt x="265" y="124"/>
                    <a:pt x="339" y="101"/>
                    <a:pt x="394" y="110"/>
                  </a:cubicBezTo>
                  <a:cubicBezTo>
                    <a:pt x="379" y="179"/>
                    <a:pt x="377" y="212"/>
                    <a:pt x="308" y="246"/>
                  </a:cubicBezTo>
                  <a:cubicBezTo>
                    <a:pt x="374" y="242"/>
                    <a:pt x="422" y="324"/>
                    <a:pt x="426" y="381"/>
                  </a:cubicBezTo>
                  <a:cubicBezTo>
                    <a:pt x="408" y="381"/>
                    <a:pt x="382" y="369"/>
                    <a:pt x="361" y="365"/>
                  </a:cubicBezTo>
                  <a:cubicBezTo>
                    <a:pt x="335" y="360"/>
                    <a:pt x="290" y="353"/>
                    <a:pt x="268" y="318"/>
                  </a:cubicBezTo>
                  <a:cubicBezTo>
                    <a:pt x="274" y="349"/>
                    <a:pt x="293" y="361"/>
                    <a:pt x="282" y="393"/>
                  </a:cubicBezTo>
                  <a:cubicBezTo>
                    <a:pt x="276" y="409"/>
                    <a:pt x="265" y="428"/>
                    <a:pt x="253" y="440"/>
                  </a:cubicBezTo>
                  <a:cubicBezTo>
                    <a:pt x="243" y="451"/>
                    <a:pt x="234" y="459"/>
                    <a:pt x="226" y="474"/>
                  </a:cubicBezTo>
                  <a:cubicBezTo>
                    <a:pt x="192" y="435"/>
                    <a:pt x="134" y="378"/>
                    <a:pt x="167" y="326"/>
                  </a:cubicBezTo>
                  <a:cubicBezTo>
                    <a:pt x="167" y="326"/>
                    <a:pt x="167" y="326"/>
                    <a:pt x="167" y="326"/>
                  </a:cubicBezTo>
                  <a:cubicBezTo>
                    <a:pt x="124" y="391"/>
                    <a:pt x="86" y="387"/>
                    <a:pt x="18" y="384"/>
                  </a:cubicBezTo>
                  <a:cubicBezTo>
                    <a:pt x="17" y="385"/>
                    <a:pt x="13" y="384"/>
                    <a:pt x="14" y="383"/>
                  </a:cubicBezTo>
                  <a:cubicBezTo>
                    <a:pt x="29" y="349"/>
                    <a:pt x="28" y="299"/>
                    <a:pt x="62" y="282"/>
                  </a:cubicBezTo>
                  <a:cubicBezTo>
                    <a:pt x="77" y="272"/>
                    <a:pt x="107" y="263"/>
                    <a:pt x="124" y="268"/>
                  </a:cubicBezTo>
                  <a:cubicBezTo>
                    <a:pt x="68" y="251"/>
                    <a:pt x="9" y="244"/>
                    <a:pt x="0" y="138"/>
                  </a:cubicBezTo>
                  <a:cubicBezTo>
                    <a:pt x="46" y="133"/>
                    <a:pt x="101" y="121"/>
                    <a:pt x="146" y="182"/>
                  </a:cubicBezTo>
                </a:path>
              </a:pathLst>
            </a:custGeom>
            <a:solidFill>
              <a:srgbClr val="FF7A1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49" name="Freeform 241"/>
            <p:cNvSpPr/>
            <p:nvPr/>
          </p:nvSpPr>
          <p:spPr bwMode="auto">
            <a:xfrm>
              <a:off x="2114" y="666"/>
              <a:ext cx="141" cy="132"/>
            </a:xfrm>
            <a:custGeom>
              <a:avLst/>
              <a:gdLst>
                <a:gd name="T0" fmla="*/ 124 w 158"/>
                <a:gd name="T1" fmla="*/ 75 h 149"/>
                <a:gd name="T2" fmla="*/ 132 w 158"/>
                <a:gd name="T3" fmla="*/ 117 h 149"/>
                <a:gd name="T4" fmla="*/ 95 w 158"/>
                <a:gd name="T5" fmla="*/ 103 h 149"/>
                <a:gd name="T6" fmla="*/ 90 w 158"/>
                <a:gd name="T7" fmla="*/ 106 h 149"/>
                <a:gd name="T8" fmla="*/ 78 w 158"/>
                <a:gd name="T9" fmla="*/ 140 h 149"/>
                <a:gd name="T10" fmla="*/ 63 w 158"/>
                <a:gd name="T11" fmla="*/ 104 h 149"/>
                <a:gd name="T12" fmla="*/ 57 w 158"/>
                <a:gd name="T13" fmla="*/ 100 h 149"/>
                <a:gd name="T14" fmla="*/ 21 w 158"/>
                <a:gd name="T15" fmla="*/ 106 h 149"/>
                <a:gd name="T16" fmla="*/ 46 w 158"/>
                <a:gd name="T17" fmla="*/ 77 h 149"/>
                <a:gd name="T18" fmla="*/ 48 w 158"/>
                <a:gd name="T19" fmla="*/ 70 h 149"/>
                <a:gd name="T20" fmla="*/ 28 w 158"/>
                <a:gd name="T21" fmla="*/ 38 h 149"/>
                <a:gd name="T22" fmla="*/ 64 w 158"/>
                <a:gd name="T23" fmla="*/ 47 h 149"/>
                <a:gd name="T24" fmla="*/ 71 w 158"/>
                <a:gd name="T25" fmla="*/ 44 h 149"/>
                <a:gd name="T26" fmla="*/ 85 w 158"/>
                <a:gd name="T27" fmla="*/ 11 h 149"/>
                <a:gd name="T28" fmla="*/ 100 w 158"/>
                <a:gd name="T29" fmla="*/ 45 h 149"/>
                <a:gd name="T30" fmla="*/ 107 w 158"/>
                <a:gd name="T31" fmla="*/ 49 h 149"/>
                <a:gd name="T32" fmla="*/ 140 w 158"/>
                <a:gd name="T33" fmla="*/ 49 h 149"/>
                <a:gd name="T34" fmla="*/ 124 w 158"/>
                <a:gd name="T35" fmla="*/ 72 h 149"/>
                <a:gd name="T36" fmla="*/ 124 w 158"/>
                <a:gd name="T37" fmla="*/ 77 h 149"/>
                <a:gd name="T38" fmla="*/ 149 w 158"/>
                <a:gd name="T39" fmla="*/ 48 h 149"/>
                <a:gd name="T40" fmla="*/ 102 w 158"/>
                <a:gd name="T41" fmla="*/ 42 h 149"/>
                <a:gd name="T42" fmla="*/ 108 w 158"/>
                <a:gd name="T43" fmla="*/ 47 h 149"/>
                <a:gd name="T44" fmla="*/ 88 w 158"/>
                <a:gd name="T45" fmla="*/ 3 h 149"/>
                <a:gd name="T46" fmla="*/ 63 w 158"/>
                <a:gd name="T47" fmla="*/ 44 h 149"/>
                <a:gd name="T48" fmla="*/ 70 w 158"/>
                <a:gd name="T49" fmla="*/ 41 h 149"/>
                <a:gd name="T50" fmla="*/ 23 w 158"/>
                <a:gd name="T51" fmla="*/ 31 h 149"/>
                <a:gd name="T52" fmla="*/ 45 w 158"/>
                <a:gd name="T53" fmla="*/ 77 h 149"/>
                <a:gd name="T54" fmla="*/ 46 w 158"/>
                <a:gd name="T55" fmla="*/ 69 h 149"/>
                <a:gd name="T56" fmla="*/ 12 w 158"/>
                <a:gd name="T57" fmla="*/ 106 h 149"/>
                <a:gd name="T58" fmla="*/ 62 w 158"/>
                <a:gd name="T59" fmla="*/ 105 h 149"/>
                <a:gd name="T60" fmla="*/ 56 w 158"/>
                <a:gd name="T61" fmla="*/ 102 h 149"/>
                <a:gd name="T62" fmla="*/ 78 w 158"/>
                <a:gd name="T63" fmla="*/ 146 h 149"/>
                <a:gd name="T64" fmla="*/ 96 w 158"/>
                <a:gd name="T65" fmla="*/ 104 h 149"/>
                <a:gd name="T66" fmla="*/ 91 w 158"/>
                <a:gd name="T67" fmla="*/ 107 h 149"/>
                <a:gd name="T68" fmla="*/ 137 w 158"/>
                <a:gd name="T69" fmla="*/ 119 h 149"/>
                <a:gd name="T70" fmla="*/ 125 w 158"/>
                <a:gd name="T71" fmla="*/ 74 h 149"/>
                <a:gd name="T72" fmla="*/ 124 w 158"/>
                <a:gd name="T73" fmla="*/ 75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58" h="149">
                  <a:moveTo>
                    <a:pt x="124" y="75"/>
                  </a:moveTo>
                  <a:cubicBezTo>
                    <a:pt x="133" y="84"/>
                    <a:pt x="147" y="106"/>
                    <a:pt x="132" y="117"/>
                  </a:cubicBezTo>
                  <a:cubicBezTo>
                    <a:pt x="120" y="126"/>
                    <a:pt x="103" y="111"/>
                    <a:pt x="95" y="103"/>
                  </a:cubicBezTo>
                  <a:cubicBezTo>
                    <a:pt x="93" y="101"/>
                    <a:pt x="89" y="103"/>
                    <a:pt x="90" y="106"/>
                  </a:cubicBezTo>
                  <a:cubicBezTo>
                    <a:pt x="95" y="118"/>
                    <a:pt x="97" y="141"/>
                    <a:pt x="78" y="140"/>
                  </a:cubicBezTo>
                  <a:cubicBezTo>
                    <a:pt x="59" y="139"/>
                    <a:pt x="59" y="116"/>
                    <a:pt x="63" y="104"/>
                  </a:cubicBezTo>
                  <a:cubicBezTo>
                    <a:pt x="64" y="101"/>
                    <a:pt x="59" y="98"/>
                    <a:pt x="57" y="100"/>
                  </a:cubicBezTo>
                  <a:cubicBezTo>
                    <a:pt x="48" y="111"/>
                    <a:pt x="31" y="120"/>
                    <a:pt x="21" y="106"/>
                  </a:cubicBezTo>
                  <a:cubicBezTo>
                    <a:pt x="8" y="88"/>
                    <a:pt x="33" y="78"/>
                    <a:pt x="46" y="77"/>
                  </a:cubicBezTo>
                  <a:cubicBezTo>
                    <a:pt x="50" y="77"/>
                    <a:pt x="52" y="72"/>
                    <a:pt x="48" y="70"/>
                  </a:cubicBezTo>
                  <a:cubicBezTo>
                    <a:pt x="38" y="64"/>
                    <a:pt x="22" y="52"/>
                    <a:pt x="28" y="38"/>
                  </a:cubicBezTo>
                  <a:cubicBezTo>
                    <a:pt x="35" y="21"/>
                    <a:pt x="58" y="40"/>
                    <a:pt x="64" y="47"/>
                  </a:cubicBezTo>
                  <a:cubicBezTo>
                    <a:pt x="67" y="49"/>
                    <a:pt x="72" y="47"/>
                    <a:pt x="71" y="44"/>
                  </a:cubicBezTo>
                  <a:cubicBezTo>
                    <a:pt x="71" y="33"/>
                    <a:pt x="71" y="13"/>
                    <a:pt x="85" y="11"/>
                  </a:cubicBezTo>
                  <a:cubicBezTo>
                    <a:pt x="102" y="10"/>
                    <a:pt x="102" y="35"/>
                    <a:pt x="100" y="45"/>
                  </a:cubicBezTo>
                  <a:cubicBezTo>
                    <a:pt x="99" y="49"/>
                    <a:pt x="104" y="52"/>
                    <a:pt x="107" y="49"/>
                  </a:cubicBezTo>
                  <a:cubicBezTo>
                    <a:pt x="117" y="40"/>
                    <a:pt x="132" y="37"/>
                    <a:pt x="140" y="49"/>
                  </a:cubicBezTo>
                  <a:cubicBezTo>
                    <a:pt x="150" y="62"/>
                    <a:pt x="134" y="69"/>
                    <a:pt x="124" y="72"/>
                  </a:cubicBezTo>
                  <a:cubicBezTo>
                    <a:pt x="121" y="72"/>
                    <a:pt x="121" y="77"/>
                    <a:pt x="124" y="77"/>
                  </a:cubicBezTo>
                  <a:cubicBezTo>
                    <a:pt x="140" y="77"/>
                    <a:pt x="158" y="66"/>
                    <a:pt x="149" y="48"/>
                  </a:cubicBezTo>
                  <a:cubicBezTo>
                    <a:pt x="140" y="28"/>
                    <a:pt x="117" y="32"/>
                    <a:pt x="102" y="42"/>
                  </a:cubicBezTo>
                  <a:cubicBezTo>
                    <a:pt x="104" y="44"/>
                    <a:pt x="106" y="45"/>
                    <a:pt x="108" y="47"/>
                  </a:cubicBezTo>
                  <a:cubicBezTo>
                    <a:pt x="111" y="31"/>
                    <a:pt x="109" y="6"/>
                    <a:pt x="88" y="3"/>
                  </a:cubicBezTo>
                  <a:cubicBezTo>
                    <a:pt x="66" y="0"/>
                    <a:pt x="62" y="28"/>
                    <a:pt x="63" y="44"/>
                  </a:cubicBezTo>
                  <a:cubicBezTo>
                    <a:pt x="65" y="43"/>
                    <a:pt x="68" y="42"/>
                    <a:pt x="70" y="41"/>
                  </a:cubicBezTo>
                  <a:cubicBezTo>
                    <a:pt x="59" y="28"/>
                    <a:pt x="37" y="14"/>
                    <a:pt x="23" y="31"/>
                  </a:cubicBezTo>
                  <a:cubicBezTo>
                    <a:pt x="9" y="49"/>
                    <a:pt x="30" y="69"/>
                    <a:pt x="45" y="77"/>
                  </a:cubicBezTo>
                  <a:cubicBezTo>
                    <a:pt x="45" y="74"/>
                    <a:pt x="46" y="72"/>
                    <a:pt x="46" y="69"/>
                  </a:cubicBezTo>
                  <a:cubicBezTo>
                    <a:pt x="28" y="71"/>
                    <a:pt x="0" y="83"/>
                    <a:pt x="12" y="106"/>
                  </a:cubicBezTo>
                  <a:cubicBezTo>
                    <a:pt x="24" y="129"/>
                    <a:pt x="49" y="122"/>
                    <a:pt x="62" y="105"/>
                  </a:cubicBezTo>
                  <a:cubicBezTo>
                    <a:pt x="60" y="104"/>
                    <a:pt x="58" y="103"/>
                    <a:pt x="56" y="102"/>
                  </a:cubicBezTo>
                  <a:cubicBezTo>
                    <a:pt x="50" y="121"/>
                    <a:pt x="55" y="144"/>
                    <a:pt x="78" y="146"/>
                  </a:cubicBezTo>
                  <a:cubicBezTo>
                    <a:pt x="102" y="149"/>
                    <a:pt x="102" y="119"/>
                    <a:pt x="96" y="104"/>
                  </a:cubicBezTo>
                  <a:cubicBezTo>
                    <a:pt x="94" y="105"/>
                    <a:pt x="93" y="106"/>
                    <a:pt x="91" y="107"/>
                  </a:cubicBezTo>
                  <a:cubicBezTo>
                    <a:pt x="101" y="117"/>
                    <a:pt x="124" y="133"/>
                    <a:pt x="137" y="119"/>
                  </a:cubicBezTo>
                  <a:cubicBezTo>
                    <a:pt x="151" y="104"/>
                    <a:pt x="137" y="85"/>
                    <a:pt x="125" y="74"/>
                  </a:cubicBezTo>
                  <a:cubicBezTo>
                    <a:pt x="124" y="73"/>
                    <a:pt x="123" y="74"/>
                    <a:pt x="124" y="7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50" name="Freeform 242"/>
            <p:cNvSpPr/>
            <p:nvPr/>
          </p:nvSpPr>
          <p:spPr bwMode="auto">
            <a:xfrm>
              <a:off x="2185" y="701"/>
              <a:ext cx="7" cy="7"/>
            </a:xfrm>
            <a:custGeom>
              <a:avLst/>
              <a:gdLst>
                <a:gd name="T0" fmla="*/ 8 w 8"/>
                <a:gd name="T1" fmla="*/ 4 h 8"/>
                <a:gd name="T2" fmla="*/ 3 w 8"/>
                <a:gd name="T3" fmla="*/ 7 h 8"/>
                <a:gd name="T4" fmla="*/ 0 w 8"/>
                <a:gd name="T5" fmla="*/ 3 h 8"/>
                <a:gd name="T6" fmla="*/ 5 w 8"/>
                <a:gd name="T7" fmla="*/ 0 h 8"/>
                <a:gd name="T8" fmla="*/ 8 w 8"/>
                <a:gd name="T9" fmla="*/ 4 h 8"/>
              </a:gdLst>
              <a:ahLst/>
              <a:cxnLst>
                <a:cxn ang="0">
                  <a:pos x="T0" y="T1"/>
                </a:cxn>
                <a:cxn ang="0">
                  <a:pos x="T2" y="T3"/>
                </a:cxn>
                <a:cxn ang="0">
                  <a:pos x="T4" y="T5"/>
                </a:cxn>
                <a:cxn ang="0">
                  <a:pos x="T6" y="T7"/>
                </a:cxn>
                <a:cxn ang="0">
                  <a:pos x="T8" y="T9"/>
                </a:cxn>
              </a:cxnLst>
              <a:rect l="0" t="0" r="r" b="b"/>
              <a:pathLst>
                <a:path w="8" h="8">
                  <a:moveTo>
                    <a:pt x="8" y="4"/>
                  </a:moveTo>
                  <a:cubicBezTo>
                    <a:pt x="7" y="6"/>
                    <a:pt x="5" y="8"/>
                    <a:pt x="3" y="7"/>
                  </a:cubicBezTo>
                  <a:cubicBezTo>
                    <a:pt x="1" y="7"/>
                    <a:pt x="0" y="5"/>
                    <a:pt x="0" y="3"/>
                  </a:cubicBezTo>
                  <a:cubicBezTo>
                    <a:pt x="1" y="1"/>
                    <a:pt x="3" y="0"/>
                    <a:pt x="5" y="0"/>
                  </a:cubicBezTo>
                  <a:cubicBezTo>
                    <a:pt x="6" y="1"/>
                    <a:pt x="8" y="2"/>
                    <a:pt x="8" y="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51" name="Freeform 243"/>
            <p:cNvSpPr/>
            <p:nvPr/>
          </p:nvSpPr>
          <p:spPr bwMode="auto">
            <a:xfrm>
              <a:off x="2203" y="718"/>
              <a:ext cx="14" cy="14"/>
            </a:xfrm>
            <a:custGeom>
              <a:avLst/>
              <a:gdLst>
                <a:gd name="T0" fmla="*/ 15 w 15"/>
                <a:gd name="T1" fmla="*/ 9 h 16"/>
                <a:gd name="T2" fmla="*/ 6 w 15"/>
                <a:gd name="T3" fmla="*/ 15 h 16"/>
                <a:gd name="T4" fmla="*/ 0 w 15"/>
                <a:gd name="T5" fmla="*/ 7 h 16"/>
                <a:gd name="T6" fmla="*/ 9 w 15"/>
                <a:gd name="T7" fmla="*/ 1 h 16"/>
                <a:gd name="T8" fmla="*/ 15 w 15"/>
                <a:gd name="T9" fmla="*/ 9 h 16"/>
              </a:gdLst>
              <a:ahLst/>
              <a:cxnLst>
                <a:cxn ang="0">
                  <a:pos x="T0" y="T1"/>
                </a:cxn>
                <a:cxn ang="0">
                  <a:pos x="T2" y="T3"/>
                </a:cxn>
                <a:cxn ang="0">
                  <a:pos x="T4" y="T5"/>
                </a:cxn>
                <a:cxn ang="0">
                  <a:pos x="T6" y="T7"/>
                </a:cxn>
                <a:cxn ang="0">
                  <a:pos x="T8" y="T9"/>
                </a:cxn>
              </a:cxnLst>
              <a:rect l="0" t="0" r="r" b="b"/>
              <a:pathLst>
                <a:path w="15" h="16">
                  <a:moveTo>
                    <a:pt x="15" y="9"/>
                  </a:moveTo>
                  <a:cubicBezTo>
                    <a:pt x="14" y="13"/>
                    <a:pt x="10" y="16"/>
                    <a:pt x="6" y="15"/>
                  </a:cubicBezTo>
                  <a:cubicBezTo>
                    <a:pt x="2" y="14"/>
                    <a:pt x="0" y="11"/>
                    <a:pt x="0" y="7"/>
                  </a:cubicBezTo>
                  <a:cubicBezTo>
                    <a:pt x="1" y="3"/>
                    <a:pt x="5" y="0"/>
                    <a:pt x="9" y="1"/>
                  </a:cubicBezTo>
                  <a:cubicBezTo>
                    <a:pt x="13" y="1"/>
                    <a:pt x="15" y="5"/>
                    <a:pt x="15" y="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52" name="Freeform 244"/>
            <p:cNvSpPr/>
            <p:nvPr/>
          </p:nvSpPr>
          <p:spPr bwMode="auto">
            <a:xfrm>
              <a:off x="2186" y="721"/>
              <a:ext cx="7" cy="7"/>
            </a:xfrm>
            <a:custGeom>
              <a:avLst/>
              <a:gdLst>
                <a:gd name="T0" fmla="*/ 8 w 8"/>
                <a:gd name="T1" fmla="*/ 5 h 8"/>
                <a:gd name="T2" fmla="*/ 3 w 8"/>
                <a:gd name="T3" fmla="*/ 8 h 8"/>
                <a:gd name="T4" fmla="*/ 0 w 8"/>
                <a:gd name="T5" fmla="*/ 3 h 8"/>
                <a:gd name="T6" fmla="*/ 5 w 8"/>
                <a:gd name="T7" fmla="*/ 0 h 8"/>
                <a:gd name="T8" fmla="*/ 8 w 8"/>
                <a:gd name="T9" fmla="*/ 5 h 8"/>
              </a:gdLst>
              <a:ahLst/>
              <a:cxnLst>
                <a:cxn ang="0">
                  <a:pos x="T0" y="T1"/>
                </a:cxn>
                <a:cxn ang="0">
                  <a:pos x="T2" y="T3"/>
                </a:cxn>
                <a:cxn ang="0">
                  <a:pos x="T4" y="T5"/>
                </a:cxn>
                <a:cxn ang="0">
                  <a:pos x="T6" y="T7"/>
                </a:cxn>
                <a:cxn ang="0">
                  <a:pos x="T8" y="T9"/>
                </a:cxn>
              </a:cxnLst>
              <a:rect l="0" t="0" r="r" b="b"/>
              <a:pathLst>
                <a:path w="8" h="8">
                  <a:moveTo>
                    <a:pt x="8" y="5"/>
                  </a:moveTo>
                  <a:cubicBezTo>
                    <a:pt x="7" y="7"/>
                    <a:pt x="5" y="8"/>
                    <a:pt x="3" y="8"/>
                  </a:cubicBezTo>
                  <a:cubicBezTo>
                    <a:pt x="1" y="7"/>
                    <a:pt x="0" y="5"/>
                    <a:pt x="0" y="3"/>
                  </a:cubicBezTo>
                  <a:cubicBezTo>
                    <a:pt x="1" y="1"/>
                    <a:pt x="3" y="0"/>
                    <a:pt x="5" y="0"/>
                  </a:cubicBezTo>
                  <a:cubicBezTo>
                    <a:pt x="7" y="1"/>
                    <a:pt x="8" y="3"/>
                    <a:pt x="8" y="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53" name="Freeform 245"/>
            <p:cNvSpPr/>
            <p:nvPr/>
          </p:nvSpPr>
          <p:spPr bwMode="auto">
            <a:xfrm>
              <a:off x="2151" y="744"/>
              <a:ext cx="8" cy="7"/>
            </a:xfrm>
            <a:custGeom>
              <a:avLst/>
              <a:gdLst>
                <a:gd name="T0" fmla="*/ 8 w 8"/>
                <a:gd name="T1" fmla="*/ 5 h 8"/>
                <a:gd name="T2" fmla="*/ 4 w 8"/>
                <a:gd name="T3" fmla="*/ 8 h 8"/>
                <a:gd name="T4" fmla="*/ 1 w 8"/>
                <a:gd name="T5" fmla="*/ 4 h 8"/>
                <a:gd name="T6" fmla="*/ 5 w 8"/>
                <a:gd name="T7" fmla="*/ 1 h 8"/>
                <a:gd name="T8" fmla="*/ 8 w 8"/>
                <a:gd name="T9" fmla="*/ 5 h 8"/>
              </a:gdLst>
              <a:ahLst/>
              <a:cxnLst>
                <a:cxn ang="0">
                  <a:pos x="T0" y="T1"/>
                </a:cxn>
                <a:cxn ang="0">
                  <a:pos x="T2" y="T3"/>
                </a:cxn>
                <a:cxn ang="0">
                  <a:pos x="T4" y="T5"/>
                </a:cxn>
                <a:cxn ang="0">
                  <a:pos x="T6" y="T7"/>
                </a:cxn>
                <a:cxn ang="0">
                  <a:pos x="T8" y="T9"/>
                </a:cxn>
              </a:cxnLst>
              <a:rect l="0" t="0" r="r" b="b"/>
              <a:pathLst>
                <a:path w="8" h="8">
                  <a:moveTo>
                    <a:pt x="8" y="5"/>
                  </a:moveTo>
                  <a:cubicBezTo>
                    <a:pt x="8" y="7"/>
                    <a:pt x="6" y="8"/>
                    <a:pt x="4" y="8"/>
                  </a:cubicBezTo>
                  <a:cubicBezTo>
                    <a:pt x="2" y="8"/>
                    <a:pt x="0" y="6"/>
                    <a:pt x="1" y="4"/>
                  </a:cubicBezTo>
                  <a:cubicBezTo>
                    <a:pt x="1" y="2"/>
                    <a:pt x="3" y="0"/>
                    <a:pt x="5" y="1"/>
                  </a:cubicBezTo>
                  <a:cubicBezTo>
                    <a:pt x="7" y="1"/>
                    <a:pt x="8" y="3"/>
                    <a:pt x="8" y="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54" name="Freeform 246"/>
            <p:cNvSpPr/>
            <p:nvPr/>
          </p:nvSpPr>
          <p:spPr bwMode="auto">
            <a:xfrm>
              <a:off x="2178" y="746"/>
              <a:ext cx="14" cy="13"/>
            </a:xfrm>
            <a:custGeom>
              <a:avLst/>
              <a:gdLst>
                <a:gd name="T0" fmla="*/ 15 w 16"/>
                <a:gd name="T1" fmla="*/ 9 h 15"/>
                <a:gd name="T2" fmla="*/ 7 w 16"/>
                <a:gd name="T3" fmla="*/ 15 h 15"/>
                <a:gd name="T4" fmla="*/ 1 w 16"/>
                <a:gd name="T5" fmla="*/ 6 h 15"/>
                <a:gd name="T6" fmla="*/ 9 w 16"/>
                <a:gd name="T7" fmla="*/ 0 h 15"/>
                <a:gd name="T8" fmla="*/ 15 w 16"/>
                <a:gd name="T9" fmla="*/ 9 h 15"/>
              </a:gdLst>
              <a:ahLst/>
              <a:cxnLst>
                <a:cxn ang="0">
                  <a:pos x="T0" y="T1"/>
                </a:cxn>
                <a:cxn ang="0">
                  <a:pos x="T2" y="T3"/>
                </a:cxn>
                <a:cxn ang="0">
                  <a:pos x="T4" y="T5"/>
                </a:cxn>
                <a:cxn ang="0">
                  <a:pos x="T6" y="T7"/>
                </a:cxn>
                <a:cxn ang="0">
                  <a:pos x="T8" y="T9"/>
                </a:cxn>
              </a:cxnLst>
              <a:rect l="0" t="0" r="r" b="b"/>
              <a:pathLst>
                <a:path w="16" h="15">
                  <a:moveTo>
                    <a:pt x="15" y="9"/>
                  </a:moveTo>
                  <a:cubicBezTo>
                    <a:pt x="15" y="13"/>
                    <a:pt x="11" y="15"/>
                    <a:pt x="7" y="15"/>
                  </a:cubicBezTo>
                  <a:cubicBezTo>
                    <a:pt x="3" y="14"/>
                    <a:pt x="0" y="10"/>
                    <a:pt x="1" y="6"/>
                  </a:cubicBezTo>
                  <a:cubicBezTo>
                    <a:pt x="1" y="2"/>
                    <a:pt x="5" y="0"/>
                    <a:pt x="9" y="0"/>
                  </a:cubicBezTo>
                  <a:cubicBezTo>
                    <a:pt x="13" y="1"/>
                    <a:pt x="16" y="5"/>
                    <a:pt x="15" y="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55" name="Freeform 247"/>
            <p:cNvSpPr/>
            <p:nvPr/>
          </p:nvSpPr>
          <p:spPr bwMode="auto">
            <a:xfrm>
              <a:off x="2195" y="739"/>
              <a:ext cx="7" cy="8"/>
            </a:xfrm>
            <a:custGeom>
              <a:avLst/>
              <a:gdLst>
                <a:gd name="T0" fmla="*/ 8 w 8"/>
                <a:gd name="T1" fmla="*/ 4 h 8"/>
                <a:gd name="T2" fmla="*/ 4 w 8"/>
                <a:gd name="T3" fmla="*/ 7 h 8"/>
                <a:gd name="T4" fmla="*/ 1 w 8"/>
                <a:gd name="T5" fmla="*/ 3 h 8"/>
                <a:gd name="T6" fmla="*/ 5 w 8"/>
                <a:gd name="T7" fmla="*/ 0 h 8"/>
                <a:gd name="T8" fmla="*/ 8 w 8"/>
                <a:gd name="T9" fmla="*/ 4 h 8"/>
              </a:gdLst>
              <a:ahLst/>
              <a:cxnLst>
                <a:cxn ang="0">
                  <a:pos x="T0" y="T1"/>
                </a:cxn>
                <a:cxn ang="0">
                  <a:pos x="T2" y="T3"/>
                </a:cxn>
                <a:cxn ang="0">
                  <a:pos x="T4" y="T5"/>
                </a:cxn>
                <a:cxn ang="0">
                  <a:pos x="T6" y="T7"/>
                </a:cxn>
                <a:cxn ang="0">
                  <a:pos x="T8" y="T9"/>
                </a:cxn>
              </a:cxnLst>
              <a:rect l="0" t="0" r="r" b="b"/>
              <a:pathLst>
                <a:path w="8" h="8">
                  <a:moveTo>
                    <a:pt x="8" y="4"/>
                  </a:moveTo>
                  <a:cubicBezTo>
                    <a:pt x="8" y="6"/>
                    <a:pt x="6" y="8"/>
                    <a:pt x="4" y="7"/>
                  </a:cubicBezTo>
                  <a:cubicBezTo>
                    <a:pt x="2" y="7"/>
                    <a:pt x="0" y="5"/>
                    <a:pt x="1" y="3"/>
                  </a:cubicBezTo>
                  <a:cubicBezTo>
                    <a:pt x="1" y="1"/>
                    <a:pt x="3" y="0"/>
                    <a:pt x="5" y="0"/>
                  </a:cubicBezTo>
                  <a:cubicBezTo>
                    <a:pt x="7" y="1"/>
                    <a:pt x="8" y="2"/>
                    <a:pt x="8" y="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384" name="Freeform 248"/>
            <p:cNvSpPr/>
            <p:nvPr/>
          </p:nvSpPr>
          <p:spPr bwMode="auto">
            <a:xfrm>
              <a:off x="2212" y="743"/>
              <a:ext cx="14" cy="13"/>
            </a:xfrm>
            <a:custGeom>
              <a:avLst/>
              <a:gdLst>
                <a:gd name="T0" fmla="*/ 15 w 16"/>
                <a:gd name="T1" fmla="*/ 9 h 15"/>
                <a:gd name="T2" fmla="*/ 7 w 16"/>
                <a:gd name="T3" fmla="*/ 15 h 15"/>
                <a:gd name="T4" fmla="*/ 1 w 16"/>
                <a:gd name="T5" fmla="*/ 6 h 15"/>
                <a:gd name="T6" fmla="*/ 9 w 16"/>
                <a:gd name="T7" fmla="*/ 0 h 15"/>
                <a:gd name="T8" fmla="*/ 15 w 16"/>
                <a:gd name="T9" fmla="*/ 9 h 15"/>
              </a:gdLst>
              <a:ahLst/>
              <a:cxnLst>
                <a:cxn ang="0">
                  <a:pos x="T0" y="T1"/>
                </a:cxn>
                <a:cxn ang="0">
                  <a:pos x="T2" y="T3"/>
                </a:cxn>
                <a:cxn ang="0">
                  <a:pos x="T4" y="T5"/>
                </a:cxn>
                <a:cxn ang="0">
                  <a:pos x="T6" y="T7"/>
                </a:cxn>
                <a:cxn ang="0">
                  <a:pos x="T8" y="T9"/>
                </a:cxn>
              </a:cxnLst>
              <a:rect l="0" t="0" r="r" b="b"/>
              <a:pathLst>
                <a:path w="16" h="15">
                  <a:moveTo>
                    <a:pt x="15" y="9"/>
                  </a:moveTo>
                  <a:cubicBezTo>
                    <a:pt x="14" y="12"/>
                    <a:pt x="11" y="15"/>
                    <a:pt x="7" y="15"/>
                  </a:cubicBezTo>
                  <a:cubicBezTo>
                    <a:pt x="3" y="14"/>
                    <a:pt x="0" y="10"/>
                    <a:pt x="1" y="6"/>
                  </a:cubicBezTo>
                  <a:cubicBezTo>
                    <a:pt x="1" y="2"/>
                    <a:pt x="5" y="0"/>
                    <a:pt x="9" y="0"/>
                  </a:cubicBezTo>
                  <a:cubicBezTo>
                    <a:pt x="13" y="1"/>
                    <a:pt x="16" y="5"/>
                    <a:pt x="15" y="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385" name="Freeform 249"/>
            <p:cNvSpPr/>
            <p:nvPr/>
          </p:nvSpPr>
          <p:spPr bwMode="auto">
            <a:xfrm>
              <a:off x="2153" y="707"/>
              <a:ext cx="15" cy="15"/>
            </a:xfrm>
            <a:custGeom>
              <a:avLst/>
              <a:gdLst>
                <a:gd name="T0" fmla="*/ 15 w 16"/>
                <a:gd name="T1" fmla="*/ 9 h 16"/>
                <a:gd name="T2" fmla="*/ 7 w 16"/>
                <a:gd name="T3" fmla="*/ 15 h 16"/>
                <a:gd name="T4" fmla="*/ 1 w 16"/>
                <a:gd name="T5" fmla="*/ 7 h 16"/>
                <a:gd name="T6" fmla="*/ 9 w 16"/>
                <a:gd name="T7" fmla="*/ 1 h 16"/>
                <a:gd name="T8" fmla="*/ 15 w 16"/>
                <a:gd name="T9" fmla="*/ 9 h 16"/>
              </a:gdLst>
              <a:ahLst/>
              <a:cxnLst>
                <a:cxn ang="0">
                  <a:pos x="T0" y="T1"/>
                </a:cxn>
                <a:cxn ang="0">
                  <a:pos x="T2" y="T3"/>
                </a:cxn>
                <a:cxn ang="0">
                  <a:pos x="T4" y="T5"/>
                </a:cxn>
                <a:cxn ang="0">
                  <a:pos x="T6" y="T7"/>
                </a:cxn>
                <a:cxn ang="0">
                  <a:pos x="T8" y="T9"/>
                </a:cxn>
              </a:cxnLst>
              <a:rect l="0" t="0" r="r" b="b"/>
              <a:pathLst>
                <a:path w="16" h="16">
                  <a:moveTo>
                    <a:pt x="15" y="9"/>
                  </a:moveTo>
                  <a:cubicBezTo>
                    <a:pt x="15" y="13"/>
                    <a:pt x="11" y="16"/>
                    <a:pt x="7" y="15"/>
                  </a:cubicBezTo>
                  <a:cubicBezTo>
                    <a:pt x="3" y="15"/>
                    <a:pt x="0" y="11"/>
                    <a:pt x="1" y="7"/>
                  </a:cubicBezTo>
                  <a:cubicBezTo>
                    <a:pt x="2" y="3"/>
                    <a:pt x="5" y="0"/>
                    <a:pt x="9" y="1"/>
                  </a:cubicBezTo>
                  <a:cubicBezTo>
                    <a:pt x="13" y="2"/>
                    <a:pt x="16" y="5"/>
                    <a:pt x="15" y="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386" name="Freeform 250"/>
            <p:cNvSpPr/>
            <p:nvPr/>
          </p:nvSpPr>
          <p:spPr bwMode="auto">
            <a:xfrm>
              <a:off x="2165" y="725"/>
              <a:ext cx="13" cy="14"/>
            </a:xfrm>
            <a:custGeom>
              <a:avLst/>
              <a:gdLst>
                <a:gd name="T0" fmla="*/ 15 w 15"/>
                <a:gd name="T1" fmla="*/ 9 h 16"/>
                <a:gd name="T2" fmla="*/ 6 w 15"/>
                <a:gd name="T3" fmla="*/ 15 h 16"/>
                <a:gd name="T4" fmla="*/ 0 w 15"/>
                <a:gd name="T5" fmla="*/ 7 h 16"/>
                <a:gd name="T6" fmla="*/ 9 w 15"/>
                <a:gd name="T7" fmla="*/ 1 h 16"/>
                <a:gd name="T8" fmla="*/ 15 w 15"/>
                <a:gd name="T9" fmla="*/ 9 h 16"/>
              </a:gdLst>
              <a:ahLst/>
              <a:cxnLst>
                <a:cxn ang="0">
                  <a:pos x="T0" y="T1"/>
                </a:cxn>
                <a:cxn ang="0">
                  <a:pos x="T2" y="T3"/>
                </a:cxn>
                <a:cxn ang="0">
                  <a:pos x="T4" y="T5"/>
                </a:cxn>
                <a:cxn ang="0">
                  <a:pos x="T6" y="T7"/>
                </a:cxn>
                <a:cxn ang="0">
                  <a:pos x="T8" y="T9"/>
                </a:cxn>
              </a:cxnLst>
              <a:rect l="0" t="0" r="r" b="b"/>
              <a:pathLst>
                <a:path w="15" h="16">
                  <a:moveTo>
                    <a:pt x="15" y="9"/>
                  </a:moveTo>
                  <a:cubicBezTo>
                    <a:pt x="14" y="13"/>
                    <a:pt x="10" y="16"/>
                    <a:pt x="6" y="15"/>
                  </a:cubicBezTo>
                  <a:cubicBezTo>
                    <a:pt x="2" y="14"/>
                    <a:pt x="0" y="11"/>
                    <a:pt x="0" y="7"/>
                  </a:cubicBezTo>
                  <a:cubicBezTo>
                    <a:pt x="1" y="3"/>
                    <a:pt x="5" y="0"/>
                    <a:pt x="9" y="1"/>
                  </a:cubicBezTo>
                  <a:cubicBezTo>
                    <a:pt x="12" y="1"/>
                    <a:pt x="15" y="5"/>
                    <a:pt x="15" y="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04" name="Freeform 251"/>
            <p:cNvSpPr/>
            <p:nvPr/>
          </p:nvSpPr>
          <p:spPr bwMode="auto">
            <a:xfrm>
              <a:off x="2151" y="612"/>
              <a:ext cx="18" cy="48"/>
            </a:xfrm>
            <a:custGeom>
              <a:avLst/>
              <a:gdLst>
                <a:gd name="T0" fmla="*/ 17 w 20"/>
                <a:gd name="T1" fmla="*/ 46 h 54"/>
                <a:gd name="T2" fmla="*/ 18 w 20"/>
                <a:gd name="T3" fmla="*/ 7 h 54"/>
                <a:gd name="T4" fmla="*/ 5 w 20"/>
                <a:gd name="T5" fmla="*/ 7 h 54"/>
                <a:gd name="T6" fmla="*/ 6 w 20"/>
                <a:gd name="T7" fmla="*/ 48 h 54"/>
                <a:gd name="T8" fmla="*/ 17 w 20"/>
                <a:gd name="T9" fmla="*/ 46 h 54"/>
              </a:gdLst>
              <a:ahLst/>
              <a:cxnLst>
                <a:cxn ang="0">
                  <a:pos x="T0" y="T1"/>
                </a:cxn>
                <a:cxn ang="0">
                  <a:pos x="T2" y="T3"/>
                </a:cxn>
                <a:cxn ang="0">
                  <a:pos x="T4" y="T5"/>
                </a:cxn>
                <a:cxn ang="0">
                  <a:pos x="T6" y="T7"/>
                </a:cxn>
                <a:cxn ang="0">
                  <a:pos x="T8" y="T9"/>
                </a:cxn>
              </a:cxnLst>
              <a:rect l="0" t="0" r="r" b="b"/>
              <a:pathLst>
                <a:path w="20" h="54">
                  <a:moveTo>
                    <a:pt x="17" y="46"/>
                  </a:moveTo>
                  <a:cubicBezTo>
                    <a:pt x="17" y="33"/>
                    <a:pt x="20" y="20"/>
                    <a:pt x="18" y="7"/>
                  </a:cubicBezTo>
                  <a:cubicBezTo>
                    <a:pt x="17" y="0"/>
                    <a:pt x="7" y="1"/>
                    <a:pt x="5" y="7"/>
                  </a:cubicBezTo>
                  <a:cubicBezTo>
                    <a:pt x="0" y="19"/>
                    <a:pt x="4" y="35"/>
                    <a:pt x="6" y="48"/>
                  </a:cubicBezTo>
                  <a:cubicBezTo>
                    <a:pt x="7" y="54"/>
                    <a:pt x="17" y="53"/>
                    <a:pt x="17" y="4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12" name="Freeform 252"/>
            <p:cNvSpPr/>
            <p:nvPr/>
          </p:nvSpPr>
          <p:spPr bwMode="auto">
            <a:xfrm>
              <a:off x="2241" y="667"/>
              <a:ext cx="39" cy="28"/>
            </a:xfrm>
            <a:custGeom>
              <a:avLst/>
              <a:gdLst>
                <a:gd name="T0" fmla="*/ 10 w 43"/>
                <a:gd name="T1" fmla="*/ 30 h 31"/>
                <a:gd name="T2" fmla="*/ 29 w 43"/>
                <a:gd name="T3" fmla="*/ 22 h 31"/>
                <a:gd name="T4" fmla="*/ 39 w 43"/>
                <a:gd name="T5" fmla="*/ 7 h 31"/>
                <a:gd name="T6" fmla="*/ 20 w 43"/>
                <a:gd name="T7" fmla="*/ 8 h 31"/>
                <a:gd name="T8" fmla="*/ 4 w 43"/>
                <a:gd name="T9" fmla="*/ 19 h 31"/>
                <a:gd name="T10" fmla="*/ 10 w 43"/>
                <a:gd name="T11" fmla="*/ 30 h 31"/>
              </a:gdLst>
              <a:ahLst/>
              <a:cxnLst>
                <a:cxn ang="0">
                  <a:pos x="T0" y="T1"/>
                </a:cxn>
                <a:cxn ang="0">
                  <a:pos x="T2" y="T3"/>
                </a:cxn>
                <a:cxn ang="0">
                  <a:pos x="T4" y="T5"/>
                </a:cxn>
                <a:cxn ang="0">
                  <a:pos x="T6" y="T7"/>
                </a:cxn>
                <a:cxn ang="0">
                  <a:pos x="T8" y="T9"/>
                </a:cxn>
                <a:cxn ang="0">
                  <a:pos x="T10" y="T11"/>
                </a:cxn>
              </a:cxnLst>
              <a:rect l="0" t="0" r="r" b="b"/>
              <a:pathLst>
                <a:path w="43" h="31">
                  <a:moveTo>
                    <a:pt x="10" y="30"/>
                  </a:moveTo>
                  <a:cubicBezTo>
                    <a:pt x="17" y="28"/>
                    <a:pt x="23" y="25"/>
                    <a:pt x="29" y="22"/>
                  </a:cubicBezTo>
                  <a:cubicBezTo>
                    <a:pt x="34" y="20"/>
                    <a:pt x="43" y="15"/>
                    <a:pt x="39" y="7"/>
                  </a:cubicBezTo>
                  <a:cubicBezTo>
                    <a:pt x="34" y="0"/>
                    <a:pt x="26" y="5"/>
                    <a:pt x="20" y="8"/>
                  </a:cubicBezTo>
                  <a:cubicBezTo>
                    <a:pt x="14" y="11"/>
                    <a:pt x="9" y="14"/>
                    <a:pt x="4" y="19"/>
                  </a:cubicBezTo>
                  <a:cubicBezTo>
                    <a:pt x="0" y="24"/>
                    <a:pt x="4" y="31"/>
                    <a:pt x="10" y="3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13" name="Freeform 253"/>
            <p:cNvSpPr/>
            <p:nvPr/>
          </p:nvSpPr>
          <p:spPr bwMode="auto">
            <a:xfrm>
              <a:off x="2255" y="760"/>
              <a:ext cx="32" cy="24"/>
            </a:xfrm>
            <a:custGeom>
              <a:avLst/>
              <a:gdLst>
                <a:gd name="T0" fmla="*/ 4 w 36"/>
                <a:gd name="T1" fmla="*/ 12 h 27"/>
                <a:gd name="T2" fmla="*/ 15 w 36"/>
                <a:gd name="T3" fmla="*/ 21 h 27"/>
                <a:gd name="T4" fmla="*/ 21 w 36"/>
                <a:gd name="T5" fmla="*/ 25 h 27"/>
                <a:gd name="T6" fmla="*/ 29 w 36"/>
                <a:gd name="T7" fmla="*/ 27 h 27"/>
                <a:gd name="T8" fmla="*/ 35 w 36"/>
                <a:gd name="T9" fmla="*/ 19 h 27"/>
                <a:gd name="T10" fmla="*/ 31 w 36"/>
                <a:gd name="T11" fmla="*/ 13 h 27"/>
                <a:gd name="T12" fmla="*/ 25 w 36"/>
                <a:gd name="T13" fmla="*/ 8 h 27"/>
                <a:gd name="T14" fmla="*/ 10 w 36"/>
                <a:gd name="T15" fmla="*/ 2 h 27"/>
                <a:gd name="T16" fmla="*/ 4 w 36"/>
                <a:gd name="T17" fmla="*/ 12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 h="27">
                  <a:moveTo>
                    <a:pt x="4" y="12"/>
                  </a:moveTo>
                  <a:cubicBezTo>
                    <a:pt x="8" y="15"/>
                    <a:pt x="11" y="19"/>
                    <a:pt x="15" y="21"/>
                  </a:cubicBezTo>
                  <a:cubicBezTo>
                    <a:pt x="17" y="23"/>
                    <a:pt x="19" y="24"/>
                    <a:pt x="21" y="25"/>
                  </a:cubicBezTo>
                  <a:cubicBezTo>
                    <a:pt x="24" y="27"/>
                    <a:pt x="26" y="27"/>
                    <a:pt x="29" y="27"/>
                  </a:cubicBezTo>
                  <a:cubicBezTo>
                    <a:pt x="33" y="27"/>
                    <a:pt x="36" y="23"/>
                    <a:pt x="35" y="19"/>
                  </a:cubicBezTo>
                  <a:cubicBezTo>
                    <a:pt x="34" y="17"/>
                    <a:pt x="33" y="15"/>
                    <a:pt x="31" y="13"/>
                  </a:cubicBezTo>
                  <a:cubicBezTo>
                    <a:pt x="29" y="11"/>
                    <a:pt x="27" y="9"/>
                    <a:pt x="25" y="8"/>
                  </a:cubicBezTo>
                  <a:cubicBezTo>
                    <a:pt x="20" y="5"/>
                    <a:pt x="15" y="4"/>
                    <a:pt x="10" y="2"/>
                  </a:cubicBezTo>
                  <a:cubicBezTo>
                    <a:pt x="4" y="0"/>
                    <a:pt x="0" y="8"/>
                    <a:pt x="4" y="1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14" name="Freeform 254"/>
            <p:cNvSpPr/>
            <p:nvPr/>
          </p:nvSpPr>
          <p:spPr bwMode="auto">
            <a:xfrm>
              <a:off x="2178" y="809"/>
              <a:ext cx="19" cy="36"/>
            </a:xfrm>
            <a:custGeom>
              <a:avLst/>
              <a:gdLst>
                <a:gd name="T0" fmla="*/ 5 w 21"/>
                <a:gd name="T1" fmla="*/ 6 h 41"/>
                <a:gd name="T2" fmla="*/ 5 w 21"/>
                <a:gd name="T3" fmla="*/ 36 h 41"/>
                <a:gd name="T4" fmla="*/ 20 w 21"/>
                <a:gd name="T5" fmla="*/ 34 h 41"/>
                <a:gd name="T6" fmla="*/ 16 w 21"/>
                <a:gd name="T7" fmla="*/ 6 h 41"/>
                <a:gd name="T8" fmla="*/ 5 w 21"/>
                <a:gd name="T9" fmla="*/ 6 h 41"/>
              </a:gdLst>
              <a:ahLst/>
              <a:cxnLst>
                <a:cxn ang="0">
                  <a:pos x="T0" y="T1"/>
                </a:cxn>
                <a:cxn ang="0">
                  <a:pos x="T2" y="T3"/>
                </a:cxn>
                <a:cxn ang="0">
                  <a:pos x="T4" y="T5"/>
                </a:cxn>
                <a:cxn ang="0">
                  <a:pos x="T6" y="T7"/>
                </a:cxn>
                <a:cxn ang="0">
                  <a:pos x="T8" y="T9"/>
                </a:cxn>
              </a:cxnLst>
              <a:rect l="0" t="0" r="r" b="b"/>
              <a:pathLst>
                <a:path w="21" h="41">
                  <a:moveTo>
                    <a:pt x="5" y="6"/>
                  </a:moveTo>
                  <a:cubicBezTo>
                    <a:pt x="2" y="15"/>
                    <a:pt x="0" y="27"/>
                    <a:pt x="5" y="36"/>
                  </a:cubicBezTo>
                  <a:cubicBezTo>
                    <a:pt x="9" y="41"/>
                    <a:pt x="18" y="41"/>
                    <a:pt x="20" y="34"/>
                  </a:cubicBezTo>
                  <a:cubicBezTo>
                    <a:pt x="21" y="25"/>
                    <a:pt x="19" y="14"/>
                    <a:pt x="16" y="6"/>
                  </a:cubicBezTo>
                  <a:cubicBezTo>
                    <a:pt x="14" y="1"/>
                    <a:pt x="7" y="0"/>
                    <a:pt x="5" y="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15" name="Freeform 255"/>
            <p:cNvSpPr/>
            <p:nvPr/>
          </p:nvSpPr>
          <p:spPr bwMode="auto">
            <a:xfrm>
              <a:off x="2081" y="778"/>
              <a:ext cx="34" cy="26"/>
            </a:xfrm>
            <a:custGeom>
              <a:avLst/>
              <a:gdLst>
                <a:gd name="T0" fmla="*/ 32 w 38"/>
                <a:gd name="T1" fmla="*/ 1 h 29"/>
                <a:gd name="T2" fmla="*/ 31 w 38"/>
                <a:gd name="T3" fmla="*/ 1 h 29"/>
                <a:gd name="T4" fmla="*/ 26 w 38"/>
                <a:gd name="T5" fmla="*/ 1 h 29"/>
                <a:gd name="T6" fmla="*/ 20 w 38"/>
                <a:gd name="T7" fmla="*/ 2 h 29"/>
                <a:gd name="T8" fmla="*/ 9 w 38"/>
                <a:gd name="T9" fmla="*/ 5 h 29"/>
                <a:gd name="T10" fmla="*/ 0 w 38"/>
                <a:gd name="T11" fmla="*/ 16 h 29"/>
                <a:gd name="T12" fmla="*/ 12 w 38"/>
                <a:gd name="T13" fmla="*/ 28 h 29"/>
                <a:gd name="T14" fmla="*/ 28 w 38"/>
                <a:gd name="T15" fmla="*/ 23 h 29"/>
                <a:gd name="T16" fmla="*/ 34 w 38"/>
                <a:gd name="T17" fmla="*/ 19 h 29"/>
                <a:gd name="T18" fmla="*/ 37 w 38"/>
                <a:gd name="T19" fmla="*/ 15 h 29"/>
                <a:gd name="T20" fmla="*/ 38 w 38"/>
                <a:gd name="T21" fmla="*/ 11 h 29"/>
                <a:gd name="T22" fmla="*/ 32 w 38"/>
                <a:gd name="T23" fmla="*/ 1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8" h="28">
                  <a:moveTo>
                    <a:pt x="32" y="1"/>
                  </a:moveTo>
                  <a:cubicBezTo>
                    <a:pt x="34" y="2"/>
                    <a:pt x="33" y="2"/>
                    <a:pt x="31" y="1"/>
                  </a:cubicBezTo>
                  <a:cubicBezTo>
                    <a:pt x="29" y="0"/>
                    <a:pt x="27" y="0"/>
                    <a:pt x="26" y="1"/>
                  </a:cubicBezTo>
                  <a:cubicBezTo>
                    <a:pt x="24" y="1"/>
                    <a:pt x="22" y="1"/>
                    <a:pt x="20" y="2"/>
                  </a:cubicBezTo>
                  <a:cubicBezTo>
                    <a:pt x="16" y="3"/>
                    <a:pt x="12" y="4"/>
                    <a:pt x="9" y="5"/>
                  </a:cubicBezTo>
                  <a:cubicBezTo>
                    <a:pt x="4" y="6"/>
                    <a:pt x="0" y="11"/>
                    <a:pt x="0" y="16"/>
                  </a:cubicBezTo>
                  <a:cubicBezTo>
                    <a:pt x="0" y="22"/>
                    <a:pt x="5" y="29"/>
                    <a:pt x="12" y="28"/>
                  </a:cubicBezTo>
                  <a:cubicBezTo>
                    <a:pt x="18" y="27"/>
                    <a:pt x="22" y="26"/>
                    <a:pt x="28" y="23"/>
                  </a:cubicBezTo>
                  <a:cubicBezTo>
                    <a:pt x="30" y="22"/>
                    <a:pt x="32" y="20"/>
                    <a:pt x="34" y="19"/>
                  </a:cubicBezTo>
                  <a:cubicBezTo>
                    <a:pt x="35" y="18"/>
                    <a:pt x="36" y="16"/>
                    <a:pt x="37" y="15"/>
                  </a:cubicBezTo>
                  <a:cubicBezTo>
                    <a:pt x="37" y="15"/>
                    <a:pt x="38" y="8"/>
                    <a:pt x="38" y="11"/>
                  </a:cubicBezTo>
                  <a:cubicBezTo>
                    <a:pt x="38" y="7"/>
                    <a:pt x="37" y="2"/>
                    <a:pt x="32" y="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16" name="Freeform 256"/>
            <p:cNvSpPr/>
            <p:nvPr/>
          </p:nvSpPr>
          <p:spPr bwMode="auto">
            <a:xfrm>
              <a:off x="2077" y="685"/>
              <a:ext cx="35" cy="30"/>
            </a:xfrm>
            <a:custGeom>
              <a:avLst/>
              <a:gdLst>
                <a:gd name="T0" fmla="*/ 35 w 40"/>
                <a:gd name="T1" fmla="*/ 17 h 34"/>
                <a:gd name="T2" fmla="*/ 27 w 40"/>
                <a:gd name="T3" fmla="*/ 9 h 34"/>
                <a:gd name="T4" fmla="*/ 14 w 40"/>
                <a:gd name="T5" fmla="*/ 1 h 34"/>
                <a:gd name="T6" fmla="*/ 2 w 40"/>
                <a:gd name="T7" fmla="*/ 6 h 34"/>
                <a:gd name="T8" fmla="*/ 4 w 40"/>
                <a:gd name="T9" fmla="*/ 18 h 34"/>
                <a:gd name="T10" fmla="*/ 14 w 40"/>
                <a:gd name="T11" fmla="*/ 26 h 34"/>
                <a:gd name="T12" fmla="*/ 23 w 40"/>
                <a:gd name="T13" fmla="*/ 31 h 34"/>
                <a:gd name="T14" fmla="*/ 35 w 40"/>
                <a:gd name="T15" fmla="*/ 17 h 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0" h="34">
                  <a:moveTo>
                    <a:pt x="35" y="17"/>
                  </a:moveTo>
                  <a:cubicBezTo>
                    <a:pt x="32" y="13"/>
                    <a:pt x="30" y="11"/>
                    <a:pt x="27" y="9"/>
                  </a:cubicBezTo>
                  <a:cubicBezTo>
                    <a:pt x="23" y="5"/>
                    <a:pt x="19" y="2"/>
                    <a:pt x="14" y="1"/>
                  </a:cubicBezTo>
                  <a:cubicBezTo>
                    <a:pt x="10" y="0"/>
                    <a:pt x="5" y="2"/>
                    <a:pt x="2" y="6"/>
                  </a:cubicBezTo>
                  <a:cubicBezTo>
                    <a:pt x="0" y="10"/>
                    <a:pt x="1" y="15"/>
                    <a:pt x="4" y="18"/>
                  </a:cubicBezTo>
                  <a:cubicBezTo>
                    <a:pt x="7" y="21"/>
                    <a:pt x="10" y="23"/>
                    <a:pt x="14" y="26"/>
                  </a:cubicBezTo>
                  <a:cubicBezTo>
                    <a:pt x="17" y="28"/>
                    <a:pt x="20" y="30"/>
                    <a:pt x="23" y="31"/>
                  </a:cubicBezTo>
                  <a:cubicBezTo>
                    <a:pt x="31" y="34"/>
                    <a:pt x="40" y="24"/>
                    <a:pt x="35" y="1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17" name="Freeform 257"/>
            <p:cNvSpPr/>
            <p:nvPr/>
          </p:nvSpPr>
          <p:spPr bwMode="auto">
            <a:xfrm>
              <a:off x="3719" y="654"/>
              <a:ext cx="131" cy="127"/>
            </a:xfrm>
            <a:custGeom>
              <a:avLst/>
              <a:gdLst>
                <a:gd name="T0" fmla="*/ 66 w 147"/>
                <a:gd name="T1" fmla="*/ 51 h 143"/>
                <a:gd name="T2" fmla="*/ 66 w 147"/>
                <a:gd name="T3" fmla="*/ 22 h 143"/>
                <a:gd name="T4" fmla="*/ 88 w 147"/>
                <a:gd name="T5" fmla="*/ 58 h 143"/>
                <a:gd name="T6" fmla="*/ 79 w 147"/>
                <a:gd name="T7" fmla="*/ 91 h 143"/>
                <a:gd name="T8" fmla="*/ 48 w 147"/>
                <a:gd name="T9" fmla="*/ 80 h 143"/>
                <a:gd name="T10" fmla="*/ 63 w 147"/>
                <a:gd name="T11" fmla="*/ 51 h 143"/>
              </a:gdLst>
              <a:ahLst/>
              <a:cxnLst>
                <a:cxn ang="0">
                  <a:pos x="T0" y="T1"/>
                </a:cxn>
                <a:cxn ang="0">
                  <a:pos x="T2" y="T3"/>
                </a:cxn>
                <a:cxn ang="0">
                  <a:pos x="T4" y="T5"/>
                </a:cxn>
                <a:cxn ang="0">
                  <a:pos x="T6" y="T7"/>
                </a:cxn>
                <a:cxn ang="0">
                  <a:pos x="T8" y="T9"/>
                </a:cxn>
                <a:cxn ang="0">
                  <a:pos x="T10" y="T11"/>
                </a:cxn>
              </a:cxnLst>
              <a:rect l="0" t="0" r="r" b="b"/>
              <a:pathLst>
                <a:path w="147" h="143">
                  <a:moveTo>
                    <a:pt x="66" y="51"/>
                  </a:moveTo>
                  <a:cubicBezTo>
                    <a:pt x="59" y="46"/>
                    <a:pt x="57" y="31"/>
                    <a:pt x="66" y="22"/>
                  </a:cubicBezTo>
                  <a:cubicBezTo>
                    <a:pt x="90" y="0"/>
                    <a:pt x="107" y="44"/>
                    <a:pt x="88" y="58"/>
                  </a:cubicBezTo>
                  <a:cubicBezTo>
                    <a:pt x="147" y="36"/>
                    <a:pt x="129" y="143"/>
                    <a:pt x="79" y="91"/>
                  </a:cubicBezTo>
                  <a:cubicBezTo>
                    <a:pt x="90" y="137"/>
                    <a:pt x="6" y="111"/>
                    <a:pt x="48" y="80"/>
                  </a:cubicBezTo>
                  <a:cubicBezTo>
                    <a:pt x="0" y="77"/>
                    <a:pt x="41" y="13"/>
                    <a:pt x="63" y="51"/>
                  </a:cubicBezTo>
                </a:path>
              </a:pathLst>
            </a:custGeom>
            <a:solidFill>
              <a:srgbClr val="FF8A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18" name="Freeform 258"/>
            <p:cNvSpPr/>
            <p:nvPr/>
          </p:nvSpPr>
          <p:spPr bwMode="auto">
            <a:xfrm>
              <a:off x="3933" y="1501"/>
              <a:ext cx="210" cy="615"/>
            </a:xfrm>
            <a:custGeom>
              <a:avLst/>
              <a:gdLst>
                <a:gd name="T0" fmla="*/ 56 w 236"/>
                <a:gd name="T1" fmla="*/ 683 h 690"/>
                <a:gd name="T2" fmla="*/ 154 w 236"/>
                <a:gd name="T3" fmla="*/ 329 h 690"/>
                <a:gd name="T4" fmla="*/ 225 w 236"/>
                <a:gd name="T5" fmla="*/ 169 h 690"/>
                <a:gd name="T6" fmla="*/ 186 w 236"/>
                <a:gd name="T7" fmla="*/ 4 h 690"/>
                <a:gd name="T8" fmla="*/ 176 w 236"/>
                <a:gd name="T9" fmla="*/ 9 h 690"/>
                <a:gd name="T10" fmla="*/ 208 w 236"/>
                <a:gd name="T11" fmla="*/ 93 h 690"/>
                <a:gd name="T12" fmla="*/ 204 w 236"/>
                <a:gd name="T13" fmla="*/ 179 h 690"/>
                <a:gd name="T14" fmla="*/ 126 w 236"/>
                <a:gd name="T15" fmla="*/ 342 h 690"/>
                <a:gd name="T16" fmla="*/ 48 w 236"/>
                <a:gd name="T17" fmla="*/ 685 h 690"/>
                <a:gd name="T18" fmla="*/ 56 w 236"/>
                <a:gd name="T19" fmla="*/ 683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6" h="690">
                  <a:moveTo>
                    <a:pt x="56" y="683"/>
                  </a:moveTo>
                  <a:cubicBezTo>
                    <a:pt x="10" y="552"/>
                    <a:pt x="90" y="436"/>
                    <a:pt x="154" y="329"/>
                  </a:cubicBezTo>
                  <a:cubicBezTo>
                    <a:pt x="184" y="279"/>
                    <a:pt x="214" y="226"/>
                    <a:pt x="225" y="169"/>
                  </a:cubicBezTo>
                  <a:cubicBezTo>
                    <a:pt x="236" y="116"/>
                    <a:pt x="228" y="43"/>
                    <a:pt x="186" y="4"/>
                  </a:cubicBezTo>
                  <a:cubicBezTo>
                    <a:pt x="182" y="0"/>
                    <a:pt x="174" y="3"/>
                    <a:pt x="176" y="9"/>
                  </a:cubicBezTo>
                  <a:cubicBezTo>
                    <a:pt x="186" y="38"/>
                    <a:pt x="202" y="63"/>
                    <a:pt x="208" y="93"/>
                  </a:cubicBezTo>
                  <a:cubicBezTo>
                    <a:pt x="213" y="121"/>
                    <a:pt x="211" y="151"/>
                    <a:pt x="204" y="179"/>
                  </a:cubicBezTo>
                  <a:cubicBezTo>
                    <a:pt x="190" y="237"/>
                    <a:pt x="157" y="290"/>
                    <a:pt x="126" y="342"/>
                  </a:cubicBezTo>
                  <a:cubicBezTo>
                    <a:pt x="63" y="446"/>
                    <a:pt x="0" y="561"/>
                    <a:pt x="48" y="685"/>
                  </a:cubicBezTo>
                  <a:cubicBezTo>
                    <a:pt x="50" y="690"/>
                    <a:pt x="57" y="688"/>
                    <a:pt x="56" y="683"/>
                  </a:cubicBezTo>
                  <a:close/>
                </a:path>
              </a:pathLst>
            </a:custGeom>
            <a:solidFill>
              <a:srgbClr val="74B7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19" name="Freeform 259"/>
            <p:cNvSpPr/>
            <p:nvPr/>
          </p:nvSpPr>
          <p:spPr bwMode="auto">
            <a:xfrm>
              <a:off x="4010" y="1506"/>
              <a:ext cx="148" cy="78"/>
            </a:xfrm>
            <a:custGeom>
              <a:avLst/>
              <a:gdLst>
                <a:gd name="T0" fmla="*/ 4 w 167"/>
                <a:gd name="T1" fmla="*/ 38 h 87"/>
                <a:gd name="T2" fmla="*/ 127 w 167"/>
                <a:gd name="T3" fmla="*/ 85 h 87"/>
                <a:gd name="T4" fmla="*/ 135 w 167"/>
                <a:gd name="T5" fmla="*/ 83 h 87"/>
                <a:gd name="T6" fmla="*/ 167 w 167"/>
                <a:gd name="T7" fmla="*/ 6 h 87"/>
                <a:gd name="T8" fmla="*/ 162 w 167"/>
                <a:gd name="T9" fmla="*/ 3 h 87"/>
                <a:gd name="T10" fmla="*/ 125 w 167"/>
                <a:gd name="T11" fmla="*/ 77 h 87"/>
                <a:gd name="T12" fmla="*/ 133 w 167"/>
                <a:gd name="T13" fmla="*/ 74 h 87"/>
                <a:gd name="T14" fmla="*/ 78 w 167"/>
                <a:gd name="T15" fmla="*/ 53 h 87"/>
                <a:gd name="T16" fmla="*/ 7 w 167"/>
                <a:gd name="T17" fmla="*/ 31 h 87"/>
                <a:gd name="T18" fmla="*/ 4 w 167"/>
                <a:gd name="T19" fmla="*/ 38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7" h="87">
                  <a:moveTo>
                    <a:pt x="4" y="38"/>
                  </a:moveTo>
                  <a:cubicBezTo>
                    <a:pt x="43" y="55"/>
                    <a:pt x="92" y="60"/>
                    <a:pt x="127" y="85"/>
                  </a:cubicBezTo>
                  <a:cubicBezTo>
                    <a:pt x="129" y="87"/>
                    <a:pt x="134" y="85"/>
                    <a:pt x="135" y="83"/>
                  </a:cubicBezTo>
                  <a:cubicBezTo>
                    <a:pt x="148" y="59"/>
                    <a:pt x="162" y="33"/>
                    <a:pt x="167" y="6"/>
                  </a:cubicBezTo>
                  <a:cubicBezTo>
                    <a:pt x="167" y="3"/>
                    <a:pt x="164" y="0"/>
                    <a:pt x="162" y="3"/>
                  </a:cubicBezTo>
                  <a:cubicBezTo>
                    <a:pt x="145" y="24"/>
                    <a:pt x="137" y="53"/>
                    <a:pt x="125" y="77"/>
                  </a:cubicBezTo>
                  <a:cubicBezTo>
                    <a:pt x="127" y="76"/>
                    <a:pt x="130" y="75"/>
                    <a:pt x="133" y="74"/>
                  </a:cubicBezTo>
                  <a:cubicBezTo>
                    <a:pt x="117" y="63"/>
                    <a:pt x="96" y="58"/>
                    <a:pt x="78" y="53"/>
                  </a:cubicBezTo>
                  <a:cubicBezTo>
                    <a:pt x="54" y="46"/>
                    <a:pt x="30" y="40"/>
                    <a:pt x="7" y="31"/>
                  </a:cubicBezTo>
                  <a:cubicBezTo>
                    <a:pt x="3" y="30"/>
                    <a:pt x="0" y="37"/>
                    <a:pt x="4" y="38"/>
                  </a:cubicBezTo>
                  <a:close/>
                </a:path>
              </a:pathLst>
            </a:custGeom>
            <a:solidFill>
              <a:srgbClr val="74B7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20" name="Freeform 260"/>
            <p:cNvSpPr/>
            <p:nvPr/>
          </p:nvSpPr>
          <p:spPr bwMode="auto">
            <a:xfrm>
              <a:off x="4058" y="1617"/>
              <a:ext cx="114" cy="61"/>
            </a:xfrm>
            <a:custGeom>
              <a:avLst/>
              <a:gdLst>
                <a:gd name="T0" fmla="*/ 4 w 128"/>
                <a:gd name="T1" fmla="*/ 17 h 69"/>
                <a:gd name="T2" fmla="*/ 64 w 128"/>
                <a:gd name="T3" fmla="*/ 66 h 69"/>
                <a:gd name="T4" fmla="*/ 73 w 128"/>
                <a:gd name="T5" fmla="*/ 66 h 69"/>
                <a:gd name="T6" fmla="*/ 107 w 128"/>
                <a:gd name="T7" fmla="*/ 31 h 69"/>
                <a:gd name="T8" fmla="*/ 127 w 128"/>
                <a:gd name="T9" fmla="*/ 5 h 69"/>
                <a:gd name="T10" fmla="*/ 123 w 128"/>
                <a:gd name="T11" fmla="*/ 1 h 69"/>
                <a:gd name="T12" fmla="*/ 64 w 128"/>
                <a:gd name="T13" fmla="*/ 57 h 69"/>
                <a:gd name="T14" fmla="*/ 73 w 128"/>
                <a:gd name="T15" fmla="*/ 57 h 69"/>
                <a:gd name="T16" fmla="*/ 11 w 128"/>
                <a:gd name="T17" fmla="*/ 8 h 69"/>
                <a:gd name="T18" fmla="*/ 4 w 128"/>
                <a:gd name="T19" fmla="*/ 17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8" h="69">
                  <a:moveTo>
                    <a:pt x="4" y="17"/>
                  </a:moveTo>
                  <a:cubicBezTo>
                    <a:pt x="24" y="34"/>
                    <a:pt x="45" y="48"/>
                    <a:pt x="64" y="66"/>
                  </a:cubicBezTo>
                  <a:cubicBezTo>
                    <a:pt x="67" y="68"/>
                    <a:pt x="71" y="69"/>
                    <a:pt x="73" y="66"/>
                  </a:cubicBezTo>
                  <a:cubicBezTo>
                    <a:pt x="84" y="53"/>
                    <a:pt x="95" y="42"/>
                    <a:pt x="107" y="31"/>
                  </a:cubicBezTo>
                  <a:cubicBezTo>
                    <a:pt x="115" y="23"/>
                    <a:pt x="124" y="16"/>
                    <a:pt x="127" y="5"/>
                  </a:cubicBezTo>
                  <a:cubicBezTo>
                    <a:pt x="128" y="2"/>
                    <a:pt x="125" y="0"/>
                    <a:pt x="123" y="1"/>
                  </a:cubicBezTo>
                  <a:cubicBezTo>
                    <a:pt x="100" y="11"/>
                    <a:pt x="80" y="38"/>
                    <a:pt x="64" y="57"/>
                  </a:cubicBezTo>
                  <a:cubicBezTo>
                    <a:pt x="67" y="57"/>
                    <a:pt x="70" y="57"/>
                    <a:pt x="73" y="57"/>
                  </a:cubicBezTo>
                  <a:cubicBezTo>
                    <a:pt x="54" y="39"/>
                    <a:pt x="32" y="24"/>
                    <a:pt x="11" y="8"/>
                  </a:cubicBezTo>
                  <a:cubicBezTo>
                    <a:pt x="6" y="5"/>
                    <a:pt x="0" y="13"/>
                    <a:pt x="4" y="17"/>
                  </a:cubicBezTo>
                  <a:close/>
                </a:path>
              </a:pathLst>
            </a:custGeom>
            <a:solidFill>
              <a:srgbClr val="74B7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21" name="Freeform 261"/>
            <p:cNvSpPr/>
            <p:nvPr/>
          </p:nvSpPr>
          <p:spPr bwMode="auto">
            <a:xfrm>
              <a:off x="4051" y="1688"/>
              <a:ext cx="98" cy="63"/>
            </a:xfrm>
            <a:custGeom>
              <a:avLst/>
              <a:gdLst>
                <a:gd name="T0" fmla="*/ 2 w 109"/>
                <a:gd name="T1" fmla="*/ 8 h 70"/>
                <a:gd name="T2" fmla="*/ 36 w 109"/>
                <a:gd name="T3" fmla="*/ 67 h 70"/>
                <a:gd name="T4" fmla="*/ 42 w 109"/>
                <a:gd name="T5" fmla="*/ 69 h 70"/>
                <a:gd name="T6" fmla="*/ 102 w 109"/>
                <a:gd name="T7" fmla="*/ 57 h 70"/>
                <a:gd name="T8" fmla="*/ 100 w 109"/>
                <a:gd name="T9" fmla="*/ 46 h 70"/>
                <a:gd name="T10" fmla="*/ 46 w 109"/>
                <a:gd name="T11" fmla="*/ 58 h 70"/>
                <a:gd name="T12" fmla="*/ 9 w 109"/>
                <a:gd name="T13" fmla="*/ 4 h 70"/>
                <a:gd name="T14" fmla="*/ 2 w 109"/>
                <a:gd name="T15" fmla="*/ 8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9" h="70">
                  <a:moveTo>
                    <a:pt x="2" y="8"/>
                  </a:moveTo>
                  <a:cubicBezTo>
                    <a:pt x="12" y="29"/>
                    <a:pt x="25" y="47"/>
                    <a:pt x="36" y="67"/>
                  </a:cubicBezTo>
                  <a:cubicBezTo>
                    <a:pt x="37" y="69"/>
                    <a:pt x="40" y="70"/>
                    <a:pt x="42" y="69"/>
                  </a:cubicBezTo>
                  <a:cubicBezTo>
                    <a:pt x="62" y="65"/>
                    <a:pt x="82" y="62"/>
                    <a:pt x="102" y="57"/>
                  </a:cubicBezTo>
                  <a:cubicBezTo>
                    <a:pt x="109" y="55"/>
                    <a:pt x="106" y="45"/>
                    <a:pt x="100" y="46"/>
                  </a:cubicBezTo>
                  <a:cubicBezTo>
                    <a:pt x="82" y="51"/>
                    <a:pt x="64" y="53"/>
                    <a:pt x="46" y="58"/>
                  </a:cubicBezTo>
                  <a:cubicBezTo>
                    <a:pt x="38" y="60"/>
                    <a:pt x="13" y="11"/>
                    <a:pt x="9" y="4"/>
                  </a:cubicBezTo>
                  <a:cubicBezTo>
                    <a:pt x="6" y="0"/>
                    <a:pt x="0" y="4"/>
                    <a:pt x="2" y="8"/>
                  </a:cubicBezTo>
                  <a:close/>
                </a:path>
              </a:pathLst>
            </a:custGeom>
            <a:solidFill>
              <a:srgbClr val="74B7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22" name="Freeform 262"/>
            <p:cNvSpPr/>
            <p:nvPr/>
          </p:nvSpPr>
          <p:spPr bwMode="auto">
            <a:xfrm>
              <a:off x="4018" y="1755"/>
              <a:ext cx="158" cy="77"/>
            </a:xfrm>
            <a:custGeom>
              <a:avLst/>
              <a:gdLst>
                <a:gd name="T0" fmla="*/ 0 w 177"/>
                <a:gd name="T1" fmla="*/ 3 h 86"/>
                <a:gd name="T2" fmla="*/ 21 w 177"/>
                <a:gd name="T3" fmla="*/ 83 h 86"/>
                <a:gd name="T4" fmla="*/ 26 w 177"/>
                <a:gd name="T5" fmla="*/ 85 h 86"/>
                <a:gd name="T6" fmla="*/ 172 w 177"/>
                <a:gd name="T7" fmla="*/ 54 h 86"/>
                <a:gd name="T8" fmla="*/ 169 w 177"/>
                <a:gd name="T9" fmla="*/ 47 h 86"/>
                <a:gd name="T10" fmla="*/ 127 w 177"/>
                <a:gd name="T11" fmla="*/ 57 h 86"/>
                <a:gd name="T12" fmla="*/ 62 w 177"/>
                <a:gd name="T13" fmla="*/ 70 h 86"/>
                <a:gd name="T14" fmla="*/ 38 w 177"/>
                <a:gd name="T15" fmla="*/ 75 h 86"/>
                <a:gd name="T16" fmla="*/ 30 w 177"/>
                <a:gd name="T17" fmla="*/ 76 h 86"/>
                <a:gd name="T18" fmla="*/ 28 w 177"/>
                <a:gd name="T19" fmla="*/ 77 h 86"/>
                <a:gd name="T20" fmla="*/ 4 w 177"/>
                <a:gd name="T21" fmla="*/ 2 h 86"/>
                <a:gd name="T22" fmla="*/ 0 w 177"/>
                <a:gd name="T23" fmla="*/ 3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7" h="86">
                  <a:moveTo>
                    <a:pt x="0" y="3"/>
                  </a:moveTo>
                  <a:cubicBezTo>
                    <a:pt x="10" y="29"/>
                    <a:pt x="17" y="56"/>
                    <a:pt x="21" y="83"/>
                  </a:cubicBezTo>
                  <a:cubicBezTo>
                    <a:pt x="22" y="85"/>
                    <a:pt x="24" y="86"/>
                    <a:pt x="26" y="85"/>
                  </a:cubicBezTo>
                  <a:cubicBezTo>
                    <a:pt x="72" y="67"/>
                    <a:pt x="127" y="73"/>
                    <a:pt x="172" y="54"/>
                  </a:cubicBezTo>
                  <a:cubicBezTo>
                    <a:pt x="177" y="52"/>
                    <a:pt x="173" y="46"/>
                    <a:pt x="169" y="47"/>
                  </a:cubicBezTo>
                  <a:cubicBezTo>
                    <a:pt x="156" y="53"/>
                    <a:pt x="140" y="55"/>
                    <a:pt x="127" y="57"/>
                  </a:cubicBezTo>
                  <a:cubicBezTo>
                    <a:pt x="105" y="62"/>
                    <a:pt x="83" y="66"/>
                    <a:pt x="62" y="70"/>
                  </a:cubicBezTo>
                  <a:cubicBezTo>
                    <a:pt x="54" y="71"/>
                    <a:pt x="46" y="73"/>
                    <a:pt x="38" y="75"/>
                  </a:cubicBezTo>
                  <a:cubicBezTo>
                    <a:pt x="35" y="75"/>
                    <a:pt x="33" y="76"/>
                    <a:pt x="30" y="76"/>
                  </a:cubicBezTo>
                  <a:cubicBezTo>
                    <a:pt x="24" y="78"/>
                    <a:pt x="28" y="78"/>
                    <a:pt x="28" y="77"/>
                  </a:cubicBezTo>
                  <a:cubicBezTo>
                    <a:pt x="23" y="50"/>
                    <a:pt x="15" y="26"/>
                    <a:pt x="4" y="2"/>
                  </a:cubicBezTo>
                  <a:cubicBezTo>
                    <a:pt x="3" y="0"/>
                    <a:pt x="0" y="1"/>
                    <a:pt x="0" y="3"/>
                  </a:cubicBezTo>
                  <a:close/>
                </a:path>
              </a:pathLst>
            </a:custGeom>
            <a:solidFill>
              <a:srgbClr val="74B7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23" name="Freeform 263"/>
            <p:cNvSpPr/>
            <p:nvPr/>
          </p:nvSpPr>
          <p:spPr bwMode="auto">
            <a:xfrm>
              <a:off x="3951" y="1785"/>
              <a:ext cx="133" cy="114"/>
            </a:xfrm>
            <a:custGeom>
              <a:avLst/>
              <a:gdLst>
                <a:gd name="T0" fmla="*/ 1 w 150"/>
                <a:gd name="T1" fmla="*/ 8 h 128"/>
                <a:gd name="T2" fmla="*/ 49 w 150"/>
                <a:gd name="T3" fmla="*/ 108 h 128"/>
                <a:gd name="T4" fmla="*/ 73 w 150"/>
                <a:gd name="T5" fmla="*/ 126 h 128"/>
                <a:gd name="T6" fmla="*/ 141 w 150"/>
                <a:gd name="T7" fmla="*/ 111 h 128"/>
                <a:gd name="T8" fmla="*/ 133 w 150"/>
                <a:gd name="T9" fmla="*/ 97 h 128"/>
                <a:gd name="T10" fmla="*/ 73 w 150"/>
                <a:gd name="T11" fmla="*/ 111 h 128"/>
                <a:gd name="T12" fmla="*/ 64 w 150"/>
                <a:gd name="T13" fmla="*/ 108 h 128"/>
                <a:gd name="T14" fmla="*/ 64 w 150"/>
                <a:gd name="T15" fmla="*/ 107 h 128"/>
                <a:gd name="T16" fmla="*/ 57 w 150"/>
                <a:gd name="T17" fmla="*/ 92 h 128"/>
                <a:gd name="T18" fmla="*/ 10 w 150"/>
                <a:gd name="T19" fmla="*/ 6 h 128"/>
                <a:gd name="T20" fmla="*/ 1 w 150"/>
                <a:gd name="T21" fmla="*/ 8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0" h="128">
                  <a:moveTo>
                    <a:pt x="1" y="8"/>
                  </a:moveTo>
                  <a:cubicBezTo>
                    <a:pt x="10" y="43"/>
                    <a:pt x="34" y="75"/>
                    <a:pt x="49" y="108"/>
                  </a:cubicBezTo>
                  <a:cubicBezTo>
                    <a:pt x="55" y="120"/>
                    <a:pt x="59" y="125"/>
                    <a:pt x="73" y="126"/>
                  </a:cubicBezTo>
                  <a:cubicBezTo>
                    <a:pt x="96" y="128"/>
                    <a:pt x="121" y="120"/>
                    <a:pt x="141" y="111"/>
                  </a:cubicBezTo>
                  <a:cubicBezTo>
                    <a:pt x="150" y="107"/>
                    <a:pt x="142" y="93"/>
                    <a:pt x="133" y="97"/>
                  </a:cubicBezTo>
                  <a:cubicBezTo>
                    <a:pt x="114" y="105"/>
                    <a:pt x="93" y="110"/>
                    <a:pt x="73" y="111"/>
                  </a:cubicBezTo>
                  <a:cubicBezTo>
                    <a:pt x="68" y="112"/>
                    <a:pt x="68" y="111"/>
                    <a:pt x="64" y="108"/>
                  </a:cubicBezTo>
                  <a:cubicBezTo>
                    <a:pt x="67" y="111"/>
                    <a:pt x="65" y="109"/>
                    <a:pt x="64" y="107"/>
                  </a:cubicBezTo>
                  <a:cubicBezTo>
                    <a:pt x="62" y="102"/>
                    <a:pt x="60" y="97"/>
                    <a:pt x="57" y="92"/>
                  </a:cubicBezTo>
                  <a:cubicBezTo>
                    <a:pt x="41" y="64"/>
                    <a:pt x="20" y="37"/>
                    <a:pt x="10" y="6"/>
                  </a:cubicBezTo>
                  <a:cubicBezTo>
                    <a:pt x="8" y="0"/>
                    <a:pt x="0" y="2"/>
                    <a:pt x="1" y="8"/>
                  </a:cubicBezTo>
                  <a:close/>
                </a:path>
              </a:pathLst>
            </a:custGeom>
            <a:solidFill>
              <a:srgbClr val="74B7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24" name="Freeform 264"/>
            <p:cNvSpPr/>
            <p:nvPr/>
          </p:nvSpPr>
          <p:spPr bwMode="auto">
            <a:xfrm>
              <a:off x="3943" y="1909"/>
              <a:ext cx="92" cy="68"/>
            </a:xfrm>
            <a:custGeom>
              <a:avLst/>
              <a:gdLst>
                <a:gd name="T0" fmla="*/ 1 w 104"/>
                <a:gd name="T1" fmla="*/ 5 h 76"/>
                <a:gd name="T2" fmla="*/ 29 w 104"/>
                <a:gd name="T3" fmla="*/ 70 h 76"/>
                <a:gd name="T4" fmla="*/ 35 w 104"/>
                <a:gd name="T5" fmla="*/ 75 h 76"/>
                <a:gd name="T6" fmla="*/ 100 w 104"/>
                <a:gd name="T7" fmla="*/ 31 h 76"/>
                <a:gd name="T8" fmla="*/ 93 w 104"/>
                <a:gd name="T9" fmla="*/ 24 h 76"/>
                <a:gd name="T10" fmla="*/ 33 w 104"/>
                <a:gd name="T11" fmla="*/ 66 h 76"/>
                <a:gd name="T12" fmla="*/ 39 w 104"/>
                <a:gd name="T13" fmla="*/ 70 h 76"/>
                <a:gd name="T14" fmla="*/ 6 w 104"/>
                <a:gd name="T15" fmla="*/ 3 h 76"/>
                <a:gd name="T16" fmla="*/ 1 w 104"/>
                <a:gd name="T17" fmla="*/ 5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4" h="76">
                  <a:moveTo>
                    <a:pt x="1" y="5"/>
                  </a:moveTo>
                  <a:cubicBezTo>
                    <a:pt x="7" y="26"/>
                    <a:pt x="32" y="47"/>
                    <a:pt x="29" y="70"/>
                  </a:cubicBezTo>
                  <a:cubicBezTo>
                    <a:pt x="29" y="73"/>
                    <a:pt x="32" y="76"/>
                    <a:pt x="35" y="75"/>
                  </a:cubicBezTo>
                  <a:cubicBezTo>
                    <a:pt x="60" y="66"/>
                    <a:pt x="84" y="52"/>
                    <a:pt x="100" y="31"/>
                  </a:cubicBezTo>
                  <a:cubicBezTo>
                    <a:pt x="104" y="26"/>
                    <a:pt x="97" y="19"/>
                    <a:pt x="93" y="24"/>
                  </a:cubicBezTo>
                  <a:cubicBezTo>
                    <a:pt x="76" y="43"/>
                    <a:pt x="57" y="57"/>
                    <a:pt x="33" y="66"/>
                  </a:cubicBezTo>
                  <a:cubicBezTo>
                    <a:pt x="35" y="67"/>
                    <a:pt x="37" y="69"/>
                    <a:pt x="39" y="70"/>
                  </a:cubicBezTo>
                  <a:cubicBezTo>
                    <a:pt x="41" y="47"/>
                    <a:pt x="18" y="21"/>
                    <a:pt x="6" y="3"/>
                  </a:cubicBezTo>
                  <a:cubicBezTo>
                    <a:pt x="4" y="0"/>
                    <a:pt x="0" y="2"/>
                    <a:pt x="1" y="5"/>
                  </a:cubicBezTo>
                  <a:close/>
                </a:path>
              </a:pathLst>
            </a:custGeom>
            <a:solidFill>
              <a:srgbClr val="74B7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25" name="Freeform 265"/>
            <p:cNvSpPr/>
            <p:nvPr/>
          </p:nvSpPr>
          <p:spPr bwMode="auto">
            <a:xfrm>
              <a:off x="3919" y="1964"/>
              <a:ext cx="150" cy="93"/>
            </a:xfrm>
            <a:custGeom>
              <a:avLst/>
              <a:gdLst>
                <a:gd name="T0" fmla="*/ 2 w 169"/>
                <a:gd name="T1" fmla="*/ 55 h 104"/>
                <a:gd name="T2" fmla="*/ 45 w 169"/>
                <a:gd name="T3" fmla="*/ 102 h 104"/>
                <a:gd name="T4" fmla="*/ 52 w 169"/>
                <a:gd name="T5" fmla="*/ 102 h 104"/>
                <a:gd name="T6" fmla="*/ 106 w 169"/>
                <a:gd name="T7" fmla="*/ 55 h 104"/>
                <a:gd name="T8" fmla="*/ 167 w 169"/>
                <a:gd name="T9" fmla="*/ 5 h 104"/>
                <a:gd name="T10" fmla="*/ 164 w 169"/>
                <a:gd name="T11" fmla="*/ 1 h 104"/>
                <a:gd name="T12" fmla="*/ 102 w 169"/>
                <a:gd name="T13" fmla="*/ 44 h 104"/>
                <a:gd name="T14" fmla="*/ 45 w 169"/>
                <a:gd name="T15" fmla="*/ 95 h 104"/>
                <a:gd name="T16" fmla="*/ 52 w 169"/>
                <a:gd name="T17" fmla="*/ 95 h 104"/>
                <a:gd name="T18" fmla="*/ 6 w 169"/>
                <a:gd name="T19" fmla="*/ 51 h 104"/>
                <a:gd name="T20" fmla="*/ 2 w 169"/>
                <a:gd name="T21" fmla="*/ 55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 h="104">
                  <a:moveTo>
                    <a:pt x="2" y="55"/>
                  </a:moveTo>
                  <a:cubicBezTo>
                    <a:pt x="15" y="72"/>
                    <a:pt x="29" y="88"/>
                    <a:pt x="45" y="102"/>
                  </a:cubicBezTo>
                  <a:cubicBezTo>
                    <a:pt x="47" y="103"/>
                    <a:pt x="50" y="104"/>
                    <a:pt x="52" y="102"/>
                  </a:cubicBezTo>
                  <a:cubicBezTo>
                    <a:pt x="67" y="84"/>
                    <a:pt x="87" y="69"/>
                    <a:pt x="106" y="55"/>
                  </a:cubicBezTo>
                  <a:cubicBezTo>
                    <a:pt x="125" y="39"/>
                    <a:pt x="152" y="25"/>
                    <a:pt x="167" y="5"/>
                  </a:cubicBezTo>
                  <a:cubicBezTo>
                    <a:pt x="169" y="3"/>
                    <a:pt x="166" y="0"/>
                    <a:pt x="164" y="1"/>
                  </a:cubicBezTo>
                  <a:cubicBezTo>
                    <a:pt x="141" y="8"/>
                    <a:pt x="121" y="30"/>
                    <a:pt x="102" y="44"/>
                  </a:cubicBezTo>
                  <a:cubicBezTo>
                    <a:pt x="83" y="60"/>
                    <a:pt x="61" y="76"/>
                    <a:pt x="45" y="95"/>
                  </a:cubicBezTo>
                  <a:cubicBezTo>
                    <a:pt x="48" y="95"/>
                    <a:pt x="50" y="95"/>
                    <a:pt x="52" y="95"/>
                  </a:cubicBezTo>
                  <a:cubicBezTo>
                    <a:pt x="36" y="82"/>
                    <a:pt x="21" y="66"/>
                    <a:pt x="6" y="51"/>
                  </a:cubicBezTo>
                  <a:cubicBezTo>
                    <a:pt x="3" y="48"/>
                    <a:pt x="0" y="52"/>
                    <a:pt x="2" y="55"/>
                  </a:cubicBezTo>
                  <a:close/>
                </a:path>
              </a:pathLst>
            </a:custGeom>
            <a:solidFill>
              <a:srgbClr val="74B7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26" name="Freeform 266"/>
            <p:cNvSpPr/>
            <p:nvPr/>
          </p:nvSpPr>
          <p:spPr bwMode="auto">
            <a:xfrm>
              <a:off x="4024" y="1506"/>
              <a:ext cx="32" cy="74"/>
            </a:xfrm>
            <a:custGeom>
              <a:avLst/>
              <a:gdLst>
                <a:gd name="T0" fmla="*/ 5 w 36"/>
                <a:gd name="T1" fmla="*/ 8 h 84"/>
                <a:gd name="T2" fmla="*/ 26 w 36"/>
                <a:gd name="T3" fmla="*/ 51 h 84"/>
                <a:gd name="T4" fmla="*/ 26 w 36"/>
                <a:gd name="T5" fmla="*/ 44 h 84"/>
                <a:gd name="T6" fmla="*/ 1 w 36"/>
                <a:gd name="T7" fmla="*/ 79 h 84"/>
                <a:gd name="T8" fmla="*/ 5 w 36"/>
                <a:gd name="T9" fmla="*/ 82 h 84"/>
                <a:gd name="T10" fmla="*/ 25 w 36"/>
                <a:gd name="T11" fmla="*/ 65 h 84"/>
                <a:gd name="T12" fmla="*/ 36 w 36"/>
                <a:gd name="T13" fmla="*/ 48 h 84"/>
                <a:gd name="T14" fmla="*/ 27 w 36"/>
                <a:gd name="T15" fmla="*/ 28 h 84"/>
                <a:gd name="T16" fmla="*/ 11 w 36"/>
                <a:gd name="T17" fmla="*/ 4 h 84"/>
                <a:gd name="T18" fmla="*/ 5 w 36"/>
                <a:gd name="T19" fmla="*/ 8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 h="84">
                  <a:moveTo>
                    <a:pt x="5" y="8"/>
                  </a:moveTo>
                  <a:cubicBezTo>
                    <a:pt x="13" y="22"/>
                    <a:pt x="19" y="37"/>
                    <a:pt x="26" y="51"/>
                  </a:cubicBezTo>
                  <a:cubicBezTo>
                    <a:pt x="26" y="49"/>
                    <a:pt x="26" y="46"/>
                    <a:pt x="26" y="44"/>
                  </a:cubicBezTo>
                  <a:cubicBezTo>
                    <a:pt x="15" y="54"/>
                    <a:pt x="6" y="65"/>
                    <a:pt x="1" y="79"/>
                  </a:cubicBezTo>
                  <a:cubicBezTo>
                    <a:pt x="0" y="81"/>
                    <a:pt x="3" y="84"/>
                    <a:pt x="5" y="82"/>
                  </a:cubicBezTo>
                  <a:cubicBezTo>
                    <a:pt x="13" y="77"/>
                    <a:pt x="19" y="72"/>
                    <a:pt x="25" y="65"/>
                  </a:cubicBezTo>
                  <a:cubicBezTo>
                    <a:pt x="29" y="61"/>
                    <a:pt x="36" y="54"/>
                    <a:pt x="36" y="48"/>
                  </a:cubicBezTo>
                  <a:cubicBezTo>
                    <a:pt x="36" y="42"/>
                    <a:pt x="30" y="34"/>
                    <a:pt x="27" y="28"/>
                  </a:cubicBezTo>
                  <a:cubicBezTo>
                    <a:pt x="23" y="19"/>
                    <a:pt x="18" y="11"/>
                    <a:pt x="11" y="4"/>
                  </a:cubicBezTo>
                  <a:cubicBezTo>
                    <a:pt x="9" y="0"/>
                    <a:pt x="3" y="4"/>
                    <a:pt x="5" y="8"/>
                  </a:cubicBezTo>
                  <a:close/>
                </a:path>
              </a:pathLst>
            </a:custGeom>
            <a:solidFill>
              <a:srgbClr val="74B7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27" name="Freeform 267"/>
            <p:cNvSpPr/>
            <p:nvPr/>
          </p:nvSpPr>
          <p:spPr bwMode="auto">
            <a:xfrm>
              <a:off x="4120" y="1772"/>
              <a:ext cx="49" cy="60"/>
            </a:xfrm>
            <a:custGeom>
              <a:avLst/>
              <a:gdLst>
                <a:gd name="T0" fmla="*/ 22 w 55"/>
                <a:gd name="T1" fmla="*/ 3 h 68"/>
                <a:gd name="T2" fmla="*/ 8 w 55"/>
                <a:gd name="T3" fmla="*/ 46 h 68"/>
                <a:gd name="T4" fmla="*/ 52 w 55"/>
                <a:gd name="T5" fmla="*/ 62 h 68"/>
                <a:gd name="T6" fmla="*/ 52 w 55"/>
                <a:gd name="T7" fmla="*/ 57 h 68"/>
                <a:gd name="T8" fmla="*/ 18 w 55"/>
                <a:gd name="T9" fmla="*/ 43 h 68"/>
                <a:gd name="T10" fmla="*/ 27 w 55"/>
                <a:gd name="T11" fmla="*/ 7 h 68"/>
                <a:gd name="T12" fmla="*/ 22 w 55"/>
                <a:gd name="T13" fmla="*/ 3 h 68"/>
              </a:gdLst>
              <a:ahLst/>
              <a:cxnLst>
                <a:cxn ang="0">
                  <a:pos x="T0" y="T1"/>
                </a:cxn>
                <a:cxn ang="0">
                  <a:pos x="T2" y="T3"/>
                </a:cxn>
                <a:cxn ang="0">
                  <a:pos x="T4" y="T5"/>
                </a:cxn>
                <a:cxn ang="0">
                  <a:pos x="T6" y="T7"/>
                </a:cxn>
                <a:cxn ang="0">
                  <a:pos x="T8" y="T9"/>
                </a:cxn>
                <a:cxn ang="0">
                  <a:pos x="T10" y="T11"/>
                </a:cxn>
                <a:cxn ang="0">
                  <a:pos x="T12" y="T13"/>
                </a:cxn>
              </a:cxnLst>
              <a:rect l="0" t="0" r="r" b="b"/>
              <a:pathLst>
                <a:path w="55" h="68">
                  <a:moveTo>
                    <a:pt x="22" y="3"/>
                  </a:moveTo>
                  <a:cubicBezTo>
                    <a:pt x="10" y="13"/>
                    <a:pt x="0" y="31"/>
                    <a:pt x="8" y="46"/>
                  </a:cubicBezTo>
                  <a:cubicBezTo>
                    <a:pt x="14" y="60"/>
                    <a:pt x="40" y="68"/>
                    <a:pt x="52" y="62"/>
                  </a:cubicBezTo>
                  <a:cubicBezTo>
                    <a:pt x="55" y="61"/>
                    <a:pt x="54" y="58"/>
                    <a:pt x="52" y="57"/>
                  </a:cubicBezTo>
                  <a:cubicBezTo>
                    <a:pt x="42" y="49"/>
                    <a:pt x="27" y="53"/>
                    <a:pt x="18" y="43"/>
                  </a:cubicBezTo>
                  <a:cubicBezTo>
                    <a:pt x="8" y="33"/>
                    <a:pt x="23" y="16"/>
                    <a:pt x="27" y="7"/>
                  </a:cubicBezTo>
                  <a:cubicBezTo>
                    <a:pt x="29" y="3"/>
                    <a:pt x="25" y="0"/>
                    <a:pt x="22" y="3"/>
                  </a:cubicBezTo>
                  <a:close/>
                </a:path>
              </a:pathLst>
            </a:custGeom>
            <a:solidFill>
              <a:srgbClr val="74B7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28" name="Freeform 268"/>
            <p:cNvSpPr/>
            <p:nvPr/>
          </p:nvSpPr>
          <p:spPr bwMode="auto">
            <a:xfrm>
              <a:off x="3935" y="1790"/>
              <a:ext cx="51" cy="50"/>
            </a:xfrm>
            <a:custGeom>
              <a:avLst/>
              <a:gdLst>
                <a:gd name="T0" fmla="*/ 1 w 57"/>
                <a:gd name="T1" fmla="*/ 28 h 56"/>
                <a:gd name="T2" fmla="*/ 43 w 57"/>
                <a:gd name="T3" fmla="*/ 45 h 56"/>
                <a:gd name="T4" fmla="*/ 56 w 57"/>
                <a:gd name="T5" fmla="*/ 2 h 56"/>
                <a:gd name="T6" fmla="*/ 53 w 57"/>
                <a:gd name="T7" fmla="*/ 1 h 56"/>
                <a:gd name="T8" fmla="*/ 44 w 57"/>
                <a:gd name="T9" fmla="*/ 35 h 56"/>
                <a:gd name="T10" fmla="*/ 4 w 57"/>
                <a:gd name="T11" fmla="*/ 25 h 56"/>
                <a:gd name="T12" fmla="*/ 1 w 57"/>
                <a:gd name="T13" fmla="*/ 28 h 56"/>
              </a:gdLst>
              <a:ahLst/>
              <a:cxnLst>
                <a:cxn ang="0">
                  <a:pos x="T0" y="T1"/>
                </a:cxn>
                <a:cxn ang="0">
                  <a:pos x="T2" y="T3"/>
                </a:cxn>
                <a:cxn ang="0">
                  <a:pos x="T4" y="T5"/>
                </a:cxn>
                <a:cxn ang="0">
                  <a:pos x="T6" y="T7"/>
                </a:cxn>
                <a:cxn ang="0">
                  <a:pos x="T8" y="T9"/>
                </a:cxn>
                <a:cxn ang="0">
                  <a:pos x="T10" y="T11"/>
                </a:cxn>
                <a:cxn ang="0">
                  <a:pos x="T12" y="T13"/>
                </a:cxn>
              </a:cxnLst>
              <a:rect l="0" t="0" r="r" b="b"/>
              <a:pathLst>
                <a:path w="57" h="56">
                  <a:moveTo>
                    <a:pt x="1" y="28"/>
                  </a:moveTo>
                  <a:cubicBezTo>
                    <a:pt x="9" y="38"/>
                    <a:pt x="29" y="56"/>
                    <a:pt x="43" y="45"/>
                  </a:cubicBezTo>
                  <a:cubicBezTo>
                    <a:pt x="54" y="36"/>
                    <a:pt x="57" y="16"/>
                    <a:pt x="56" y="2"/>
                  </a:cubicBezTo>
                  <a:cubicBezTo>
                    <a:pt x="56" y="1"/>
                    <a:pt x="54" y="0"/>
                    <a:pt x="53" y="1"/>
                  </a:cubicBezTo>
                  <a:cubicBezTo>
                    <a:pt x="48" y="12"/>
                    <a:pt x="49" y="24"/>
                    <a:pt x="44" y="35"/>
                  </a:cubicBezTo>
                  <a:cubicBezTo>
                    <a:pt x="36" y="51"/>
                    <a:pt x="14" y="30"/>
                    <a:pt x="4" y="25"/>
                  </a:cubicBezTo>
                  <a:cubicBezTo>
                    <a:pt x="3" y="24"/>
                    <a:pt x="0" y="26"/>
                    <a:pt x="1" y="28"/>
                  </a:cubicBezTo>
                  <a:close/>
                </a:path>
              </a:pathLst>
            </a:custGeom>
            <a:solidFill>
              <a:srgbClr val="74B7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29" name="Freeform 269"/>
            <p:cNvSpPr/>
            <p:nvPr/>
          </p:nvSpPr>
          <p:spPr bwMode="auto">
            <a:xfrm>
              <a:off x="4028" y="1951"/>
              <a:ext cx="52" cy="50"/>
            </a:xfrm>
            <a:custGeom>
              <a:avLst/>
              <a:gdLst>
                <a:gd name="T0" fmla="*/ 18 w 58"/>
                <a:gd name="T1" fmla="*/ 1 h 56"/>
                <a:gd name="T2" fmla="*/ 1 w 58"/>
                <a:gd name="T3" fmla="*/ 50 h 56"/>
                <a:gd name="T4" fmla="*/ 5 w 58"/>
                <a:gd name="T5" fmla="*/ 55 h 56"/>
                <a:gd name="T6" fmla="*/ 33 w 58"/>
                <a:gd name="T7" fmla="*/ 55 h 56"/>
                <a:gd name="T8" fmla="*/ 57 w 58"/>
                <a:gd name="T9" fmla="*/ 52 h 56"/>
                <a:gd name="T10" fmla="*/ 57 w 58"/>
                <a:gd name="T11" fmla="*/ 49 h 56"/>
                <a:gd name="T12" fmla="*/ 33 w 58"/>
                <a:gd name="T13" fmla="*/ 47 h 56"/>
                <a:gd name="T14" fmla="*/ 5 w 58"/>
                <a:gd name="T15" fmla="*/ 47 h 56"/>
                <a:gd name="T16" fmla="*/ 8 w 58"/>
                <a:gd name="T17" fmla="*/ 51 h 56"/>
                <a:gd name="T18" fmla="*/ 20 w 58"/>
                <a:gd name="T19" fmla="*/ 2 h 56"/>
                <a:gd name="T20" fmla="*/ 18 w 58"/>
                <a:gd name="T21" fmla="*/ 1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7" h="56">
                  <a:moveTo>
                    <a:pt x="18" y="1"/>
                  </a:moveTo>
                  <a:cubicBezTo>
                    <a:pt x="11" y="17"/>
                    <a:pt x="3" y="33"/>
                    <a:pt x="1" y="50"/>
                  </a:cubicBezTo>
                  <a:cubicBezTo>
                    <a:pt x="0" y="53"/>
                    <a:pt x="2" y="55"/>
                    <a:pt x="5" y="55"/>
                  </a:cubicBezTo>
                  <a:cubicBezTo>
                    <a:pt x="14" y="56"/>
                    <a:pt x="24" y="56"/>
                    <a:pt x="33" y="55"/>
                  </a:cubicBezTo>
                  <a:cubicBezTo>
                    <a:pt x="41" y="55"/>
                    <a:pt x="50" y="55"/>
                    <a:pt x="57" y="52"/>
                  </a:cubicBezTo>
                  <a:cubicBezTo>
                    <a:pt x="58" y="52"/>
                    <a:pt x="58" y="50"/>
                    <a:pt x="57" y="49"/>
                  </a:cubicBezTo>
                  <a:cubicBezTo>
                    <a:pt x="50" y="46"/>
                    <a:pt x="41" y="46"/>
                    <a:pt x="33" y="47"/>
                  </a:cubicBezTo>
                  <a:cubicBezTo>
                    <a:pt x="24" y="47"/>
                    <a:pt x="14" y="47"/>
                    <a:pt x="5" y="47"/>
                  </a:cubicBezTo>
                  <a:cubicBezTo>
                    <a:pt x="6" y="48"/>
                    <a:pt x="7" y="50"/>
                    <a:pt x="8" y="51"/>
                  </a:cubicBezTo>
                  <a:cubicBezTo>
                    <a:pt x="10" y="34"/>
                    <a:pt x="16" y="18"/>
                    <a:pt x="20" y="2"/>
                  </a:cubicBezTo>
                  <a:cubicBezTo>
                    <a:pt x="21" y="0"/>
                    <a:pt x="18" y="0"/>
                    <a:pt x="18" y="1"/>
                  </a:cubicBezTo>
                  <a:close/>
                </a:path>
              </a:pathLst>
            </a:custGeom>
            <a:solidFill>
              <a:srgbClr val="74B7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30" name="Freeform 270"/>
            <p:cNvSpPr/>
            <p:nvPr/>
          </p:nvSpPr>
          <p:spPr bwMode="auto">
            <a:xfrm>
              <a:off x="4024" y="1873"/>
              <a:ext cx="124" cy="130"/>
            </a:xfrm>
            <a:custGeom>
              <a:avLst/>
              <a:gdLst>
                <a:gd name="T0" fmla="*/ 83 w 139"/>
                <a:gd name="T1" fmla="*/ 100 h 145"/>
                <a:gd name="T2" fmla="*/ 108 w 139"/>
                <a:gd name="T3" fmla="*/ 115 h 145"/>
                <a:gd name="T4" fmla="*/ 88 w 139"/>
                <a:gd name="T5" fmla="*/ 78 h 145"/>
                <a:gd name="T6" fmla="*/ 54 w 139"/>
                <a:gd name="T7" fmla="*/ 69 h 145"/>
                <a:gd name="T8" fmla="*/ 48 w 139"/>
                <a:gd name="T9" fmla="*/ 101 h 145"/>
                <a:gd name="T10" fmla="*/ 81 w 139"/>
                <a:gd name="T11" fmla="*/ 104 h 145"/>
              </a:gdLst>
              <a:ahLst/>
              <a:cxnLst>
                <a:cxn ang="0">
                  <a:pos x="T0" y="T1"/>
                </a:cxn>
                <a:cxn ang="0">
                  <a:pos x="T2" y="T3"/>
                </a:cxn>
                <a:cxn ang="0">
                  <a:pos x="T4" y="T5"/>
                </a:cxn>
                <a:cxn ang="0">
                  <a:pos x="T6" y="T7"/>
                </a:cxn>
                <a:cxn ang="0">
                  <a:pos x="T8" y="T9"/>
                </a:cxn>
                <a:cxn ang="0">
                  <a:pos x="T10" y="T11"/>
                </a:cxn>
              </a:cxnLst>
              <a:rect l="0" t="0" r="r" b="b"/>
              <a:pathLst>
                <a:path w="139" h="145">
                  <a:moveTo>
                    <a:pt x="83" y="100"/>
                  </a:moveTo>
                  <a:cubicBezTo>
                    <a:pt x="84" y="110"/>
                    <a:pt x="96" y="119"/>
                    <a:pt x="108" y="115"/>
                  </a:cubicBezTo>
                  <a:cubicBezTo>
                    <a:pt x="139" y="106"/>
                    <a:pt x="110" y="69"/>
                    <a:pt x="88" y="78"/>
                  </a:cubicBezTo>
                  <a:cubicBezTo>
                    <a:pt x="136" y="38"/>
                    <a:pt x="35" y="0"/>
                    <a:pt x="54" y="69"/>
                  </a:cubicBezTo>
                  <a:cubicBezTo>
                    <a:pt x="20" y="36"/>
                    <a:pt x="0" y="122"/>
                    <a:pt x="48" y="101"/>
                  </a:cubicBezTo>
                  <a:cubicBezTo>
                    <a:pt x="27" y="145"/>
                    <a:pt x="103" y="142"/>
                    <a:pt x="81" y="104"/>
                  </a:cubicBezTo>
                </a:path>
              </a:pathLst>
            </a:custGeom>
            <a:solidFill>
              <a:srgbClr val="FF7F4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31" name="Freeform 271"/>
            <p:cNvSpPr/>
            <p:nvPr/>
          </p:nvSpPr>
          <p:spPr bwMode="auto">
            <a:xfrm>
              <a:off x="4126" y="1725"/>
              <a:ext cx="116" cy="117"/>
            </a:xfrm>
            <a:custGeom>
              <a:avLst/>
              <a:gdLst>
                <a:gd name="T0" fmla="*/ 74 w 130"/>
                <a:gd name="T1" fmla="*/ 93 h 132"/>
                <a:gd name="T2" fmla="*/ 92 w 130"/>
                <a:gd name="T3" fmla="*/ 110 h 132"/>
                <a:gd name="T4" fmla="*/ 82 w 130"/>
                <a:gd name="T5" fmla="*/ 75 h 132"/>
                <a:gd name="T6" fmla="*/ 56 w 130"/>
                <a:gd name="T7" fmla="*/ 61 h 132"/>
                <a:gd name="T8" fmla="*/ 44 w 130"/>
                <a:gd name="T9" fmla="*/ 87 h 132"/>
                <a:gd name="T10" fmla="*/ 72 w 130"/>
                <a:gd name="T11" fmla="*/ 95 h 132"/>
              </a:gdLst>
              <a:ahLst/>
              <a:cxnLst>
                <a:cxn ang="0">
                  <a:pos x="T0" y="T1"/>
                </a:cxn>
                <a:cxn ang="0">
                  <a:pos x="T2" y="T3"/>
                </a:cxn>
                <a:cxn ang="0">
                  <a:pos x="T4" y="T5"/>
                </a:cxn>
                <a:cxn ang="0">
                  <a:pos x="T6" y="T7"/>
                </a:cxn>
                <a:cxn ang="0">
                  <a:pos x="T8" y="T9"/>
                </a:cxn>
                <a:cxn ang="0">
                  <a:pos x="T10" y="T11"/>
                </a:cxn>
              </a:cxnLst>
              <a:rect l="0" t="0" r="r" b="b"/>
              <a:pathLst>
                <a:path w="130" h="132">
                  <a:moveTo>
                    <a:pt x="74" y="93"/>
                  </a:moveTo>
                  <a:cubicBezTo>
                    <a:pt x="73" y="101"/>
                    <a:pt x="81" y="111"/>
                    <a:pt x="92" y="110"/>
                  </a:cubicBezTo>
                  <a:cubicBezTo>
                    <a:pt x="120" y="108"/>
                    <a:pt x="102" y="72"/>
                    <a:pt x="82" y="75"/>
                  </a:cubicBezTo>
                  <a:cubicBezTo>
                    <a:pt x="130" y="51"/>
                    <a:pt x="52" y="0"/>
                    <a:pt x="56" y="61"/>
                  </a:cubicBezTo>
                  <a:cubicBezTo>
                    <a:pt x="33" y="27"/>
                    <a:pt x="0" y="96"/>
                    <a:pt x="44" y="87"/>
                  </a:cubicBezTo>
                  <a:cubicBezTo>
                    <a:pt x="19" y="120"/>
                    <a:pt x="83" y="132"/>
                    <a:pt x="72" y="95"/>
                  </a:cubicBezTo>
                </a:path>
              </a:pathLst>
            </a:custGeom>
            <a:solidFill>
              <a:srgbClr val="FFAB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32" name="Freeform 272"/>
            <p:cNvSpPr/>
            <p:nvPr/>
          </p:nvSpPr>
          <p:spPr bwMode="auto">
            <a:xfrm>
              <a:off x="3994" y="1568"/>
              <a:ext cx="109" cy="111"/>
            </a:xfrm>
            <a:custGeom>
              <a:avLst/>
              <a:gdLst>
                <a:gd name="T0" fmla="*/ 80 w 122"/>
                <a:gd name="T1" fmla="*/ 68 h 125"/>
                <a:gd name="T2" fmla="*/ 105 w 122"/>
                <a:gd name="T3" fmla="*/ 67 h 125"/>
                <a:gd name="T4" fmla="*/ 73 w 122"/>
                <a:gd name="T5" fmla="*/ 50 h 125"/>
                <a:gd name="T6" fmla="*/ 45 w 122"/>
                <a:gd name="T7" fmla="*/ 59 h 125"/>
                <a:gd name="T8" fmla="*/ 56 w 122"/>
                <a:gd name="T9" fmla="*/ 85 h 125"/>
                <a:gd name="T10" fmla="*/ 80 w 122"/>
                <a:gd name="T11" fmla="*/ 71 h 125"/>
              </a:gdLst>
              <a:ahLst/>
              <a:cxnLst>
                <a:cxn ang="0">
                  <a:pos x="T0" y="T1"/>
                </a:cxn>
                <a:cxn ang="0">
                  <a:pos x="T2" y="T3"/>
                </a:cxn>
                <a:cxn ang="0">
                  <a:pos x="T4" y="T5"/>
                </a:cxn>
                <a:cxn ang="0">
                  <a:pos x="T6" y="T7"/>
                </a:cxn>
                <a:cxn ang="0">
                  <a:pos x="T8" y="T9"/>
                </a:cxn>
                <a:cxn ang="0">
                  <a:pos x="T10" y="T11"/>
                </a:cxn>
              </a:cxnLst>
              <a:rect l="0" t="0" r="r" b="b"/>
              <a:pathLst>
                <a:path w="122" h="125">
                  <a:moveTo>
                    <a:pt x="80" y="68"/>
                  </a:moveTo>
                  <a:cubicBezTo>
                    <a:pt x="85" y="74"/>
                    <a:pt x="97" y="75"/>
                    <a:pt x="105" y="67"/>
                  </a:cubicBezTo>
                  <a:cubicBezTo>
                    <a:pt x="122" y="46"/>
                    <a:pt x="84" y="34"/>
                    <a:pt x="73" y="50"/>
                  </a:cubicBezTo>
                  <a:cubicBezTo>
                    <a:pt x="89" y="0"/>
                    <a:pt x="0" y="19"/>
                    <a:pt x="45" y="59"/>
                  </a:cubicBezTo>
                  <a:cubicBezTo>
                    <a:pt x="6" y="51"/>
                    <a:pt x="31" y="122"/>
                    <a:pt x="56" y="85"/>
                  </a:cubicBezTo>
                  <a:cubicBezTo>
                    <a:pt x="61" y="125"/>
                    <a:pt x="113" y="88"/>
                    <a:pt x="80" y="71"/>
                  </a:cubicBezTo>
                </a:path>
              </a:pathLst>
            </a:custGeom>
            <a:solidFill>
              <a:srgbClr val="FFAB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33" name="Freeform 273"/>
            <p:cNvSpPr/>
            <p:nvPr/>
          </p:nvSpPr>
          <p:spPr bwMode="auto">
            <a:xfrm>
              <a:off x="3877" y="1714"/>
              <a:ext cx="125" cy="125"/>
            </a:xfrm>
            <a:custGeom>
              <a:avLst/>
              <a:gdLst>
                <a:gd name="T0" fmla="*/ 99 w 141"/>
                <a:gd name="T1" fmla="*/ 63 h 140"/>
                <a:gd name="T2" fmla="*/ 119 w 141"/>
                <a:gd name="T3" fmla="*/ 45 h 140"/>
                <a:gd name="T4" fmla="*/ 81 w 141"/>
                <a:gd name="T5" fmla="*/ 53 h 140"/>
                <a:gd name="T6" fmla="*/ 64 w 141"/>
                <a:gd name="T7" fmla="*/ 79 h 140"/>
                <a:gd name="T8" fmla="*/ 91 w 141"/>
                <a:gd name="T9" fmla="*/ 93 h 140"/>
                <a:gd name="T10" fmla="*/ 101 w 141"/>
                <a:gd name="T11" fmla="*/ 65 h 140"/>
              </a:gdLst>
              <a:ahLst/>
              <a:cxnLst>
                <a:cxn ang="0">
                  <a:pos x="T0" y="T1"/>
                </a:cxn>
                <a:cxn ang="0">
                  <a:pos x="T2" y="T3"/>
                </a:cxn>
                <a:cxn ang="0">
                  <a:pos x="T4" y="T5"/>
                </a:cxn>
                <a:cxn ang="0">
                  <a:pos x="T6" y="T7"/>
                </a:cxn>
                <a:cxn ang="0">
                  <a:pos x="T8" y="T9"/>
                </a:cxn>
                <a:cxn ang="0">
                  <a:pos x="T10" y="T11"/>
                </a:cxn>
              </a:cxnLst>
              <a:rect l="0" t="0" r="r" b="b"/>
              <a:pathLst>
                <a:path w="141" h="140">
                  <a:moveTo>
                    <a:pt x="99" y="63"/>
                  </a:moveTo>
                  <a:cubicBezTo>
                    <a:pt x="107" y="65"/>
                    <a:pt x="118" y="57"/>
                    <a:pt x="119" y="45"/>
                  </a:cubicBezTo>
                  <a:cubicBezTo>
                    <a:pt x="119" y="16"/>
                    <a:pt x="80" y="32"/>
                    <a:pt x="81" y="53"/>
                  </a:cubicBezTo>
                  <a:cubicBezTo>
                    <a:pt x="60" y="0"/>
                    <a:pt x="0" y="77"/>
                    <a:pt x="64" y="79"/>
                  </a:cubicBezTo>
                  <a:cubicBezTo>
                    <a:pt x="27" y="99"/>
                    <a:pt x="95" y="140"/>
                    <a:pt x="91" y="93"/>
                  </a:cubicBezTo>
                  <a:cubicBezTo>
                    <a:pt x="122" y="123"/>
                    <a:pt x="141" y="57"/>
                    <a:pt x="101" y="65"/>
                  </a:cubicBezTo>
                </a:path>
              </a:pathLst>
            </a:custGeom>
            <a:solidFill>
              <a:srgbClr val="FF7F4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34" name="Freeform 274"/>
            <p:cNvSpPr/>
            <p:nvPr/>
          </p:nvSpPr>
          <p:spPr bwMode="auto">
            <a:xfrm>
              <a:off x="4024" y="1407"/>
              <a:ext cx="155" cy="151"/>
            </a:xfrm>
            <a:custGeom>
              <a:avLst/>
              <a:gdLst>
                <a:gd name="T0" fmla="*/ 51 w 174"/>
                <a:gd name="T1" fmla="*/ 99 h 170"/>
                <a:gd name="T2" fmla="*/ 30 w 174"/>
                <a:gd name="T3" fmla="*/ 126 h 170"/>
                <a:gd name="T4" fmla="*/ 76 w 174"/>
                <a:gd name="T5" fmla="*/ 108 h 170"/>
                <a:gd name="T6" fmla="*/ 91 w 174"/>
                <a:gd name="T7" fmla="*/ 71 h 170"/>
                <a:gd name="T8" fmla="*/ 55 w 174"/>
                <a:gd name="T9" fmla="*/ 59 h 170"/>
                <a:gd name="T10" fmla="*/ 47 w 174"/>
                <a:gd name="T11" fmla="*/ 97 h 170"/>
              </a:gdLst>
              <a:ahLst/>
              <a:cxnLst>
                <a:cxn ang="0">
                  <a:pos x="T0" y="T1"/>
                </a:cxn>
                <a:cxn ang="0">
                  <a:pos x="T2" y="T3"/>
                </a:cxn>
                <a:cxn ang="0">
                  <a:pos x="T4" y="T5"/>
                </a:cxn>
                <a:cxn ang="0">
                  <a:pos x="T6" y="T7"/>
                </a:cxn>
                <a:cxn ang="0">
                  <a:pos x="T8" y="T9"/>
                </a:cxn>
                <a:cxn ang="0">
                  <a:pos x="T10" y="T11"/>
                </a:cxn>
              </a:cxnLst>
              <a:rect l="0" t="0" r="r" b="b"/>
              <a:pathLst>
                <a:path w="174" h="170">
                  <a:moveTo>
                    <a:pt x="51" y="99"/>
                  </a:moveTo>
                  <a:cubicBezTo>
                    <a:pt x="40" y="99"/>
                    <a:pt x="28" y="111"/>
                    <a:pt x="30" y="126"/>
                  </a:cubicBezTo>
                  <a:cubicBezTo>
                    <a:pt x="36" y="164"/>
                    <a:pt x="83" y="135"/>
                    <a:pt x="76" y="108"/>
                  </a:cubicBezTo>
                  <a:cubicBezTo>
                    <a:pt x="115" y="170"/>
                    <a:pt x="174" y="59"/>
                    <a:pt x="91" y="71"/>
                  </a:cubicBezTo>
                  <a:cubicBezTo>
                    <a:pt x="134" y="37"/>
                    <a:pt x="38" y="0"/>
                    <a:pt x="55" y="59"/>
                  </a:cubicBezTo>
                  <a:cubicBezTo>
                    <a:pt x="8" y="29"/>
                    <a:pt x="0" y="117"/>
                    <a:pt x="47" y="97"/>
                  </a:cubicBezTo>
                </a:path>
              </a:pathLst>
            </a:custGeom>
            <a:solidFill>
              <a:srgbClr val="FF7F4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35" name="Freeform 275"/>
            <p:cNvSpPr/>
            <p:nvPr/>
          </p:nvSpPr>
          <p:spPr bwMode="auto">
            <a:xfrm>
              <a:off x="3643" y="608"/>
              <a:ext cx="98" cy="94"/>
            </a:xfrm>
            <a:custGeom>
              <a:avLst/>
              <a:gdLst>
                <a:gd name="T0" fmla="*/ 49 w 109"/>
                <a:gd name="T1" fmla="*/ 38 h 106"/>
                <a:gd name="T2" fmla="*/ 49 w 109"/>
                <a:gd name="T3" fmla="*/ 16 h 106"/>
                <a:gd name="T4" fmla="*/ 65 w 109"/>
                <a:gd name="T5" fmla="*/ 43 h 106"/>
                <a:gd name="T6" fmla="*/ 58 w 109"/>
                <a:gd name="T7" fmla="*/ 68 h 106"/>
                <a:gd name="T8" fmla="*/ 35 w 109"/>
                <a:gd name="T9" fmla="*/ 60 h 106"/>
                <a:gd name="T10" fmla="*/ 46 w 109"/>
                <a:gd name="T11" fmla="*/ 38 h 106"/>
              </a:gdLst>
              <a:ahLst/>
              <a:cxnLst>
                <a:cxn ang="0">
                  <a:pos x="T0" y="T1"/>
                </a:cxn>
                <a:cxn ang="0">
                  <a:pos x="T2" y="T3"/>
                </a:cxn>
                <a:cxn ang="0">
                  <a:pos x="T4" y="T5"/>
                </a:cxn>
                <a:cxn ang="0">
                  <a:pos x="T6" y="T7"/>
                </a:cxn>
                <a:cxn ang="0">
                  <a:pos x="T8" y="T9"/>
                </a:cxn>
                <a:cxn ang="0">
                  <a:pos x="T10" y="T11"/>
                </a:cxn>
              </a:cxnLst>
              <a:rect l="0" t="0" r="r" b="b"/>
              <a:pathLst>
                <a:path w="109" h="105">
                  <a:moveTo>
                    <a:pt x="49" y="38"/>
                  </a:moveTo>
                  <a:cubicBezTo>
                    <a:pt x="43" y="34"/>
                    <a:pt x="42" y="23"/>
                    <a:pt x="49" y="16"/>
                  </a:cubicBezTo>
                  <a:cubicBezTo>
                    <a:pt x="67" y="0"/>
                    <a:pt x="79" y="32"/>
                    <a:pt x="65" y="43"/>
                  </a:cubicBezTo>
                  <a:cubicBezTo>
                    <a:pt x="109" y="27"/>
                    <a:pt x="95" y="106"/>
                    <a:pt x="58" y="68"/>
                  </a:cubicBezTo>
                  <a:cubicBezTo>
                    <a:pt x="67" y="102"/>
                    <a:pt x="4" y="83"/>
                    <a:pt x="35" y="60"/>
                  </a:cubicBezTo>
                  <a:cubicBezTo>
                    <a:pt x="0" y="57"/>
                    <a:pt x="30" y="9"/>
                    <a:pt x="46" y="38"/>
                  </a:cubicBezTo>
                </a:path>
              </a:pathLst>
            </a:custGeom>
            <a:solidFill>
              <a:srgbClr val="FF8A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36" name="Freeform 276"/>
            <p:cNvSpPr/>
            <p:nvPr/>
          </p:nvSpPr>
          <p:spPr bwMode="auto">
            <a:xfrm>
              <a:off x="3212" y="708"/>
              <a:ext cx="97" cy="96"/>
            </a:xfrm>
            <a:custGeom>
              <a:avLst/>
              <a:gdLst>
                <a:gd name="T0" fmla="*/ 49 w 109"/>
                <a:gd name="T1" fmla="*/ 39 h 107"/>
                <a:gd name="T2" fmla="*/ 49 w 109"/>
                <a:gd name="T3" fmla="*/ 17 h 107"/>
                <a:gd name="T4" fmla="*/ 65 w 109"/>
                <a:gd name="T5" fmla="*/ 44 h 107"/>
                <a:gd name="T6" fmla="*/ 59 w 109"/>
                <a:gd name="T7" fmla="*/ 69 h 107"/>
                <a:gd name="T8" fmla="*/ 35 w 109"/>
                <a:gd name="T9" fmla="*/ 61 h 107"/>
                <a:gd name="T10" fmla="*/ 46 w 109"/>
                <a:gd name="T11" fmla="*/ 39 h 107"/>
              </a:gdLst>
              <a:ahLst/>
              <a:cxnLst>
                <a:cxn ang="0">
                  <a:pos x="T0" y="T1"/>
                </a:cxn>
                <a:cxn ang="0">
                  <a:pos x="T2" y="T3"/>
                </a:cxn>
                <a:cxn ang="0">
                  <a:pos x="T4" y="T5"/>
                </a:cxn>
                <a:cxn ang="0">
                  <a:pos x="T6" y="T7"/>
                </a:cxn>
                <a:cxn ang="0">
                  <a:pos x="T8" y="T9"/>
                </a:cxn>
                <a:cxn ang="0">
                  <a:pos x="T10" y="T11"/>
                </a:cxn>
              </a:cxnLst>
              <a:rect l="0" t="0" r="r" b="b"/>
              <a:pathLst>
                <a:path w="109" h="107">
                  <a:moveTo>
                    <a:pt x="49" y="39"/>
                  </a:moveTo>
                  <a:cubicBezTo>
                    <a:pt x="43" y="35"/>
                    <a:pt x="42" y="24"/>
                    <a:pt x="49" y="17"/>
                  </a:cubicBezTo>
                  <a:cubicBezTo>
                    <a:pt x="67" y="0"/>
                    <a:pt x="79" y="33"/>
                    <a:pt x="65" y="44"/>
                  </a:cubicBezTo>
                  <a:cubicBezTo>
                    <a:pt x="109" y="28"/>
                    <a:pt x="95" y="107"/>
                    <a:pt x="59" y="69"/>
                  </a:cubicBezTo>
                  <a:cubicBezTo>
                    <a:pt x="67" y="103"/>
                    <a:pt x="4" y="84"/>
                    <a:pt x="35" y="61"/>
                  </a:cubicBezTo>
                  <a:cubicBezTo>
                    <a:pt x="0" y="58"/>
                    <a:pt x="30" y="10"/>
                    <a:pt x="46" y="39"/>
                  </a:cubicBezTo>
                </a:path>
              </a:pathLst>
            </a:custGeom>
            <a:solidFill>
              <a:srgbClr val="FF8A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37" name="Freeform 277"/>
            <p:cNvSpPr/>
            <p:nvPr/>
          </p:nvSpPr>
          <p:spPr bwMode="auto">
            <a:xfrm>
              <a:off x="3762" y="2132"/>
              <a:ext cx="97" cy="95"/>
            </a:xfrm>
            <a:custGeom>
              <a:avLst/>
              <a:gdLst>
                <a:gd name="T0" fmla="*/ 49 w 109"/>
                <a:gd name="T1" fmla="*/ 39 h 107"/>
                <a:gd name="T2" fmla="*/ 49 w 109"/>
                <a:gd name="T3" fmla="*/ 17 h 107"/>
                <a:gd name="T4" fmla="*/ 66 w 109"/>
                <a:gd name="T5" fmla="*/ 44 h 107"/>
                <a:gd name="T6" fmla="*/ 59 w 109"/>
                <a:gd name="T7" fmla="*/ 69 h 107"/>
                <a:gd name="T8" fmla="*/ 36 w 109"/>
                <a:gd name="T9" fmla="*/ 61 h 107"/>
                <a:gd name="T10" fmla="*/ 47 w 109"/>
                <a:gd name="T11" fmla="*/ 39 h 107"/>
              </a:gdLst>
              <a:ahLst/>
              <a:cxnLst>
                <a:cxn ang="0">
                  <a:pos x="T0" y="T1"/>
                </a:cxn>
                <a:cxn ang="0">
                  <a:pos x="T2" y="T3"/>
                </a:cxn>
                <a:cxn ang="0">
                  <a:pos x="T4" y="T5"/>
                </a:cxn>
                <a:cxn ang="0">
                  <a:pos x="T6" y="T7"/>
                </a:cxn>
                <a:cxn ang="0">
                  <a:pos x="T8" y="T9"/>
                </a:cxn>
                <a:cxn ang="0">
                  <a:pos x="T10" y="T11"/>
                </a:cxn>
              </a:cxnLst>
              <a:rect l="0" t="0" r="r" b="b"/>
              <a:pathLst>
                <a:path w="109" h="107">
                  <a:moveTo>
                    <a:pt x="49" y="39"/>
                  </a:moveTo>
                  <a:cubicBezTo>
                    <a:pt x="44" y="35"/>
                    <a:pt x="42" y="24"/>
                    <a:pt x="49" y="17"/>
                  </a:cubicBezTo>
                  <a:cubicBezTo>
                    <a:pt x="67" y="0"/>
                    <a:pt x="79" y="33"/>
                    <a:pt x="66" y="44"/>
                  </a:cubicBezTo>
                  <a:cubicBezTo>
                    <a:pt x="109" y="28"/>
                    <a:pt x="96" y="107"/>
                    <a:pt x="59" y="69"/>
                  </a:cubicBezTo>
                  <a:cubicBezTo>
                    <a:pt x="67" y="103"/>
                    <a:pt x="4" y="84"/>
                    <a:pt x="36" y="61"/>
                  </a:cubicBezTo>
                  <a:cubicBezTo>
                    <a:pt x="0" y="58"/>
                    <a:pt x="30" y="10"/>
                    <a:pt x="47" y="39"/>
                  </a:cubicBezTo>
                </a:path>
              </a:pathLst>
            </a:custGeom>
            <a:solidFill>
              <a:srgbClr val="FF8A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38" name="Freeform 278"/>
            <p:cNvSpPr/>
            <p:nvPr/>
          </p:nvSpPr>
          <p:spPr bwMode="auto">
            <a:xfrm>
              <a:off x="1619" y="1174"/>
              <a:ext cx="77" cy="77"/>
            </a:xfrm>
            <a:custGeom>
              <a:avLst/>
              <a:gdLst>
                <a:gd name="T0" fmla="*/ 39 w 87"/>
                <a:gd name="T1" fmla="*/ 31 h 86"/>
                <a:gd name="T2" fmla="*/ 39 w 87"/>
                <a:gd name="T3" fmla="*/ 14 h 86"/>
                <a:gd name="T4" fmla="*/ 52 w 87"/>
                <a:gd name="T5" fmla="*/ 35 h 86"/>
                <a:gd name="T6" fmla="*/ 47 w 87"/>
                <a:gd name="T7" fmla="*/ 55 h 86"/>
                <a:gd name="T8" fmla="*/ 28 w 87"/>
                <a:gd name="T9" fmla="*/ 49 h 86"/>
                <a:gd name="T10" fmla="*/ 37 w 87"/>
                <a:gd name="T11" fmla="*/ 31 h 86"/>
              </a:gdLst>
              <a:ahLst/>
              <a:cxnLst>
                <a:cxn ang="0">
                  <a:pos x="T0" y="T1"/>
                </a:cxn>
                <a:cxn ang="0">
                  <a:pos x="T2" y="T3"/>
                </a:cxn>
                <a:cxn ang="0">
                  <a:pos x="T4" y="T5"/>
                </a:cxn>
                <a:cxn ang="0">
                  <a:pos x="T6" y="T7"/>
                </a:cxn>
                <a:cxn ang="0">
                  <a:pos x="T8" y="T9"/>
                </a:cxn>
                <a:cxn ang="0">
                  <a:pos x="T10" y="T11"/>
                </a:cxn>
              </a:cxnLst>
              <a:rect l="0" t="0" r="r" b="b"/>
              <a:pathLst>
                <a:path w="87" h="86">
                  <a:moveTo>
                    <a:pt x="39" y="31"/>
                  </a:moveTo>
                  <a:cubicBezTo>
                    <a:pt x="35" y="28"/>
                    <a:pt x="34" y="19"/>
                    <a:pt x="39" y="14"/>
                  </a:cubicBezTo>
                  <a:cubicBezTo>
                    <a:pt x="53" y="0"/>
                    <a:pt x="63" y="27"/>
                    <a:pt x="52" y="35"/>
                  </a:cubicBezTo>
                  <a:cubicBezTo>
                    <a:pt x="87" y="22"/>
                    <a:pt x="76" y="86"/>
                    <a:pt x="47" y="55"/>
                  </a:cubicBezTo>
                  <a:cubicBezTo>
                    <a:pt x="53" y="82"/>
                    <a:pt x="3" y="67"/>
                    <a:pt x="28" y="49"/>
                  </a:cubicBezTo>
                  <a:cubicBezTo>
                    <a:pt x="0" y="46"/>
                    <a:pt x="24" y="8"/>
                    <a:pt x="37" y="31"/>
                  </a:cubicBezTo>
                </a:path>
              </a:pathLst>
            </a:custGeom>
            <a:solidFill>
              <a:srgbClr val="FF8A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39" name="Freeform 279"/>
            <p:cNvSpPr/>
            <p:nvPr/>
          </p:nvSpPr>
          <p:spPr bwMode="auto">
            <a:xfrm>
              <a:off x="1998" y="2828"/>
              <a:ext cx="63" cy="61"/>
            </a:xfrm>
            <a:custGeom>
              <a:avLst/>
              <a:gdLst>
                <a:gd name="T0" fmla="*/ 32 w 70"/>
                <a:gd name="T1" fmla="*/ 24 h 68"/>
                <a:gd name="T2" fmla="*/ 32 w 70"/>
                <a:gd name="T3" fmla="*/ 10 h 68"/>
                <a:gd name="T4" fmla="*/ 42 w 70"/>
                <a:gd name="T5" fmla="*/ 28 h 68"/>
                <a:gd name="T6" fmla="*/ 38 w 70"/>
                <a:gd name="T7" fmla="*/ 43 h 68"/>
                <a:gd name="T8" fmla="*/ 23 w 70"/>
                <a:gd name="T9" fmla="*/ 38 h 68"/>
                <a:gd name="T10" fmla="*/ 30 w 70"/>
                <a:gd name="T11" fmla="*/ 24 h 68"/>
              </a:gdLst>
              <a:ahLst/>
              <a:cxnLst>
                <a:cxn ang="0">
                  <a:pos x="T0" y="T1"/>
                </a:cxn>
                <a:cxn ang="0">
                  <a:pos x="T2" y="T3"/>
                </a:cxn>
                <a:cxn ang="0">
                  <a:pos x="T4" y="T5"/>
                </a:cxn>
                <a:cxn ang="0">
                  <a:pos x="T6" y="T7"/>
                </a:cxn>
                <a:cxn ang="0">
                  <a:pos x="T8" y="T9"/>
                </a:cxn>
                <a:cxn ang="0">
                  <a:pos x="T10" y="T11"/>
                </a:cxn>
              </a:cxnLst>
              <a:rect l="0" t="0" r="r" b="b"/>
              <a:pathLst>
                <a:path w="70" h="68">
                  <a:moveTo>
                    <a:pt x="32" y="24"/>
                  </a:moveTo>
                  <a:cubicBezTo>
                    <a:pt x="28" y="22"/>
                    <a:pt x="27" y="15"/>
                    <a:pt x="32" y="10"/>
                  </a:cubicBezTo>
                  <a:cubicBezTo>
                    <a:pt x="43" y="0"/>
                    <a:pt x="51" y="21"/>
                    <a:pt x="42" y="28"/>
                  </a:cubicBezTo>
                  <a:cubicBezTo>
                    <a:pt x="70" y="17"/>
                    <a:pt x="61" y="68"/>
                    <a:pt x="38" y="43"/>
                  </a:cubicBezTo>
                  <a:cubicBezTo>
                    <a:pt x="43" y="65"/>
                    <a:pt x="3" y="53"/>
                    <a:pt x="23" y="38"/>
                  </a:cubicBezTo>
                  <a:cubicBezTo>
                    <a:pt x="0" y="36"/>
                    <a:pt x="20" y="6"/>
                    <a:pt x="30" y="24"/>
                  </a:cubicBezTo>
                </a:path>
              </a:pathLst>
            </a:custGeom>
            <a:solidFill>
              <a:srgbClr val="FF8A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40" name="Freeform 280"/>
            <p:cNvSpPr/>
            <p:nvPr/>
          </p:nvSpPr>
          <p:spPr bwMode="auto">
            <a:xfrm>
              <a:off x="3858" y="2081"/>
              <a:ext cx="62" cy="61"/>
            </a:xfrm>
            <a:custGeom>
              <a:avLst/>
              <a:gdLst>
                <a:gd name="T0" fmla="*/ 32 w 70"/>
                <a:gd name="T1" fmla="*/ 24 h 68"/>
                <a:gd name="T2" fmla="*/ 32 w 70"/>
                <a:gd name="T3" fmla="*/ 10 h 68"/>
                <a:gd name="T4" fmla="*/ 42 w 70"/>
                <a:gd name="T5" fmla="*/ 28 h 68"/>
                <a:gd name="T6" fmla="*/ 38 w 70"/>
                <a:gd name="T7" fmla="*/ 44 h 68"/>
                <a:gd name="T8" fmla="*/ 23 w 70"/>
                <a:gd name="T9" fmla="*/ 38 h 68"/>
                <a:gd name="T10" fmla="*/ 30 w 70"/>
                <a:gd name="T11" fmla="*/ 24 h 68"/>
              </a:gdLst>
              <a:ahLst/>
              <a:cxnLst>
                <a:cxn ang="0">
                  <a:pos x="T0" y="T1"/>
                </a:cxn>
                <a:cxn ang="0">
                  <a:pos x="T2" y="T3"/>
                </a:cxn>
                <a:cxn ang="0">
                  <a:pos x="T4" y="T5"/>
                </a:cxn>
                <a:cxn ang="0">
                  <a:pos x="T6" y="T7"/>
                </a:cxn>
                <a:cxn ang="0">
                  <a:pos x="T8" y="T9"/>
                </a:cxn>
                <a:cxn ang="0">
                  <a:pos x="T10" y="T11"/>
                </a:cxn>
              </a:cxnLst>
              <a:rect l="0" t="0" r="r" b="b"/>
              <a:pathLst>
                <a:path w="70" h="68">
                  <a:moveTo>
                    <a:pt x="32" y="24"/>
                  </a:moveTo>
                  <a:cubicBezTo>
                    <a:pt x="28" y="22"/>
                    <a:pt x="27" y="15"/>
                    <a:pt x="32" y="10"/>
                  </a:cubicBezTo>
                  <a:cubicBezTo>
                    <a:pt x="43" y="0"/>
                    <a:pt x="51" y="21"/>
                    <a:pt x="42" y="28"/>
                  </a:cubicBezTo>
                  <a:cubicBezTo>
                    <a:pt x="70" y="17"/>
                    <a:pt x="62" y="68"/>
                    <a:pt x="38" y="44"/>
                  </a:cubicBezTo>
                  <a:cubicBezTo>
                    <a:pt x="43" y="66"/>
                    <a:pt x="3" y="53"/>
                    <a:pt x="23" y="38"/>
                  </a:cubicBezTo>
                  <a:cubicBezTo>
                    <a:pt x="0" y="37"/>
                    <a:pt x="20" y="6"/>
                    <a:pt x="30" y="24"/>
                  </a:cubicBezTo>
                </a:path>
              </a:pathLst>
            </a:custGeom>
            <a:solidFill>
              <a:srgbClr val="FF8A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41" name="Freeform 281"/>
            <p:cNvSpPr/>
            <p:nvPr/>
          </p:nvSpPr>
          <p:spPr bwMode="auto">
            <a:xfrm>
              <a:off x="2380" y="698"/>
              <a:ext cx="127" cy="124"/>
            </a:xfrm>
            <a:custGeom>
              <a:avLst/>
              <a:gdLst>
                <a:gd name="T0" fmla="*/ 64 w 142"/>
                <a:gd name="T1" fmla="*/ 50 h 139"/>
                <a:gd name="T2" fmla="*/ 64 w 142"/>
                <a:gd name="T3" fmla="*/ 22 h 139"/>
                <a:gd name="T4" fmla="*/ 85 w 142"/>
                <a:gd name="T5" fmla="*/ 57 h 139"/>
                <a:gd name="T6" fmla="*/ 76 w 142"/>
                <a:gd name="T7" fmla="*/ 90 h 139"/>
                <a:gd name="T8" fmla="*/ 46 w 142"/>
                <a:gd name="T9" fmla="*/ 79 h 139"/>
                <a:gd name="T10" fmla="*/ 60 w 142"/>
                <a:gd name="T11" fmla="*/ 50 h 139"/>
              </a:gdLst>
              <a:ahLst/>
              <a:cxnLst>
                <a:cxn ang="0">
                  <a:pos x="T0" y="T1"/>
                </a:cxn>
                <a:cxn ang="0">
                  <a:pos x="T2" y="T3"/>
                </a:cxn>
                <a:cxn ang="0">
                  <a:pos x="T4" y="T5"/>
                </a:cxn>
                <a:cxn ang="0">
                  <a:pos x="T6" y="T7"/>
                </a:cxn>
                <a:cxn ang="0">
                  <a:pos x="T8" y="T9"/>
                </a:cxn>
                <a:cxn ang="0">
                  <a:pos x="T10" y="T11"/>
                </a:cxn>
              </a:cxnLst>
              <a:rect l="0" t="0" r="r" b="b"/>
              <a:pathLst>
                <a:path w="142" h="139">
                  <a:moveTo>
                    <a:pt x="64" y="50"/>
                  </a:moveTo>
                  <a:cubicBezTo>
                    <a:pt x="57" y="45"/>
                    <a:pt x="55" y="31"/>
                    <a:pt x="64" y="22"/>
                  </a:cubicBezTo>
                  <a:cubicBezTo>
                    <a:pt x="87" y="0"/>
                    <a:pt x="103" y="43"/>
                    <a:pt x="85" y="57"/>
                  </a:cubicBezTo>
                  <a:cubicBezTo>
                    <a:pt x="142" y="36"/>
                    <a:pt x="124" y="139"/>
                    <a:pt x="76" y="90"/>
                  </a:cubicBezTo>
                  <a:cubicBezTo>
                    <a:pt x="87" y="134"/>
                    <a:pt x="5" y="109"/>
                    <a:pt x="46" y="79"/>
                  </a:cubicBezTo>
                  <a:cubicBezTo>
                    <a:pt x="0" y="75"/>
                    <a:pt x="39" y="13"/>
                    <a:pt x="60" y="50"/>
                  </a:cubicBezTo>
                </a:path>
              </a:pathLst>
            </a:custGeom>
            <a:solidFill>
              <a:srgbClr val="FF8A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42" name="Freeform 282"/>
            <p:cNvSpPr/>
            <p:nvPr/>
          </p:nvSpPr>
          <p:spPr bwMode="auto">
            <a:xfrm>
              <a:off x="1898" y="2739"/>
              <a:ext cx="126" cy="124"/>
            </a:xfrm>
            <a:custGeom>
              <a:avLst/>
              <a:gdLst>
                <a:gd name="T0" fmla="*/ 64 w 142"/>
                <a:gd name="T1" fmla="*/ 50 h 139"/>
                <a:gd name="T2" fmla="*/ 64 w 142"/>
                <a:gd name="T3" fmla="*/ 21 h 139"/>
                <a:gd name="T4" fmla="*/ 85 w 142"/>
                <a:gd name="T5" fmla="*/ 57 h 139"/>
                <a:gd name="T6" fmla="*/ 76 w 142"/>
                <a:gd name="T7" fmla="*/ 89 h 139"/>
                <a:gd name="T8" fmla="*/ 46 w 142"/>
                <a:gd name="T9" fmla="*/ 78 h 139"/>
                <a:gd name="T10" fmla="*/ 60 w 142"/>
                <a:gd name="T11" fmla="*/ 50 h 139"/>
              </a:gdLst>
              <a:ahLst/>
              <a:cxnLst>
                <a:cxn ang="0">
                  <a:pos x="T0" y="T1"/>
                </a:cxn>
                <a:cxn ang="0">
                  <a:pos x="T2" y="T3"/>
                </a:cxn>
                <a:cxn ang="0">
                  <a:pos x="T4" y="T5"/>
                </a:cxn>
                <a:cxn ang="0">
                  <a:pos x="T6" y="T7"/>
                </a:cxn>
                <a:cxn ang="0">
                  <a:pos x="T8" y="T9"/>
                </a:cxn>
                <a:cxn ang="0">
                  <a:pos x="T10" y="T11"/>
                </a:cxn>
              </a:cxnLst>
              <a:rect l="0" t="0" r="r" b="b"/>
              <a:pathLst>
                <a:path w="142" h="139">
                  <a:moveTo>
                    <a:pt x="64" y="50"/>
                  </a:moveTo>
                  <a:cubicBezTo>
                    <a:pt x="57" y="44"/>
                    <a:pt x="55" y="30"/>
                    <a:pt x="64" y="21"/>
                  </a:cubicBezTo>
                  <a:cubicBezTo>
                    <a:pt x="87" y="0"/>
                    <a:pt x="103" y="43"/>
                    <a:pt x="85" y="57"/>
                  </a:cubicBezTo>
                  <a:cubicBezTo>
                    <a:pt x="142" y="36"/>
                    <a:pt x="124" y="139"/>
                    <a:pt x="76" y="89"/>
                  </a:cubicBezTo>
                  <a:cubicBezTo>
                    <a:pt x="87" y="134"/>
                    <a:pt x="5" y="109"/>
                    <a:pt x="46" y="78"/>
                  </a:cubicBezTo>
                  <a:cubicBezTo>
                    <a:pt x="0" y="75"/>
                    <a:pt x="39" y="12"/>
                    <a:pt x="60" y="50"/>
                  </a:cubicBezTo>
                </a:path>
              </a:pathLst>
            </a:custGeom>
            <a:solidFill>
              <a:srgbClr val="FF8A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43" name="Freeform 283"/>
            <p:cNvSpPr/>
            <p:nvPr/>
          </p:nvSpPr>
          <p:spPr bwMode="auto">
            <a:xfrm>
              <a:off x="3074" y="2701"/>
              <a:ext cx="479" cy="224"/>
            </a:xfrm>
            <a:custGeom>
              <a:avLst/>
              <a:gdLst>
                <a:gd name="T0" fmla="*/ 0 w 537"/>
                <a:gd name="T1" fmla="*/ 87 h 251"/>
                <a:gd name="T2" fmla="*/ 36 w 537"/>
                <a:gd name="T3" fmla="*/ 111 h 251"/>
                <a:gd name="T4" fmla="*/ 537 w 537"/>
                <a:gd name="T5" fmla="*/ 114 h 251"/>
                <a:gd name="T6" fmla="*/ 0 w 537"/>
                <a:gd name="T7" fmla="*/ 87 h 251"/>
              </a:gdLst>
              <a:ahLst/>
              <a:cxnLst>
                <a:cxn ang="0">
                  <a:pos x="T0" y="T1"/>
                </a:cxn>
                <a:cxn ang="0">
                  <a:pos x="T2" y="T3"/>
                </a:cxn>
                <a:cxn ang="0">
                  <a:pos x="T4" y="T5"/>
                </a:cxn>
                <a:cxn ang="0">
                  <a:pos x="T6" y="T7"/>
                </a:cxn>
              </a:cxnLst>
              <a:rect l="0" t="0" r="r" b="b"/>
              <a:pathLst>
                <a:path w="537" h="251">
                  <a:moveTo>
                    <a:pt x="0" y="87"/>
                  </a:moveTo>
                  <a:cubicBezTo>
                    <a:pt x="36" y="111"/>
                    <a:pt x="36" y="111"/>
                    <a:pt x="36" y="111"/>
                  </a:cubicBezTo>
                  <a:cubicBezTo>
                    <a:pt x="161" y="201"/>
                    <a:pt x="354" y="251"/>
                    <a:pt x="537" y="114"/>
                  </a:cubicBezTo>
                  <a:cubicBezTo>
                    <a:pt x="350" y="118"/>
                    <a:pt x="186" y="0"/>
                    <a:pt x="0" y="87"/>
                  </a:cubicBezTo>
                  <a:close/>
                </a:path>
              </a:pathLst>
            </a:custGeom>
            <a:solidFill>
              <a:srgbClr val="71D34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44" name="Freeform 284"/>
            <p:cNvSpPr/>
            <p:nvPr/>
          </p:nvSpPr>
          <p:spPr bwMode="auto">
            <a:xfrm>
              <a:off x="3124" y="2779"/>
              <a:ext cx="380" cy="52"/>
            </a:xfrm>
            <a:custGeom>
              <a:avLst/>
              <a:gdLst>
                <a:gd name="T0" fmla="*/ 1 w 426"/>
                <a:gd name="T1" fmla="*/ 2 h 59"/>
                <a:gd name="T2" fmla="*/ 241 w 426"/>
                <a:gd name="T3" fmla="*/ 40 h 59"/>
                <a:gd name="T4" fmla="*/ 338 w 426"/>
                <a:gd name="T5" fmla="*/ 57 h 59"/>
                <a:gd name="T6" fmla="*/ 423 w 426"/>
                <a:gd name="T7" fmla="*/ 45 h 59"/>
                <a:gd name="T8" fmla="*/ 422 w 426"/>
                <a:gd name="T9" fmla="*/ 39 h 59"/>
                <a:gd name="T10" fmla="*/ 333 w 426"/>
                <a:gd name="T11" fmla="*/ 45 h 59"/>
                <a:gd name="T12" fmla="*/ 224 w 426"/>
                <a:gd name="T13" fmla="*/ 27 h 59"/>
                <a:gd name="T14" fmla="*/ 1 w 426"/>
                <a:gd name="T15" fmla="*/ 0 h 59"/>
                <a:gd name="T16" fmla="*/ 1 w 426"/>
                <a:gd name="T17" fmla="*/ 2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6" h="59">
                  <a:moveTo>
                    <a:pt x="1" y="2"/>
                  </a:moveTo>
                  <a:cubicBezTo>
                    <a:pt x="82" y="7"/>
                    <a:pt x="162" y="21"/>
                    <a:pt x="241" y="40"/>
                  </a:cubicBezTo>
                  <a:cubicBezTo>
                    <a:pt x="273" y="48"/>
                    <a:pt x="305" y="55"/>
                    <a:pt x="338" y="57"/>
                  </a:cubicBezTo>
                  <a:cubicBezTo>
                    <a:pt x="365" y="59"/>
                    <a:pt x="399" y="59"/>
                    <a:pt x="423" y="45"/>
                  </a:cubicBezTo>
                  <a:cubicBezTo>
                    <a:pt x="426" y="44"/>
                    <a:pt x="425" y="40"/>
                    <a:pt x="422" y="39"/>
                  </a:cubicBezTo>
                  <a:cubicBezTo>
                    <a:pt x="393" y="37"/>
                    <a:pt x="363" y="46"/>
                    <a:pt x="333" y="45"/>
                  </a:cubicBezTo>
                  <a:cubicBezTo>
                    <a:pt x="296" y="43"/>
                    <a:pt x="260" y="35"/>
                    <a:pt x="224" y="27"/>
                  </a:cubicBezTo>
                  <a:cubicBezTo>
                    <a:pt x="151" y="12"/>
                    <a:pt x="76" y="2"/>
                    <a:pt x="1" y="0"/>
                  </a:cubicBezTo>
                  <a:cubicBezTo>
                    <a:pt x="0" y="0"/>
                    <a:pt x="0" y="1"/>
                    <a:pt x="1" y="2"/>
                  </a:cubicBezTo>
                  <a:close/>
                </a:path>
              </a:pathLst>
            </a:custGeom>
            <a:solidFill>
              <a:srgbClr val="3F9E4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45" name="Freeform 285"/>
            <p:cNvSpPr/>
            <p:nvPr/>
          </p:nvSpPr>
          <p:spPr bwMode="auto">
            <a:xfrm>
              <a:off x="3960" y="1289"/>
              <a:ext cx="215" cy="131"/>
            </a:xfrm>
            <a:custGeom>
              <a:avLst/>
              <a:gdLst>
                <a:gd name="T0" fmla="*/ 0 w 242"/>
                <a:gd name="T1" fmla="*/ 5 h 147"/>
                <a:gd name="T2" fmla="*/ 12 w 242"/>
                <a:gd name="T3" fmla="*/ 23 h 147"/>
                <a:gd name="T4" fmla="*/ 242 w 242"/>
                <a:gd name="T5" fmla="*/ 118 h 147"/>
                <a:gd name="T6" fmla="*/ 0 w 242"/>
                <a:gd name="T7" fmla="*/ 5 h 147"/>
              </a:gdLst>
              <a:ahLst/>
              <a:cxnLst>
                <a:cxn ang="0">
                  <a:pos x="T0" y="T1"/>
                </a:cxn>
                <a:cxn ang="0">
                  <a:pos x="T2" y="T3"/>
                </a:cxn>
                <a:cxn ang="0">
                  <a:pos x="T4" y="T5"/>
                </a:cxn>
                <a:cxn ang="0">
                  <a:pos x="T6" y="T7"/>
                </a:cxn>
              </a:cxnLst>
              <a:rect l="0" t="0" r="r" b="b"/>
              <a:pathLst>
                <a:path w="241" h="147">
                  <a:moveTo>
                    <a:pt x="0" y="5"/>
                  </a:moveTo>
                  <a:cubicBezTo>
                    <a:pt x="12" y="23"/>
                    <a:pt x="12" y="23"/>
                    <a:pt x="12" y="23"/>
                  </a:cubicBezTo>
                  <a:cubicBezTo>
                    <a:pt x="53" y="88"/>
                    <a:pt x="133" y="147"/>
                    <a:pt x="242" y="118"/>
                  </a:cubicBezTo>
                  <a:cubicBezTo>
                    <a:pt x="155" y="84"/>
                    <a:pt x="102" y="0"/>
                    <a:pt x="0" y="5"/>
                  </a:cubicBezTo>
                  <a:close/>
                </a:path>
              </a:pathLst>
            </a:custGeom>
            <a:solidFill>
              <a:srgbClr val="C6E03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46" name="Freeform 286"/>
            <p:cNvSpPr/>
            <p:nvPr/>
          </p:nvSpPr>
          <p:spPr bwMode="auto">
            <a:xfrm>
              <a:off x="3982" y="1302"/>
              <a:ext cx="168" cy="91"/>
            </a:xfrm>
            <a:custGeom>
              <a:avLst/>
              <a:gdLst>
                <a:gd name="T0" fmla="*/ 1 w 189"/>
                <a:gd name="T1" fmla="*/ 1 h 102"/>
                <a:gd name="T2" fmla="*/ 101 w 189"/>
                <a:gd name="T3" fmla="*/ 62 h 102"/>
                <a:gd name="T4" fmla="*/ 187 w 189"/>
                <a:gd name="T5" fmla="*/ 100 h 102"/>
                <a:gd name="T6" fmla="*/ 188 w 189"/>
                <a:gd name="T7" fmla="*/ 97 h 102"/>
                <a:gd name="T8" fmla="*/ 153 w 189"/>
                <a:gd name="T9" fmla="*/ 86 h 102"/>
                <a:gd name="T10" fmla="*/ 103 w 189"/>
                <a:gd name="T11" fmla="*/ 58 h 102"/>
                <a:gd name="T12" fmla="*/ 1 w 189"/>
                <a:gd name="T13" fmla="*/ 1 h 102"/>
                <a:gd name="T14" fmla="*/ 1 w 189"/>
                <a:gd name="T15" fmla="*/ 1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9" h="102">
                  <a:moveTo>
                    <a:pt x="1" y="1"/>
                  </a:moveTo>
                  <a:cubicBezTo>
                    <a:pt x="36" y="18"/>
                    <a:pt x="69" y="39"/>
                    <a:pt x="101" y="62"/>
                  </a:cubicBezTo>
                  <a:cubicBezTo>
                    <a:pt x="125" y="79"/>
                    <a:pt x="156" y="102"/>
                    <a:pt x="187" y="100"/>
                  </a:cubicBezTo>
                  <a:cubicBezTo>
                    <a:pt x="188" y="100"/>
                    <a:pt x="189" y="98"/>
                    <a:pt x="188" y="97"/>
                  </a:cubicBezTo>
                  <a:cubicBezTo>
                    <a:pt x="177" y="92"/>
                    <a:pt x="165" y="90"/>
                    <a:pt x="153" y="86"/>
                  </a:cubicBezTo>
                  <a:cubicBezTo>
                    <a:pt x="135" y="80"/>
                    <a:pt x="119" y="68"/>
                    <a:pt x="103" y="58"/>
                  </a:cubicBezTo>
                  <a:cubicBezTo>
                    <a:pt x="71" y="36"/>
                    <a:pt x="37" y="16"/>
                    <a:pt x="1" y="1"/>
                  </a:cubicBezTo>
                  <a:cubicBezTo>
                    <a:pt x="1" y="0"/>
                    <a:pt x="0" y="1"/>
                    <a:pt x="1" y="1"/>
                  </a:cubicBezTo>
                  <a:close/>
                </a:path>
              </a:pathLst>
            </a:custGeom>
            <a:solidFill>
              <a:srgbClr val="84AB2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47" name="Freeform 287"/>
            <p:cNvSpPr/>
            <p:nvPr/>
          </p:nvSpPr>
          <p:spPr bwMode="auto">
            <a:xfrm>
              <a:off x="1791" y="1393"/>
              <a:ext cx="126" cy="227"/>
            </a:xfrm>
            <a:custGeom>
              <a:avLst/>
              <a:gdLst>
                <a:gd name="T0" fmla="*/ 18 w 142"/>
                <a:gd name="T1" fmla="*/ 254 h 254"/>
                <a:gd name="T2" fmla="*/ 34 w 142"/>
                <a:gd name="T3" fmla="*/ 240 h 254"/>
                <a:gd name="T4" fmla="*/ 100 w 142"/>
                <a:gd name="T5" fmla="*/ 0 h 254"/>
                <a:gd name="T6" fmla="*/ 18 w 142"/>
                <a:gd name="T7" fmla="*/ 254 h 254"/>
              </a:gdLst>
              <a:ahLst/>
              <a:cxnLst>
                <a:cxn ang="0">
                  <a:pos x="T0" y="T1"/>
                </a:cxn>
                <a:cxn ang="0">
                  <a:pos x="T2" y="T3"/>
                </a:cxn>
                <a:cxn ang="0">
                  <a:pos x="T4" y="T5"/>
                </a:cxn>
                <a:cxn ang="0">
                  <a:pos x="T6" y="T7"/>
                </a:cxn>
              </a:cxnLst>
              <a:rect l="0" t="0" r="r" b="b"/>
              <a:pathLst>
                <a:path w="142" h="254">
                  <a:moveTo>
                    <a:pt x="18" y="254"/>
                  </a:moveTo>
                  <a:cubicBezTo>
                    <a:pt x="34" y="240"/>
                    <a:pt x="34" y="240"/>
                    <a:pt x="34" y="240"/>
                  </a:cubicBezTo>
                  <a:cubicBezTo>
                    <a:pt x="93" y="192"/>
                    <a:pt x="142" y="105"/>
                    <a:pt x="100" y="0"/>
                  </a:cubicBezTo>
                  <a:cubicBezTo>
                    <a:pt x="78" y="90"/>
                    <a:pt x="0" y="153"/>
                    <a:pt x="18" y="254"/>
                  </a:cubicBezTo>
                  <a:close/>
                </a:path>
              </a:pathLst>
            </a:custGeom>
            <a:solidFill>
              <a:srgbClr val="C6E03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48" name="Freeform 288"/>
            <p:cNvSpPr/>
            <p:nvPr/>
          </p:nvSpPr>
          <p:spPr bwMode="auto">
            <a:xfrm>
              <a:off x="1813" y="1418"/>
              <a:ext cx="73" cy="178"/>
            </a:xfrm>
            <a:custGeom>
              <a:avLst/>
              <a:gdLst>
                <a:gd name="T0" fmla="*/ 1 w 82"/>
                <a:gd name="T1" fmla="*/ 199 h 199"/>
                <a:gd name="T2" fmla="*/ 52 w 82"/>
                <a:gd name="T3" fmla="*/ 86 h 199"/>
                <a:gd name="T4" fmla="*/ 76 w 82"/>
                <a:gd name="T5" fmla="*/ 2 h 199"/>
                <a:gd name="T6" fmla="*/ 73 w 82"/>
                <a:gd name="T7" fmla="*/ 2 h 199"/>
                <a:gd name="T8" fmla="*/ 66 w 82"/>
                <a:gd name="T9" fmla="*/ 42 h 199"/>
                <a:gd name="T10" fmla="*/ 42 w 82"/>
                <a:gd name="T11" fmla="*/ 95 h 199"/>
                <a:gd name="T12" fmla="*/ 0 w 82"/>
                <a:gd name="T13" fmla="*/ 199 h 199"/>
                <a:gd name="T14" fmla="*/ 1 w 82"/>
                <a:gd name="T15" fmla="*/ 199 h 19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2" h="199">
                  <a:moveTo>
                    <a:pt x="1" y="199"/>
                  </a:moveTo>
                  <a:cubicBezTo>
                    <a:pt x="14" y="160"/>
                    <a:pt x="32" y="122"/>
                    <a:pt x="52" y="86"/>
                  </a:cubicBezTo>
                  <a:cubicBezTo>
                    <a:pt x="65" y="62"/>
                    <a:pt x="82" y="31"/>
                    <a:pt x="76" y="2"/>
                  </a:cubicBezTo>
                  <a:cubicBezTo>
                    <a:pt x="76" y="0"/>
                    <a:pt x="74" y="1"/>
                    <a:pt x="73" y="2"/>
                  </a:cubicBezTo>
                  <a:cubicBezTo>
                    <a:pt x="69" y="15"/>
                    <a:pt x="69" y="29"/>
                    <a:pt x="66" y="42"/>
                  </a:cubicBezTo>
                  <a:cubicBezTo>
                    <a:pt x="60" y="61"/>
                    <a:pt x="51" y="78"/>
                    <a:pt x="42" y="95"/>
                  </a:cubicBezTo>
                  <a:cubicBezTo>
                    <a:pt x="25" y="128"/>
                    <a:pt x="11" y="163"/>
                    <a:pt x="0" y="199"/>
                  </a:cubicBezTo>
                  <a:cubicBezTo>
                    <a:pt x="0" y="199"/>
                    <a:pt x="1" y="199"/>
                    <a:pt x="1" y="199"/>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49" name="Freeform 289"/>
            <p:cNvSpPr/>
            <p:nvPr/>
          </p:nvSpPr>
          <p:spPr bwMode="auto">
            <a:xfrm>
              <a:off x="3850" y="1337"/>
              <a:ext cx="152" cy="313"/>
            </a:xfrm>
            <a:custGeom>
              <a:avLst/>
              <a:gdLst>
                <a:gd name="T0" fmla="*/ 51 w 170"/>
                <a:gd name="T1" fmla="*/ 351 h 351"/>
                <a:gd name="T2" fmla="*/ 68 w 170"/>
                <a:gd name="T3" fmla="*/ 329 h 351"/>
                <a:gd name="T4" fmla="*/ 86 w 170"/>
                <a:gd name="T5" fmla="*/ 0 h 351"/>
                <a:gd name="T6" fmla="*/ 51 w 170"/>
                <a:gd name="T7" fmla="*/ 351 h 351"/>
              </a:gdLst>
              <a:ahLst/>
              <a:cxnLst>
                <a:cxn ang="0">
                  <a:pos x="T0" y="T1"/>
                </a:cxn>
                <a:cxn ang="0">
                  <a:pos x="T2" y="T3"/>
                </a:cxn>
                <a:cxn ang="0">
                  <a:pos x="T4" y="T5"/>
                </a:cxn>
                <a:cxn ang="0">
                  <a:pos x="T6" y="T7"/>
                </a:cxn>
              </a:cxnLst>
              <a:rect l="0" t="0" r="r" b="b"/>
              <a:pathLst>
                <a:path w="170" h="351">
                  <a:moveTo>
                    <a:pt x="51" y="351"/>
                  </a:moveTo>
                  <a:cubicBezTo>
                    <a:pt x="68" y="329"/>
                    <a:pt x="68" y="329"/>
                    <a:pt x="68" y="329"/>
                  </a:cubicBezTo>
                  <a:cubicBezTo>
                    <a:pt x="131" y="249"/>
                    <a:pt x="170" y="124"/>
                    <a:pt x="86" y="0"/>
                  </a:cubicBezTo>
                  <a:cubicBezTo>
                    <a:pt x="82" y="123"/>
                    <a:pt x="0" y="226"/>
                    <a:pt x="51" y="351"/>
                  </a:cubicBezTo>
                  <a:close/>
                </a:path>
              </a:pathLst>
            </a:custGeom>
            <a:solidFill>
              <a:srgbClr val="21C4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50" name="Freeform 290"/>
            <p:cNvSpPr/>
            <p:nvPr/>
          </p:nvSpPr>
          <p:spPr bwMode="auto">
            <a:xfrm>
              <a:off x="3897" y="1369"/>
              <a:ext cx="53" cy="249"/>
            </a:xfrm>
            <a:custGeom>
              <a:avLst/>
              <a:gdLst>
                <a:gd name="T0" fmla="*/ 1 w 59"/>
                <a:gd name="T1" fmla="*/ 278 h 279"/>
                <a:gd name="T2" fmla="*/ 35 w 59"/>
                <a:gd name="T3" fmla="*/ 120 h 279"/>
                <a:gd name="T4" fmla="*/ 43 w 59"/>
                <a:gd name="T5" fmla="*/ 3 h 279"/>
                <a:gd name="T6" fmla="*/ 39 w 59"/>
                <a:gd name="T7" fmla="*/ 4 h 279"/>
                <a:gd name="T8" fmla="*/ 40 w 59"/>
                <a:gd name="T9" fmla="*/ 60 h 279"/>
                <a:gd name="T10" fmla="*/ 25 w 59"/>
                <a:gd name="T11" fmla="*/ 131 h 279"/>
                <a:gd name="T12" fmla="*/ 0 w 59"/>
                <a:gd name="T13" fmla="*/ 278 h 279"/>
                <a:gd name="T14" fmla="*/ 1 w 59"/>
                <a:gd name="T15" fmla="*/ 278 h 2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9" h="279">
                  <a:moveTo>
                    <a:pt x="1" y="278"/>
                  </a:moveTo>
                  <a:cubicBezTo>
                    <a:pt x="7" y="224"/>
                    <a:pt x="19" y="172"/>
                    <a:pt x="35" y="120"/>
                  </a:cubicBezTo>
                  <a:cubicBezTo>
                    <a:pt x="45" y="85"/>
                    <a:pt x="59" y="37"/>
                    <a:pt x="43" y="3"/>
                  </a:cubicBezTo>
                  <a:cubicBezTo>
                    <a:pt x="42" y="0"/>
                    <a:pt x="39" y="2"/>
                    <a:pt x="39" y="4"/>
                  </a:cubicBezTo>
                  <a:cubicBezTo>
                    <a:pt x="37" y="22"/>
                    <a:pt x="41" y="41"/>
                    <a:pt x="40" y="60"/>
                  </a:cubicBezTo>
                  <a:cubicBezTo>
                    <a:pt x="38" y="84"/>
                    <a:pt x="31" y="108"/>
                    <a:pt x="25" y="131"/>
                  </a:cubicBezTo>
                  <a:cubicBezTo>
                    <a:pt x="13" y="179"/>
                    <a:pt x="3" y="228"/>
                    <a:pt x="0" y="278"/>
                  </a:cubicBezTo>
                  <a:cubicBezTo>
                    <a:pt x="0" y="279"/>
                    <a:pt x="1" y="279"/>
                    <a:pt x="1" y="27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51" name="Freeform 291"/>
            <p:cNvSpPr/>
            <p:nvPr/>
          </p:nvSpPr>
          <p:spPr bwMode="auto">
            <a:xfrm>
              <a:off x="3536" y="2581"/>
              <a:ext cx="352" cy="244"/>
            </a:xfrm>
            <a:custGeom>
              <a:avLst/>
              <a:gdLst>
                <a:gd name="T0" fmla="*/ 395 w 395"/>
                <a:gd name="T1" fmla="*/ 0 h 274"/>
                <a:gd name="T2" fmla="*/ 357 w 395"/>
                <a:gd name="T3" fmla="*/ 3 h 274"/>
                <a:gd name="T4" fmla="*/ 0 w 395"/>
                <a:gd name="T5" fmla="*/ 274 h 274"/>
                <a:gd name="T6" fmla="*/ 395 w 395"/>
                <a:gd name="T7" fmla="*/ 0 h 274"/>
              </a:gdLst>
              <a:ahLst/>
              <a:cxnLst>
                <a:cxn ang="0">
                  <a:pos x="T0" y="T1"/>
                </a:cxn>
                <a:cxn ang="0">
                  <a:pos x="T2" y="T3"/>
                </a:cxn>
                <a:cxn ang="0">
                  <a:pos x="T4" y="T5"/>
                </a:cxn>
                <a:cxn ang="0">
                  <a:pos x="T6" y="T7"/>
                </a:cxn>
              </a:cxnLst>
              <a:rect l="0" t="0" r="r" b="b"/>
              <a:pathLst>
                <a:path w="395" h="274">
                  <a:moveTo>
                    <a:pt x="395" y="0"/>
                  </a:moveTo>
                  <a:cubicBezTo>
                    <a:pt x="357" y="3"/>
                    <a:pt x="357" y="3"/>
                    <a:pt x="357" y="3"/>
                  </a:cubicBezTo>
                  <a:cubicBezTo>
                    <a:pt x="219" y="7"/>
                    <a:pt x="55" y="77"/>
                    <a:pt x="0" y="274"/>
                  </a:cubicBezTo>
                  <a:cubicBezTo>
                    <a:pt x="131" y="169"/>
                    <a:pt x="311" y="164"/>
                    <a:pt x="395" y="0"/>
                  </a:cubicBezTo>
                  <a:close/>
                </a:path>
              </a:pathLst>
            </a:custGeom>
            <a:solidFill>
              <a:srgbClr val="21C4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52" name="Freeform 292"/>
            <p:cNvSpPr/>
            <p:nvPr/>
          </p:nvSpPr>
          <p:spPr bwMode="auto">
            <a:xfrm>
              <a:off x="3563" y="2608"/>
              <a:ext cx="290" cy="182"/>
            </a:xfrm>
            <a:custGeom>
              <a:avLst/>
              <a:gdLst>
                <a:gd name="T0" fmla="*/ 323 w 325"/>
                <a:gd name="T1" fmla="*/ 0 h 205"/>
                <a:gd name="T2" fmla="*/ 132 w 325"/>
                <a:gd name="T3" fmla="*/ 104 h 205"/>
                <a:gd name="T4" fmla="*/ 53 w 325"/>
                <a:gd name="T5" fmla="*/ 146 h 205"/>
                <a:gd name="T6" fmla="*/ 1 w 325"/>
                <a:gd name="T7" fmla="*/ 199 h 205"/>
                <a:gd name="T8" fmla="*/ 5 w 325"/>
                <a:gd name="T9" fmla="*/ 203 h 205"/>
                <a:gd name="T10" fmla="*/ 62 w 325"/>
                <a:gd name="T11" fmla="*/ 153 h 205"/>
                <a:gd name="T12" fmla="*/ 142 w 325"/>
                <a:gd name="T13" fmla="*/ 108 h 205"/>
                <a:gd name="T14" fmla="*/ 324 w 325"/>
                <a:gd name="T15" fmla="*/ 2 h 205"/>
                <a:gd name="T16" fmla="*/ 323 w 325"/>
                <a:gd name="T17" fmla="*/ 0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5" h="205">
                  <a:moveTo>
                    <a:pt x="323" y="0"/>
                  </a:moveTo>
                  <a:cubicBezTo>
                    <a:pt x="263" y="41"/>
                    <a:pt x="198" y="75"/>
                    <a:pt x="132" y="104"/>
                  </a:cubicBezTo>
                  <a:cubicBezTo>
                    <a:pt x="105" y="116"/>
                    <a:pt x="78" y="129"/>
                    <a:pt x="53" y="146"/>
                  </a:cubicBezTo>
                  <a:cubicBezTo>
                    <a:pt x="33" y="159"/>
                    <a:pt x="10" y="177"/>
                    <a:pt x="1" y="199"/>
                  </a:cubicBezTo>
                  <a:cubicBezTo>
                    <a:pt x="0" y="202"/>
                    <a:pt x="2" y="205"/>
                    <a:pt x="5" y="203"/>
                  </a:cubicBezTo>
                  <a:cubicBezTo>
                    <a:pt x="26" y="190"/>
                    <a:pt x="42" y="168"/>
                    <a:pt x="62" y="153"/>
                  </a:cubicBezTo>
                  <a:cubicBezTo>
                    <a:pt x="87" y="135"/>
                    <a:pt x="115" y="121"/>
                    <a:pt x="142" y="108"/>
                  </a:cubicBezTo>
                  <a:cubicBezTo>
                    <a:pt x="205" y="78"/>
                    <a:pt x="267" y="43"/>
                    <a:pt x="324" y="2"/>
                  </a:cubicBezTo>
                  <a:cubicBezTo>
                    <a:pt x="325" y="1"/>
                    <a:pt x="324" y="0"/>
                    <a:pt x="323" y="0"/>
                  </a:cubicBezTo>
                  <a:close/>
                </a:path>
              </a:pathLst>
            </a:custGeom>
            <a:solidFill>
              <a:srgbClr val="3C755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53" name="Freeform 293"/>
            <p:cNvSpPr/>
            <p:nvPr/>
          </p:nvSpPr>
          <p:spPr bwMode="auto">
            <a:xfrm>
              <a:off x="3370" y="2648"/>
              <a:ext cx="268" cy="225"/>
            </a:xfrm>
            <a:custGeom>
              <a:avLst/>
              <a:gdLst>
                <a:gd name="T0" fmla="*/ 285 w 301"/>
                <a:gd name="T1" fmla="*/ 14 h 252"/>
                <a:gd name="T2" fmla="*/ 205 w 301"/>
                <a:gd name="T3" fmla="*/ 102 h 252"/>
                <a:gd name="T4" fmla="*/ 149 w 301"/>
                <a:gd name="T5" fmla="*/ 0 h 252"/>
                <a:gd name="T6" fmla="*/ 98 w 301"/>
                <a:gd name="T7" fmla="*/ 102 h 252"/>
                <a:gd name="T8" fmla="*/ 10 w 301"/>
                <a:gd name="T9" fmla="*/ 34 h 252"/>
                <a:gd name="T10" fmla="*/ 0 w 301"/>
                <a:gd name="T11" fmla="*/ 26 h 252"/>
                <a:gd name="T12" fmla="*/ 31 w 301"/>
                <a:gd name="T13" fmla="*/ 175 h 252"/>
                <a:gd name="T14" fmla="*/ 69 w 301"/>
                <a:gd name="T15" fmla="*/ 220 h 252"/>
                <a:gd name="T16" fmla="*/ 198 w 301"/>
                <a:gd name="T17" fmla="*/ 233 h 252"/>
                <a:gd name="T18" fmla="*/ 285 w 301"/>
                <a:gd name="T19" fmla="*/ 14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1" h="251">
                  <a:moveTo>
                    <a:pt x="285" y="14"/>
                  </a:moveTo>
                  <a:cubicBezTo>
                    <a:pt x="257" y="43"/>
                    <a:pt x="237" y="72"/>
                    <a:pt x="205" y="102"/>
                  </a:cubicBezTo>
                  <a:cubicBezTo>
                    <a:pt x="186" y="70"/>
                    <a:pt x="169" y="38"/>
                    <a:pt x="149" y="0"/>
                  </a:cubicBezTo>
                  <a:cubicBezTo>
                    <a:pt x="130" y="38"/>
                    <a:pt x="117" y="57"/>
                    <a:pt x="98" y="102"/>
                  </a:cubicBezTo>
                  <a:cubicBezTo>
                    <a:pt x="75" y="85"/>
                    <a:pt x="74" y="91"/>
                    <a:pt x="10" y="34"/>
                  </a:cubicBezTo>
                  <a:cubicBezTo>
                    <a:pt x="0" y="26"/>
                    <a:pt x="0" y="26"/>
                    <a:pt x="0" y="26"/>
                  </a:cubicBezTo>
                  <a:cubicBezTo>
                    <a:pt x="2" y="88"/>
                    <a:pt x="13" y="145"/>
                    <a:pt x="31" y="175"/>
                  </a:cubicBezTo>
                  <a:cubicBezTo>
                    <a:pt x="51" y="209"/>
                    <a:pt x="69" y="220"/>
                    <a:pt x="69" y="220"/>
                  </a:cubicBezTo>
                  <a:cubicBezTo>
                    <a:pt x="96" y="240"/>
                    <a:pt x="142" y="252"/>
                    <a:pt x="198" y="233"/>
                  </a:cubicBezTo>
                  <a:cubicBezTo>
                    <a:pt x="270" y="209"/>
                    <a:pt x="301" y="85"/>
                    <a:pt x="285" y="14"/>
                  </a:cubicBezTo>
                  <a:close/>
                </a:path>
              </a:pathLst>
            </a:custGeom>
            <a:solidFill>
              <a:srgbClr val="FFDF3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54" name="Freeform 294"/>
            <p:cNvSpPr/>
            <p:nvPr/>
          </p:nvSpPr>
          <p:spPr bwMode="auto">
            <a:xfrm>
              <a:off x="3421" y="2638"/>
              <a:ext cx="31" cy="111"/>
            </a:xfrm>
            <a:custGeom>
              <a:avLst/>
              <a:gdLst>
                <a:gd name="T0" fmla="*/ 34 w 35"/>
                <a:gd name="T1" fmla="*/ 120 h 125"/>
                <a:gd name="T2" fmla="*/ 21 w 35"/>
                <a:gd name="T3" fmla="*/ 67 h 125"/>
                <a:gd name="T4" fmla="*/ 7 w 35"/>
                <a:gd name="T5" fmla="*/ 4 h 125"/>
                <a:gd name="T6" fmla="*/ 1 w 35"/>
                <a:gd name="T7" fmla="*/ 5 h 125"/>
                <a:gd name="T8" fmla="*/ 11 w 35"/>
                <a:gd name="T9" fmla="*/ 63 h 125"/>
                <a:gd name="T10" fmla="*/ 29 w 35"/>
                <a:gd name="T11" fmla="*/ 122 h 125"/>
                <a:gd name="T12" fmla="*/ 34 w 35"/>
                <a:gd name="T13" fmla="*/ 120 h 125"/>
              </a:gdLst>
              <a:ahLst/>
              <a:cxnLst>
                <a:cxn ang="0">
                  <a:pos x="T0" y="T1"/>
                </a:cxn>
                <a:cxn ang="0">
                  <a:pos x="T2" y="T3"/>
                </a:cxn>
                <a:cxn ang="0">
                  <a:pos x="T4" y="T5"/>
                </a:cxn>
                <a:cxn ang="0">
                  <a:pos x="T6" y="T7"/>
                </a:cxn>
                <a:cxn ang="0">
                  <a:pos x="T8" y="T9"/>
                </a:cxn>
                <a:cxn ang="0">
                  <a:pos x="T10" y="T11"/>
                </a:cxn>
                <a:cxn ang="0">
                  <a:pos x="T12" y="T13"/>
                </a:cxn>
              </a:cxnLst>
              <a:rect l="0" t="0" r="r" b="b"/>
              <a:pathLst>
                <a:path w="35" h="125">
                  <a:moveTo>
                    <a:pt x="34" y="120"/>
                  </a:moveTo>
                  <a:cubicBezTo>
                    <a:pt x="31" y="102"/>
                    <a:pt x="26" y="85"/>
                    <a:pt x="21" y="67"/>
                  </a:cubicBezTo>
                  <a:cubicBezTo>
                    <a:pt x="17" y="46"/>
                    <a:pt x="14" y="24"/>
                    <a:pt x="7" y="4"/>
                  </a:cubicBezTo>
                  <a:cubicBezTo>
                    <a:pt x="6" y="0"/>
                    <a:pt x="0" y="1"/>
                    <a:pt x="1" y="5"/>
                  </a:cubicBezTo>
                  <a:cubicBezTo>
                    <a:pt x="1" y="24"/>
                    <a:pt x="7" y="44"/>
                    <a:pt x="11" y="63"/>
                  </a:cubicBezTo>
                  <a:cubicBezTo>
                    <a:pt x="16" y="83"/>
                    <a:pt x="21" y="103"/>
                    <a:pt x="29" y="122"/>
                  </a:cubicBezTo>
                  <a:cubicBezTo>
                    <a:pt x="30" y="125"/>
                    <a:pt x="35" y="122"/>
                    <a:pt x="34" y="120"/>
                  </a:cubicBezTo>
                  <a:close/>
                </a:path>
              </a:pathLst>
            </a:custGeom>
            <a:solidFill>
              <a:srgbClr val="FFDF3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55" name="Freeform 295"/>
            <p:cNvSpPr/>
            <p:nvPr/>
          </p:nvSpPr>
          <p:spPr bwMode="auto">
            <a:xfrm>
              <a:off x="3404" y="2609"/>
              <a:ext cx="29" cy="26"/>
            </a:xfrm>
            <a:custGeom>
              <a:avLst/>
              <a:gdLst>
                <a:gd name="T0" fmla="*/ 21 w 33"/>
                <a:gd name="T1" fmla="*/ 24 h 29"/>
                <a:gd name="T2" fmla="*/ 15 w 33"/>
                <a:gd name="T3" fmla="*/ 0 h 29"/>
                <a:gd name="T4" fmla="*/ 21 w 33"/>
                <a:gd name="T5" fmla="*/ 24 h 29"/>
              </a:gdLst>
              <a:ahLst/>
              <a:cxnLst>
                <a:cxn ang="0">
                  <a:pos x="T0" y="T1"/>
                </a:cxn>
                <a:cxn ang="0">
                  <a:pos x="T2" y="T3"/>
                </a:cxn>
                <a:cxn ang="0">
                  <a:pos x="T4" y="T5"/>
                </a:cxn>
              </a:cxnLst>
              <a:rect l="0" t="0" r="r" b="b"/>
              <a:pathLst>
                <a:path w="33" h="28">
                  <a:moveTo>
                    <a:pt x="21" y="24"/>
                  </a:moveTo>
                  <a:cubicBezTo>
                    <a:pt x="3" y="29"/>
                    <a:pt x="0" y="1"/>
                    <a:pt x="15" y="0"/>
                  </a:cubicBezTo>
                  <a:cubicBezTo>
                    <a:pt x="31" y="0"/>
                    <a:pt x="33" y="20"/>
                    <a:pt x="21" y="24"/>
                  </a:cubicBezTo>
                </a:path>
              </a:pathLst>
            </a:custGeom>
            <a:solidFill>
              <a:srgbClr val="FFDF3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56" name="Freeform 296"/>
            <p:cNvSpPr/>
            <p:nvPr/>
          </p:nvSpPr>
          <p:spPr bwMode="auto">
            <a:xfrm>
              <a:off x="3529" y="2614"/>
              <a:ext cx="12" cy="113"/>
            </a:xfrm>
            <a:custGeom>
              <a:avLst/>
              <a:gdLst>
                <a:gd name="T0" fmla="*/ 13 w 13"/>
                <a:gd name="T1" fmla="*/ 124 h 127"/>
                <a:gd name="T2" fmla="*/ 11 w 13"/>
                <a:gd name="T3" fmla="*/ 70 h 127"/>
                <a:gd name="T4" fmla="*/ 10 w 13"/>
                <a:gd name="T5" fmla="*/ 5 h 127"/>
                <a:gd name="T6" fmla="*/ 3 w 13"/>
                <a:gd name="T7" fmla="*/ 4 h 127"/>
                <a:gd name="T8" fmla="*/ 2 w 13"/>
                <a:gd name="T9" fmla="*/ 63 h 127"/>
                <a:gd name="T10" fmla="*/ 7 w 13"/>
                <a:gd name="T11" fmla="*/ 124 h 127"/>
                <a:gd name="T12" fmla="*/ 13 w 13"/>
                <a:gd name="T13" fmla="*/ 124 h 127"/>
              </a:gdLst>
              <a:ahLst/>
              <a:cxnLst>
                <a:cxn ang="0">
                  <a:pos x="T0" y="T1"/>
                </a:cxn>
                <a:cxn ang="0">
                  <a:pos x="T2" y="T3"/>
                </a:cxn>
                <a:cxn ang="0">
                  <a:pos x="T4" y="T5"/>
                </a:cxn>
                <a:cxn ang="0">
                  <a:pos x="T6" y="T7"/>
                </a:cxn>
                <a:cxn ang="0">
                  <a:pos x="T8" y="T9"/>
                </a:cxn>
                <a:cxn ang="0">
                  <a:pos x="T10" y="T11"/>
                </a:cxn>
                <a:cxn ang="0">
                  <a:pos x="T12" y="T13"/>
                </a:cxn>
              </a:cxnLst>
              <a:rect l="0" t="0" r="r" b="b"/>
              <a:pathLst>
                <a:path w="13" h="127">
                  <a:moveTo>
                    <a:pt x="13" y="124"/>
                  </a:moveTo>
                  <a:cubicBezTo>
                    <a:pt x="13" y="106"/>
                    <a:pt x="11" y="88"/>
                    <a:pt x="11" y="70"/>
                  </a:cubicBezTo>
                  <a:cubicBezTo>
                    <a:pt x="10" y="48"/>
                    <a:pt x="12" y="26"/>
                    <a:pt x="10" y="5"/>
                  </a:cubicBezTo>
                  <a:cubicBezTo>
                    <a:pt x="9" y="1"/>
                    <a:pt x="4" y="0"/>
                    <a:pt x="3" y="4"/>
                  </a:cubicBezTo>
                  <a:cubicBezTo>
                    <a:pt x="0" y="23"/>
                    <a:pt x="1" y="43"/>
                    <a:pt x="2" y="63"/>
                  </a:cubicBezTo>
                  <a:cubicBezTo>
                    <a:pt x="2" y="83"/>
                    <a:pt x="3" y="104"/>
                    <a:pt x="7" y="124"/>
                  </a:cubicBezTo>
                  <a:cubicBezTo>
                    <a:pt x="8" y="127"/>
                    <a:pt x="13" y="127"/>
                    <a:pt x="13" y="124"/>
                  </a:cubicBezTo>
                  <a:close/>
                </a:path>
              </a:pathLst>
            </a:custGeom>
            <a:solidFill>
              <a:srgbClr val="FFDF3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57" name="Freeform 297"/>
            <p:cNvSpPr/>
            <p:nvPr/>
          </p:nvSpPr>
          <p:spPr bwMode="auto">
            <a:xfrm>
              <a:off x="3521" y="2584"/>
              <a:ext cx="29" cy="25"/>
            </a:xfrm>
            <a:custGeom>
              <a:avLst/>
              <a:gdLst>
                <a:gd name="T0" fmla="*/ 18 w 33"/>
                <a:gd name="T1" fmla="*/ 27 h 28"/>
                <a:gd name="T2" fmla="*/ 18 w 33"/>
                <a:gd name="T3" fmla="*/ 3 h 28"/>
                <a:gd name="T4" fmla="*/ 18 w 33"/>
                <a:gd name="T5" fmla="*/ 27 h 28"/>
              </a:gdLst>
              <a:ahLst/>
              <a:cxnLst>
                <a:cxn ang="0">
                  <a:pos x="T0" y="T1"/>
                </a:cxn>
                <a:cxn ang="0">
                  <a:pos x="T2" y="T3"/>
                </a:cxn>
                <a:cxn ang="0">
                  <a:pos x="T4" y="T5"/>
                </a:cxn>
              </a:cxnLst>
              <a:rect l="0" t="0" r="r" b="b"/>
              <a:pathLst>
                <a:path w="33" h="28">
                  <a:moveTo>
                    <a:pt x="18" y="27"/>
                  </a:moveTo>
                  <a:cubicBezTo>
                    <a:pt x="0" y="28"/>
                    <a:pt x="2" y="0"/>
                    <a:pt x="18" y="3"/>
                  </a:cubicBezTo>
                  <a:cubicBezTo>
                    <a:pt x="33" y="5"/>
                    <a:pt x="31" y="25"/>
                    <a:pt x="18" y="27"/>
                  </a:cubicBezTo>
                </a:path>
              </a:pathLst>
            </a:custGeom>
            <a:solidFill>
              <a:srgbClr val="FFDF3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58" name="Freeform 298"/>
            <p:cNvSpPr/>
            <p:nvPr/>
          </p:nvSpPr>
          <p:spPr bwMode="auto">
            <a:xfrm>
              <a:off x="3461" y="2616"/>
              <a:ext cx="25" cy="111"/>
            </a:xfrm>
            <a:custGeom>
              <a:avLst/>
              <a:gdLst>
                <a:gd name="T0" fmla="*/ 28 w 28"/>
                <a:gd name="T1" fmla="*/ 122 h 125"/>
                <a:gd name="T2" fmla="*/ 18 w 28"/>
                <a:gd name="T3" fmla="*/ 68 h 125"/>
                <a:gd name="T4" fmla="*/ 7 w 28"/>
                <a:gd name="T5" fmla="*/ 4 h 125"/>
                <a:gd name="T6" fmla="*/ 1 w 28"/>
                <a:gd name="T7" fmla="*/ 5 h 125"/>
                <a:gd name="T8" fmla="*/ 8 w 28"/>
                <a:gd name="T9" fmla="*/ 64 h 125"/>
                <a:gd name="T10" fmla="*/ 22 w 28"/>
                <a:gd name="T11" fmla="*/ 123 h 125"/>
                <a:gd name="T12" fmla="*/ 28 w 28"/>
                <a:gd name="T13" fmla="*/ 122 h 125"/>
              </a:gdLst>
              <a:ahLst/>
              <a:cxnLst>
                <a:cxn ang="0">
                  <a:pos x="T0" y="T1"/>
                </a:cxn>
                <a:cxn ang="0">
                  <a:pos x="T2" y="T3"/>
                </a:cxn>
                <a:cxn ang="0">
                  <a:pos x="T4" y="T5"/>
                </a:cxn>
                <a:cxn ang="0">
                  <a:pos x="T6" y="T7"/>
                </a:cxn>
                <a:cxn ang="0">
                  <a:pos x="T8" y="T9"/>
                </a:cxn>
                <a:cxn ang="0">
                  <a:pos x="T10" y="T11"/>
                </a:cxn>
                <a:cxn ang="0">
                  <a:pos x="T12" y="T13"/>
                </a:cxn>
              </a:cxnLst>
              <a:rect l="0" t="0" r="r" b="b"/>
              <a:pathLst>
                <a:path w="28" h="125">
                  <a:moveTo>
                    <a:pt x="28" y="122"/>
                  </a:moveTo>
                  <a:cubicBezTo>
                    <a:pt x="26" y="104"/>
                    <a:pt x="21" y="86"/>
                    <a:pt x="18" y="68"/>
                  </a:cubicBezTo>
                  <a:cubicBezTo>
                    <a:pt x="14" y="47"/>
                    <a:pt x="13" y="25"/>
                    <a:pt x="7" y="4"/>
                  </a:cubicBezTo>
                  <a:cubicBezTo>
                    <a:pt x="6" y="0"/>
                    <a:pt x="1" y="1"/>
                    <a:pt x="1" y="5"/>
                  </a:cubicBezTo>
                  <a:cubicBezTo>
                    <a:pt x="0" y="24"/>
                    <a:pt x="5" y="45"/>
                    <a:pt x="8" y="64"/>
                  </a:cubicBezTo>
                  <a:cubicBezTo>
                    <a:pt x="12" y="84"/>
                    <a:pt x="15" y="104"/>
                    <a:pt x="22" y="123"/>
                  </a:cubicBezTo>
                  <a:cubicBezTo>
                    <a:pt x="23" y="125"/>
                    <a:pt x="28" y="125"/>
                    <a:pt x="28" y="122"/>
                  </a:cubicBezTo>
                  <a:close/>
                </a:path>
              </a:pathLst>
            </a:custGeom>
            <a:solidFill>
              <a:srgbClr val="FFDF3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59" name="Freeform 299"/>
            <p:cNvSpPr/>
            <p:nvPr/>
          </p:nvSpPr>
          <p:spPr bwMode="auto">
            <a:xfrm>
              <a:off x="3448" y="2589"/>
              <a:ext cx="28" cy="25"/>
            </a:xfrm>
            <a:custGeom>
              <a:avLst/>
              <a:gdLst>
                <a:gd name="T0" fmla="*/ 20 w 32"/>
                <a:gd name="T1" fmla="*/ 24 h 28"/>
                <a:gd name="T2" fmla="*/ 16 w 32"/>
                <a:gd name="T3" fmla="*/ 0 h 28"/>
                <a:gd name="T4" fmla="*/ 20 w 32"/>
                <a:gd name="T5" fmla="*/ 24 h 28"/>
              </a:gdLst>
              <a:ahLst/>
              <a:cxnLst>
                <a:cxn ang="0">
                  <a:pos x="T0" y="T1"/>
                </a:cxn>
                <a:cxn ang="0">
                  <a:pos x="T2" y="T3"/>
                </a:cxn>
                <a:cxn ang="0">
                  <a:pos x="T4" y="T5"/>
                </a:cxn>
              </a:cxnLst>
              <a:rect l="0" t="0" r="r" b="b"/>
              <a:pathLst>
                <a:path w="32" h="28">
                  <a:moveTo>
                    <a:pt x="20" y="24"/>
                  </a:moveTo>
                  <a:cubicBezTo>
                    <a:pt x="2" y="28"/>
                    <a:pt x="0" y="0"/>
                    <a:pt x="16" y="0"/>
                  </a:cubicBezTo>
                  <a:cubicBezTo>
                    <a:pt x="31" y="1"/>
                    <a:pt x="32" y="21"/>
                    <a:pt x="20" y="24"/>
                  </a:cubicBezTo>
                </a:path>
              </a:pathLst>
            </a:custGeom>
            <a:solidFill>
              <a:srgbClr val="FFDF3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60" name="Freeform 300"/>
            <p:cNvSpPr/>
            <p:nvPr/>
          </p:nvSpPr>
          <p:spPr bwMode="auto">
            <a:xfrm>
              <a:off x="3557" y="2632"/>
              <a:ext cx="24" cy="111"/>
            </a:xfrm>
            <a:custGeom>
              <a:avLst/>
              <a:gdLst>
                <a:gd name="T0" fmla="*/ 6 w 27"/>
                <a:gd name="T1" fmla="*/ 122 h 125"/>
                <a:gd name="T2" fmla="*/ 19 w 27"/>
                <a:gd name="T3" fmla="*/ 63 h 125"/>
                <a:gd name="T4" fmla="*/ 26 w 27"/>
                <a:gd name="T5" fmla="*/ 4 h 125"/>
                <a:gd name="T6" fmla="*/ 20 w 27"/>
                <a:gd name="T7" fmla="*/ 4 h 125"/>
                <a:gd name="T8" fmla="*/ 10 w 27"/>
                <a:gd name="T9" fmla="*/ 68 h 125"/>
                <a:gd name="T10" fmla="*/ 0 w 27"/>
                <a:gd name="T11" fmla="*/ 121 h 125"/>
                <a:gd name="T12" fmla="*/ 6 w 27"/>
                <a:gd name="T13" fmla="*/ 122 h 125"/>
              </a:gdLst>
              <a:ahLst/>
              <a:cxnLst>
                <a:cxn ang="0">
                  <a:pos x="T0" y="T1"/>
                </a:cxn>
                <a:cxn ang="0">
                  <a:pos x="T2" y="T3"/>
                </a:cxn>
                <a:cxn ang="0">
                  <a:pos x="T4" y="T5"/>
                </a:cxn>
                <a:cxn ang="0">
                  <a:pos x="T6" y="T7"/>
                </a:cxn>
                <a:cxn ang="0">
                  <a:pos x="T8" y="T9"/>
                </a:cxn>
                <a:cxn ang="0">
                  <a:pos x="T10" y="T11"/>
                </a:cxn>
                <a:cxn ang="0">
                  <a:pos x="T12" y="T13"/>
                </a:cxn>
              </a:cxnLst>
              <a:rect l="0" t="0" r="r" b="b"/>
              <a:pathLst>
                <a:path w="27" h="125">
                  <a:moveTo>
                    <a:pt x="6" y="122"/>
                  </a:moveTo>
                  <a:cubicBezTo>
                    <a:pt x="13" y="103"/>
                    <a:pt x="16" y="83"/>
                    <a:pt x="19" y="63"/>
                  </a:cubicBezTo>
                  <a:cubicBezTo>
                    <a:pt x="23" y="44"/>
                    <a:pt x="27" y="24"/>
                    <a:pt x="26" y="4"/>
                  </a:cubicBezTo>
                  <a:cubicBezTo>
                    <a:pt x="26" y="1"/>
                    <a:pt x="21" y="0"/>
                    <a:pt x="20" y="4"/>
                  </a:cubicBezTo>
                  <a:cubicBezTo>
                    <a:pt x="14" y="24"/>
                    <a:pt x="13" y="46"/>
                    <a:pt x="10" y="68"/>
                  </a:cubicBezTo>
                  <a:cubicBezTo>
                    <a:pt x="6" y="86"/>
                    <a:pt x="2" y="103"/>
                    <a:pt x="0" y="121"/>
                  </a:cubicBezTo>
                  <a:cubicBezTo>
                    <a:pt x="0" y="125"/>
                    <a:pt x="5" y="125"/>
                    <a:pt x="6" y="122"/>
                  </a:cubicBezTo>
                  <a:close/>
                </a:path>
              </a:pathLst>
            </a:custGeom>
            <a:solidFill>
              <a:srgbClr val="FFDF3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61" name="Freeform 301"/>
            <p:cNvSpPr/>
            <p:nvPr/>
          </p:nvSpPr>
          <p:spPr bwMode="auto">
            <a:xfrm>
              <a:off x="3566" y="2604"/>
              <a:ext cx="28" cy="25"/>
            </a:xfrm>
            <a:custGeom>
              <a:avLst/>
              <a:gdLst>
                <a:gd name="T0" fmla="*/ 13 w 32"/>
                <a:gd name="T1" fmla="*/ 25 h 28"/>
                <a:gd name="T2" fmla="*/ 16 w 32"/>
                <a:gd name="T3" fmla="*/ 1 h 28"/>
                <a:gd name="T4" fmla="*/ 13 w 32"/>
                <a:gd name="T5" fmla="*/ 25 h 28"/>
              </a:gdLst>
              <a:ahLst/>
              <a:cxnLst>
                <a:cxn ang="0">
                  <a:pos x="T0" y="T1"/>
                </a:cxn>
                <a:cxn ang="0">
                  <a:pos x="T2" y="T3"/>
                </a:cxn>
                <a:cxn ang="0">
                  <a:pos x="T4" y="T5"/>
                </a:cxn>
              </a:cxnLst>
              <a:rect l="0" t="0" r="r" b="b"/>
              <a:pathLst>
                <a:path w="32" h="28">
                  <a:moveTo>
                    <a:pt x="13" y="25"/>
                  </a:moveTo>
                  <a:cubicBezTo>
                    <a:pt x="31" y="28"/>
                    <a:pt x="32" y="0"/>
                    <a:pt x="16" y="1"/>
                  </a:cubicBezTo>
                  <a:cubicBezTo>
                    <a:pt x="1" y="1"/>
                    <a:pt x="0" y="21"/>
                    <a:pt x="13" y="25"/>
                  </a:cubicBezTo>
                </a:path>
              </a:pathLst>
            </a:custGeom>
            <a:solidFill>
              <a:srgbClr val="FFDF3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62" name="Freeform 302"/>
            <p:cNvSpPr/>
            <p:nvPr/>
          </p:nvSpPr>
          <p:spPr bwMode="auto">
            <a:xfrm>
              <a:off x="3728" y="1024"/>
              <a:ext cx="363" cy="351"/>
            </a:xfrm>
            <a:custGeom>
              <a:avLst/>
              <a:gdLst>
                <a:gd name="T0" fmla="*/ 280 w 407"/>
                <a:gd name="T1" fmla="*/ 124 h 395"/>
                <a:gd name="T2" fmla="*/ 217 w 407"/>
                <a:gd name="T3" fmla="*/ 0 h 395"/>
                <a:gd name="T4" fmla="*/ 126 w 407"/>
                <a:gd name="T5" fmla="*/ 130 h 395"/>
                <a:gd name="T6" fmla="*/ 13 w 407"/>
                <a:gd name="T7" fmla="*/ 46 h 395"/>
                <a:gd name="T8" fmla="*/ 59 w 407"/>
                <a:gd name="T9" fmla="*/ 242 h 395"/>
                <a:gd name="T10" fmla="*/ 383 w 407"/>
                <a:gd name="T11" fmla="*/ 25 h 395"/>
                <a:gd name="T12" fmla="*/ 280 w 407"/>
                <a:gd name="T13" fmla="*/ 124 h 395"/>
              </a:gdLst>
              <a:ahLst/>
              <a:cxnLst>
                <a:cxn ang="0">
                  <a:pos x="T0" y="T1"/>
                </a:cxn>
                <a:cxn ang="0">
                  <a:pos x="T2" y="T3"/>
                </a:cxn>
                <a:cxn ang="0">
                  <a:pos x="T4" y="T5"/>
                </a:cxn>
                <a:cxn ang="0">
                  <a:pos x="T6" y="T7"/>
                </a:cxn>
                <a:cxn ang="0">
                  <a:pos x="T8" y="T9"/>
                </a:cxn>
                <a:cxn ang="0">
                  <a:pos x="T10" y="T11"/>
                </a:cxn>
                <a:cxn ang="0">
                  <a:pos x="T12" y="T13"/>
                </a:cxn>
              </a:cxnLst>
              <a:rect l="0" t="0" r="r" b="b"/>
              <a:pathLst>
                <a:path w="407" h="395">
                  <a:moveTo>
                    <a:pt x="280" y="124"/>
                  </a:moveTo>
                  <a:cubicBezTo>
                    <a:pt x="267" y="72"/>
                    <a:pt x="246" y="41"/>
                    <a:pt x="217" y="0"/>
                  </a:cubicBezTo>
                  <a:cubicBezTo>
                    <a:pt x="178" y="54"/>
                    <a:pt x="160" y="62"/>
                    <a:pt x="126" y="130"/>
                  </a:cubicBezTo>
                  <a:cubicBezTo>
                    <a:pt x="72" y="81"/>
                    <a:pt x="70" y="86"/>
                    <a:pt x="13" y="46"/>
                  </a:cubicBezTo>
                  <a:cubicBezTo>
                    <a:pt x="0" y="92"/>
                    <a:pt x="13" y="204"/>
                    <a:pt x="59" y="242"/>
                  </a:cubicBezTo>
                  <a:cubicBezTo>
                    <a:pt x="225" y="395"/>
                    <a:pt x="407" y="221"/>
                    <a:pt x="383" y="25"/>
                  </a:cubicBezTo>
                  <a:cubicBezTo>
                    <a:pt x="326" y="52"/>
                    <a:pt x="309" y="75"/>
                    <a:pt x="280" y="124"/>
                  </a:cubicBezTo>
                  <a:close/>
                </a:path>
              </a:pathLst>
            </a:custGeom>
            <a:solidFill>
              <a:srgbClr val="FF6C9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63" name="Freeform 303"/>
            <p:cNvSpPr/>
            <p:nvPr/>
          </p:nvSpPr>
          <p:spPr bwMode="auto">
            <a:xfrm>
              <a:off x="3754" y="1080"/>
              <a:ext cx="312" cy="102"/>
            </a:xfrm>
            <a:custGeom>
              <a:avLst/>
              <a:gdLst>
                <a:gd name="T0" fmla="*/ 6 w 350"/>
                <a:gd name="T1" fmla="*/ 43 h 115"/>
                <a:gd name="T2" fmla="*/ 102 w 350"/>
                <a:gd name="T3" fmla="*/ 113 h 115"/>
                <a:gd name="T4" fmla="*/ 110 w 350"/>
                <a:gd name="T5" fmla="*/ 112 h 115"/>
                <a:gd name="T6" fmla="*/ 194 w 350"/>
                <a:gd name="T7" fmla="*/ 17 h 115"/>
                <a:gd name="T8" fmla="*/ 183 w 350"/>
                <a:gd name="T9" fmla="*/ 17 h 115"/>
                <a:gd name="T10" fmla="*/ 214 w 350"/>
                <a:gd name="T11" fmla="*/ 75 h 115"/>
                <a:gd name="T12" fmla="*/ 237 w 350"/>
                <a:gd name="T13" fmla="*/ 110 h 115"/>
                <a:gd name="T14" fmla="*/ 248 w 350"/>
                <a:gd name="T15" fmla="*/ 111 h 115"/>
                <a:gd name="T16" fmla="*/ 293 w 350"/>
                <a:gd name="T17" fmla="*/ 70 h 115"/>
                <a:gd name="T18" fmla="*/ 346 w 350"/>
                <a:gd name="T19" fmla="*/ 15 h 115"/>
                <a:gd name="T20" fmla="*/ 334 w 350"/>
                <a:gd name="T21" fmla="*/ 6 h 115"/>
                <a:gd name="T22" fmla="*/ 238 w 350"/>
                <a:gd name="T23" fmla="*/ 101 h 115"/>
                <a:gd name="T24" fmla="*/ 249 w 350"/>
                <a:gd name="T25" fmla="*/ 103 h 115"/>
                <a:gd name="T26" fmla="*/ 194 w 350"/>
                <a:gd name="T27" fmla="*/ 10 h 115"/>
                <a:gd name="T28" fmla="*/ 183 w 350"/>
                <a:gd name="T29" fmla="*/ 10 h 115"/>
                <a:gd name="T30" fmla="*/ 101 w 350"/>
                <a:gd name="T31" fmla="*/ 103 h 115"/>
                <a:gd name="T32" fmla="*/ 109 w 350"/>
                <a:gd name="T33" fmla="*/ 102 h 115"/>
                <a:gd name="T34" fmla="*/ 15 w 350"/>
                <a:gd name="T35" fmla="*/ 33 h 115"/>
                <a:gd name="T36" fmla="*/ 6 w 350"/>
                <a:gd name="T37" fmla="*/ 43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50" h="115">
                  <a:moveTo>
                    <a:pt x="6" y="43"/>
                  </a:moveTo>
                  <a:cubicBezTo>
                    <a:pt x="34" y="71"/>
                    <a:pt x="68" y="93"/>
                    <a:pt x="102" y="113"/>
                  </a:cubicBezTo>
                  <a:cubicBezTo>
                    <a:pt x="105" y="115"/>
                    <a:pt x="108" y="114"/>
                    <a:pt x="110" y="112"/>
                  </a:cubicBezTo>
                  <a:cubicBezTo>
                    <a:pt x="140" y="82"/>
                    <a:pt x="169" y="51"/>
                    <a:pt x="194" y="17"/>
                  </a:cubicBezTo>
                  <a:cubicBezTo>
                    <a:pt x="190" y="17"/>
                    <a:pt x="187" y="17"/>
                    <a:pt x="183" y="17"/>
                  </a:cubicBezTo>
                  <a:cubicBezTo>
                    <a:pt x="194" y="36"/>
                    <a:pt x="202" y="56"/>
                    <a:pt x="214" y="75"/>
                  </a:cubicBezTo>
                  <a:cubicBezTo>
                    <a:pt x="221" y="86"/>
                    <a:pt x="230" y="98"/>
                    <a:pt x="237" y="110"/>
                  </a:cubicBezTo>
                  <a:cubicBezTo>
                    <a:pt x="239" y="114"/>
                    <a:pt x="245" y="114"/>
                    <a:pt x="248" y="111"/>
                  </a:cubicBezTo>
                  <a:cubicBezTo>
                    <a:pt x="263" y="98"/>
                    <a:pt x="278" y="84"/>
                    <a:pt x="293" y="70"/>
                  </a:cubicBezTo>
                  <a:cubicBezTo>
                    <a:pt x="311" y="53"/>
                    <a:pt x="334" y="38"/>
                    <a:pt x="346" y="15"/>
                  </a:cubicBezTo>
                  <a:cubicBezTo>
                    <a:pt x="350" y="7"/>
                    <a:pt x="340" y="0"/>
                    <a:pt x="334" y="6"/>
                  </a:cubicBezTo>
                  <a:cubicBezTo>
                    <a:pt x="299" y="35"/>
                    <a:pt x="268" y="67"/>
                    <a:pt x="238" y="101"/>
                  </a:cubicBezTo>
                  <a:cubicBezTo>
                    <a:pt x="242" y="102"/>
                    <a:pt x="245" y="102"/>
                    <a:pt x="249" y="103"/>
                  </a:cubicBezTo>
                  <a:cubicBezTo>
                    <a:pt x="228" y="74"/>
                    <a:pt x="213" y="40"/>
                    <a:pt x="194" y="10"/>
                  </a:cubicBezTo>
                  <a:cubicBezTo>
                    <a:pt x="191" y="5"/>
                    <a:pt x="186" y="6"/>
                    <a:pt x="183" y="10"/>
                  </a:cubicBezTo>
                  <a:cubicBezTo>
                    <a:pt x="159" y="43"/>
                    <a:pt x="130" y="74"/>
                    <a:pt x="101" y="103"/>
                  </a:cubicBezTo>
                  <a:cubicBezTo>
                    <a:pt x="104" y="103"/>
                    <a:pt x="106" y="102"/>
                    <a:pt x="109" y="102"/>
                  </a:cubicBezTo>
                  <a:cubicBezTo>
                    <a:pt x="75" y="83"/>
                    <a:pt x="43" y="61"/>
                    <a:pt x="15" y="33"/>
                  </a:cubicBezTo>
                  <a:cubicBezTo>
                    <a:pt x="9" y="27"/>
                    <a:pt x="0" y="37"/>
                    <a:pt x="6" y="4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64" name="Freeform 304"/>
            <p:cNvSpPr/>
            <p:nvPr/>
          </p:nvSpPr>
          <p:spPr bwMode="auto">
            <a:xfrm>
              <a:off x="1581" y="1299"/>
              <a:ext cx="127" cy="263"/>
            </a:xfrm>
            <a:custGeom>
              <a:avLst/>
              <a:gdLst>
                <a:gd name="T0" fmla="*/ 67 w 142"/>
                <a:gd name="T1" fmla="*/ 0 h 295"/>
                <a:gd name="T2" fmla="*/ 6 w 142"/>
                <a:gd name="T3" fmla="*/ 121 h 295"/>
                <a:gd name="T4" fmla="*/ 142 w 142"/>
                <a:gd name="T5" fmla="*/ 259 h 295"/>
              </a:gdLst>
              <a:ahLst/>
              <a:cxnLst>
                <a:cxn ang="0">
                  <a:pos x="T0" y="T1"/>
                </a:cxn>
                <a:cxn ang="0">
                  <a:pos x="T2" y="T3"/>
                </a:cxn>
                <a:cxn ang="0">
                  <a:pos x="T4" y="T5"/>
                </a:cxn>
              </a:cxnLst>
              <a:rect l="0" t="0" r="r" b="b"/>
              <a:pathLst>
                <a:path w="142" h="295">
                  <a:moveTo>
                    <a:pt x="67" y="0"/>
                  </a:moveTo>
                  <a:cubicBezTo>
                    <a:pt x="36" y="39"/>
                    <a:pt x="9" y="65"/>
                    <a:pt x="6" y="121"/>
                  </a:cubicBezTo>
                  <a:cubicBezTo>
                    <a:pt x="0" y="196"/>
                    <a:pt x="50" y="295"/>
                    <a:pt x="142" y="259"/>
                  </a:cubicBezTo>
                </a:path>
              </a:pathLst>
            </a:custGeom>
            <a:solidFill>
              <a:srgbClr val="FF63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65" name="Freeform 305"/>
            <p:cNvSpPr/>
            <p:nvPr/>
          </p:nvSpPr>
          <p:spPr bwMode="auto">
            <a:xfrm>
              <a:off x="1681" y="1293"/>
              <a:ext cx="127" cy="238"/>
            </a:xfrm>
            <a:custGeom>
              <a:avLst/>
              <a:gdLst>
                <a:gd name="T0" fmla="*/ 0 w 142"/>
                <a:gd name="T1" fmla="*/ 0 h 268"/>
                <a:gd name="T2" fmla="*/ 126 w 142"/>
                <a:gd name="T3" fmla="*/ 113 h 268"/>
                <a:gd name="T4" fmla="*/ 24 w 142"/>
                <a:gd name="T5" fmla="*/ 268 h 268"/>
              </a:gdLst>
              <a:ahLst/>
              <a:cxnLst>
                <a:cxn ang="0">
                  <a:pos x="T0" y="T1"/>
                </a:cxn>
                <a:cxn ang="0">
                  <a:pos x="T2" y="T3"/>
                </a:cxn>
                <a:cxn ang="0">
                  <a:pos x="T4" y="T5"/>
                </a:cxn>
              </a:cxnLst>
              <a:rect l="0" t="0" r="r" b="b"/>
              <a:pathLst>
                <a:path w="142" h="268">
                  <a:moveTo>
                    <a:pt x="0" y="0"/>
                  </a:moveTo>
                  <a:cubicBezTo>
                    <a:pt x="53" y="22"/>
                    <a:pt x="109" y="43"/>
                    <a:pt x="126" y="113"/>
                  </a:cubicBezTo>
                  <a:cubicBezTo>
                    <a:pt x="142" y="182"/>
                    <a:pt x="103" y="256"/>
                    <a:pt x="24" y="268"/>
                  </a:cubicBezTo>
                </a:path>
              </a:pathLst>
            </a:custGeom>
            <a:solidFill>
              <a:srgbClr val="FF63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66" name="Freeform 306"/>
            <p:cNvSpPr/>
            <p:nvPr/>
          </p:nvSpPr>
          <p:spPr bwMode="auto">
            <a:xfrm>
              <a:off x="1619" y="1284"/>
              <a:ext cx="183" cy="263"/>
            </a:xfrm>
            <a:custGeom>
              <a:avLst/>
              <a:gdLst>
                <a:gd name="T0" fmla="*/ 94 w 206"/>
                <a:gd name="T1" fmla="*/ 280 h 296"/>
                <a:gd name="T2" fmla="*/ 44 w 206"/>
                <a:gd name="T3" fmla="*/ 0 h 296"/>
                <a:gd name="T4" fmla="*/ 94 w 206"/>
                <a:gd name="T5" fmla="*/ 280 h 296"/>
              </a:gdLst>
              <a:ahLst/>
              <a:cxnLst>
                <a:cxn ang="0">
                  <a:pos x="T0" y="T1"/>
                </a:cxn>
                <a:cxn ang="0">
                  <a:pos x="T2" y="T3"/>
                </a:cxn>
                <a:cxn ang="0">
                  <a:pos x="T4" y="T5"/>
                </a:cxn>
              </a:cxnLst>
              <a:rect l="0" t="0" r="r" b="b"/>
              <a:pathLst>
                <a:path w="206" h="296">
                  <a:moveTo>
                    <a:pt x="94" y="280"/>
                  </a:moveTo>
                  <a:cubicBezTo>
                    <a:pt x="206" y="239"/>
                    <a:pt x="108" y="41"/>
                    <a:pt x="44" y="0"/>
                  </a:cubicBezTo>
                  <a:cubicBezTo>
                    <a:pt x="5" y="57"/>
                    <a:pt x="0" y="296"/>
                    <a:pt x="94" y="280"/>
                  </a:cubicBezTo>
                </a:path>
              </a:pathLst>
            </a:custGeom>
            <a:solidFill>
              <a:srgbClr val="FFA6A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67" name="Freeform 307"/>
            <p:cNvSpPr/>
            <p:nvPr/>
          </p:nvSpPr>
          <p:spPr bwMode="auto">
            <a:xfrm>
              <a:off x="1705" y="1320"/>
              <a:ext cx="63" cy="116"/>
            </a:xfrm>
            <a:custGeom>
              <a:avLst/>
              <a:gdLst>
                <a:gd name="T0" fmla="*/ 0 w 71"/>
                <a:gd name="T1" fmla="*/ 2 h 130"/>
                <a:gd name="T2" fmla="*/ 40 w 71"/>
                <a:gd name="T3" fmla="*/ 57 h 130"/>
                <a:gd name="T4" fmla="*/ 64 w 71"/>
                <a:gd name="T5" fmla="*/ 128 h 130"/>
                <a:gd name="T6" fmla="*/ 67 w 71"/>
                <a:gd name="T7" fmla="*/ 128 h 130"/>
                <a:gd name="T8" fmla="*/ 2 w 71"/>
                <a:gd name="T9" fmla="*/ 0 h 130"/>
                <a:gd name="T10" fmla="*/ 0 w 71"/>
                <a:gd name="T11" fmla="*/ 2 h 130"/>
              </a:gdLst>
              <a:ahLst/>
              <a:cxnLst>
                <a:cxn ang="0">
                  <a:pos x="T0" y="T1"/>
                </a:cxn>
                <a:cxn ang="0">
                  <a:pos x="T2" y="T3"/>
                </a:cxn>
                <a:cxn ang="0">
                  <a:pos x="T4" y="T5"/>
                </a:cxn>
                <a:cxn ang="0">
                  <a:pos x="T6" y="T7"/>
                </a:cxn>
                <a:cxn ang="0">
                  <a:pos x="T8" y="T9"/>
                </a:cxn>
                <a:cxn ang="0">
                  <a:pos x="T10" y="T11"/>
                </a:cxn>
              </a:cxnLst>
              <a:rect l="0" t="0" r="r" b="b"/>
              <a:pathLst>
                <a:path w="71" h="130">
                  <a:moveTo>
                    <a:pt x="0" y="2"/>
                  </a:moveTo>
                  <a:cubicBezTo>
                    <a:pt x="16" y="18"/>
                    <a:pt x="29" y="37"/>
                    <a:pt x="40" y="57"/>
                  </a:cubicBezTo>
                  <a:cubicBezTo>
                    <a:pt x="51" y="80"/>
                    <a:pt x="54" y="105"/>
                    <a:pt x="64" y="128"/>
                  </a:cubicBezTo>
                  <a:cubicBezTo>
                    <a:pt x="65" y="130"/>
                    <a:pt x="67" y="129"/>
                    <a:pt x="67" y="128"/>
                  </a:cubicBezTo>
                  <a:cubicBezTo>
                    <a:pt x="71" y="81"/>
                    <a:pt x="37" y="28"/>
                    <a:pt x="2" y="0"/>
                  </a:cubicBezTo>
                  <a:cubicBezTo>
                    <a:pt x="1" y="0"/>
                    <a:pt x="0" y="1"/>
                    <a:pt x="0"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68" name="Freeform 308"/>
            <p:cNvSpPr/>
            <p:nvPr/>
          </p:nvSpPr>
          <p:spPr bwMode="auto">
            <a:xfrm>
              <a:off x="1609" y="1331"/>
              <a:ext cx="25" cy="106"/>
            </a:xfrm>
            <a:custGeom>
              <a:avLst/>
              <a:gdLst>
                <a:gd name="T0" fmla="*/ 27 w 28"/>
                <a:gd name="T1" fmla="*/ 0 h 119"/>
                <a:gd name="T2" fmla="*/ 14 w 28"/>
                <a:gd name="T3" fmla="*/ 118 h 119"/>
                <a:gd name="T4" fmla="*/ 17 w 28"/>
                <a:gd name="T5" fmla="*/ 117 h 119"/>
                <a:gd name="T6" fmla="*/ 18 w 28"/>
                <a:gd name="T7" fmla="*/ 62 h 119"/>
                <a:gd name="T8" fmla="*/ 28 w 28"/>
                <a:gd name="T9" fmla="*/ 0 h 119"/>
                <a:gd name="T10" fmla="*/ 27 w 28"/>
                <a:gd name="T11" fmla="*/ 0 h 119"/>
              </a:gdLst>
              <a:ahLst/>
              <a:cxnLst>
                <a:cxn ang="0">
                  <a:pos x="T0" y="T1"/>
                </a:cxn>
                <a:cxn ang="0">
                  <a:pos x="T2" y="T3"/>
                </a:cxn>
                <a:cxn ang="0">
                  <a:pos x="T4" y="T5"/>
                </a:cxn>
                <a:cxn ang="0">
                  <a:pos x="T6" y="T7"/>
                </a:cxn>
                <a:cxn ang="0">
                  <a:pos x="T8" y="T9"/>
                </a:cxn>
                <a:cxn ang="0">
                  <a:pos x="T10" y="T11"/>
                </a:cxn>
              </a:cxnLst>
              <a:rect l="0" t="0" r="r" b="b"/>
              <a:pathLst>
                <a:path w="28" h="119">
                  <a:moveTo>
                    <a:pt x="27" y="0"/>
                  </a:moveTo>
                  <a:cubicBezTo>
                    <a:pt x="10" y="32"/>
                    <a:pt x="0" y="83"/>
                    <a:pt x="14" y="118"/>
                  </a:cubicBezTo>
                  <a:cubicBezTo>
                    <a:pt x="15" y="119"/>
                    <a:pt x="16" y="119"/>
                    <a:pt x="17" y="117"/>
                  </a:cubicBezTo>
                  <a:cubicBezTo>
                    <a:pt x="18" y="99"/>
                    <a:pt x="16" y="80"/>
                    <a:pt x="18" y="62"/>
                  </a:cubicBezTo>
                  <a:cubicBezTo>
                    <a:pt x="20" y="41"/>
                    <a:pt x="26" y="21"/>
                    <a:pt x="28" y="0"/>
                  </a:cubicBezTo>
                  <a:cubicBezTo>
                    <a:pt x="28" y="0"/>
                    <a:pt x="28" y="0"/>
                    <a:pt x="27"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69" name="Freeform 309"/>
            <p:cNvSpPr/>
            <p:nvPr/>
          </p:nvSpPr>
          <p:spPr bwMode="auto">
            <a:xfrm>
              <a:off x="1682" y="1340"/>
              <a:ext cx="37" cy="110"/>
            </a:xfrm>
            <a:custGeom>
              <a:avLst/>
              <a:gdLst>
                <a:gd name="T0" fmla="*/ 1 w 41"/>
                <a:gd name="T1" fmla="*/ 4 h 124"/>
                <a:gd name="T2" fmla="*/ 24 w 41"/>
                <a:gd name="T3" fmla="*/ 61 h 124"/>
                <a:gd name="T4" fmla="*/ 31 w 41"/>
                <a:gd name="T5" fmla="*/ 122 h 124"/>
                <a:gd name="T6" fmla="*/ 34 w 41"/>
                <a:gd name="T7" fmla="*/ 122 h 124"/>
                <a:gd name="T8" fmla="*/ 32 w 41"/>
                <a:gd name="T9" fmla="*/ 65 h 124"/>
                <a:gd name="T10" fmla="*/ 4 w 41"/>
                <a:gd name="T11" fmla="*/ 2 h 124"/>
                <a:gd name="T12" fmla="*/ 1 w 41"/>
                <a:gd name="T13" fmla="*/ 4 h 124"/>
              </a:gdLst>
              <a:ahLst/>
              <a:cxnLst>
                <a:cxn ang="0">
                  <a:pos x="T0" y="T1"/>
                </a:cxn>
                <a:cxn ang="0">
                  <a:pos x="T2" y="T3"/>
                </a:cxn>
                <a:cxn ang="0">
                  <a:pos x="T4" y="T5"/>
                </a:cxn>
                <a:cxn ang="0">
                  <a:pos x="T6" y="T7"/>
                </a:cxn>
                <a:cxn ang="0">
                  <a:pos x="T8" y="T9"/>
                </a:cxn>
                <a:cxn ang="0">
                  <a:pos x="T10" y="T11"/>
                </a:cxn>
                <a:cxn ang="0">
                  <a:pos x="T12" y="T13"/>
                </a:cxn>
              </a:cxnLst>
              <a:rect l="0" t="0" r="r" b="b"/>
              <a:pathLst>
                <a:path w="41" h="124">
                  <a:moveTo>
                    <a:pt x="1" y="4"/>
                  </a:moveTo>
                  <a:cubicBezTo>
                    <a:pt x="11" y="22"/>
                    <a:pt x="18" y="41"/>
                    <a:pt x="24" y="61"/>
                  </a:cubicBezTo>
                  <a:cubicBezTo>
                    <a:pt x="29" y="81"/>
                    <a:pt x="27" y="102"/>
                    <a:pt x="31" y="122"/>
                  </a:cubicBezTo>
                  <a:cubicBezTo>
                    <a:pt x="31" y="124"/>
                    <a:pt x="33" y="123"/>
                    <a:pt x="34" y="122"/>
                  </a:cubicBezTo>
                  <a:cubicBezTo>
                    <a:pt x="41" y="105"/>
                    <a:pt x="36" y="83"/>
                    <a:pt x="32" y="65"/>
                  </a:cubicBezTo>
                  <a:cubicBezTo>
                    <a:pt x="27" y="42"/>
                    <a:pt x="17" y="22"/>
                    <a:pt x="4" y="2"/>
                  </a:cubicBezTo>
                  <a:cubicBezTo>
                    <a:pt x="2" y="0"/>
                    <a:pt x="0" y="2"/>
                    <a:pt x="1" y="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70" name="Freeform 310"/>
            <p:cNvSpPr/>
            <p:nvPr/>
          </p:nvSpPr>
          <p:spPr bwMode="auto">
            <a:xfrm>
              <a:off x="1644" y="1376"/>
              <a:ext cx="16" cy="79"/>
            </a:xfrm>
            <a:custGeom>
              <a:avLst/>
              <a:gdLst>
                <a:gd name="T0" fmla="*/ 3 w 18"/>
                <a:gd name="T1" fmla="*/ 4 h 88"/>
                <a:gd name="T2" fmla="*/ 15 w 18"/>
                <a:gd name="T3" fmla="*/ 87 h 88"/>
                <a:gd name="T4" fmla="*/ 18 w 18"/>
                <a:gd name="T5" fmla="*/ 86 h 88"/>
                <a:gd name="T6" fmla="*/ 13 w 18"/>
                <a:gd name="T7" fmla="*/ 45 h 88"/>
                <a:gd name="T8" fmla="*/ 8 w 18"/>
                <a:gd name="T9" fmla="*/ 3 h 88"/>
                <a:gd name="T10" fmla="*/ 3 w 18"/>
                <a:gd name="T11" fmla="*/ 4 h 88"/>
              </a:gdLst>
              <a:ahLst/>
              <a:cxnLst>
                <a:cxn ang="0">
                  <a:pos x="T0" y="T1"/>
                </a:cxn>
                <a:cxn ang="0">
                  <a:pos x="T2" y="T3"/>
                </a:cxn>
                <a:cxn ang="0">
                  <a:pos x="T4" y="T5"/>
                </a:cxn>
                <a:cxn ang="0">
                  <a:pos x="T6" y="T7"/>
                </a:cxn>
                <a:cxn ang="0">
                  <a:pos x="T8" y="T9"/>
                </a:cxn>
                <a:cxn ang="0">
                  <a:pos x="T10" y="T11"/>
                </a:cxn>
              </a:cxnLst>
              <a:rect l="0" t="0" r="r" b="b"/>
              <a:pathLst>
                <a:path w="18" h="88">
                  <a:moveTo>
                    <a:pt x="3" y="4"/>
                  </a:moveTo>
                  <a:cubicBezTo>
                    <a:pt x="3" y="29"/>
                    <a:pt x="0" y="65"/>
                    <a:pt x="15" y="87"/>
                  </a:cubicBezTo>
                  <a:cubicBezTo>
                    <a:pt x="16" y="88"/>
                    <a:pt x="18" y="88"/>
                    <a:pt x="18" y="86"/>
                  </a:cubicBezTo>
                  <a:cubicBezTo>
                    <a:pt x="18" y="72"/>
                    <a:pt x="14" y="59"/>
                    <a:pt x="13" y="45"/>
                  </a:cubicBezTo>
                  <a:cubicBezTo>
                    <a:pt x="11" y="31"/>
                    <a:pt x="10" y="17"/>
                    <a:pt x="8" y="3"/>
                  </a:cubicBezTo>
                  <a:cubicBezTo>
                    <a:pt x="7" y="0"/>
                    <a:pt x="3" y="1"/>
                    <a:pt x="3" y="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71" name="Freeform 311"/>
            <p:cNvSpPr/>
            <p:nvPr/>
          </p:nvSpPr>
          <p:spPr bwMode="auto">
            <a:xfrm>
              <a:off x="1623" y="1474"/>
              <a:ext cx="146" cy="67"/>
            </a:xfrm>
            <a:custGeom>
              <a:avLst/>
              <a:gdLst>
                <a:gd name="T0" fmla="*/ 155 w 164"/>
                <a:gd name="T1" fmla="*/ 37 h 75"/>
                <a:gd name="T2" fmla="*/ 164 w 164"/>
                <a:gd name="T3" fmla="*/ 0 h 75"/>
                <a:gd name="T4" fmla="*/ 136 w 164"/>
                <a:gd name="T5" fmla="*/ 30 h 75"/>
                <a:gd name="T6" fmla="*/ 111 w 164"/>
                <a:gd name="T7" fmla="*/ 5 h 75"/>
                <a:gd name="T8" fmla="*/ 90 w 164"/>
                <a:gd name="T9" fmla="*/ 36 h 75"/>
                <a:gd name="T10" fmla="*/ 58 w 164"/>
                <a:gd name="T11" fmla="*/ 17 h 75"/>
                <a:gd name="T12" fmla="*/ 40 w 164"/>
                <a:gd name="T13" fmla="*/ 43 h 75"/>
                <a:gd name="T14" fmla="*/ 0 w 164"/>
                <a:gd name="T15" fmla="*/ 28 h 75"/>
                <a:gd name="T16" fmla="*/ 29 w 164"/>
                <a:gd name="T17" fmla="*/ 66 h 75"/>
                <a:gd name="T18" fmla="*/ 81 w 164"/>
                <a:gd name="T19" fmla="*/ 73 h 75"/>
                <a:gd name="T20" fmla="*/ 117 w 164"/>
                <a:gd name="T21" fmla="*/ 63 h 75"/>
                <a:gd name="T22" fmla="*/ 155 w 164"/>
                <a:gd name="T23" fmla="*/ 37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4" h="75">
                  <a:moveTo>
                    <a:pt x="155" y="37"/>
                  </a:moveTo>
                  <a:cubicBezTo>
                    <a:pt x="164" y="26"/>
                    <a:pt x="156" y="17"/>
                    <a:pt x="164" y="0"/>
                  </a:cubicBezTo>
                  <a:cubicBezTo>
                    <a:pt x="152" y="4"/>
                    <a:pt x="144" y="19"/>
                    <a:pt x="136" y="30"/>
                  </a:cubicBezTo>
                  <a:cubicBezTo>
                    <a:pt x="131" y="19"/>
                    <a:pt x="122" y="11"/>
                    <a:pt x="111" y="5"/>
                  </a:cubicBezTo>
                  <a:cubicBezTo>
                    <a:pt x="102" y="19"/>
                    <a:pt x="94" y="27"/>
                    <a:pt x="90" y="36"/>
                  </a:cubicBezTo>
                  <a:cubicBezTo>
                    <a:pt x="80" y="29"/>
                    <a:pt x="68" y="23"/>
                    <a:pt x="58" y="17"/>
                  </a:cubicBezTo>
                  <a:cubicBezTo>
                    <a:pt x="52" y="27"/>
                    <a:pt x="39" y="34"/>
                    <a:pt x="40" y="43"/>
                  </a:cubicBezTo>
                  <a:cubicBezTo>
                    <a:pt x="22" y="35"/>
                    <a:pt x="19" y="29"/>
                    <a:pt x="0" y="28"/>
                  </a:cubicBezTo>
                  <a:cubicBezTo>
                    <a:pt x="8" y="41"/>
                    <a:pt x="15" y="62"/>
                    <a:pt x="29" y="66"/>
                  </a:cubicBezTo>
                  <a:cubicBezTo>
                    <a:pt x="45" y="70"/>
                    <a:pt x="68" y="75"/>
                    <a:pt x="81" y="73"/>
                  </a:cubicBezTo>
                  <a:cubicBezTo>
                    <a:pt x="94" y="72"/>
                    <a:pt x="104" y="68"/>
                    <a:pt x="117" y="63"/>
                  </a:cubicBezTo>
                  <a:cubicBezTo>
                    <a:pt x="133" y="57"/>
                    <a:pt x="144" y="49"/>
                    <a:pt x="155" y="37"/>
                  </a:cubicBezTo>
                </a:path>
              </a:pathLst>
            </a:custGeom>
            <a:solidFill>
              <a:srgbClr val="29C48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72" name="Freeform 312"/>
            <p:cNvSpPr/>
            <p:nvPr/>
          </p:nvSpPr>
          <p:spPr bwMode="auto">
            <a:xfrm>
              <a:off x="1491" y="1542"/>
              <a:ext cx="102" cy="129"/>
            </a:xfrm>
            <a:custGeom>
              <a:avLst/>
              <a:gdLst>
                <a:gd name="T0" fmla="*/ 10 w 114"/>
                <a:gd name="T1" fmla="*/ 0 h 145"/>
                <a:gd name="T2" fmla="*/ 13 w 114"/>
                <a:gd name="T3" fmla="*/ 74 h 145"/>
                <a:gd name="T4" fmla="*/ 114 w 114"/>
                <a:gd name="T5" fmla="*/ 103 h 145"/>
              </a:gdLst>
              <a:ahLst/>
              <a:cxnLst>
                <a:cxn ang="0">
                  <a:pos x="T0" y="T1"/>
                </a:cxn>
                <a:cxn ang="0">
                  <a:pos x="T2" y="T3"/>
                </a:cxn>
                <a:cxn ang="0">
                  <a:pos x="T4" y="T5"/>
                </a:cxn>
              </a:cxnLst>
              <a:rect l="0" t="0" r="r" b="b"/>
              <a:pathLst>
                <a:path w="114" h="145">
                  <a:moveTo>
                    <a:pt x="10" y="0"/>
                  </a:moveTo>
                  <a:cubicBezTo>
                    <a:pt x="5" y="26"/>
                    <a:pt x="0" y="46"/>
                    <a:pt x="13" y="74"/>
                  </a:cubicBezTo>
                  <a:cubicBezTo>
                    <a:pt x="30" y="111"/>
                    <a:pt x="80" y="145"/>
                    <a:pt x="114" y="103"/>
                  </a:cubicBezTo>
                </a:path>
              </a:pathLst>
            </a:custGeom>
            <a:solidFill>
              <a:srgbClr val="FF63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73" name="Freeform 313"/>
            <p:cNvSpPr/>
            <p:nvPr/>
          </p:nvSpPr>
          <p:spPr bwMode="auto">
            <a:xfrm>
              <a:off x="1518" y="1521"/>
              <a:ext cx="104" cy="115"/>
            </a:xfrm>
            <a:custGeom>
              <a:avLst/>
              <a:gdLst>
                <a:gd name="T0" fmla="*/ 0 w 116"/>
                <a:gd name="T1" fmla="*/ 8 h 129"/>
                <a:gd name="T2" fmla="*/ 89 w 116"/>
                <a:gd name="T3" fmla="*/ 28 h 129"/>
                <a:gd name="T4" fmla="*/ 82 w 116"/>
                <a:gd name="T5" fmla="*/ 129 h 129"/>
              </a:gdLst>
              <a:ahLst/>
              <a:cxnLst>
                <a:cxn ang="0">
                  <a:pos x="T0" y="T1"/>
                </a:cxn>
                <a:cxn ang="0">
                  <a:pos x="T2" y="T3"/>
                </a:cxn>
                <a:cxn ang="0">
                  <a:pos x="T4" y="T5"/>
                </a:cxn>
              </a:cxnLst>
              <a:rect l="0" t="0" r="r" b="b"/>
              <a:pathLst>
                <a:path w="115" h="129">
                  <a:moveTo>
                    <a:pt x="0" y="8"/>
                  </a:moveTo>
                  <a:cubicBezTo>
                    <a:pt x="30" y="5"/>
                    <a:pt x="63" y="0"/>
                    <a:pt x="89" y="28"/>
                  </a:cubicBezTo>
                  <a:cubicBezTo>
                    <a:pt x="115" y="57"/>
                    <a:pt x="116" y="103"/>
                    <a:pt x="82" y="129"/>
                  </a:cubicBezTo>
                </a:path>
              </a:pathLst>
            </a:custGeom>
            <a:solidFill>
              <a:srgbClr val="FF63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74" name="Freeform 314"/>
            <p:cNvSpPr/>
            <p:nvPr/>
          </p:nvSpPr>
          <p:spPr bwMode="auto">
            <a:xfrm>
              <a:off x="1501" y="1531"/>
              <a:ext cx="129" cy="135"/>
            </a:xfrm>
            <a:custGeom>
              <a:avLst/>
              <a:gdLst>
                <a:gd name="T0" fmla="*/ 102 w 144"/>
                <a:gd name="T1" fmla="*/ 120 h 152"/>
                <a:gd name="T2" fmla="*/ 3 w 144"/>
                <a:gd name="T3" fmla="*/ 0 h 152"/>
                <a:gd name="T4" fmla="*/ 102 w 144"/>
                <a:gd name="T5" fmla="*/ 120 h 152"/>
              </a:gdLst>
              <a:ahLst/>
              <a:cxnLst>
                <a:cxn ang="0">
                  <a:pos x="T0" y="T1"/>
                </a:cxn>
                <a:cxn ang="0">
                  <a:pos x="T2" y="T3"/>
                </a:cxn>
                <a:cxn ang="0">
                  <a:pos x="T4" y="T5"/>
                </a:cxn>
              </a:cxnLst>
              <a:rect l="0" t="0" r="r" b="b"/>
              <a:pathLst>
                <a:path w="144" h="152">
                  <a:moveTo>
                    <a:pt x="102" y="120"/>
                  </a:moveTo>
                  <a:cubicBezTo>
                    <a:pt x="144" y="70"/>
                    <a:pt x="44" y="2"/>
                    <a:pt x="3" y="0"/>
                  </a:cubicBezTo>
                  <a:cubicBezTo>
                    <a:pt x="0" y="37"/>
                    <a:pt x="61" y="152"/>
                    <a:pt x="102" y="120"/>
                  </a:cubicBezTo>
                </a:path>
              </a:pathLst>
            </a:custGeom>
            <a:solidFill>
              <a:srgbClr val="FFA6A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75" name="Freeform 315"/>
            <p:cNvSpPr/>
            <p:nvPr/>
          </p:nvSpPr>
          <p:spPr bwMode="auto">
            <a:xfrm>
              <a:off x="1536" y="1535"/>
              <a:ext cx="60" cy="39"/>
            </a:xfrm>
            <a:custGeom>
              <a:avLst/>
              <a:gdLst>
                <a:gd name="T0" fmla="*/ 1 w 67"/>
                <a:gd name="T1" fmla="*/ 1 h 44"/>
                <a:gd name="T2" fmla="*/ 36 w 67"/>
                <a:gd name="T3" fmla="*/ 18 h 44"/>
                <a:gd name="T4" fmla="*/ 65 w 67"/>
                <a:gd name="T5" fmla="*/ 44 h 44"/>
                <a:gd name="T6" fmla="*/ 66 w 67"/>
                <a:gd name="T7" fmla="*/ 43 h 44"/>
                <a:gd name="T8" fmla="*/ 1 w 67"/>
                <a:gd name="T9" fmla="*/ 0 h 44"/>
                <a:gd name="T10" fmla="*/ 1 w 67"/>
                <a:gd name="T11" fmla="*/ 1 h 44"/>
              </a:gdLst>
              <a:ahLst/>
              <a:cxnLst>
                <a:cxn ang="0">
                  <a:pos x="T0" y="T1"/>
                </a:cxn>
                <a:cxn ang="0">
                  <a:pos x="T2" y="T3"/>
                </a:cxn>
                <a:cxn ang="0">
                  <a:pos x="T4" y="T5"/>
                </a:cxn>
                <a:cxn ang="0">
                  <a:pos x="T6" y="T7"/>
                </a:cxn>
                <a:cxn ang="0">
                  <a:pos x="T8" y="T9"/>
                </a:cxn>
                <a:cxn ang="0">
                  <a:pos x="T10" y="T11"/>
                </a:cxn>
              </a:cxnLst>
              <a:rect l="0" t="0" r="r" b="b"/>
              <a:pathLst>
                <a:path w="67" h="44">
                  <a:moveTo>
                    <a:pt x="1" y="1"/>
                  </a:moveTo>
                  <a:cubicBezTo>
                    <a:pt x="13" y="5"/>
                    <a:pt x="25" y="10"/>
                    <a:pt x="36" y="18"/>
                  </a:cubicBezTo>
                  <a:cubicBezTo>
                    <a:pt x="47" y="25"/>
                    <a:pt x="55" y="36"/>
                    <a:pt x="65" y="44"/>
                  </a:cubicBezTo>
                  <a:cubicBezTo>
                    <a:pt x="66" y="44"/>
                    <a:pt x="67" y="44"/>
                    <a:pt x="66" y="43"/>
                  </a:cubicBezTo>
                  <a:cubicBezTo>
                    <a:pt x="55" y="20"/>
                    <a:pt x="26" y="3"/>
                    <a:pt x="1" y="0"/>
                  </a:cubicBezTo>
                  <a:cubicBezTo>
                    <a:pt x="1" y="0"/>
                    <a:pt x="0" y="0"/>
                    <a:pt x="1" y="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76" name="Freeform 316"/>
            <p:cNvSpPr/>
            <p:nvPr/>
          </p:nvSpPr>
          <p:spPr bwMode="auto">
            <a:xfrm>
              <a:off x="1505" y="1559"/>
              <a:ext cx="24" cy="53"/>
            </a:xfrm>
            <a:custGeom>
              <a:avLst/>
              <a:gdLst>
                <a:gd name="T0" fmla="*/ 0 w 27"/>
                <a:gd name="T1" fmla="*/ 0 h 60"/>
                <a:gd name="T2" fmla="*/ 25 w 27"/>
                <a:gd name="T3" fmla="*/ 60 h 60"/>
                <a:gd name="T4" fmla="*/ 26 w 27"/>
                <a:gd name="T5" fmla="*/ 59 h 60"/>
                <a:gd name="T6" fmla="*/ 11 w 27"/>
                <a:gd name="T7" fmla="*/ 29 h 60"/>
                <a:gd name="T8" fmla="*/ 1 w 27"/>
                <a:gd name="T9" fmla="*/ 0 h 60"/>
                <a:gd name="T10" fmla="*/ 0 w 27"/>
                <a:gd name="T11" fmla="*/ 0 h 60"/>
              </a:gdLst>
              <a:ahLst/>
              <a:cxnLst>
                <a:cxn ang="0">
                  <a:pos x="T0" y="T1"/>
                </a:cxn>
                <a:cxn ang="0">
                  <a:pos x="T2" y="T3"/>
                </a:cxn>
                <a:cxn ang="0">
                  <a:pos x="T4" y="T5"/>
                </a:cxn>
                <a:cxn ang="0">
                  <a:pos x="T6" y="T7"/>
                </a:cxn>
                <a:cxn ang="0">
                  <a:pos x="T8" y="T9"/>
                </a:cxn>
                <a:cxn ang="0">
                  <a:pos x="T10" y="T11"/>
                </a:cxn>
              </a:cxnLst>
              <a:rect l="0" t="0" r="r" b="b"/>
              <a:pathLst>
                <a:path w="27" h="60">
                  <a:moveTo>
                    <a:pt x="0" y="0"/>
                  </a:moveTo>
                  <a:cubicBezTo>
                    <a:pt x="0" y="20"/>
                    <a:pt x="9" y="47"/>
                    <a:pt x="25" y="60"/>
                  </a:cubicBezTo>
                  <a:cubicBezTo>
                    <a:pt x="26" y="60"/>
                    <a:pt x="27" y="60"/>
                    <a:pt x="26" y="59"/>
                  </a:cubicBezTo>
                  <a:cubicBezTo>
                    <a:pt x="21" y="49"/>
                    <a:pt x="15" y="39"/>
                    <a:pt x="11" y="29"/>
                  </a:cubicBezTo>
                  <a:cubicBezTo>
                    <a:pt x="7" y="20"/>
                    <a:pt x="5" y="10"/>
                    <a:pt x="1" y="0"/>
                  </a:cubicBezTo>
                  <a:cubicBezTo>
                    <a:pt x="0" y="0"/>
                    <a:pt x="0" y="0"/>
                    <a:pt x="0"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77" name="Freeform 317"/>
            <p:cNvSpPr/>
            <p:nvPr/>
          </p:nvSpPr>
          <p:spPr bwMode="auto">
            <a:xfrm>
              <a:off x="1531" y="1550"/>
              <a:ext cx="42" cy="46"/>
            </a:xfrm>
            <a:custGeom>
              <a:avLst/>
              <a:gdLst>
                <a:gd name="T0" fmla="*/ 1 w 48"/>
                <a:gd name="T1" fmla="*/ 2 h 51"/>
                <a:gd name="T2" fmla="*/ 27 w 48"/>
                <a:gd name="T3" fmla="*/ 23 h 51"/>
                <a:gd name="T4" fmla="*/ 47 w 48"/>
                <a:gd name="T5" fmla="*/ 50 h 51"/>
                <a:gd name="T6" fmla="*/ 48 w 48"/>
                <a:gd name="T7" fmla="*/ 49 h 51"/>
                <a:gd name="T8" fmla="*/ 32 w 48"/>
                <a:gd name="T9" fmla="*/ 23 h 51"/>
                <a:gd name="T10" fmla="*/ 2 w 48"/>
                <a:gd name="T11" fmla="*/ 0 h 51"/>
                <a:gd name="T12" fmla="*/ 1 w 48"/>
                <a:gd name="T13" fmla="*/ 2 h 51"/>
              </a:gdLst>
              <a:ahLst/>
              <a:cxnLst>
                <a:cxn ang="0">
                  <a:pos x="T0" y="T1"/>
                </a:cxn>
                <a:cxn ang="0">
                  <a:pos x="T2" y="T3"/>
                </a:cxn>
                <a:cxn ang="0">
                  <a:pos x="T4" y="T5"/>
                </a:cxn>
                <a:cxn ang="0">
                  <a:pos x="T6" y="T7"/>
                </a:cxn>
                <a:cxn ang="0">
                  <a:pos x="T8" y="T9"/>
                </a:cxn>
                <a:cxn ang="0">
                  <a:pos x="T10" y="T11"/>
                </a:cxn>
                <a:cxn ang="0">
                  <a:pos x="T12" y="T13"/>
                </a:cxn>
              </a:cxnLst>
              <a:rect l="0" t="0" r="r" b="b"/>
              <a:pathLst>
                <a:path w="48" h="51">
                  <a:moveTo>
                    <a:pt x="1" y="2"/>
                  </a:moveTo>
                  <a:cubicBezTo>
                    <a:pt x="11" y="8"/>
                    <a:pt x="19" y="15"/>
                    <a:pt x="27" y="23"/>
                  </a:cubicBezTo>
                  <a:cubicBezTo>
                    <a:pt x="35" y="31"/>
                    <a:pt x="40" y="42"/>
                    <a:pt x="47" y="50"/>
                  </a:cubicBezTo>
                  <a:cubicBezTo>
                    <a:pt x="47" y="51"/>
                    <a:pt x="48" y="50"/>
                    <a:pt x="48" y="49"/>
                  </a:cubicBezTo>
                  <a:cubicBezTo>
                    <a:pt x="47" y="39"/>
                    <a:pt x="39" y="30"/>
                    <a:pt x="32" y="23"/>
                  </a:cubicBezTo>
                  <a:cubicBezTo>
                    <a:pt x="24" y="13"/>
                    <a:pt x="14" y="6"/>
                    <a:pt x="2" y="0"/>
                  </a:cubicBezTo>
                  <a:cubicBezTo>
                    <a:pt x="1" y="0"/>
                    <a:pt x="0" y="1"/>
                    <a:pt x="1"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78" name="Freeform 318"/>
            <p:cNvSpPr/>
            <p:nvPr/>
          </p:nvSpPr>
          <p:spPr bwMode="auto">
            <a:xfrm>
              <a:off x="1524" y="1576"/>
              <a:ext cx="26" cy="36"/>
            </a:xfrm>
            <a:custGeom>
              <a:avLst/>
              <a:gdLst>
                <a:gd name="T0" fmla="*/ 1 w 30"/>
                <a:gd name="T1" fmla="*/ 3 h 40"/>
                <a:gd name="T2" fmla="*/ 14 w 30"/>
                <a:gd name="T3" fmla="*/ 25 h 40"/>
                <a:gd name="T4" fmla="*/ 29 w 30"/>
                <a:gd name="T5" fmla="*/ 40 h 40"/>
                <a:gd name="T6" fmla="*/ 30 w 30"/>
                <a:gd name="T7" fmla="*/ 38 h 40"/>
                <a:gd name="T8" fmla="*/ 16 w 30"/>
                <a:gd name="T9" fmla="*/ 19 h 40"/>
                <a:gd name="T10" fmla="*/ 3 w 30"/>
                <a:gd name="T11" fmla="*/ 2 h 40"/>
                <a:gd name="T12" fmla="*/ 1 w 30"/>
                <a:gd name="T13" fmla="*/ 3 h 40"/>
              </a:gdLst>
              <a:ahLst/>
              <a:cxnLst>
                <a:cxn ang="0">
                  <a:pos x="T0" y="T1"/>
                </a:cxn>
                <a:cxn ang="0">
                  <a:pos x="T2" y="T3"/>
                </a:cxn>
                <a:cxn ang="0">
                  <a:pos x="T4" y="T5"/>
                </a:cxn>
                <a:cxn ang="0">
                  <a:pos x="T6" y="T7"/>
                </a:cxn>
                <a:cxn ang="0">
                  <a:pos x="T8" y="T9"/>
                </a:cxn>
                <a:cxn ang="0">
                  <a:pos x="T10" y="T11"/>
                </a:cxn>
                <a:cxn ang="0">
                  <a:pos x="T12" y="T13"/>
                </a:cxn>
              </a:cxnLst>
              <a:rect l="0" t="0" r="r" b="b"/>
              <a:pathLst>
                <a:path w="30" h="40">
                  <a:moveTo>
                    <a:pt x="1" y="3"/>
                  </a:moveTo>
                  <a:cubicBezTo>
                    <a:pt x="5" y="11"/>
                    <a:pt x="9" y="18"/>
                    <a:pt x="14" y="25"/>
                  </a:cubicBezTo>
                  <a:cubicBezTo>
                    <a:pt x="18" y="31"/>
                    <a:pt x="23" y="37"/>
                    <a:pt x="29" y="40"/>
                  </a:cubicBezTo>
                  <a:cubicBezTo>
                    <a:pt x="30" y="40"/>
                    <a:pt x="30" y="39"/>
                    <a:pt x="30" y="38"/>
                  </a:cubicBezTo>
                  <a:cubicBezTo>
                    <a:pt x="27" y="31"/>
                    <a:pt x="20" y="26"/>
                    <a:pt x="16" y="19"/>
                  </a:cubicBezTo>
                  <a:cubicBezTo>
                    <a:pt x="12" y="13"/>
                    <a:pt x="7" y="7"/>
                    <a:pt x="3" y="2"/>
                  </a:cubicBezTo>
                  <a:cubicBezTo>
                    <a:pt x="2" y="0"/>
                    <a:pt x="0" y="2"/>
                    <a:pt x="1" y="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79" name="Freeform 319"/>
            <p:cNvSpPr/>
            <p:nvPr/>
          </p:nvSpPr>
          <p:spPr bwMode="auto">
            <a:xfrm>
              <a:off x="1545" y="1591"/>
              <a:ext cx="68" cy="62"/>
            </a:xfrm>
            <a:custGeom>
              <a:avLst/>
              <a:gdLst>
                <a:gd name="T0" fmla="*/ 76 w 77"/>
                <a:gd name="T1" fmla="*/ 20 h 69"/>
                <a:gd name="T2" fmla="*/ 71 w 77"/>
                <a:gd name="T3" fmla="*/ 0 h 69"/>
                <a:gd name="T4" fmla="*/ 65 w 77"/>
                <a:gd name="T5" fmla="*/ 22 h 69"/>
                <a:gd name="T6" fmla="*/ 47 w 77"/>
                <a:gd name="T7" fmla="*/ 16 h 69"/>
                <a:gd name="T8" fmla="*/ 45 w 77"/>
                <a:gd name="T9" fmla="*/ 37 h 69"/>
                <a:gd name="T10" fmla="*/ 25 w 77"/>
                <a:gd name="T11" fmla="*/ 36 h 69"/>
                <a:gd name="T12" fmla="*/ 23 w 77"/>
                <a:gd name="T13" fmla="*/ 54 h 69"/>
                <a:gd name="T14" fmla="*/ 0 w 77"/>
                <a:gd name="T15" fmla="*/ 57 h 69"/>
                <a:gd name="T16" fmla="*/ 24 w 77"/>
                <a:gd name="T17" fmla="*/ 67 h 69"/>
                <a:gd name="T18" fmla="*/ 50 w 77"/>
                <a:gd name="T19" fmla="*/ 57 h 69"/>
                <a:gd name="T20" fmla="*/ 65 w 77"/>
                <a:gd name="T21" fmla="*/ 42 h 69"/>
                <a:gd name="T22" fmla="*/ 76 w 77"/>
                <a:gd name="T23" fmla="*/ 20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7" h="69">
                  <a:moveTo>
                    <a:pt x="76" y="20"/>
                  </a:moveTo>
                  <a:cubicBezTo>
                    <a:pt x="77" y="12"/>
                    <a:pt x="71" y="10"/>
                    <a:pt x="71" y="0"/>
                  </a:cubicBezTo>
                  <a:cubicBezTo>
                    <a:pt x="66" y="5"/>
                    <a:pt x="66" y="15"/>
                    <a:pt x="65" y="22"/>
                  </a:cubicBezTo>
                  <a:cubicBezTo>
                    <a:pt x="60" y="18"/>
                    <a:pt x="53" y="16"/>
                    <a:pt x="47" y="16"/>
                  </a:cubicBezTo>
                  <a:cubicBezTo>
                    <a:pt x="46" y="26"/>
                    <a:pt x="44" y="31"/>
                    <a:pt x="45" y="37"/>
                  </a:cubicBezTo>
                  <a:cubicBezTo>
                    <a:pt x="38" y="36"/>
                    <a:pt x="31" y="37"/>
                    <a:pt x="25" y="36"/>
                  </a:cubicBezTo>
                  <a:cubicBezTo>
                    <a:pt x="24" y="43"/>
                    <a:pt x="20" y="50"/>
                    <a:pt x="23" y="54"/>
                  </a:cubicBezTo>
                  <a:cubicBezTo>
                    <a:pt x="13" y="55"/>
                    <a:pt x="9" y="53"/>
                    <a:pt x="0" y="57"/>
                  </a:cubicBezTo>
                  <a:cubicBezTo>
                    <a:pt x="7" y="61"/>
                    <a:pt x="17" y="69"/>
                    <a:pt x="24" y="67"/>
                  </a:cubicBezTo>
                  <a:cubicBezTo>
                    <a:pt x="33" y="65"/>
                    <a:pt x="45" y="61"/>
                    <a:pt x="50" y="57"/>
                  </a:cubicBezTo>
                  <a:cubicBezTo>
                    <a:pt x="57" y="53"/>
                    <a:pt x="60" y="48"/>
                    <a:pt x="65" y="42"/>
                  </a:cubicBezTo>
                  <a:cubicBezTo>
                    <a:pt x="71" y="36"/>
                    <a:pt x="74" y="28"/>
                    <a:pt x="76" y="20"/>
                  </a:cubicBezTo>
                </a:path>
              </a:pathLst>
            </a:custGeom>
            <a:solidFill>
              <a:srgbClr val="29C48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80" name="Freeform 320"/>
            <p:cNvSpPr/>
            <p:nvPr/>
          </p:nvSpPr>
          <p:spPr bwMode="auto">
            <a:xfrm>
              <a:off x="1706" y="1515"/>
              <a:ext cx="122" cy="448"/>
            </a:xfrm>
            <a:custGeom>
              <a:avLst/>
              <a:gdLst>
                <a:gd name="T0" fmla="*/ 1 w 137"/>
                <a:gd name="T1" fmla="*/ 3 h 503"/>
                <a:gd name="T2" fmla="*/ 44 w 137"/>
                <a:gd name="T3" fmla="*/ 119 h 503"/>
                <a:gd name="T4" fmla="*/ 51 w 137"/>
                <a:gd name="T5" fmla="*/ 238 h 503"/>
                <a:gd name="T6" fmla="*/ 132 w 137"/>
                <a:gd name="T7" fmla="*/ 500 h 503"/>
                <a:gd name="T8" fmla="*/ 136 w 137"/>
                <a:gd name="T9" fmla="*/ 497 h 503"/>
                <a:gd name="T10" fmla="*/ 71 w 137"/>
                <a:gd name="T11" fmla="*/ 348 h 503"/>
                <a:gd name="T12" fmla="*/ 58 w 137"/>
                <a:gd name="T13" fmla="*/ 219 h 503"/>
                <a:gd name="T14" fmla="*/ 4 w 137"/>
                <a:gd name="T15" fmla="*/ 2 h 503"/>
                <a:gd name="T16" fmla="*/ 1 w 137"/>
                <a:gd name="T17" fmla="*/ 3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7" h="502">
                  <a:moveTo>
                    <a:pt x="1" y="3"/>
                  </a:moveTo>
                  <a:cubicBezTo>
                    <a:pt x="22" y="40"/>
                    <a:pt x="37" y="78"/>
                    <a:pt x="44" y="119"/>
                  </a:cubicBezTo>
                  <a:cubicBezTo>
                    <a:pt x="51" y="158"/>
                    <a:pt x="50" y="198"/>
                    <a:pt x="51" y="238"/>
                  </a:cubicBezTo>
                  <a:cubicBezTo>
                    <a:pt x="54" y="329"/>
                    <a:pt x="74" y="427"/>
                    <a:pt x="132" y="500"/>
                  </a:cubicBezTo>
                  <a:cubicBezTo>
                    <a:pt x="134" y="503"/>
                    <a:pt x="137" y="500"/>
                    <a:pt x="136" y="497"/>
                  </a:cubicBezTo>
                  <a:cubicBezTo>
                    <a:pt x="110" y="448"/>
                    <a:pt x="84" y="402"/>
                    <a:pt x="71" y="348"/>
                  </a:cubicBezTo>
                  <a:cubicBezTo>
                    <a:pt x="61" y="305"/>
                    <a:pt x="59" y="262"/>
                    <a:pt x="58" y="219"/>
                  </a:cubicBezTo>
                  <a:cubicBezTo>
                    <a:pt x="56" y="142"/>
                    <a:pt x="51" y="66"/>
                    <a:pt x="4" y="2"/>
                  </a:cubicBezTo>
                  <a:cubicBezTo>
                    <a:pt x="2" y="0"/>
                    <a:pt x="0" y="1"/>
                    <a:pt x="1" y="3"/>
                  </a:cubicBezTo>
                  <a:close/>
                </a:path>
              </a:pathLst>
            </a:custGeom>
            <a:solidFill>
              <a:srgbClr val="29C48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81" name="Freeform 321"/>
            <p:cNvSpPr/>
            <p:nvPr/>
          </p:nvSpPr>
          <p:spPr bwMode="auto">
            <a:xfrm>
              <a:off x="1590" y="1624"/>
              <a:ext cx="169" cy="126"/>
            </a:xfrm>
            <a:custGeom>
              <a:avLst/>
              <a:gdLst>
                <a:gd name="T0" fmla="*/ 188 w 189"/>
                <a:gd name="T1" fmla="*/ 136 h 141"/>
                <a:gd name="T2" fmla="*/ 119 w 189"/>
                <a:gd name="T3" fmla="*/ 64 h 141"/>
                <a:gd name="T4" fmla="*/ 4 w 189"/>
                <a:gd name="T5" fmla="*/ 2 h 141"/>
                <a:gd name="T6" fmla="*/ 1 w 189"/>
                <a:gd name="T7" fmla="*/ 4 h 141"/>
                <a:gd name="T8" fmla="*/ 183 w 189"/>
                <a:gd name="T9" fmla="*/ 138 h 141"/>
                <a:gd name="T10" fmla="*/ 188 w 189"/>
                <a:gd name="T11" fmla="*/ 136 h 141"/>
              </a:gdLst>
              <a:ahLst/>
              <a:cxnLst>
                <a:cxn ang="0">
                  <a:pos x="T0" y="T1"/>
                </a:cxn>
                <a:cxn ang="0">
                  <a:pos x="T2" y="T3"/>
                </a:cxn>
                <a:cxn ang="0">
                  <a:pos x="T4" y="T5"/>
                </a:cxn>
                <a:cxn ang="0">
                  <a:pos x="T6" y="T7"/>
                </a:cxn>
                <a:cxn ang="0">
                  <a:pos x="T8" y="T9"/>
                </a:cxn>
                <a:cxn ang="0">
                  <a:pos x="T10" y="T11"/>
                </a:cxn>
              </a:cxnLst>
              <a:rect l="0" t="0" r="r" b="b"/>
              <a:pathLst>
                <a:path w="189" h="141">
                  <a:moveTo>
                    <a:pt x="188" y="136"/>
                  </a:moveTo>
                  <a:cubicBezTo>
                    <a:pt x="183" y="99"/>
                    <a:pt x="152" y="78"/>
                    <a:pt x="119" y="64"/>
                  </a:cubicBezTo>
                  <a:cubicBezTo>
                    <a:pt x="78" y="47"/>
                    <a:pt x="35" y="35"/>
                    <a:pt x="4" y="2"/>
                  </a:cubicBezTo>
                  <a:cubicBezTo>
                    <a:pt x="2" y="0"/>
                    <a:pt x="0" y="2"/>
                    <a:pt x="1" y="4"/>
                  </a:cubicBezTo>
                  <a:cubicBezTo>
                    <a:pt x="43" y="74"/>
                    <a:pt x="159" y="51"/>
                    <a:pt x="183" y="138"/>
                  </a:cubicBezTo>
                  <a:cubicBezTo>
                    <a:pt x="184" y="141"/>
                    <a:pt x="189" y="140"/>
                    <a:pt x="188" y="136"/>
                  </a:cubicBezTo>
                  <a:close/>
                </a:path>
              </a:pathLst>
            </a:custGeom>
            <a:solidFill>
              <a:srgbClr val="29C48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82" name="Freeform 322"/>
            <p:cNvSpPr/>
            <p:nvPr/>
          </p:nvSpPr>
          <p:spPr bwMode="auto">
            <a:xfrm>
              <a:off x="1769" y="1723"/>
              <a:ext cx="120" cy="144"/>
            </a:xfrm>
            <a:custGeom>
              <a:avLst/>
              <a:gdLst>
                <a:gd name="T0" fmla="*/ 14 w 134"/>
                <a:gd name="T1" fmla="*/ 162 h 162"/>
                <a:gd name="T2" fmla="*/ 121 w 134"/>
                <a:gd name="T3" fmla="*/ 0 h 162"/>
                <a:gd name="T4" fmla="*/ 14 w 134"/>
                <a:gd name="T5" fmla="*/ 162 h 162"/>
              </a:gdLst>
              <a:ahLst/>
              <a:cxnLst>
                <a:cxn ang="0">
                  <a:pos x="T0" y="T1"/>
                </a:cxn>
                <a:cxn ang="0">
                  <a:pos x="T2" y="T3"/>
                </a:cxn>
                <a:cxn ang="0">
                  <a:pos x="T4" y="T5"/>
                </a:cxn>
              </a:cxnLst>
              <a:rect l="0" t="0" r="r" b="b"/>
              <a:pathLst>
                <a:path w="134" h="162">
                  <a:moveTo>
                    <a:pt x="14" y="162"/>
                  </a:moveTo>
                  <a:cubicBezTo>
                    <a:pt x="70" y="145"/>
                    <a:pt x="134" y="52"/>
                    <a:pt x="121" y="0"/>
                  </a:cubicBezTo>
                  <a:cubicBezTo>
                    <a:pt x="81" y="47"/>
                    <a:pt x="0" y="91"/>
                    <a:pt x="14" y="162"/>
                  </a:cubicBezTo>
                </a:path>
              </a:pathLst>
            </a:custGeom>
            <a:solidFill>
              <a:srgbClr val="29C48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83" name="Freeform 323"/>
            <p:cNvSpPr/>
            <p:nvPr/>
          </p:nvSpPr>
          <p:spPr bwMode="auto">
            <a:xfrm>
              <a:off x="1589" y="1679"/>
              <a:ext cx="113" cy="60"/>
            </a:xfrm>
            <a:custGeom>
              <a:avLst/>
              <a:gdLst>
                <a:gd name="T0" fmla="*/ 127 w 127"/>
                <a:gd name="T1" fmla="*/ 11 h 67"/>
                <a:gd name="T2" fmla="*/ 0 w 127"/>
                <a:gd name="T3" fmla="*/ 67 h 67"/>
                <a:gd name="T4" fmla="*/ 127 w 127"/>
                <a:gd name="T5" fmla="*/ 11 h 67"/>
              </a:gdLst>
              <a:ahLst/>
              <a:cxnLst>
                <a:cxn ang="0">
                  <a:pos x="T0" y="T1"/>
                </a:cxn>
                <a:cxn ang="0">
                  <a:pos x="T2" y="T3"/>
                </a:cxn>
                <a:cxn ang="0">
                  <a:pos x="T4" y="T5"/>
                </a:cxn>
              </a:cxnLst>
              <a:rect l="0" t="0" r="r" b="b"/>
              <a:pathLst>
                <a:path w="127" h="67">
                  <a:moveTo>
                    <a:pt x="127" y="11"/>
                  </a:moveTo>
                  <a:cubicBezTo>
                    <a:pt x="87" y="0"/>
                    <a:pt x="13" y="31"/>
                    <a:pt x="0" y="67"/>
                  </a:cubicBezTo>
                  <a:cubicBezTo>
                    <a:pt x="42" y="54"/>
                    <a:pt x="108" y="59"/>
                    <a:pt x="127" y="11"/>
                  </a:cubicBezTo>
                </a:path>
              </a:pathLst>
            </a:custGeom>
            <a:solidFill>
              <a:srgbClr val="29C48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84" name="Freeform 324"/>
            <p:cNvSpPr/>
            <p:nvPr/>
          </p:nvSpPr>
          <p:spPr bwMode="auto">
            <a:xfrm>
              <a:off x="2993" y="369"/>
              <a:ext cx="419" cy="395"/>
            </a:xfrm>
            <a:custGeom>
              <a:avLst/>
              <a:gdLst>
                <a:gd name="T0" fmla="*/ 179 w 470"/>
                <a:gd name="T1" fmla="*/ 149 h 444"/>
                <a:gd name="T2" fmla="*/ 286 w 470"/>
                <a:gd name="T3" fmla="*/ 161 h 444"/>
                <a:gd name="T4" fmla="*/ 342 w 470"/>
                <a:gd name="T5" fmla="*/ 239 h 444"/>
                <a:gd name="T6" fmla="*/ 339 w 470"/>
                <a:gd name="T7" fmla="*/ 246 h 444"/>
                <a:gd name="T8" fmla="*/ 237 w 470"/>
                <a:gd name="T9" fmla="*/ 301 h 444"/>
                <a:gd name="T10" fmla="*/ 129 w 470"/>
                <a:gd name="T11" fmla="*/ 233 h 444"/>
                <a:gd name="T12" fmla="*/ 180 w 470"/>
                <a:gd name="T13" fmla="*/ 147 h 444"/>
              </a:gdLst>
              <a:ahLst/>
              <a:cxnLst>
                <a:cxn ang="0">
                  <a:pos x="T0" y="T1"/>
                </a:cxn>
                <a:cxn ang="0">
                  <a:pos x="T2" y="T3"/>
                </a:cxn>
                <a:cxn ang="0">
                  <a:pos x="T4" y="T5"/>
                </a:cxn>
                <a:cxn ang="0">
                  <a:pos x="T6" y="T7"/>
                </a:cxn>
                <a:cxn ang="0">
                  <a:pos x="T8" y="T9"/>
                </a:cxn>
                <a:cxn ang="0">
                  <a:pos x="T10" y="T11"/>
                </a:cxn>
                <a:cxn ang="0">
                  <a:pos x="T12" y="T13"/>
                </a:cxn>
              </a:cxnLst>
              <a:rect l="0" t="0" r="r" b="b"/>
              <a:pathLst>
                <a:path w="470" h="443">
                  <a:moveTo>
                    <a:pt x="179" y="149"/>
                  </a:moveTo>
                  <a:cubicBezTo>
                    <a:pt x="168" y="17"/>
                    <a:pt x="343" y="0"/>
                    <a:pt x="286" y="161"/>
                  </a:cubicBezTo>
                  <a:cubicBezTo>
                    <a:pt x="408" y="58"/>
                    <a:pt x="470" y="259"/>
                    <a:pt x="342" y="239"/>
                  </a:cubicBezTo>
                  <a:cubicBezTo>
                    <a:pt x="342" y="239"/>
                    <a:pt x="342" y="239"/>
                    <a:pt x="339" y="246"/>
                  </a:cubicBezTo>
                  <a:cubicBezTo>
                    <a:pt x="449" y="331"/>
                    <a:pt x="275" y="444"/>
                    <a:pt x="237" y="301"/>
                  </a:cubicBezTo>
                  <a:cubicBezTo>
                    <a:pt x="183" y="415"/>
                    <a:pt x="35" y="307"/>
                    <a:pt x="129" y="233"/>
                  </a:cubicBezTo>
                  <a:cubicBezTo>
                    <a:pt x="0" y="156"/>
                    <a:pt x="142" y="43"/>
                    <a:pt x="180" y="147"/>
                  </a:cubicBezTo>
                </a:path>
              </a:pathLst>
            </a:custGeom>
            <a:solidFill>
              <a:srgbClr val="FF9F3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85" name="Freeform 325"/>
            <p:cNvSpPr/>
            <p:nvPr/>
          </p:nvSpPr>
          <p:spPr bwMode="auto">
            <a:xfrm>
              <a:off x="3125" y="473"/>
              <a:ext cx="161" cy="165"/>
            </a:xfrm>
            <a:custGeom>
              <a:avLst/>
              <a:gdLst>
                <a:gd name="T0" fmla="*/ 51 w 181"/>
                <a:gd name="T1" fmla="*/ 95 h 185"/>
                <a:gd name="T2" fmla="*/ 86 w 181"/>
                <a:gd name="T3" fmla="*/ 67 h 185"/>
                <a:gd name="T4" fmla="*/ 127 w 181"/>
                <a:gd name="T5" fmla="*/ 75 h 185"/>
                <a:gd name="T6" fmla="*/ 123 w 181"/>
                <a:gd name="T7" fmla="*/ 78 h 185"/>
                <a:gd name="T8" fmla="*/ 114 w 181"/>
                <a:gd name="T9" fmla="*/ 123 h 185"/>
                <a:gd name="T10" fmla="*/ 61 w 181"/>
                <a:gd name="T11" fmla="*/ 135 h 185"/>
                <a:gd name="T12" fmla="*/ 51 w 181"/>
                <a:gd name="T13" fmla="*/ 94 h 185"/>
              </a:gdLst>
              <a:ahLst/>
              <a:cxnLst>
                <a:cxn ang="0">
                  <a:pos x="T0" y="T1"/>
                </a:cxn>
                <a:cxn ang="0">
                  <a:pos x="T2" y="T3"/>
                </a:cxn>
                <a:cxn ang="0">
                  <a:pos x="T4" y="T5"/>
                </a:cxn>
                <a:cxn ang="0">
                  <a:pos x="T6" y="T7"/>
                </a:cxn>
                <a:cxn ang="0">
                  <a:pos x="T8" y="T9"/>
                </a:cxn>
                <a:cxn ang="0">
                  <a:pos x="T10" y="T11"/>
                </a:cxn>
                <a:cxn ang="0">
                  <a:pos x="T12" y="T13"/>
                </a:cxn>
              </a:cxnLst>
              <a:rect l="0" t="0" r="r" b="b"/>
              <a:pathLst>
                <a:path w="181" h="185">
                  <a:moveTo>
                    <a:pt x="51" y="95"/>
                  </a:moveTo>
                  <a:cubicBezTo>
                    <a:pt x="9" y="59"/>
                    <a:pt x="56" y="2"/>
                    <a:pt x="86" y="67"/>
                  </a:cubicBezTo>
                  <a:cubicBezTo>
                    <a:pt x="92" y="0"/>
                    <a:pt x="171" y="43"/>
                    <a:pt x="127" y="75"/>
                  </a:cubicBezTo>
                  <a:cubicBezTo>
                    <a:pt x="123" y="78"/>
                    <a:pt x="123" y="78"/>
                    <a:pt x="123" y="78"/>
                  </a:cubicBezTo>
                  <a:cubicBezTo>
                    <a:pt x="181" y="71"/>
                    <a:pt x="168" y="155"/>
                    <a:pt x="114" y="123"/>
                  </a:cubicBezTo>
                  <a:cubicBezTo>
                    <a:pt x="131" y="173"/>
                    <a:pt x="55" y="185"/>
                    <a:pt x="61" y="135"/>
                  </a:cubicBezTo>
                  <a:cubicBezTo>
                    <a:pt x="0" y="151"/>
                    <a:pt x="8" y="75"/>
                    <a:pt x="51" y="94"/>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86" name="Freeform 326"/>
            <p:cNvSpPr/>
            <p:nvPr/>
          </p:nvSpPr>
          <p:spPr bwMode="auto">
            <a:xfrm>
              <a:off x="3215" y="510"/>
              <a:ext cx="19" cy="23"/>
            </a:xfrm>
            <a:custGeom>
              <a:avLst/>
              <a:gdLst>
                <a:gd name="T0" fmla="*/ 8 w 21"/>
                <a:gd name="T1" fmla="*/ 25 h 26"/>
                <a:gd name="T2" fmla="*/ 14 w 21"/>
                <a:gd name="T3" fmla="*/ 19 h 26"/>
                <a:gd name="T4" fmla="*/ 19 w 21"/>
                <a:gd name="T5" fmla="*/ 11 h 26"/>
                <a:gd name="T6" fmla="*/ 9 w 21"/>
                <a:gd name="T7" fmla="*/ 3 h 26"/>
                <a:gd name="T8" fmla="*/ 1 w 21"/>
                <a:gd name="T9" fmla="*/ 14 h 26"/>
                <a:gd name="T10" fmla="*/ 1 w 21"/>
                <a:gd name="T11" fmla="*/ 21 h 26"/>
                <a:gd name="T12" fmla="*/ 8 w 21"/>
                <a:gd name="T13" fmla="*/ 25 h 26"/>
              </a:gdLst>
              <a:ahLst/>
              <a:cxnLst>
                <a:cxn ang="0">
                  <a:pos x="T0" y="T1"/>
                </a:cxn>
                <a:cxn ang="0">
                  <a:pos x="T2" y="T3"/>
                </a:cxn>
                <a:cxn ang="0">
                  <a:pos x="T4" y="T5"/>
                </a:cxn>
                <a:cxn ang="0">
                  <a:pos x="T6" y="T7"/>
                </a:cxn>
                <a:cxn ang="0">
                  <a:pos x="T8" y="T9"/>
                </a:cxn>
                <a:cxn ang="0">
                  <a:pos x="T10" y="T11"/>
                </a:cxn>
                <a:cxn ang="0">
                  <a:pos x="T12" y="T13"/>
                </a:cxn>
              </a:cxnLst>
              <a:rect l="0" t="0" r="r" b="b"/>
              <a:pathLst>
                <a:path w="21" h="26">
                  <a:moveTo>
                    <a:pt x="8" y="25"/>
                  </a:moveTo>
                  <a:cubicBezTo>
                    <a:pt x="11" y="24"/>
                    <a:pt x="12" y="22"/>
                    <a:pt x="14" y="19"/>
                  </a:cubicBezTo>
                  <a:cubicBezTo>
                    <a:pt x="15" y="16"/>
                    <a:pt x="18" y="14"/>
                    <a:pt x="19" y="11"/>
                  </a:cubicBezTo>
                  <a:cubicBezTo>
                    <a:pt x="21" y="5"/>
                    <a:pt x="14" y="0"/>
                    <a:pt x="9" y="3"/>
                  </a:cubicBezTo>
                  <a:cubicBezTo>
                    <a:pt x="5" y="5"/>
                    <a:pt x="3" y="10"/>
                    <a:pt x="1" y="14"/>
                  </a:cubicBezTo>
                  <a:cubicBezTo>
                    <a:pt x="0" y="16"/>
                    <a:pt x="0" y="19"/>
                    <a:pt x="1" y="21"/>
                  </a:cubicBezTo>
                  <a:cubicBezTo>
                    <a:pt x="1" y="24"/>
                    <a:pt x="5" y="26"/>
                    <a:pt x="8" y="25"/>
                  </a:cubicBezTo>
                  <a:close/>
                </a:path>
              </a:pathLst>
            </a:custGeom>
            <a:solidFill>
              <a:srgbClr val="FF9F3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87" name="Freeform 327"/>
            <p:cNvSpPr/>
            <p:nvPr/>
          </p:nvSpPr>
          <p:spPr bwMode="auto">
            <a:xfrm>
              <a:off x="3227" y="554"/>
              <a:ext cx="29" cy="20"/>
            </a:xfrm>
            <a:custGeom>
              <a:avLst/>
              <a:gdLst>
                <a:gd name="T0" fmla="*/ 3 w 32"/>
                <a:gd name="T1" fmla="*/ 15 h 22"/>
                <a:gd name="T2" fmla="*/ 25 w 32"/>
                <a:gd name="T3" fmla="*/ 18 h 22"/>
                <a:gd name="T4" fmla="*/ 22 w 32"/>
                <a:gd name="T5" fmla="*/ 1 h 22"/>
                <a:gd name="T6" fmla="*/ 13 w 32"/>
                <a:gd name="T7" fmla="*/ 0 h 22"/>
                <a:gd name="T8" fmla="*/ 3 w 32"/>
                <a:gd name="T9" fmla="*/ 4 h 22"/>
                <a:gd name="T10" fmla="*/ 3 w 32"/>
                <a:gd name="T11" fmla="*/ 15 h 22"/>
              </a:gdLst>
              <a:ahLst/>
              <a:cxnLst>
                <a:cxn ang="0">
                  <a:pos x="T0" y="T1"/>
                </a:cxn>
                <a:cxn ang="0">
                  <a:pos x="T2" y="T3"/>
                </a:cxn>
                <a:cxn ang="0">
                  <a:pos x="T4" y="T5"/>
                </a:cxn>
                <a:cxn ang="0">
                  <a:pos x="T6" y="T7"/>
                </a:cxn>
                <a:cxn ang="0">
                  <a:pos x="T8" y="T9"/>
                </a:cxn>
                <a:cxn ang="0">
                  <a:pos x="T10" y="T11"/>
                </a:cxn>
              </a:cxnLst>
              <a:rect l="0" t="0" r="r" b="b"/>
              <a:pathLst>
                <a:path w="32" h="22">
                  <a:moveTo>
                    <a:pt x="3" y="15"/>
                  </a:moveTo>
                  <a:cubicBezTo>
                    <a:pt x="8" y="21"/>
                    <a:pt x="19" y="22"/>
                    <a:pt x="25" y="18"/>
                  </a:cubicBezTo>
                  <a:cubicBezTo>
                    <a:pt x="32" y="13"/>
                    <a:pt x="31" y="4"/>
                    <a:pt x="22" y="1"/>
                  </a:cubicBezTo>
                  <a:cubicBezTo>
                    <a:pt x="19" y="0"/>
                    <a:pt x="16" y="0"/>
                    <a:pt x="13" y="0"/>
                  </a:cubicBezTo>
                  <a:cubicBezTo>
                    <a:pt x="10" y="1"/>
                    <a:pt x="6" y="2"/>
                    <a:pt x="3" y="4"/>
                  </a:cubicBezTo>
                  <a:cubicBezTo>
                    <a:pt x="0" y="7"/>
                    <a:pt x="1" y="12"/>
                    <a:pt x="3" y="15"/>
                  </a:cubicBezTo>
                  <a:close/>
                </a:path>
              </a:pathLst>
            </a:custGeom>
            <a:solidFill>
              <a:srgbClr val="FF9F3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88" name="Freeform 328"/>
            <p:cNvSpPr/>
            <p:nvPr/>
          </p:nvSpPr>
          <p:spPr bwMode="auto">
            <a:xfrm>
              <a:off x="3168" y="524"/>
              <a:ext cx="20" cy="23"/>
            </a:xfrm>
            <a:custGeom>
              <a:avLst/>
              <a:gdLst>
                <a:gd name="T0" fmla="*/ 20 w 23"/>
                <a:gd name="T1" fmla="*/ 22 h 26"/>
                <a:gd name="T2" fmla="*/ 22 w 23"/>
                <a:gd name="T3" fmla="*/ 18 h 26"/>
                <a:gd name="T4" fmla="*/ 21 w 23"/>
                <a:gd name="T5" fmla="*/ 10 h 26"/>
                <a:gd name="T6" fmla="*/ 16 w 23"/>
                <a:gd name="T7" fmla="*/ 2 h 26"/>
                <a:gd name="T8" fmla="*/ 3 w 23"/>
                <a:gd name="T9" fmla="*/ 5 h 26"/>
                <a:gd name="T10" fmla="*/ 6 w 23"/>
                <a:gd name="T11" fmla="*/ 19 h 26"/>
                <a:gd name="T12" fmla="*/ 11 w 23"/>
                <a:gd name="T13" fmla="*/ 24 h 26"/>
                <a:gd name="T14" fmla="*/ 20 w 23"/>
                <a:gd name="T15" fmla="*/ 22 h 2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 h="26">
                  <a:moveTo>
                    <a:pt x="20" y="22"/>
                  </a:moveTo>
                  <a:cubicBezTo>
                    <a:pt x="21" y="21"/>
                    <a:pt x="21" y="20"/>
                    <a:pt x="22" y="18"/>
                  </a:cubicBezTo>
                  <a:cubicBezTo>
                    <a:pt x="23" y="16"/>
                    <a:pt x="22" y="12"/>
                    <a:pt x="21" y="10"/>
                  </a:cubicBezTo>
                  <a:cubicBezTo>
                    <a:pt x="21" y="7"/>
                    <a:pt x="18" y="4"/>
                    <a:pt x="16" y="2"/>
                  </a:cubicBezTo>
                  <a:cubicBezTo>
                    <a:pt x="12" y="0"/>
                    <a:pt x="6" y="1"/>
                    <a:pt x="3" y="5"/>
                  </a:cubicBezTo>
                  <a:cubicBezTo>
                    <a:pt x="0" y="10"/>
                    <a:pt x="4" y="15"/>
                    <a:pt x="6" y="19"/>
                  </a:cubicBezTo>
                  <a:cubicBezTo>
                    <a:pt x="7" y="21"/>
                    <a:pt x="9" y="23"/>
                    <a:pt x="11" y="24"/>
                  </a:cubicBezTo>
                  <a:cubicBezTo>
                    <a:pt x="14" y="26"/>
                    <a:pt x="18" y="25"/>
                    <a:pt x="20" y="22"/>
                  </a:cubicBezTo>
                  <a:close/>
                </a:path>
              </a:pathLst>
            </a:custGeom>
            <a:solidFill>
              <a:srgbClr val="FF9F3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89" name="Freeform 329"/>
            <p:cNvSpPr/>
            <p:nvPr/>
          </p:nvSpPr>
          <p:spPr bwMode="auto">
            <a:xfrm>
              <a:off x="3153" y="569"/>
              <a:ext cx="24" cy="18"/>
            </a:xfrm>
            <a:custGeom>
              <a:avLst/>
              <a:gdLst>
                <a:gd name="T0" fmla="*/ 22 w 27"/>
                <a:gd name="T1" fmla="*/ 4 h 20"/>
                <a:gd name="T2" fmla="*/ 5 w 27"/>
                <a:gd name="T3" fmla="*/ 4 h 20"/>
                <a:gd name="T4" fmla="*/ 0 w 27"/>
                <a:gd name="T5" fmla="*/ 11 h 20"/>
                <a:gd name="T6" fmla="*/ 3 w 27"/>
                <a:gd name="T7" fmla="*/ 17 h 20"/>
                <a:gd name="T8" fmla="*/ 11 w 27"/>
                <a:gd name="T9" fmla="*/ 20 h 20"/>
                <a:gd name="T10" fmla="*/ 22 w 27"/>
                <a:gd name="T11" fmla="*/ 15 h 20"/>
                <a:gd name="T12" fmla="*/ 22 w 27"/>
                <a:gd name="T13" fmla="*/ 4 h 20"/>
              </a:gdLst>
              <a:ahLst/>
              <a:cxnLst>
                <a:cxn ang="0">
                  <a:pos x="T0" y="T1"/>
                </a:cxn>
                <a:cxn ang="0">
                  <a:pos x="T2" y="T3"/>
                </a:cxn>
                <a:cxn ang="0">
                  <a:pos x="T4" y="T5"/>
                </a:cxn>
                <a:cxn ang="0">
                  <a:pos x="T6" y="T7"/>
                </a:cxn>
                <a:cxn ang="0">
                  <a:pos x="T8" y="T9"/>
                </a:cxn>
                <a:cxn ang="0">
                  <a:pos x="T10" y="T11"/>
                </a:cxn>
                <a:cxn ang="0">
                  <a:pos x="T12" y="T13"/>
                </a:cxn>
              </a:cxnLst>
              <a:rect l="0" t="0" r="r" b="b"/>
              <a:pathLst>
                <a:path w="27" h="20">
                  <a:moveTo>
                    <a:pt x="22" y="4"/>
                  </a:moveTo>
                  <a:cubicBezTo>
                    <a:pt x="17" y="0"/>
                    <a:pt x="10" y="1"/>
                    <a:pt x="5" y="4"/>
                  </a:cubicBezTo>
                  <a:cubicBezTo>
                    <a:pt x="2" y="5"/>
                    <a:pt x="0" y="8"/>
                    <a:pt x="0" y="11"/>
                  </a:cubicBezTo>
                  <a:cubicBezTo>
                    <a:pt x="1" y="14"/>
                    <a:pt x="1" y="15"/>
                    <a:pt x="3" y="17"/>
                  </a:cubicBezTo>
                  <a:cubicBezTo>
                    <a:pt x="5" y="20"/>
                    <a:pt x="9" y="20"/>
                    <a:pt x="11" y="20"/>
                  </a:cubicBezTo>
                  <a:cubicBezTo>
                    <a:pt x="16" y="19"/>
                    <a:pt x="19" y="17"/>
                    <a:pt x="22" y="15"/>
                  </a:cubicBezTo>
                  <a:cubicBezTo>
                    <a:pt x="27" y="12"/>
                    <a:pt x="27" y="7"/>
                    <a:pt x="22" y="4"/>
                  </a:cubicBezTo>
                  <a:close/>
                </a:path>
              </a:pathLst>
            </a:custGeom>
            <a:solidFill>
              <a:srgbClr val="FF9F3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90" name="Freeform 330"/>
            <p:cNvSpPr/>
            <p:nvPr/>
          </p:nvSpPr>
          <p:spPr bwMode="auto">
            <a:xfrm>
              <a:off x="3195" y="588"/>
              <a:ext cx="15" cy="24"/>
            </a:xfrm>
            <a:custGeom>
              <a:avLst/>
              <a:gdLst>
                <a:gd name="T0" fmla="*/ 3 w 17"/>
                <a:gd name="T1" fmla="*/ 6 h 27"/>
                <a:gd name="T2" fmla="*/ 1 w 17"/>
                <a:gd name="T3" fmla="*/ 12 h 27"/>
                <a:gd name="T4" fmla="*/ 1 w 17"/>
                <a:gd name="T5" fmla="*/ 22 h 27"/>
                <a:gd name="T6" fmla="*/ 9 w 17"/>
                <a:gd name="T7" fmla="*/ 27 h 27"/>
                <a:gd name="T8" fmla="*/ 16 w 17"/>
                <a:gd name="T9" fmla="*/ 22 h 27"/>
                <a:gd name="T10" fmla="*/ 16 w 17"/>
                <a:gd name="T11" fmla="*/ 12 h 27"/>
                <a:gd name="T12" fmla="*/ 14 w 17"/>
                <a:gd name="T13" fmla="*/ 4 h 27"/>
                <a:gd name="T14" fmla="*/ 3 w 17"/>
                <a:gd name="T15" fmla="*/ 6 h 2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 h="27">
                  <a:moveTo>
                    <a:pt x="3" y="6"/>
                  </a:moveTo>
                  <a:cubicBezTo>
                    <a:pt x="2" y="8"/>
                    <a:pt x="2" y="10"/>
                    <a:pt x="1" y="12"/>
                  </a:cubicBezTo>
                  <a:cubicBezTo>
                    <a:pt x="1" y="15"/>
                    <a:pt x="0" y="18"/>
                    <a:pt x="1" y="22"/>
                  </a:cubicBezTo>
                  <a:cubicBezTo>
                    <a:pt x="2" y="25"/>
                    <a:pt x="5" y="27"/>
                    <a:pt x="9" y="27"/>
                  </a:cubicBezTo>
                  <a:cubicBezTo>
                    <a:pt x="12" y="27"/>
                    <a:pt x="15" y="25"/>
                    <a:pt x="16" y="22"/>
                  </a:cubicBezTo>
                  <a:cubicBezTo>
                    <a:pt x="17" y="18"/>
                    <a:pt x="17" y="15"/>
                    <a:pt x="16" y="12"/>
                  </a:cubicBezTo>
                  <a:cubicBezTo>
                    <a:pt x="16" y="9"/>
                    <a:pt x="15" y="7"/>
                    <a:pt x="14" y="4"/>
                  </a:cubicBezTo>
                  <a:cubicBezTo>
                    <a:pt x="11" y="0"/>
                    <a:pt x="4" y="0"/>
                    <a:pt x="3" y="6"/>
                  </a:cubicBezTo>
                  <a:close/>
                </a:path>
              </a:pathLst>
            </a:custGeom>
            <a:solidFill>
              <a:srgbClr val="FF9F3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91" name="Freeform 331"/>
            <p:cNvSpPr/>
            <p:nvPr/>
          </p:nvSpPr>
          <p:spPr bwMode="auto">
            <a:xfrm>
              <a:off x="3193" y="548"/>
              <a:ext cx="27" cy="25"/>
            </a:xfrm>
            <a:custGeom>
              <a:avLst/>
              <a:gdLst>
                <a:gd name="T0" fmla="*/ 25 w 31"/>
                <a:gd name="T1" fmla="*/ 7 h 28"/>
                <a:gd name="T2" fmla="*/ 23 w 31"/>
                <a:gd name="T3" fmla="*/ 5 h 28"/>
                <a:gd name="T4" fmla="*/ 21 w 31"/>
                <a:gd name="T5" fmla="*/ 3 h 28"/>
                <a:gd name="T6" fmla="*/ 14 w 31"/>
                <a:gd name="T7" fmla="*/ 0 h 28"/>
                <a:gd name="T8" fmla="*/ 7 w 31"/>
                <a:gd name="T9" fmla="*/ 3 h 28"/>
                <a:gd name="T10" fmla="*/ 0 w 31"/>
                <a:gd name="T11" fmla="*/ 12 h 28"/>
                <a:gd name="T12" fmla="*/ 1 w 31"/>
                <a:gd name="T13" fmla="*/ 17 h 28"/>
                <a:gd name="T14" fmla="*/ 3 w 31"/>
                <a:gd name="T15" fmla="*/ 21 h 28"/>
                <a:gd name="T16" fmla="*/ 4 w 31"/>
                <a:gd name="T17" fmla="*/ 22 h 28"/>
                <a:gd name="T18" fmla="*/ 5 w 31"/>
                <a:gd name="T19" fmla="*/ 24 h 28"/>
                <a:gd name="T20" fmla="*/ 5 w 31"/>
                <a:gd name="T21" fmla="*/ 24 h 28"/>
                <a:gd name="T22" fmla="*/ 9 w 31"/>
                <a:gd name="T23" fmla="*/ 26 h 28"/>
                <a:gd name="T24" fmla="*/ 17 w 31"/>
                <a:gd name="T25" fmla="*/ 27 h 28"/>
                <a:gd name="T26" fmla="*/ 24 w 31"/>
                <a:gd name="T27" fmla="*/ 24 h 28"/>
                <a:gd name="T28" fmla="*/ 25 w 31"/>
                <a:gd name="T29" fmla="*/ 23 h 28"/>
                <a:gd name="T30" fmla="*/ 25 w 31"/>
                <a:gd name="T31" fmla="*/ 7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 h="28">
                  <a:moveTo>
                    <a:pt x="25" y="7"/>
                  </a:moveTo>
                  <a:cubicBezTo>
                    <a:pt x="25" y="6"/>
                    <a:pt x="24" y="6"/>
                    <a:pt x="23" y="5"/>
                  </a:cubicBezTo>
                  <a:cubicBezTo>
                    <a:pt x="23" y="5"/>
                    <a:pt x="22" y="4"/>
                    <a:pt x="21" y="3"/>
                  </a:cubicBezTo>
                  <a:cubicBezTo>
                    <a:pt x="19" y="2"/>
                    <a:pt x="17" y="0"/>
                    <a:pt x="14" y="0"/>
                  </a:cubicBezTo>
                  <a:cubicBezTo>
                    <a:pt x="11" y="0"/>
                    <a:pt x="9" y="1"/>
                    <a:pt x="7" y="3"/>
                  </a:cubicBezTo>
                  <a:cubicBezTo>
                    <a:pt x="3" y="4"/>
                    <a:pt x="1" y="8"/>
                    <a:pt x="0" y="12"/>
                  </a:cubicBezTo>
                  <a:cubicBezTo>
                    <a:pt x="0" y="14"/>
                    <a:pt x="0" y="15"/>
                    <a:pt x="1" y="17"/>
                  </a:cubicBezTo>
                  <a:cubicBezTo>
                    <a:pt x="1" y="18"/>
                    <a:pt x="2" y="20"/>
                    <a:pt x="3" y="21"/>
                  </a:cubicBezTo>
                  <a:cubicBezTo>
                    <a:pt x="3" y="21"/>
                    <a:pt x="3" y="21"/>
                    <a:pt x="4" y="22"/>
                  </a:cubicBezTo>
                  <a:cubicBezTo>
                    <a:pt x="4" y="22"/>
                    <a:pt x="4" y="23"/>
                    <a:pt x="5" y="24"/>
                  </a:cubicBezTo>
                  <a:cubicBezTo>
                    <a:pt x="5" y="24"/>
                    <a:pt x="5" y="24"/>
                    <a:pt x="5" y="24"/>
                  </a:cubicBezTo>
                  <a:cubicBezTo>
                    <a:pt x="6" y="25"/>
                    <a:pt x="8" y="25"/>
                    <a:pt x="9" y="26"/>
                  </a:cubicBezTo>
                  <a:cubicBezTo>
                    <a:pt x="12" y="28"/>
                    <a:pt x="15" y="28"/>
                    <a:pt x="17" y="27"/>
                  </a:cubicBezTo>
                  <a:cubicBezTo>
                    <a:pt x="20" y="27"/>
                    <a:pt x="21" y="26"/>
                    <a:pt x="24" y="24"/>
                  </a:cubicBezTo>
                  <a:cubicBezTo>
                    <a:pt x="25" y="24"/>
                    <a:pt x="25" y="23"/>
                    <a:pt x="25" y="23"/>
                  </a:cubicBezTo>
                  <a:cubicBezTo>
                    <a:pt x="28" y="20"/>
                    <a:pt x="31" y="16"/>
                    <a:pt x="25" y="7"/>
                  </a:cubicBezTo>
                  <a:close/>
                </a:path>
              </a:pathLst>
            </a:custGeom>
            <a:solidFill>
              <a:srgbClr val="FF9F3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92" name="Freeform 332"/>
            <p:cNvSpPr/>
            <p:nvPr/>
          </p:nvSpPr>
          <p:spPr bwMode="auto">
            <a:xfrm>
              <a:off x="2539" y="698"/>
              <a:ext cx="44" cy="44"/>
            </a:xfrm>
            <a:custGeom>
              <a:avLst/>
              <a:gdLst>
                <a:gd name="T0" fmla="*/ 11 w 50"/>
                <a:gd name="T1" fmla="*/ 7 h 50"/>
                <a:gd name="T2" fmla="*/ 42 w 50"/>
                <a:gd name="T3" fmla="*/ 11 h 50"/>
                <a:gd name="T4" fmla="*/ 38 w 50"/>
                <a:gd name="T5" fmla="*/ 42 h 50"/>
                <a:gd name="T6" fmla="*/ 7 w 50"/>
                <a:gd name="T7" fmla="*/ 38 h 50"/>
                <a:gd name="T8" fmla="*/ 11 w 50"/>
                <a:gd name="T9" fmla="*/ 7 h 50"/>
              </a:gdLst>
              <a:ahLst/>
              <a:cxnLst>
                <a:cxn ang="0">
                  <a:pos x="T0" y="T1"/>
                </a:cxn>
                <a:cxn ang="0">
                  <a:pos x="T2" y="T3"/>
                </a:cxn>
                <a:cxn ang="0">
                  <a:pos x="T4" y="T5"/>
                </a:cxn>
                <a:cxn ang="0">
                  <a:pos x="T6" y="T7"/>
                </a:cxn>
                <a:cxn ang="0">
                  <a:pos x="T8" y="T9"/>
                </a:cxn>
              </a:cxnLst>
              <a:rect l="0" t="0" r="r" b="b"/>
              <a:pathLst>
                <a:path w="50" h="50">
                  <a:moveTo>
                    <a:pt x="11" y="7"/>
                  </a:moveTo>
                  <a:cubicBezTo>
                    <a:pt x="21" y="0"/>
                    <a:pt x="35" y="2"/>
                    <a:pt x="42" y="11"/>
                  </a:cubicBezTo>
                  <a:cubicBezTo>
                    <a:pt x="50" y="21"/>
                    <a:pt x="48" y="35"/>
                    <a:pt x="38" y="42"/>
                  </a:cubicBezTo>
                  <a:cubicBezTo>
                    <a:pt x="29" y="50"/>
                    <a:pt x="15" y="48"/>
                    <a:pt x="7" y="38"/>
                  </a:cubicBezTo>
                  <a:cubicBezTo>
                    <a:pt x="0" y="28"/>
                    <a:pt x="2" y="15"/>
                    <a:pt x="11" y="7"/>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93" name="Freeform 333"/>
            <p:cNvSpPr/>
            <p:nvPr/>
          </p:nvSpPr>
          <p:spPr bwMode="auto">
            <a:xfrm>
              <a:off x="1891" y="1226"/>
              <a:ext cx="44" cy="44"/>
            </a:xfrm>
            <a:custGeom>
              <a:avLst/>
              <a:gdLst>
                <a:gd name="T0" fmla="*/ 11 w 49"/>
                <a:gd name="T1" fmla="*/ 8 h 50"/>
                <a:gd name="T2" fmla="*/ 42 w 49"/>
                <a:gd name="T3" fmla="*/ 12 h 50"/>
                <a:gd name="T4" fmla="*/ 38 w 49"/>
                <a:gd name="T5" fmla="*/ 42 h 50"/>
                <a:gd name="T6" fmla="*/ 7 w 49"/>
                <a:gd name="T7" fmla="*/ 38 h 50"/>
                <a:gd name="T8" fmla="*/ 11 w 49"/>
                <a:gd name="T9" fmla="*/ 8 h 50"/>
              </a:gdLst>
              <a:ahLst/>
              <a:cxnLst>
                <a:cxn ang="0">
                  <a:pos x="T0" y="T1"/>
                </a:cxn>
                <a:cxn ang="0">
                  <a:pos x="T2" y="T3"/>
                </a:cxn>
                <a:cxn ang="0">
                  <a:pos x="T4" y="T5"/>
                </a:cxn>
                <a:cxn ang="0">
                  <a:pos x="T6" y="T7"/>
                </a:cxn>
                <a:cxn ang="0">
                  <a:pos x="T8" y="T9"/>
                </a:cxn>
              </a:cxnLst>
              <a:rect l="0" t="0" r="r" b="b"/>
              <a:pathLst>
                <a:path w="49" h="50">
                  <a:moveTo>
                    <a:pt x="11" y="8"/>
                  </a:moveTo>
                  <a:cubicBezTo>
                    <a:pt x="21" y="0"/>
                    <a:pt x="35" y="2"/>
                    <a:pt x="42" y="12"/>
                  </a:cubicBezTo>
                  <a:cubicBezTo>
                    <a:pt x="49" y="21"/>
                    <a:pt x="48" y="35"/>
                    <a:pt x="38" y="42"/>
                  </a:cubicBezTo>
                  <a:cubicBezTo>
                    <a:pt x="28" y="50"/>
                    <a:pt x="14" y="48"/>
                    <a:pt x="7" y="38"/>
                  </a:cubicBezTo>
                  <a:cubicBezTo>
                    <a:pt x="0" y="29"/>
                    <a:pt x="2" y="15"/>
                    <a:pt x="11" y="8"/>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94" name="Freeform 334"/>
            <p:cNvSpPr/>
            <p:nvPr/>
          </p:nvSpPr>
          <p:spPr bwMode="auto">
            <a:xfrm>
              <a:off x="2618" y="678"/>
              <a:ext cx="24" cy="24"/>
            </a:xfrm>
            <a:custGeom>
              <a:avLst/>
              <a:gdLst>
                <a:gd name="T0" fmla="*/ 6 w 27"/>
                <a:gd name="T1" fmla="*/ 4 h 27"/>
                <a:gd name="T2" fmla="*/ 23 w 27"/>
                <a:gd name="T3" fmla="*/ 6 h 27"/>
                <a:gd name="T4" fmla="*/ 21 w 27"/>
                <a:gd name="T5" fmla="*/ 23 h 27"/>
                <a:gd name="T6" fmla="*/ 4 w 27"/>
                <a:gd name="T7" fmla="*/ 20 h 27"/>
                <a:gd name="T8" fmla="*/ 6 w 27"/>
                <a:gd name="T9" fmla="*/ 4 h 27"/>
              </a:gdLst>
              <a:ahLst/>
              <a:cxnLst>
                <a:cxn ang="0">
                  <a:pos x="T0" y="T1"/>
                </a:cxn>
                <a:cxn ang="0">
                  <a:pos x="T2" y="T3"/>
                </a:cxn>
                <a:cxn ang="0">
                  <a:pos x="T4" y="T5"/>
                </a:cxn>
                <a:cxn ang="0">
                  <a:pos x="T6" y="T7"/>
                </a:cxn>
                <a:cxn ang="0">
                  <a:pos x="T8" y="T9"/>
                </a:cxn>
              </a:cxnLst>
              <a:rect l="0" t="0" r="r" b="b"/>
              <a:pathLst>
                <a:path w="27" h="27">
                  <a:moveTo>
                    <a:pt x="6" y="4"/>
                  </a:moveTo>
                  <a:cubicBezTo>
                    <a:pt x="12" y="0"/>
                    <a:pt x="19" y="1"/>
                    <a:pt x="23" y="6"/>
                  </a:cubicBezTo>
                  <a:cubicBezTo>
                    <a:pt x="27" y="11"/>
                    <a:pt x="26" y="19"/>
                    <a:pt x="21" y="23"/>
                  </a:cubicBezTo>
                  <a:cubicBezTo>
                    <a:pt x="16" y="27"/>
                    <a:pt x="8" y="26"/>
                    <a:pt x="4" y="20"/>
                  </a:cubicBezTo>
                  <a:cubicBezTo>
                    <a:pt x="0" y="15"/>
                    <a:pt x="1" y="8"/>
                    <a:pt x="6" y="4"/>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95" name="Freeform 335"/>
            <p:cNvSpPr/>
            <p:nvPr/>
          </p:nvSpPr>
          <p:spPr bwMode="auto">
            <a:xfrm>
              <a:off x="3568" y="850"/>
              <a:ext cx="42" cy="41"/>
            </a:xfrm>
            <a:custGeom>
              <a:avLst/>
              <a:gdLst>
                <a:gd name="T0" fmla="*/ 21 w 47"/>
                <a:gd name="T1" fmla="*/ 45 h 46"/>
                <a:gd name="T2" fmla="*/ 2 w 47"/>
                <a:gd name="T3" fmla="*/ 21 h 46"/>
                <a:gd name="T4" fmla="*/ 26 w 47"/>
                <a:gd name="T5" fmla="*/ 1 h 46"/>
                <a:gd name="T6" fmla="*/ 45 w 47"/>
                <a:gd name="T7" fmla="*/ 25 h 46"/>
                <a:gd name="T8" fmla="*/ 21 w 47"/>
                <a:gd name="T9" fmla="*/ 45 h 46"/>
              </a:gdLst>
              <a:ahLst/>
              <a:cxnLst>
                <a:cxn ang="0">
                  <a:pos x="T0" y="T1"/>
                </a:cxn>
                <a:cxn ang="0">
                  <a:pos x="T2" y="T3"/>
                </a:cxn>
                <a:cxn ang="0">
                  <a:pos x="T4" y="T5"/>
                </a:cxn>
                <a:cxn ang="0">
                  <a:pos x="T6" y="T7"/>
                </a:cxn>
                <a:cxn ang="0">
                  <a:pos x="T8" y="T9"/>
                </a:cxn>
              </a:cxnLst>
              <a:rect l="0" t="0" r="r" b="b"/>
              <a:pathLst>
                <a:path w="47" h="46">
                  <a:moveTo>
                    <a:pt x="21" y="45"/>
                  </a:moveTo>
                  <a:cubicBezTo>
                    <a:pt x="9" y="44"/>
                    <a:pt x="0" y="33"/>
                    <a:pt x="2" y="21"/>
                  </a:cubicBezTo>
                  <a:cubicBezTo>
                    <a:pt x="3" y="9"/>
                    <a:pt x="14" y="0"/>
                    <a:pt x="26" y="1"/>
                  </a:cubicBezTo>
                  <a:cubicBezTo>
                    <a:pt x="38" y="3"/>
                    <a:pt x="47" y="13"/>
                    <a:pt x="45" y="25"/>
                  </a:cubicBezTo>
                  <a:cubicBezTo>
                    <a:pt x="44" y="38"/>
                    <a:pt x="33" y="46"/>
                    <a:pt x="21" y="45"/>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96" name="Freeform 336"/>
            <p:cNvSpPr/>
            <p:nvPr/>
          </p:nvSpPr>
          <p:spPr bwMode="auto">
            <a:xfrm>
              <a:off x="3506" y="844"/>
              <a:ext cx="23" cy="22"/>
            </a:xfrm>
            <a:custGeom>
              <a:avLst/>
              <a:gdLst>
                <a:gd name="T0" fmla="*/ 12 w 26"/>
                <a:gd name="T1" fmla="*/ 24 h 25"/>
                <a:gd name="T2" fmla="*/ 1 w 26"/>
                <a:gd name="T3" fmla="*/ 11 h 25"/>
                <a:gd name="T4" fmla="*/ 14 w 26"/>
                <a:gd name="T5" fmla="*/ 1 h 25"/>
                <a:gd name="T6" fmla="*/ 25 w 26"/>
                <a:gd name="T7" fmla="*/ 14 h 25"/>
                <a:gd name="T8" fmla="*/ 12 w 26"/>
                <a:gd name="T9" fmla="*/ 24 h 25"/>
              </a:gdLst>
              <a:ahLst/>
              <a:cxnLst>
                <a:cxn ang="0">
                  <a:pos x="T0" y="T1"/>
                </a:cxn>
                <a:cxn ang="0">
                  <a:pos x="T2" y="T3"/>
                </a:cxn>
                <a:cxn ang="0">
                  <a:pos x="T4" y="T5"/>
                </a:cxn>
                <a:cxn ang="0">
                  <a:pos x="T6" y="T7"/>
                </a:cxn>
                <a:cxn ang="0">
                  <a:pos x="T8" y="T9"/>
                </a:cxn>
              </a:cxnLst>
              <a:rect l="0" t="0" r="r" b="b"/>
              <a:pathLst>
                <a:path w="26" h="25">
                  <a:moveTo>
                    <a:pt x="12" y="24"/>
                  </a:moveTo>
                  <a:cubicBezTo>
                    <a:pt x="5" y="24"/>
                    <a:pt x="0" y="18"/>
                    <a:pt x="1" y="11"/>
                  </a:cubicBezTo>
                  <a:cubicBezTo>
                    <a:pt x="2" y="5"/>
                    <a:pt x="8" y="0"/>
                    <a:pt x="14" y="1"/>
                  </a:cubicBezTo>
                  <a:cubicBezTo>
                    <a:pt x="21" y="1"/>
                    <a:pt x="26" y="7"/>
                    <a:pt x="25" y="14"/>
                  </a:cubicBezTo>
                  <a:cubicBezTo>
                    <a:pt x="24" y="20"/>
                    <a:pt x="18" y="25"/>
                    <a:pt x="12" y="24"/>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97" name="Freeform 337"/>
            <p:cNvSpPr/>
            <p:nvPr/>
          </p:nvSpPr>
          <p:spPr bwMode="auto">
            <a:xfrm>
              <a:off x="3548" y="962"/>
              <a:ext cx="23" cy="22"/>
            </a:xfrm>
            <a:custGeom>
              <a:avLst/>
              <a:gdLst>
                <a:gd name="T0" fmla="*/ 12 w 26"/>
                <a:gd name="T1" fmla="*/ 24 h 25"/>
                <a:gd name="T2" fmla="*/ 1 w 26"/>
                <a:gd name="T3" fmla="*/ 11 h 25"/>
                <a:gd name="T4" fmla="*/ 14 w 26"/>
                <a:gd name="T5" fmla="*/ 1 h 25"/>
                <a:gd name="T6" fmla="*/ 25 w 26"/>
                <a:gd name="T7" fmla="*/ 14 h 25"/>
                <a:gd name="T8" fmla="*/ 12 w 26"/>
                <a:gd name="T9" fmla="*/ 24 h 25"/>
              </a:gdLst>
              <a:ahLst/>
              <a:cxnLst>
                <a:cxn ang="0">
                  <a:pos x="T0" y="T1"/>
                </a:cxn>
                <a:cxn ang="0">
                  <a:pos x="T2" y="T3"/>
                </a:cxn>
                <a:cxn ang="0">
                  <a:pos x="T4" y="T5"/>
                </a:cxn>
                <a:cxn ang="0">
                  <a:pos x="T6" y="T7"/>
                </a:cxn>
                <a:cxn ang="0">
                  <a:pos x="T8" y="T9"/>
                </a:cxn>
              </a:cxnLst>
              <a:rect l="0" t="0" r="r" b="b"/>
              <a:pathLst>
                <a:path w="26" h="25">
                  <a:moveTo>
                    <a:pt x="12" y="24"/>
                  </a:moveTo>
                  <a:cubicBezTo>
                    <a:pt x="5" y="24"/>
                    <a:pt x="0" y="18"/>
                    <a:pt x="1" y="11"/>
                  </a:cubicBezTo>
                  <a:cubicBezTo>
                    <a:pt x="2" y="5"/>
                    <a:pt x="8" y="0"/>
                    <a:pt x="14" y="1"/>
                  </a:cubicBezTo>
                  <a:cubicBezTo>
                    <a:pt x="21" y="1"/>
                    <a:pt x="26" y="7"/>
                    <a:pt x="25" y="14"/>
                  </a:cubicBezTo>
                  <a:cubicBezTo>
                    <a:pt x="24" y="20"/>
                    <a:pt x="18" y="25"/>
                    <a:pt x="12" y="24"/>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98" name="Freeform 338"/>
            <p:cNvSpPr/>
            <p:nvPr/>
          </p:nvSpPr>
          <p:spPr bwMode="auto">
            <a:xfrm>
              <a:off x="3853" y="1323"/>
              <a:ext cx="41" cy="41"/>
            </a:xfrm>
            <a:custGeom>
              <a:avLst/>
              <a:gdLst>
                <a:gd name="T0" fmla="*/ 21 w 46"/>
                <a:gd name="T1" fmla="*/ 45 h 46"/>
                <a:gd name="T2" fmla="*/ 1 w 46"/>
                <a:gd name="T3" fmla="*/ 21 h 46"/>
                <a:gd name="T4" fmla="*/ 25 w 46"/>
                <a:gd name="T5" fmla="*/ 1 h 46"/>
                <a:gd name="T6" fmla="*/ 45 w 46"/>
                <a:gd name="T7" fmla="*/ 25 h 46"/>
                <a:gd name="T8" fmla="*/ 21 w 46"/>
                <a:gd name="T9" fmla="*/ 45 h 46"/>
              </a:gdLst>
              <a:ahLst/>
              <a:cxnLst>
                <a:cxn ang="0">
                  <a:pos x="T0" y="T1"/>
                </a:cxn>
                <a:cxn ang="0">
                  <a:pos x="T2" y="T3"/>
                </a:cxn>
                <a:cxn ang="0">
                  <a:pos x="T4" y="T5"/>
                </a:cxn>
                <a:cxn ang="0">
                  <a:pos x="T6" y="T7"/>
                </a:cxn>
                <a:cxn ang="0">
                  <a:pos x="T8" y="T9"/>
                </a:cxn>
              </a:cxnLst>
              <a:rect l="0" t="0" r="r" b="b"/>
              <a:pathLst>
                <a:path w="46" h="46">
                  <a:moveTo>
                    <a:pt x="21" y="45"/>
                  </a:moveTo>
                  <a:cubicBezTo>
                    <a:pt x="9" y="43"/>
                    <a:pt x="0" y="33"/>
                    <a:pt x="1" y="21"/>
                  </a:cubicBezTo>
                  <a:cubicBezTo>
                    <a:pt x="2" y="9"/>
                    <a:pt x="13" y="0"/>
                    <a:pt x="25" y="1"/>
                  </a:cubicBezTo>
                  <a:cubicBezTo>
                    <a:pt x="37" y="2"/>
                    <a:pt x="46" y="13"/>
                    <a:pt x="45" y="25"/>
                  </a:cubicBezTo>
                  <a:cubicBezTo>
                    <a:pt x="44" y="37"/>
                    <a:pt x="33" y="46"/>
                    <a:pt x="21" y="45"/>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99" name="Freeform 339"/>
            <p:cNvSpPr/>
            <p:nvPr/>
          </p:nvSpPr>
          <p:spPr bwMode="auto">
            <a:xfrm>
              <a:off x="3791" y="1317"/>
              <a:ext cx="23" cy="22"/>
            </a:xfrm>
            <a:custGeom>
              <a:avLst/>
              <a:gdLst>
                <a:gd name="T0" fmla="*/ 11 w 25"/>
                <a:gd name="T1" fmla="*/ 24 h 25"/>
                <a:gd name="T2" fmla="*/ 0 w 25"/>
                <a:gd name="T3" fmla="*/ 11 h 25"/>
                <a:gd name="T4" fmla="*/ 14 w 25"/>
                <a:gd name="T5" fmla="*/ 0 h 25"/>
                <a:gd name="T6" fmla="*/ 24 w 25"/>
                <a:gd name="T7" fmla="*/ 14 h 25"/>
                <a:gd name="T8" fmla="*/ 11 w 25"/>
                <a:gd name="T9" fmla="*/ 24 h 25"/>
              </a:gdLst>
              <a:ahLst/>
              <a:cxnLst>
                <a:cxn ang="0">
                  <a:pos x="T0" y="T1"/>
                </a:cxn>
                <a:cxn ang="0">
                  <a:pos x="T2" y="T3"/>
                </a:cxn>
                <a:cxn ang="0">
                  <a:pos x="T4" y="T5"/>
                </a:cxn>
                <a:cxn ang="0">
                  <a:pos x="T6" y="T7"/>
                </a:cxn>
                <a:cxn ang="0">
                  <a:pos x="T8" y="T9"/>
                </a:cxn>
              </a:cxnLst>
              <a:rect l="0" t="0" r="r" b="b"/>
              <a:pathLst>
                <a:path w="25" h="25">
                  <a:moveTo>
                    <a:pt x="11" y="24"/>
                  </a:moveTo>
                  <a:cubicBezTo>
                    <a:pt x="5" y="23"/>
                    <a:pt x="0" y="18"/>
                    <a:pt x="0" y="11"/>
                  </a:cubicBezTo>
                  <a:cubicBezTo>
                    <a:pt x="1" y="4"/>
                    <a:pt x="7" y="0"/>
                    <a:pt x="14" y="0"/>
                  </a:cubicBezTo>
                  <a:cubicBezTo>
                    <a:pt x="20" y="1"/>
                    <a:pt x="25" y="7"/>
                    <a:pt x="24" y="14"/>
                  </a:cubicBezTo>
                  <a:cubicBezTo>
                    <a:pt x="24" y="20"/>
                    <a:pt x="18" y="25"/>
                    <a:pt x="11" y="24"/>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00" name="Freeform 340"/>
            <p:cNvSpPr/>
            <p:nvPr/>
          </p:nvSpPr>
          <p:spPr bwMode="auto">
            <a:xfrm>
              <a:off x="3833" y="1435"/>
              <a:ext cx="22" cy="22"/>
            </a:xfrm>
            <a:custGeom>
              <a:avLst/>
              <a:gdLst>
                <a:gd name="T0" fmla="*/ 11 w 25"/>
                <a:gd name="T1" fmla="*/ 24 h 25"/>
                <a:gd name="T2" fmla="*/ 0 w 25"/>
                <a:gd name="T3" fmla="*/ 11 h 25"/>
                <a:gd name="T4" fmla="*/ 14 w 25"/>
                <a:gd name="T5" fmla="*/ 0 h 25"/>
                <a:gd name="T6" fmla="*/ 24 w 25"/>
                <a:gd name="T7" fmla="*/ 14 h 25"/>
                <a:gd name="T8" fmla="*/ 11 w 25"/>
                <a:gd name="T9" fmla="*/ 24 h 25"/>
              </a:gdLst>
              <a:ahLst/>
              <a:cxnLst>
                <a:cxn ang="0">
                  <a:pos x="T0" y="T1"/>
                </a:cxn>
                <a:cxn ang="0">
                  <a:pos x="T2" y="T3"/>
                </a:cxn>
                <a:cxn ang="0">
                  <a:pos x="T4" y="T5"/>
                </a:cxn>
                <a:cxn ang="0">
                  <a:pos x="T6" y="T7"/>
                </a:cxn>
                <a:cxn ang="0">
                  <a:pos x="T8" y="T9"/>
                </a:cxn>
              </a:cxnLst>
              <a:rect l="0" t="0" r="r" b="b"/>
              <a:pathLst>
                <a:path w="25" h="25">
                  <a:moveTo>
                    <a:pt x="11" y="24"/>
                  </a:moveTo>
                  <a:cubicBezTo>
                    <a:pt x="5" y="24"/>
                    <a:pt x="0" y="18"/>
                    <a:pt x="0" y="11"/>
                  </a:cubicBezTo>
                  <a:cubicBezTo>
                    <a:pt x="1" y="4"/>
                    <a:pt x="7" y="0"/>
                    <a:pt x="14" y="0"/>
                  </a:cubicBezTo>
                  <a:cubicBezTo>
                    <a:pt x="20" y="1"/>
                    <a:pt x="25" y="7"/>
                    <a:pt x="24" y="14"/>
                  </a:cubicBezTo>
                  <a:cubicBezTo>
                    <a:pt x="24" y="20"/>
                    <a:pt x="18" y="25"/>
                    <a:pt x="11" y="24"/>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01" name="Freeform 341"/>
            <p:cNvSpPr/>
            <p:nvPr/>
          </p:nvSpPr>
          <p:spPr bwMode="auto">
            <a:xfrm>
              <a:off x="3535" y="2490"/>
              <a:ext cx="44" cy="44"/>
            </a:xfrm>
            <a:custGeom>
              <a:avLst/>
              <a:gdLst>
                <a:gd name="T0" fmla="*/ 7 w 50"/>
                <a:gd name="T1" fmla="*/ 38 h 50"/>
                <a:gd name="T2" fmla="*/ 12 w 50"/>
                <a:gd name="T3" fmla="*/ 7 h 50"/>
                <a:gd name="T4" fmla="*/ 43 w 50"/>
                <a:gd name="T5" fmla="*/ 12 h 50"/>
                <a:gd name="T6" fmla="*/ 38 w 50"/>
                <a:gd name="T7" fmla="*/ 43 h 50"/>
                <a:gd name="T8" fmla="*/ 7 w 50"/>
                <a:gd name="T9" fmla="*/ 38 h 50"/>
              </a:gdLst>
              <a:ahLst/>
              <a:cxnLst>
                <a:cxn ang="0">
                  <a:pos x="T0" y="T1"/>
                </a:cxn>
                <a:cxn ang="0">
                  <a:pos x="T2" y="T3"/>
                </a:cxn>
                <a:cxn ang="0">
                  <a:pos x="T4" y="T5"/>
                </a:cxn>
                <a:cxn ang="0">
                  <a:pos x="T6" y="T7"/>
                </a:cxn>
                <a:cxn ang="0">
                  <a:pos x="T8" y="T9"/>
                </a:cxn>
              </a:cxnLst>
              <a:rect l="0" t="0" r="r" b="b"/>
              <a:pathLst>
                <a:path w="50" h="50">
                  <a:moveTo>
                    <a:pt x="7" y="38"/>
                  </a:moveTo>
                  <a:cubicBezTo>
                    <a:pt x="0" y="28"/>
                    <a:pt x="2" y="14"/>
                    <a:pt x="12" y="7"/>
                  </a:cubicBezTo>
                  <a:cubicBezTo>
                    <a:pt x="22" y="0"/>
                    <a:pt x="36" y="2"/>
                    <a:pt x="43" y="12"/>
                  </a:cubicBezTo>
                  <a:cubicBezTo>
                    <a:pt x="50" y="22"/>
                    <a:pt x="47" y="36"/>
                    <a:pt x="38" y="43"/>
                  </a:cubicBezTo>
                  <a:cubicBezTo>
                    <a:pt x="28" y="50"/>
                    <a:pt x="14" y="48"/>
                    <a:pt x="7" y="38"/>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02" name="Freeform 342"/>
            <p:cNvSpPr/>
            <p:nvPr/>
          </p:nvSpPr>
          <p:spPr bwMode="auto">
            <a:xfrm>
              <a:off x="3843" y="1995"/>
              <a:ext cx="45" cy="44"/>
            </a:xfrm>
            <a:custGeom>
              <a:avLst/>
              <a:gdLst>
                <a:gd name="T0" fmla="*/ 7 w 50"/>
                <a:gd name="T1" fmla="*/ 38 h 50"/>
                <a:gd name="T2" fmla="*/ 12 w 50"/>
                <a:gd name="T3" fmla="*/ 7 h 50"/>
                <a:gd name="T4" fmla="*/ 43 w 50"/>
                <a:gd name="T5" fmla="*/ 12 h 50"/>
                <a:gd name="T6" fmla="*/ 38 w 50"/>
                <a:gd name="T7" fmla="*/ 43 h 50"/>
                <a:gd name="T8" fmla="*/ 7 w 50"/>
                <a:gd name="T9" fmla="*/ 38 h 50"/>
              </a:gdLst>
              <a:ahLst/>
              <a:cxnLst>
                <a:cxn ang="0">
                  <a:pos x="T0" y="T1"/>
                </a:cxn>
                <a:cxn ang="0">
                  <a:pos x="T2" y="T3"/>
                </a:cxn>
                <a:cxn ang="0">
                  <a:pos x="T4" y="T5"/>
                </a:cxn>
                <a:cxn ang="0">
                  <a:pos x="T6" y="T7"/>
                </a:cxn>
                <a:cxn ang="0">
                  <a:pos x="T8" y="T9"/>
                </a:cxn>
              </a:cxnLst>
              <a:rect l="0" t="0" r="r" b="b"/>
              <a:pathLst>
                <a:path w="50" h="50">
                  <a:moveTo>
                    <a:pt x="7" y="38"/>
                  </a:moveTo>
                  <a:cubicBezTo>
                    <a:pt x="0" y="28"/>
                    <a:pt x="2" y="14"/>
                    <a:pt x="12" y="7"/>
                  </a:cubicBezTo>
                  <a:cubicBezTo>
                    <a:pt x="22" y="0"/>
                    <a:pt x="35" y="2"/>
                    <a:pt x="43" y="12"/>
                  </a:cubicBezTo>
                  <a:cubicBezTo>
                    <a:pt x="50" y="22"/>
                    <a:pt x="47" y="36"/>
                    <a:pt x="38" y="43"/>
                  </a:cubicBezTo>
                  <a:cubicBezTo>
                    <a:pt x="28" y="50"/>
                    <a:pt x="14" y="48"/>
                    <a:pt x="7" y="38"/>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03" name="Freeform 343"/>
            <p:cNvSpPr/>
            <p:nvPr/>
          </p:nvSpPr>
          <p:spPr bwMode="auto">
            <a:xfrm>
              <a:off x="2573" y="2721"/>
              <a:ext cx="44" cy="44"/>
            </a:xfrm>
            <a:custGeom>
              <a:avLst/>
              <a:gdLst>
                <a:gd name="T0" fmla="*/ 7 w 50"/>
                <a:gd name="T1" fmla="*/ 38 h 50"/>
                <a:gd name="T2" fmla="*/ 12 w 50"/>
                <a:gd name="T3" fmla="*/ 7 h 50"/>
                <a:gd name="T4" fmla="*/ 43 w 50"/>
                <a:gd name="T5" fmla="*/ 12 h 50"/>
                <a:gd name="T6" fmla="*/ 38 w 50"/>
                <a:gd name="T7" fmla="*/ 43 h 50"/>
                <a:gd name="T8" fmla="*/ 7 w 50"/>
                <a:gd name="T9" fmla="*/ 38 h 50"/>
              </a:gdLst>
              <a:ahLst/>
              <a:cxnLst>
                <a:cxn ang="0">
                  <a:pos x="T0" y="T1"/>
                </a:cxn>
                <a:cxn ang="0">
                  <a:pos x="T2" y="T3"/>
                </a:cxn>
                <a:cxn ang="0">
                  <a:pos x="T4" y="T5"/>
                </a:cxn>
                <a:cxn ang="0">
                  <a:pos x="T6" y="T7"/>
                </a:cxn>
                <a:cxn ang="0">
                  <a:pos x="T8" y="T9"/>
                </a:cxn>
              </a:cxnLst>
              <a:rect l="0" t="0" r="r" b="b"/>
              <a:pathLst>
                <a:path w="50" h="50">
                  <a:moveTo>
                    <a:pt x="7" y="38"/>
                  </a:moveTo>
                  <a:cubicBezTo>
                    <a:pt x="0" y="28"/>
                    <a:pt x="2" y="15"/>
                    <a:pt x="12" y="7"/>
                  </a:cubicBezTo>
                  <a:cubicBezTo>
                    <a:pt x="22" y="0"/>
                    <a:pt x="36" y="3"/>
                    <a:pt x="43" y="12"/>
                  </a:cubicBezTo>
                  <a:cubicBezTo>
                    <a:pt x="50" y="22"/>
                    <a:pt x="48" y="36"/>
                    <a:pt x="38" y="43"/>
                  </a:cubicBezTo>
                  <a:cubicBezTo>
                    <a:pt x="28" y="50"/>
                    <a:pt x="14" y="48"/>
                    <a:pt x="7" y="38"/>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04" name="Freeform 344"/>
            <p:cNvSpPr/>
            <p:nvPr/>
          </p:nvSpPr>
          <p:spPr bwMode="auto">
            <a:xfrm>
              <a:off x="3390" y="2486"/>
              <a:ext cx="24" cy="24"/>
            </a:xfrm>
            <a:custGeom>
              <a:avLst/>
              <a:gdLst>
                <a:gd name="T0" fmla="*/ 3 w 27"/>
                <a:gd name="T1" fmla="*/ 20 h 27"/>
                <a:gd name="T2" fmla="*/ 6 w 27"/>
                <a:gd name="T3" fmla="*/ 4 h 27"/>
                <a:gd name="T4" fmla="*/ 23 w 27"/>
                <a:gd name="T5" fmla="*/ 6 h 27"/>
                <a:gd name="T6" fmla="*/ 20 w 27"/>
                <a:gd name="T7" fmla="*/ 23 h 27"/>
                <a:gd name="T8" fmla="*/ 3 w 27"/>
                <a:gd name="T9" fmla="*/ 20 h 27"/>
              </a:gdLst>
              <a:ahLst/>
              <a:cxnLst>
                <a:cxn ang="0">
                  <a:pos x="T0" y="T1"/>
                </a:cxn>
                <a:cxn ang="0">
                  <a:pos x="T2" y="T3"/>
                </a:cxn>
                <a:cxn ang="0">
                  <a:pos x="T4" y="T5"/>
                </a:cxn>
                <a:cxn ang="0">
                  <a:pos x="T6" y="T7"/>
                </a:cxn>
                <a:cxn ang="0">
                  <a:pos x="T8" y="T9"/>
                </a:cxn>
              </a:cxnLst>
              <a:rect l="0" t="0" r="r" b="b"/>
              <a:pathLst>
                <a:path w="27" h="27">
                  <a:moveTo>
                    <a:pt x="3" y="20"/>
                  </a:moveTo>
                  <a:cubicBezTo>
                    <a:pt x="0" y="15"/>
                    <a:pt x="1" y="7"/>
                    <a:pt x="6" y="4"/>
                  </a:cubicBezTo>
                  <a:cubicBezTo>
                    <a:pt x="11" y="0"/>
                    <a:pt x="19" y="1"/>
                    <a:pt x="23" y="6"/>
                  </a:cubicBezTo>
                  <a:cubicBezTo>
                    <a:pt x="27" y="12"/>
                    <a:pt x="25" y="19"/>
                    <a:pt x="20" y="23"/>
                  </a:cubicBezTo>
                  <a:cubicBezTo>
                    <a:pt x="15" y="27"/>
                    <a:pt x="7" y="26"/>
                    <a:pt x="3" y="20"/>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05" name="Freeform 345"/>
            <p:cNvSpPr/>
            <p:nvPr/>
          </p:nvSpPr>
          <p:spPr bwMode="auto">
            <a:xfrm>
              <a:off x="2652" y="2758"/>
              <a:ext cx="24" cy="24"/>
            </a:xfrm>
            <a:custGeom>
              <a:avLst/>
              <a:gdLst>
                <a:gd name="T0" fmla="*/ 4 w 27"/>
                <a:gd name="T1" fmla="*/ 20 h 27"/>
                <a:gd name="T2" fmla="*/ 7 w 27"/>
                <a:gd name="T3" fmla="*/ 4 h 27"/>
                <a:gd name="T4" fmla="*/ 23 w 27"/>
                <a:gd name="T5" fmla="*/ 6 h 27"/>
                <a:gd name="T6" fmla="*/ 21 w 27"/>
                <a:gd name="T7" fmla="*/ 23 h 27"/>
                <a:gd name="T8" fmla="*/ 4 w 27"/>
                <a:gd name="T9" fmla="*/ 20 h 27"/>
              </a:gdLst>
              <a:ahLst/>
              <a:cxnLst>
                <a:cxn ang="0">
                  <a:pos x="T0" y="T1"/>
                </a:cxn>
                <a:cxn ang="0">
                  <a:pos x="T2" y="T3"/>
                </a:cxn>
                <a:cxn ang="0">
                  <a:pos x="T4" y="T5"/>
                </a:cxn>
                <a:cxn ang="0">
                  <a:pos x="T6" y="T7"/>
                </a:cxn>
                <a:cxn ang="0">
                  <a:pos x="T8" y="T9"/>
                </a:cxn>
              </a:cxnLst>
              <a:rect l="0" t="0" r="r" b="b"/>
              <a:pathLst>
                <a:path w="27" h="27">
                  <a:moveTo>
                    <a:pt x="4" y="20"/>
                  </a:moveTo>
                  <a:cubicBezTo>
                    <a:pt x="0" y="15"/>
                    <a:pt x="1" y="7"/>
                    <a:pt x="7" y="4"/>
                  </a:cubicBezTo>
                  <a:cubicBezTo>
                    <a:pt x="12" y="0"/>
                    <a:pt x="20" y="1"/>
                    <a:pt x="23" y="6"/>
                  </a:cubicBezTo>
                  <a:cubicBezTo>
                    <a:pt x="27" y="12"/>
                    <a:pt x="26" y="19"/>
                    <a:pt x="21" y="23"/>
                  </a:cubicBezTo>
                  <a:cubicBezTo>
                    <a:pt x="15" y="27"/>
                    <a:pt x="8" y="26"/>
                    <a:pt x="4" y="20"/>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06" name="Freeform 346"/>
            <p:cNvSpPr/>
            <p:nvPr/>
          </p:nvSpPr>
          <p:spPr bwMode="auto">
            <a:xfrm>
              <a:off x="1971" y="2244"/>
              <a:ext cx="42" cy="42"/>
            </a:xfrm>
            <a:custGeom>
              <a:avLst/>
              <a:gdLst>
                <a:gd name="T0" fmla="*/ 21 w 47"/>
                <a:gd name="T1" fmla="*/ 1 h 47"/>
                <a:gd name="T2" fmla="*/ 45 w 47"/>
                <a:gd name="T3" fmla="*/ 20 h 47"/>
                <a:gd name="T4" fmla="*/ 26 w 47"/>
                <a:gd name="T5" fmla="*/ 45 h 47"/>
                <a:gd name="T6" fmla="*/ 2 w 47"/>
                <a:gd name="T7" fmla="*/ 26 h 47"/>
                <a:gd name="T8" fmla="*/ 21 w 47"/>
                <a:gd name="T9" fmla="*/ 1 h 47"/>
              </a:gdLst>
              <a:ahLst/>
              <a:cxnLst>
                <a:cxn ang="0">
                  <a:pos x="T0" y="T1"/>
                </a:cxn>
                <a:cxn ang="0">
                  <a:pos x="T2" y="T3"/>
                </a:cxn>
                <a:cxn ang="0">
                  <a:pos x="T4" y="T5"/>
                </a:cxn>
                <a:cxn ang="0">
                  <a:pos x="T6" y="T7"/>
                </a:cxn>
                <a:cxn ang="0">
                  <a:pos x="T8" y="T9"/>
                </a:cxn>
              </a:cxnLst>
              <a:rect l="0" t="0" r="r" b="b"/>
              <a:pathLst>
                <a:path w="47" h="47">
                  <a:moveTo>
                    <a:pt x="21" y="1"/>
                  </a:moveTo>
                  <a:cubicBezTo>
                    <a:pt x="33" y="0"/>
                    <a:pt x="44" y="8"/>
                    <a:pt x="45" y="20"/>
                  </a:cubicBezTo>
                  <a:cubicBezTo>
                    <a:pt x="47" y="32"/>
                    <a:pt x="38" y="43"/>
                    <a:pt x="26" y="45"/>
                  </a:cubicBezTo>
                  <a:cubicBezTo>
                    <a:pt x="14" y="47"/>
                    <a:pt x="3" y="38"/>
                    <a:pt x="2" y="26"/>
                  </a:cubicBezTo>
                  <a:cubicBezTo>
                    <a:pt x="0" y="14"/>
                    <a:pt x="9" y="3"/>
                    <a:pt x="21" y="1"/>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07" name="Freeform 347"/>
            <p:cNvSpPr/>
            <p:nvPr/>
          </p:nvSpPr>
          <p:spPr bwMode="auto">
            <a:xfrm>
              <a:off x="1855" y="1286"/>
              <a:ext cx="22" cy="22"/>
            </a:xfrm>
            <a:custGeom>
              <a:avLst/>
              <a:gdLst>
                <a:gd name="T0" fmla="*/ 11 w 25"/>
                <a:gd name="T1" fmla="*/ 1 h 25"/>
                <a:gd name="T2" fmla="*/ 24 w 25"/>
                <a:gd name="T3" fmla="*/ 11 h 25"/>
                <a:gd name="T4" fmla="*/ 14 w 25"/>
                <a:gd name="T5" fmla="*/ 24 h 25"/>
                <a:gd name="T6" fmla="*/ 1 w 25"/>
                <a:gd name="T7" fmla="*/ 14 h 25"/>
                <a:gd name="T8" fmla="*/ 11 w 25"/>
                <a:gd name="T9" fmla="*/ 1 h 25"/>
              </a:gdLst>
              <a:ahLst/>
              <a:cxnLst>
                <a:cxn ang="0">
                  <a:pos x="T0" y="T1"/>
                </a:cxn>
                <a:cxn ang="0">
                  <a:pos x="T2" y="T3"/>
                </a:cxn>
                <a:cxn ang="0">
                  <a:pos x="T4" y="T5"/>
                </a:cxn>
                <a:cxn ang="0">
                  <a:pos x="T6" y="T7"/>
                </a:cxn>
                <a:cxn ang="0">
                  <a:pos x="T8" y="T9"/>
                </a:cxn>
              </a:cxnLst>
              <a:rect l="0" t="0" r="r" b="b"/>
              <a:pathLst>
                <a:path w="25" h="25">
                  <a:moveTo>
                    <a:pt x="11" y="1"/>
                  </a:moveTo>
                  <a:cubicBezTo>
                    <a:pt x="17" y="0"/>
                    <a:pt x="23" y="4"/>
                    <a:pt x="24" y="11"/>
                  </a:cubicBezTo>
                  <a:cubicBezTo>
                    <a:pt x="25" y="18"/>
                    <a:pt x="20" y="24"/>
                    <a:pt x="14" y="24"/>
                  </a:cubicBezTo>
                  <a:cubicBezTo>
                    <a:pt x="7" y="25"/>
                    <a:pt x="1" y="21"/>
                    <a:pt x="1" y="14"/>
                  </a:cubicBezTo>
                  <a:cubicBezTo>
                    <a:pt x="0" y="8"/>
                    <a:pt x="4" y="2"/>
                    <a:pt x="11" y="1"/>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08" name="Freeform 348"/>
            <p:cNvSpPr/>
            <p:nvPr/>
          </p:nvSpPr>
          <p:spPr bwMode="auto">
            <a:xfrm>
              <a:off x="1858" y="1857"/>
              <a:ext cx="22" cy="23"/>
            </a:xfrm>
            <a:custGeom>
              <a:avLst/>
              <a:gdLst>
                <a:gd name="T0" fmla="*/ 11 w 25"/>
                <a:gd name="T1" fmla="*/ 0 h 25"/>
                <a:gd name="T2" fmla="*/ 24 w 25"/>
                <a:gd name="T3" fmla="*/ 11 h 25"/>
                <a:gd name="T4" fmla="*/ 14 w 25"/>
                <a:gd name="T5" fmla="*/ 24 h 25"/>
                <a:gd name="T6" fmla="*/ 0 w 25"/>
                <a:gd name="T7" fmla="*/ 14 h 25"/>
                <a:gd name="T8" fmla="*/ 11 w 25"/>
                <a:gd name="T9" fmla="*/ 0 h 25"/>
              </a:gdLst>
              <a:ahLst/>
              <a:cxnLst>
                <a:cxn ang="0">
                  <a:pos x="T0" y="T1"/>
                </a:cxn>
                <a:cxn ang="0">
                  <a:pos x="T2" y="T3"/>
                </a:cxn>
                <a:cxn ang="0">
                  <a:pos x="T4" y="T5"/>
                </a:cxn>
                <a:cxn ang="0">
                  <a:pos x="T6" y="T7"/>
                </a:cxn>
                <a:cxn ang="0">
                  <a:pos x="T8" y="T9"/>
                </a:cxn>
              </a:cxnLst>
              <a:rect l="0" t="0" r="r" b="b"/>
              <a:pathLst>
                <a:path w="25" h="25">
                  <a:moveTo>
                    <a:pt x="11" y="0"/>
                  </a:moveTo>
                  <a:cubicBezTo>
                    <a:pt x="17" y="0"/>
                    <a:pt x="23" y="4"/>
                    <a:pt x="24" y="11"/>
                  </a:cubicBezTo>
                  <a:cubicBezTo>
                    <a:pt x="25" y="17"/>
                    <a:pt x="20" y="23"/>
                    <a:pt x="14" y="24"/>
                  </a:cubicBezTo>
                  <a:cubicBezTo>
                    <a:pt x="7" y="25"/>
                    <a:pt x="1" y="20"/>
                    <a:pt x="0" y="14"/>
                  </a:cubicBezTo>
                  <a:cubicBezTo>
                    <a:pt x="0" y="7"/>
                    <a:pt x="4" y="1"/>
                    <a:pt x="11" y="0"/>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09" name="Freeform 349"/>
            <p:cNvSpPr/>
            <p:nvPr/>
          </p:nvSpPr>
          <p:spPr bwMode="auto">
            <a:xfrm>
              <a:off x="2858" y="550"/>
              <a:ext cx="43" cy="43"/>
            </a:xfrm>
            <a:custGeom>
              <a:avLst/>
              <a:gdLst>
                <a:gd name="T0" fmla="*/ 11 w 49"/>
                <a:gd name="T1" fmla="*/ 7 h 49"/>
                <a:gd name="T2" fmla="*/ 42 w 49"/>
                <a:gd name="T3" fmla="*/ 11 h 49"/>
                <a:gd name="T4" fmla="*/ 38 w 49"/>
                <a:gd name="T5" fmla="*/ 42 h 49"/>
                <a:gd name="T6" fmla="*/ 7 w 49"/>
                <a:gd name="T7" fmla="*/ 38 h 49"/>
                <a:gd name="T8" fmla="*/ 11 w 49"/>
                <a:gd name="T9" fmla="*/ 7 h 49"/>
              </a:gdLst>
              <a:ahLst/>
              <a:cxnLst>
                <a:cxn ang="0">
                  <a:pos x="T0" y="T1"/>
                </a:cxn>
                <a:cxn ang="0">
                  <a:pos x="T2" y="T3"/>
                </a:cxn>
                <a:cxn ang="0">
                  <a:pos x="T4" y="T5"/>
                </a:cxn>
                <a:cxn ang="0">
                  <a:pos x="T6" y="T7"/>
                </a:cxn>
                <a:cxn ang="0">
                  <a:pos x="T8" y="T9"/>
                </a:cxn>
              </a:cxnLst>
              <a:rect l="0" t="0" r="r" b="b"/>
              <a:pathLst>
                <a:path w="49" h="49">
                  <a:moveTo>
                    <a:pt x="11" y="7"/>
                  </a:moveTo>
                  <a:cubicBezTo>
                    <a:pt x="21" y="0"/>
                    <a:pt x="34" y="1"/>
                    <a:pt x="42" y="11"/>
                  </a:cubicBezTo>
                  <a:cubicBezTo>
                    <a:pt x="49" y="21"/>
                    <a:pt x="47" y="35"/>
                    <a:pt x="38" y="42"/>
                  </a:cubicBezTo>
                  <a:cubicBezTo>
                    <a:pt x="28" y="49"/>
                    <a:pt x="14" y="47"/>
                    <a:pt x="7" y="38"/>
                  </a:cubicBezTo>
                  <a:cubicBezTo>
                    <a:pt x="0" y="28"/>
                    <a:pt x="1" y="14"/>
                    <a:pt x="11" y="7"/>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10" name="Freeform 350"/>
            <p:cNvSpPr/>
            <p:nvPr/>
          </p:nvSpPr>
          <p:spPr bwMode="auto">
            <a:xfrm>
              <a:off x="2915" y="614"/>
              <a:ext cx="22" cy="23"/>
            </a:xfrm>
            <a:custGeom>
              <a:avLst/>
              <a:gdLst>
                <a:gd name="T0" fmla="*/ 11 w 25"/>
                <a:gd name="T1" fmla="*/ 1 h 26"/>
                <a:gd name="T2" fmla="*/ 24 w 25"/>
                <a:gd name="T3" fmla="*/ 11 h 26"/>
                <a:gd name="T4" fmla="*/ 14 w 25"/>
                <a:gd name="T5" fmla="*/ 25 h 26"/>
                <a:gd name="T6" fmla="*/ 1 w 25"/>
                <a:gd name="T7" fmla="*/ 14 h 26"/>
                <a:gd name="T8" fmla="*/ 11 w 25"/>
                <a:gd name="T9" fmla="*/ 1 h 26"/>
              </a:gdLst>
              <a:ahLst/>
              <a:cxnLst>
                <a:cxn ang="0">
                  <a:pos x="T0" y="T1"/>
                </a:cxn>
                <a:cxn ang="0">
                  <a:pos x="T2" y="T3"/>
                </a:cxn>
                <a:cxn ang="0">
                  <a:pos x="T4" y="T5"/>
                </a:cxn>
                <a:cxn ang="0">
                  <a:pos x="T6" y="T7"/>
                </a:cxn>
                <a:cxn ang="0">
                  <a:pos x="T8" y="T9"/>
                </a:cxn>
              </a:cxnLst>
              <a:rect l="0" t="0" r="r" b="b"/>
              <a:pathLst>
                <a:path w="25" h="26">
                  <a:moveTo>
                    <a:pt x="11" y="1"/>
                  </a:moveTo>
                  <a:cubicBezTo>
                    <a:pt x="18" y="0"/>
                    <a:pt x="24" y="5"/>
                    <a:pt x="24" y="11"/>
                  </a:cubicBezTo>
                  <a:cubicBezTo>
                    <a:pt x="25" y="18"/>
                    <a:pt x="21" y="24"/>
                    <a:pt x="14" y="25"/>
                  </a:cubicBezTo>
                  <a:cubicBezTo>
                    <a:pt x="8" y="26"/>
                    <a:pt x="2" y="21"/>
                    <a:pt x="1" y="14"/>
                  </a:cubicBezTo>
                  <a:cubicBezTo>
                    <a:pt x="0" y="8"/>
                    <a:pt x="4" y="2"/>
                    <a:pt x="11" y="1"/>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11" name="Freeform 351"/>
            <p:cNvSpPr/>
            <p:nvPr/>
          </p:nvSpPr>
          <p:spPr bwMode="auto">
            <a:xfrm>
              <a:off x="3581" y="2420"/>
              <a:ext cx="24" cy="24"/>
            </a:xfrm>
            <a:custGeom>
              <a:avLst/>
              <a:gdLst>
                <a:gd name="T0" fmla="*/ 3 w 27"/>
                <a:gd name="T1" fmla="*/ 21 h 27"/>
                <a:gd name="T2" fmla="*/ 6 w 27"/>
                <a:gd name="T3" fmla="*/ 4 h 27"/>
                <a:gd name="T4" fmla="*/ 23 w 27"/>
                <a:gd name="T5" fmla="*/ 7 h 27"/>
                <a:gd name="T6" fmla="*/ 20 w 27"/>
                <a:gd name="T7" fmla="*/ 23 h 27"/>
                <a:gd name="T8" fmla="*/ 3 w 27"/>
                <a:gd name="T9" fmla="*/ 21 h 27"/>
              </a:gdLst>
              <a:ahLst/>
              <a:cxnLst>
                <a:cxn ang="0">
                  <a:pos x="T0" y="T1"/>
                </a:cxn>
                <a:cxn ang="0">
                  <a:pos x="T2" y="T3"/>
                </a:cxn>
                <a:cxn ang="0">
                  <a:pos x="T4" y="T5"/>
                </a:cxn>
                <a:cxn ang="0">
                  <a:pos x="T6" y="T7"/>
                </a:cxn>
                <a:cxn ang="0">
                  <a:pos x="T8" y="T9"/>
                </a:cxn>
              </a:cxnLst>
              <a:rect l="0" t="0" r="r" b="b"/>
              <a:pathLst>
                <a:path w="27" h="27">
                  <a:moveTo>
                    <a:pt x="3" y="21"/>
                  </a:moveTo>
                  <a:cubicBezTo>
                    <a:pt x="0" y="15"/>
                    <a:pt x="1" y="8"/>
                    <a:pt x="6" y="4"/>
                  </a:cubicBezTo>
                  <a:cubicBezTo>
                    <a:pt x="11" y="0"/>
                    <a:pt x="19" y="1"/>
                    <a:pt x="23" y="7"/>
                  </a:cubicBezTo>
                  <a:cubicBezTo>
                    <a:pt x="27" y="12"/>
                    <a:pt x="25" y="20"/>
                    <a:pt x="20" y="23"/>
                  </a:cubicBezTo>
                  <a:cubicBezTo>
                    <a:pt x="15" y="27"/>
                    <a:pt x="7" y="26"/>
                    <a:pt x="3" y="21"/>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12" name="Freeform 352"/>
            <p:cNvSpPr/>
            <p:nvPr/>
          </p:nvSpPr>
          <p:spPr bwMode="auto">
            <a:xfrm>
              <a:off x="3810" y="2067"/>
              <a:ext cx="24" cy="24"/>
            </a:xfrm>
            <a:custGeom>
              <a:avLst/>
              <a:gdLst>
                <a:gd name="T0" fmla="*/ 3 w 27"/>
                <a:gd name="T1" fmla="*/ 21 h 27"/>
                <a:gd name="T2" fmla="*/ 6 w 27"/>
                <a:gd name="T3" fmla="*/ 4 h 27"/>
                <a:gd name="T4" fmla="*/ 23 w 27"/>
                <a:gd name="T5" fmla="*/ 7 h 27"/>
                <a:gd name="T6" fmla="*/ 20 w 27"/>
                <a:gd name="T7" fmla="*/ 23 h 27"/>
                <a:gd name="T8" fmla="*/ 3 w 27"/>
                <a:gd name="T9" fmla="*/ 21 h 27"/>
              </a:gdLst>
              <a:ahLst/>
              <a:cxnLst>
                <a:cxn ang="0">
                  <a:pos x="T0" y="T1"/>
                </a:cxn>
                <a:cxn ang="0">
                  <a:pos x="T2" y="T3"/>
                </a:cxn>
                <a:cxn ang="0">
                  <a:pos x="T4" y="T5"/>
                </a:cxn>
                <a:cxn ang="0">
                  <a:pos x="T6" y="T7"/>
                </a:cxn>
                <a:cxn ang="0">
                  <a:pos x="T8" y="T9"/>
                </a:cxn>
              </a:cxnLst>
              <a:rect l="0" t="0" r="r" b="b"/>
              <a:pathLst>
                <a:path w="27" h="27">
                  <a:moveTo>
                    <a:pt x="3" y="21"/>
                  </a:moveTo>
                  <a:cubicBezTo>
                    <a:pt x="0" y="15"/>
                    <a:pt x="1" y="8"/>
                    <a:pt x="6" y="4"/>
                  </a:cubicBezTo>
                  <a:cubicBezTo>
                    <a:pt x="11" y="0"/>
                    <a:pt x="19" y="1"/>
                    <a:pt x="23" y="7"/>
                  </a:cubicBezTo>
                  <a:cubicBezTo>
                    <a:pt x="27" y="12"/>
                    <a:pt x="25" y="19"/>
                    <a:pt x="20" y="23"/>
                  </a:cubicBezTo>
                  <a:cubicBezTo>
                    <a:pt x="15" y="27"/>
                    <a:pt x="7" y="26"/>
                    <a:pt x="3" y="21"/>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13" name="Freeform 353"/>
            <p:cNvSpPr/>
            <p:nvPr/>
          </p:nvSpPr>
          <p:spPr bwMode="auto">
            <a:xfrm>
              <a:off x="2225" y="491"/>
              <a:ext cx="24" cy="25"/>
            </a:xfrm>
            <a:custGeom>
              <a:avLst/>
              <a:gdLst>
                <a:gd name="T0" fmla="*/ 6 w 27"/>
                <a:gd name="T1" fmla="*/ 4 h 28"/>
                <a:gd name="T2" fmla="*/ 23 w 27"/>
                <a:gd name="T3" fmla="*/ 7 h 28"/>
                <a:gd name="T4" fmla="*/ 21 w 27"/>
                <a:gd name="T5" fmla="*/ 24 h 28"/>
                <a:gd name="T6" fmla="*/ 4 w 27"/>
                <a:gd name="T7" fmla="*/ 21 h 28"/>
                <a:gd name="T8" fmla="*/ 6 w 27"/>
                <a:gd name="T9" fmla="*/ 4 h 28"/>
              </a:gdLst>
              <a:ahLst/>
              <a:cxnLst>
                <a:cxn ang="0">
                  <a:pos x="T0" y="T1"/>
                </a:cxn>
                <a:cxn ang="0">
                  <a:pos x="T2" y="T3"/>
                </a:cxn>
                <a:cxn ang="0">
                  <a:pos x="T4" y="T5"/>
                </a:cxn>
                <a:cxn ang="0">
                  <a:pos x="T6" y="T7"/>
                </a:cxn>
                <a:cxn ang="0">
                  <a:pos x="T8" y="T9"/>
                </a:cxn>
              </a:cxnLst>
              <a:rect l="0" t="0" r="r" b="b"/>
              <a:pathLst>
                <a:path w="27" h="28">
                  <a:moveTo>
                    <a:pt x="6" y="4"/>
                  </a:moveTo>
                  <a:cubicBezTo>
                    <a:pt x="11" y="0"/>
                    <a:pt x="19" y="1"/>
                    <a:pt x="23" y="7"/>
                  </a:cubicBezTo>
                  <a:cubicBezTo>
                    <a:pt x="27" y="12"/>
                    <a:pt x="26" y="20"/>
                    <a:pt x="21" y="24"/>
                  </a:cubicBezTo>
                  <a:cubicBezTo>
                    <a:pt x="15" y="28"/>
                    <a:pt x="8" y="27"/>
                    <a:pt x="4" y="21"/>
                  </a:cubicBezTo>
                  <a:cubicBezTo>
                    <a:pt x="0" y="16"/>
                    <a:pt x="1" y="9"/>
                    <a:pt x="6" y="4"/>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gr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文本框 5"/>
          <p:cNvSpPr txBox="1">
            <a:spLocks noChangeArrowheads="1"/>
          </p:cNvSpPr>
          <p:nvPr/>
        </p:nvSpPr>
        <p:spPr bwMode="auto">
          <a:xfrm>
            <a:off x="3833095" y="1077548"/>
            <a:ext cx="159851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fontAlgn="base">
              <a:spcBef>
                <a:spcPct val="0"/>
              </a:spcBef>
              <a:spcAft>
                <a:spcPct val="0"/>
              </a:spcAft>
              <a:defRPr/>
            </a:pPr>
            <a:r>
              <a:rPr lang="en-US" altLang="zh-CN" sz="2000">
                <a:solidFill>
                  <a:schemeClr val="accent3"/>
                </a:solidFill>
                <a:latin typeface="+mj-ea"/>
                <a:ea typeface="+mj-ea"/>
              </a:rPr>
              <a:t>CONTENTS</a:t>
            </a:r>
            <a:endParaRPr lang="zh-CN" altLang="en-US" sz="2000">
              <a:solidFill>
                <a:schemeClr val="accent3"/>
              </a:solidFill>
              <a:latin typeface="+mj-ea"/>
              <a:ea typeface="+mj-ea"/>
            </a:endParaRPr>
          </a:p>
        </p:txBody>
      </p:sp>
      <p:sp>
        <p:nvSpPr>
          <p:cNvPr id="213" name="文本框 5"/>
          <p:cNvSpPr txBox="1">
            <a:spLocks noChangeArrowheads="1"/>
          </p:cNvSpPr>
          <p:nvPr/>
        </p:nvSpPr>
        <p:spPr bwMode="auto">
          <a:xfrm>
            <a:off x="3949989" y="541628"/>
            <a:ext cx="124906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fontAlgn="base">
              <a:spcBef>
                <a:spcPct val="0"/>
              </a:spcBef>
              <a:spcAft>
                <a:spcPct val="0"/>
              </a:spcAft>
              <a:defRPr/>
            </a:pPr>
            <a:r>
              <a:rPr lang="zh-CN" altLang="en-US" sz="3200">
                <a:solidFill>
                  <a:schemeClr val="accent3"/>
                </a:solidFill>
                <a:latin typeface="+mj-ea"/>
                <a:ea typeface="+mj-ea"/>
              </a:rPr>
              <a:t>目  录</a:t>
            </a:r>
          </a:p>
        </p:txBody>
      </p:sp>
      <p:cxnSp>
        <p:nvCxnSpPr>
          <p:cNvPr id="4" name="直接连接符 3"/>
          <p:cNvCxnSpPr/>
          <p:nvPr/>
        </p:nvCxnSpPr>
        <p:spPr>
          <a:xfrm>
            <a:off x="4478207" y="1477658"/>
            <a:ext cx="232907" cy="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grpSp>
        <p:nvGrpSpPr>
          <p:cNvPr id="603" name="Group 4"/>
          <p:cNvGrpSpPr>
            <a:grpSpLocks noChangeAspect="1"/>
          </p:cNvGrpSpPr>
          <p:nvPr/>
        </p:nvGrpSpPr>
        <p:grpSpPr>
          <a:xfrm>
            <a:off x="3575699" y="32938"/>
            <a:ext cx="2039680" cy="1967074"/>
            <a:chOff x="1491" y="369"/>
            <a:chExt cx="2753" cy="2655"/>
          </a:xfrm>
        </p:grpSpPr>
        <p:grpSp>
          <p:nvGrpSpPr>
            <p:cNvPr id="604" name="Group 205"/>
            <p:cNvGrpSpPr/>
            <p:nvPr/>
          </p:nvGrpSpPr>
          <p:grpSpPr>
            <a:xfrm>
              <a:off x="1523" y="377"/>
              <a:ext cx="2721" cy="2647"/>
              <a:chOff x="1523" y="377"/>
              <a:chExt cx="2721" cy="2647"/>
            </a:xfrm>
          </p:grpSpPr>
          <p:sp>
            <p:nvSpPr>
              <p:cNvPr id="753" name="Freeform 5"/>
              <p:cNvSpPr/>
              <p:nvPr/>
            </p:nvSpPr>
            <p:spPr bwMode="auto">
              <a:xfrm>
                <a:off x="1704" y="2419"/>
                <a:ext cx="259" cy="176"/>
              </a:xfrm>
              <a:custGeom>
                <a:avLst/>
                <a:gdLst>
                  <a:gd name="T0" fmla="*/ 199 w 290"/>
                  <a:gd name="T1" fmla="*/ 192 h 198"/>
                  <a:gd name="T2" fmla="*/ 115 w 290"/>
                  <a:gd name="T3" fmla="*/ 153 h 198"/>
                  <a:gd name="T4" fmla="*/ 133 w 290"/>
                  <a:gd name="T5" fmla="*/ 148 h 198"/>
                  <a:gd name="T6" fmla="*/ 69 w 290"/>
                  <a:gd name="T7" fmla="*/ 106 h 198"/>
                  <a:gd name="T8" fmla="*/ 83 w 290"/>
                  <a:gd name="T9" fmla="*/ 99 h 198"/>
                  <a:gd name="T10" fmla="*/ 28 w 290"/>
                  <a:gd name="T11" fmla="*/ 67 h 198"/>
                  <a:gd name="T12" fmla="*/ 45 w 290"/>
                  <a:gd name="T13" fmla="*/ 57 h 198"/>
                  <a:gd name="T14" fmla="*/ 0 w 290"/>
                  <a:gd name="T15" fmla="*/ 14 h 198"/>
                  <a:gd name="T16" fmla="*/ 72 w 290"/>
                  <a:gd name="T17" fmla="*/ 19 h 198"/>
                  <a:gd name="T18" fmla="*/ 65 w 290"/>
                  <a:gd name="T19" fmla="*/ 0 h 198"/>
                  <a:gd name="T20" fmla="*/ 124 w 290"/>
                  <a:gd name="T21" fmla="*/ 25 h 198"/>
                  <a:gd name="T22" fmla="*/ 117 w 290"/>
                  <a:gd name="T23" fmla="*/ 6 h 198"/>
                  <a:gd name="T24" fmla="*/ 196 w 290"/>
                  <a:gd name="T25" fmla="*/ 46 h 198"/>
                  <a:gd name="T26" fmla="*/ 186 w 290"/>
                  <a:gd name="T27" fmla="*/ 20 h 198"/>
                  <a:gd name="T28" fmla="*/ 286 w 290"/>
                  <a:gd name="T29" fmla="*/ 195 h 198"/>
                  <a:gd name="T30" fmla="*/ 199 w 290"/>
                  <a:gd name="T31" fmla="*/ 192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0" h="198">
                    <a:moveTo>
                      <a:pt x="199" y="192"/>
                    </a:moveTo>
                    <a:cubicBezTo>
                      <a:pt x="158" y="185"/>
                      <a:pt x="138" y="172"/>
                      <a:pt x="115" y="153"/>
                    </a:cubicBezTo>
                    <a:cubicBezTo>
                      <a:pt x="122" y="152"/>
                      <a:pt x="128" y="149"/>
                      <a:pt x="133" y="148"/>
                    </a:cubicBezTo>
                    <a:cubicBezTo>
                      <a:pt x="115" y="133"/>
                      <a:pt x="86" y="121"/>
                      <a:pt x="69" y="106"/>
                    </a:cubicBezTo>
                    <a:cubicBezTo>
                      <a:pt x="73" y="103"/>
                      <a:pt x="81" y="100"/>
                      <a:pt x="83" y="99"/>
                    </a:cubicBezTo>
                    <a:cubicBezTo>
                      <a:pt x="74" y="86"/>
                      <a:pt x="42" y="77"/>
                      <a:pt x="28" y="67"/>
                    </a:cubicBezTo>
                    <a:cubicBezTo>
                      <a:pt x="45" y="57"/>
                      <a:pt x="45" y="57"/>
                      <a:pt x="45" y="57"/>
                    </a:cubicBezTo>
                    <a:cubicBezTo>
                      <a:pt x="34" y="46"/>
                      <a:pt x="10" y="27"/>
                      <a:pt x="0" y="14"/>
                    </a:cubicBezTo>
                    <a:cubicBezTo>
                      <a:pt x="21" y="10"/>
                      <a:pt x="44" y="12"/>
                      <a:pt x="72" y="19"/>
                    </a:cubicBezTo>
                    <a:cubicBezTo>
                      <a:pt x="69" y="15"/>
                      <a:pt x="68" y="6"/>
                      <a:pt x="65" y="0"/>
                    </a:cubicBezTo>
                    <a:cubicBezTo>
                      <a:pt x="87" y="2"/>
                      <a:pt x="107" y="14"/>
                      <a:pt x="124" y="25"/>
                    </a:cubicBezTo>
                    <a:cubicBezTo>
                      <a:pt x="123" y="20"/>
                      <a:pt x="122" y="12"/>
                      <a:pt x="117" y="6"/>
                    </a:cubicBezTo>
                    <a:cubicBezTo>
                      <a:pt x="144" y="6"/>
                      <a:pt x="174" y="33"/>
                      <a:pt x="196" y="46"/>
                    </a:cubicBezTo>
                    <a:cubicBezTo>
                      <a:pt x="193" y="39"/>
                      <a:pt x="191" y="28"/>
                      <a:pt x="186" y="20"/>
                    </a:cubicBezTo>
                    <a:cubicBezTo>
                      <a:pt x="249" y="42"/>
                      <a:pt x="290" y="130"/>
                      <a:pt x="286" y="195"/>
                    </a:cubicBezTo>
                    <a:cubicBezTo>
                      <a:pt x="253" y="195"/>
                      <a:pt x="233" y="198"/>
                      <a:pt x="199" y="192"/>
                    </a:cubicBezTo>
                    <a:close/>
                  </a:path>
                </a:pathLst>
              </a:custGeom>
              <a:solidFill>
                <a:srgbClr val="83C66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54" name="Freeform 6"/>
              <p:cNvSpPr/>
              <p:nvPr/>
            </p:nvSpPr>
            <p:spPr bwMode="auto">
              <a:xfrm>
                <a:off x="2870" y="448"/>
                <a:ext cx="261" cy="175"/>
              </a:xfrm>
              <a:custGeom>
                <a:avLst/>
                <a:gdLst>
                  <a:gd name="T0" fmla="*/ 202 w 293"/>
                  <a:gd name="T1" fmla="*/ 190 h 196"/>
                  <a:gd name="T2" fmla="*/ 118 w 293"/>
                  <a:gd name="T3" fmla="*/ 152 h 196"/>
                  <a:gd name="T4" fmla="*/ 135 w 293"/>
                  <a:gd name="T5" fmla="*/ 147 h 196"/>
                  <a:gd name="T6" fmla="*/ 71 w 293"/>
                  <a:gd name="T7" fmla="*/ 106 h 196"/>
                  <a:gd name="T8" fmla="*/ 85 w 293"/>
                  <a:gd name="T9" fmla="*/ 100 h 196"/>
                  <a:gd name="T10" fmla="*/ 29 w 293"/>
                  <a:gd name="T11" fmla="*/ 68 h 196"/>
                  <a:gd name="T12" fmla="*/ 46 w 293"/>
                  <a:gd name="T13" fmla="*/ 58 h 196"/>
                  <a:gd name="T14" fmla="*/ 0 w 293"/>
                  <a:gd name="T15" fmla="*/ 15 h 196"/>
                  <a:gd name="T16" fmla="*/ 72 w 293"/>
                  <a:gd name="T17" fmla="*/ 19 h 196"/>
                  <a:gd name="T18" fmla="*/ 65 w 293"/>
                  <a:gd name="T19" fmla="*/ 0 h 196"/>
                  <a:gd name="T20" fmla="*/ 124 w 293"/>
                  <a:gd name="T21" fmla="*/ 24 h 196"/>
                  <a:gd name="T22" fmla="*/ 117 w 293"/>
                  <a:gd name="T23" fmla="*/ 5 h 196"/>
                  <a:gd name="T24" fmla="*/ 197 w 293"/>
                  <a:gd name="T25" fmla="*/ 44 h 196"/>
                  <a:gd name="T26" fmla="*/ 186 w 293"/>
                  <a:gd name="T27" fmla="*/ 19 h 196"/>
                  <a:gd name="T28" fmla="*/ 290 w 293"/>
                  <a:gd name="T29" fmla="*/ 192 h 196"/>
                  <a:gd name="T30" fmla="*/ 202 w 293"/>
                  <a:gd name="T31" fmla="*/ 190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3" h="196">
                    <a:moveTo>
                      <a:pt x="202" y="190"/>
                    </a:moveTo>
                    <a:cubicBezTo>
                      <a:pt x="161" y="183"/>
                      <a:pt x="141" y="171"/>
                      <a:pt x="118" y="152"/>
                    </a:cubicBezTo>
                    <a:cubicBezTo>
                      <a:pt x="125" y="151"/>
                      <a:pt x="131" y="148"/>
                      <a:pt x="135" y="147"/>
                    </a:cubicBezTo>
                    <a:cubicBezTo>
                      <a:pt x="117" y="132"/>
                      <a:pt x="89" y="121"/>
                      <a:pt x="71" y="106"/>
                    </a:cubicBezTo>
                    <a:cubicBezTo>
                      <a:pt x="75" y="104"/>
                      <a:pt x="83" y="100"/>
                      <a:pt x="85" y="100"/>
                    </a:cubicBezTo>
                    <a:cubicBezTo>
                      <a:pt x="75" y="86"/>
                      <a:pt x="43" y="78"/>
                      <a:pt x="29" y="68"/>
                    </a:cubicBezTo>
                    <a:cubicBezTo>
                      <a:pt x="46" y="58"/>
                      <a:pt x="46" y="58"/>
                      <a:pt x="46" y="58"/>
                    </a:cubicBezTo>
                    <a:cubicBezTo>
                      <a:pt x="35" y="47"/>
                      <a:pt x="10" y="28"/>
                      <a:pt x="0" y="15"/>
                    </a:cubicBezTo>
                    <a:cubicBezTo>
                      <a:pt x="21" y="11"/>
                      <a:pt x="44" y="12"/>
                      <a:pt x="72" y="19"/>
                    </a:cubicBezTo>
                    <a:cubicBezTo>
                      <a:pt x="69" y="15"/>
                      <a:pt x="68" y="6"/>
                      <a:pt x="65" y="0"/>
                    </a:cubicBezTo>
                    <a:cubicBezTo>
                      <a:pt x="87" y="2"/>
                      <a:pt x="107" y="14"/>
                      <a:pt x="124" y="24"/>
                    </a:cubicBezTo>
                    <a:cubicBezTo>
                      <a:pt x="124" y="20"/>
                      <a:pt x="122" y="11"/>
                      <a:pt x="117" y="5"/>
                    </a:cubicBezTo>
                    <a:cubicBezTo>
                      <a:pt x="144" y="5"/>
                      <a:pt x="175" y="32"/>
                      <a:pt x="197" y="44"/>
                    </a:cubicBezTo>
                    <a:cubicBezTo>
                      <a:pt x="193" y="38"/>
                      <a:pt x="192" y="27"/>
                      <a:pt x="186" y="19"/>
                    </a:cubicBezTo>
                    <a:cubicBezTo>
                      <a:pt x="250" y="40"/>
                      <a:pt x="293" y="127"/>
                      <a:pt x="290" y="192"/>
                    </a:cubicBezTo>
                    <a:cubicBezTo>
                      <a:pt x="256" y="193"/>
                      <a:pt x="237" y="196"/>
                      <a:pt x="202" y="190"/>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55" name="Freeform 7"/>
              <p:cNvSpPr/>
              <p:nvPr/>
            </p:nvSpPr>
            <p:spPr bwMode="auto">
              <a:xfrm>
                <a:off x="2369" y="588"/>
                <a:ext cx="135" cy="86"/>
              </a:xfrm>
              <a:custGeom>
                <a:avLst/>
                <a:gdLst>
                  <a:gd name="T0" fmla="*/ 0 w 152"/>
                  <a:gd name="T1" fmla="*/ 26 h 96"/>
                  <a:gd name="T2" fmla="*/ 60 w 152"/>
                  <a:gd name="T3" fmla="*/ 2 h 96"/>
                  <a:gd name="T4" fmla="*/ 152 w 152"/>
                  <a:gd name="T5" fmla="*/ 68 h 96"/>
                  <a:gd name="T6" fmla="*/ 0 w 152"/>
                  <a:gd name="T7" fmla="*/ 26 h 96"/>
                </a:gdLst>
                <a:ahLst/>
                <a:cxnLst>
                  <a:cxn ang="0">
                    <a:pos x="T0" y="T1"/>
                  </a:cxn>
                  <a:cxn ang="0">
                    <a:pos x="T2" y="T3"/>
                  </a:cxn>
                  <a:cxn ang="0">
                    <a:pos x="T4" y="T5"/>
                  </a:cxn>
                  <a:cxn ang="0">
                    <a:pos x="T6" y="T7"/>
                  </a:cxn>
                </a:cxnLst>
                <a:rect l="0" t="0" r="r" b="b"/>
                <a:pathLst>
                  <a:path w="152" h="96">
                    <a:moveTo>
                      <a:pt x="0" y="26"/>
                    </a:moveTo>
                    <a:cubicBezTo>
                      <a:pt x="14" y="15"/>
                      <a:pt x="42" y="0"/>
                      <a:pt x="60" y="2"/>
                    </a:cubicBezTo>
                    <a:cubicBezTo>
                      <a:pt x="100" y="5"/>
                      <a:pt x="130" y="37"/>
                      <a:pt x="152" y="68"/>
                    </a:cubicBezTo>
                    <a:cubicBezTo>
                      <a:pt x="80" y="75"/>
                      <a:pt x="45" y="96"/>
                      <a:pt x="0" y="26"/>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56" name="Freeform 8"/>
              <p:cNvSpPr/>
              <p:nvPr/>
            </p:nvSpPr>
            <p:spPr bwMode="auto">
              <a:xfrm>
                <a:off x="2302" y="494"/>
                <a:ext cx="84" cy="123"/>
              </a:xfrm>
              <a:custGeom>
                <a:avLst/>
                <a:gdLst>
                  <a:gd name="T0" fmla="*/ 78 w 94"/>
                  <a:gd name="T1" fmla="*/ 139 h 139"/>
                  <a:gd name="T2" fmla="*/ 88 w 94"/>
                  <a:gd name="T3" fmla="*/ 74 h 139"/>
                  <a:gd name="T4" fmla="*/ 3 w 94"/>
                  <a:gd name="T5" fmla="*/ 0 h 139"/>
                  <a:gd name="T6" fmla="*/ 78 w 94"/>
                  <a:gd name="T7" fmla="*/ 139 h 139"/>
                </a:gdLst>
                <a:ahLst/>
                <a:cxnLst>
                  <a:cxn ang="0">
                    <a:pos x="T0" y="T1"/>
                  </a:cxn>
                  <a:cxn ang="0">
                    <a:pos x="T2" y="T3"/>
                  </a:cxn>
                  <a:cxn ang="0">
                    <a:pos x="T4" y="T5"/>
                  </a:cxn>
                  <a:cxn ang="0">
                    <a:pos x="T6" y="T7"/>
                  </a:cxn>
                </a:cxnLst>
                <a:rect l="0" t="0" r="r" b="b"/>
                <a:pathLst>
                  <a:path w="94" h="139">
                    <a:moveTo>
                      <a:pt x="78" y="139"/>
                    </a:moveTo>
                    <a:cubicBezTo>
                      <a:pt x="86" y="122"/>
                      <a:pt x="94" y="91"/>
                      <a:pt x="88" y="74"/>
                    </a:cubicBezTo>
                    <a:cubicBezTo>
                      <a:pt x="76" y="36"/>
                      <a:pt x="38" y="15"/>
                      <a:pt x="3" y="0"/>
                    </a:cubicBezTo>
                    <a:cubicBezTo>
                      <a:pt x="12" y="72"/>
                      <a:pt x="0" y="110"/>
                      <a:pt x="78" y="139"/>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57" name="Freeform 9"/>
              <p:cNvSpPr/>
              <p:nvPr/>
            </p:nvSpPr>
            <p:spPr bwMode="auto">
              <a:xfrm>
                <a:off x="2431" y="527"/>
                <a:ext cx="131" cy="84"/>
              </a:xfrm>
              <a:custGeom>
                <a:avLst/>
                <a:gdLst>
                  <a:gd name="T0" fmla="*/ 0 w 147"/>
                  <a:gd name="T1" fmla="*/ 21 h 95"/>
                  <a:gd name="T2" fmla="*/ 63 w 147"/>
                  <a:gd name="T3" fmla="*/ 3 h 95"/>
                  <a:gd name="T4" fmla="*/ 147 w 147"/>
                  <a:gd name="T5" fmla="*/ 78 h 95"/>
                  <a:gd name="T6" fmla="*/ 0 w 147"/>
                  <a:gd name="T7" fmla="*/ 21 h 95"/>
                </a:gdLst>
                <a:ahLst/>
                <a:cxnLst>
                  <a:cxn ang="0">
                    <a:pos x="T0" y="T1"/>
                  </a:cxn>
                  <a:cxn ang="0">
                    <a:pos x="T2" y="T3"/>
                  </a:cxn>
                  <a:cxn ang="0">
                    <a:pos x="T4" y="T5"/>
                  </a:cxn>
                  <a:cxn ang="0">
                    <a:pos x="T6" y="T7"/>
                  </a:cxn>
                </a:cxnLst>
                <a:rect l="0" t="0" r="r" b="b"/>
                <a:pathLst>
                  <a:path w="147" h="95">
                    <a:moveTo>
                      <a:pt x="0" y="21"/>
                    </a:moveTo>
                    <a:cubicBezTo>
                      <a:pt x="15" y="12"/>
                      <a:pt x="45" y="0"/>
                      <a:pt x="63" y="3"/>
                    </a:cubicBezTo>
                    <a:cubicBezTo>
                      <a:pt x="102" y="11"/>
                      <a:pt x="128" y="46"/>
                      <a:pt x="147" y="78"/>
                    </a:cubicBezTo>
                    <a:cubicBezTo>
                      <a:pt x="75" y="78"/>
                      <a:pt x="38" y="95"/>
                      <a:pt x="0" y="21"/>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58" name="Freeform 10"/>
              <p:cNvSpPr/>
              <p:nvPr/>
            </p:nvSpPr>
            <p:spPr bwMode="auto">
              <a:xfrm>
                <a:off x="2367" y="422"/>
                <a:ext cx="85" cy="129"/>
              </a:xfrm>
              <a:custGeom>
                <a:avLst/>
                <a:gdLst>
                  <a:gd name="T0" fmla="*/ 75 w 95"/>
                  <a:gd name="T1" fmla="*/ 145 h 145"/>
                  <a:gd name="T2" fmla="*/ 91 w 95"/>
                  <a:gd name="T3" fmla="*/ 82 h 145"/>
                  <a:gd name="T4" fmla="*/ 14 w 95"/>
                  <a:gd name="T5" fmla="*/ 0 h 145"/>
                  <a:gd name="T6" fmla="*/ 75 w 95"/>
                  <a:gd name="T7" fmla="*/ 145 h 145"/>
                </a:gdLst>
                <a:ahLst/>
                <a:cxnLst>
                  <a:cxn ang="0">
                    <a:pos x="T0" y="T1"/>
                  </a:cxn>
                  <a:cxn ang="0">
                    <a:pos x="T2" y="T3"/>
                  </a:cxn>
                  <a:cxn ang="0">
                    <a:pos x="T4" y="T5"/>
                  </a:cxn>
                  <a:cxn ang="0">
                    <a:pos x="T6" y="T7"/>
                  </a:cxn>
                </a:cxnLst>
                <a:rect l="0" t="0" r="r" b="b"/>
                <a:pathLst>
                  <a:path w="95" h="145">
                    <a:moveTo>
                      <a:pt x="75" y="145"/>
                    </a:moveTo>
                    <a:cubicBezTo>
                      <a:pt x="84" y="130"/>
                      <a:pt x="95" y="100"/>
                      <a:pt x="91" y="82"/>
                    </a:cubicBezTo>
                    <a:cubicBezTo>
                      <a:pt x="83" y="43"/>
                      <a:pt x="47" y="18"/>
                      <a:pt x="14" y="0"/>
                    </a:cubicBezTo>
                    <a:cubicBezTo>
                      <a:pt x="16" y="72"/>
                      <a:pt x="0" y="109"/>
                      <a:pt x="75" y="145"/>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59" name="Freeform 11"/>
              <p:cNvSpPr/>
              <p:nvPr/>
            </p:nvSpPr>
            <p:spPr bwMode="auto">
              <a:xfrm>
                <a:off x="2514" y="484"/>
                <a:ext cx="100" cy="78"/>
              </a:xfrm>
              <a:custGeom>
                <a:avLst/>
                <a:gdLst>
                  <a:gd name="T0" fmla="*/ 0 w 112"/>
                  <a:gd name="T1" fmla="*/ 10 h 88"/>
                  <a:gd name="T2" fmla="*/ 56 w 112"/>
                  <a:gd name="T3" fmla="*/ 7 h 88"/>
                  <a:gd name="T4" fmla="*/ 112 w 112"/>
                  <a:gd name="T5" fmla="*/ 88 h 88"/>
                  <a:gd name="T6" fmla="*/ 0 w 112"/>
                  <a:gd name="T7" fmla="*/ 10 h 88"/>
                </a:gdLst>
                <a:ahLst/>
                <a:cxnLst>
                  <a:cxn ang="0">
                    <a:pos x="T0" y="T1"/>
                  </a:cxn>
                  <a:cxn ang="0">
                    <a:pos x="T2" y="T3"/>
                  </a:cxn>
                  <a:cxn ang="0">
                    <a:pos x="T4" y="T5"/>
                  </a:cxn>
                  <a:cxn ang="0">
                    <a:pos x="T6" y="T7"/>
                  </a:cxn>
                </a:cxnLst>
                <a:rect l="0" t="0" r="r" b="b"/>
                <a:pathLst>
                  <a:path w="112" h="88">
                    <a:moveTo>
                      <a:pt x="0" y="10"/>
                    </a:moveTo>
                    <a:cubicBezTo>
                      <a:pt x="14" y="4"/>
                      <a:pt x="42" y="0"/>
                      <a:pt x="56" y="7"/>
                    </a:cubicBezTo>
                    <a:cubicBezTo>
                      <a:pt x="88" y="22"/>
                      <a:pt x="103" y="57"/>
                      <a:pt x="112" y="88"/>
                    </a:cubicBezTo>
                    <a:cubicBezTo>
                      <a:pt x="51" y="74"/>
                      <a:pt x="16" y="80"/>
                      <a:pt x="0" y="10"/>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60" name="Freeform 12"/>
              <p:cNvSpPr/>
              <p:nvPr/>
            </p:nvSpPr>
            <p:spPr bwMode="auto">
              <a:xfrm>
                <a:off x="2464" y="377"/>
                <a:ext cx="75" cy="121"/>
              </a:xfrm>
              <a:custGeom>
                <a:avLst/>
                <a:gdLst>
                  <a:gd name="T0" fmla="*/ 56 w 84"/>
                  <a:gd name="T1" fmla="*/ 136 h 136"/>
                  <a:gd name="T2" fmla="*/ 83 w 84"/>
                  <a:gd name="T3" fmla="*/ 86 h 136"/>
                  <a:gd name="T4" fmla="*/ 35 w 84"/>
                  <a:gd name="T5" fmla="*/ 0 h 136"/>
                  <a:gd name="T6" fmla="*/ 56 w 84"/>
                  <a:gd name="T7" fmla="*/ 136 h 136"/>
                </a:gdLst>
                <a:ahLst/>
                <a:cxnLst>
                  <a:cxn ang="0">
                    <a:pos x="T0" y="T1"/>
                  </a:cxn>
                  <a:cxn ang="0">
                    <a:pos x="T2" y="T3"/>
                  </a:cxn>
                  <a:cxn ang="0">
                    <a:pos x="T4" y="T5"/>
                  </a:cxn>
                  <a:cxn ang="0">
                    <a:pos x="T6" y="T7"/>
                  </a:cxn>
                </a:cxnLst>
                <a:rect l="0" t="0" r="r" b="b"/>
                <a:pathLst>
                  <a:path w="84" h="136">
                    <a:moveTo>
                      <a:pt x="56" y="136"/>
                    </a:moveTo>
                    <a:cubicBezTo>
                      <a:pt x="67" y="125"/>
                      <a:pt x="83" y="102"/>
                      <a:pt x="83" y="86"/>
                    </a:cubicBezTo>
                    <a:cubicBezTo>
                      <a:pt x="84" y="51"/>
                      <a:pt x="59" y="22"/>
                      <a:pt x="35" y="0"/>
                    </a:cubicBezTo>
                    <a:cubicBezTo>
                      <a:pt x="21" y="62"/>
                      <a:pt x="0" y="90"/>
                      <a:pt x="56" y="136"/>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61" name="Freeform 13"/>
              <p:cNvSpPr/>
              <p:nvPr/>
            </p:nvSpPr>
            <p:spPr bwMode="auto">
              <a:xfrm>
                <a:off x="2557" y="414"/>
                <a:ext cx="112" cy="74"/>
              </a:xfrm>
              <a:custGeom>
                <a:avLst/>
                <a:gdLst>
                  <a:gd name="T0" fmla="*/ 0 w 126"/>
                  <a:gd name="T1" fmla="*/ 66 h 83"/>
                  <a:gd name="T2" fmla="*/ 55 w 126"/>
                  <a:gd name="T3" fmla="*/ 79 h 83"/>
                  <a:gd name="T4" fmla="*/ 126 w 126"/>
                  <a:gd name="T5" fmla="*/ 11 h 83"/>
                  <a:gd name="T6" fmla="*/ 0 w 126"/>
                  <a:gd name="T7" fmla="*/ 66 h 83"/>
                </a:gdLst>
                <a:ahLst/>
                <a:cxnLst>
                  <a:cxn ang="0">
                    <a:pos x="T0" y="T1"/>
                  </a:cxn>
                  <a:cxn ang="0">
                    <a:pos x="T2" y="T3"/>
                  </a:cxn>
                  <a:cxn ang="0">
                    <a:pos x="T4" y="T5"/>
                  </a:cxn>
                  <a:cxn ang="0">
                    <a:pos x="T6" y="T7"/>
                  </a:cxn>
                </a:cxnLst>
                <a:rect l="0" t="0" r="r" b="b"/>
                <a:pathLst>
                  <a:path w="125" h="83">
                    <a:moveTo>
                      <a:pt x="0" y="66"/>
                    </a:moveTo>
                    <a:cubicBezTo>
                      <a:pt x="14" y="74"/>
                      <a:pt x="40" y="83"/>
                      <a:pt x="55" y="79"/>
                    </a:cubicBezTo>
                    <a:cubicBezTo>
                      <a:pt x="90" y="71"/>
                      <a:pt x="111" y="40"/>
                      <a:pt x="126" y="11"/>
                    </a:cubicBezTo>
                    <a:cubicBezTo>
                      <a:pt x="63" y="13"/>
                      <a:pt x="30" y="0"/>
                      <a:pt x="0" y="66"/>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62" name="Freeform 14"/>
              <p:cNvSpPr/>
              <p:nvPr/>
            </p:nvSpPr>
            <p:spPr bwMode="auto">
              <a:xfrm>
                <a:off x="2249" y="470"/>
                <a:ext cx="325" cy="232"/>
              </a:xfrm>
              <a:custGeom>
                <a:avLst/>
                <a:gdLst>
                  <a:gd name="T0" fmla="*/ 3 w 364"/>
                  <a:gd name="T1" fmla="*/ 260 h 261"/>
                  <a:gd name="T2" fmla="*/ 172 w 364"/>
                  <a:gd name="T3" fmla="*/ 133 h 261"/>
                  <a:gd name="T4" fmla="*/ 257 w 364"/>
                  <a:gd name="T5" fmla="*/ 57 h 261"/>
                  <a:gd name="T6" fmla="*/ 360 w 364"/>
                  <a:gd name="T7" fmla="*/ 7 h 261"/>
                  <a:gd name="T8" fmla="*/ 357 w 364"/>
                  <a:gd name="T9" fmla="*/ 0 h 261"/>
                  <a:gd name="T10" fmla="*/ 179 w 364"/>
                  <a:gd name="T11" fmla="*/ 107 h 261"/>
                  <a:gd name="T12" fmla="*/ 2 w 364"/>
                  <a:gd name="T13" fmla="*/ 257 h 261"/>
                  <a:gd name="T14" fmla="*/ 3 w 364"/>
                  <a:gd name="T15" fmla="*/ 260 h 2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4" h="261">
                    <a:moveTo>
                      <a:pt x="3" y="260"/>
                    </a:moveTo>
                    <a:cubicBezTo>
                      <a:pt x="79" y="254"/>
                      <a:pt x="124" y="184"/>
                      <a:pt x="172" y="133"/>
                    </a:cubicBezTo>
                    <a:cubicBezTo>
                      <a:pt x="198" y="105"/>
                      <a:pt x="226" y="79"/>
                      <a:pt x="257" y="57"/>
                    </a:cubicBezTo>
                    <a:cubicBezTo>
                      <a:pt x="289" y="35"/>
                      <a:pt x="324" y="22"/>
                      <a:pt x="360" y="7"/>
                    </a:cubicBezTo>
                    <a:cubicBezTo>
                      <a:pt x="364" y="5"/>
                      <a:pt x="361" y="0"/>
                      <a:pt x="357" y="0"/>
                    </a:cubicBezTo>
                    <a:cubicBezTo>
                      <a:pt x="287" y="10"/>
                      <a:pt x="227" y="59"/>
                      <a:pt x="179" y="107"/>
                    </a:cubicBezTo>
                    <a:cubicBezTo>
                      <a:pt x="126" y="161"/>
                      <a:pt x="81" y="239"/>
                      <a:pt x="2" y="257"/>
                    </a:cubicBezTo>
                    <a:cubicBezTo>
                      <a:pt x="0" y="257"/>
                      <a:pt x="1" y="261"/>
                      <a:pt x="3" y="260"/>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63" name="Freeform 15"/>
              <p:cNvSpPr/>
              <p:nvPr/>
            </p:nvSpPr>
            <p:spPr bwMode="auto">
              <a:xfrm>
                <a:off x="1957" y="815"/>
                <a:ext cx="88" cy="114"/>
              </a:xfrm>
              <a:custGeom>
                <a:avLst/>
                <a:gdLst>
                  <a:gd name="T0" fmla="*/ 82 w 98"/>
                  <a:gd name="T1" fmla="*/ 0 h 128"/>
                  <a:gd name="T2" fmla="*/ 25 w 98"/>
                  <a:gd name="T3" fmla="*/ 23 h 128"/>
                  <a:gd name="T4" fmla="*/ 7 w 98"/>
                  <a:gd name="T5" fmla="*/ 128 h 128"/>
                  <a:gd name="T6" fmla="*/ 82 w 98"/>
                  <a:gd name="T7" fmla="*/ 0 h 128"/>
                </a:gdLst>
                <a:ahLst/>
                <a:cxnLst>
                  <a:cxn ang="0">
                    <a:pos x="T0" y="T1"/>
                  </a:cxn>
                  <a:cxn ang="0">
                    <a:pos x="T2" y="T3"/>
                  </a:cxn>
                  <a:cxn ang="0">
                    <a:pos x="T4" y="T5"/>
                  </a:cxn>
                  <a:cxn ang="0">
                    <a:pos x="T6" y="T7"/>
                  </a:cxn>
                </a:cxnLst>
                <a:rect l="0" t="0" r="r" b="b"/>
                <a:pathLst>
                  <a:path w="98" h="128">
                    <a:moveTo>
                      <a:pt x="82" y="0"/>
                    </a:moveTo>
                    <a:cubicBezTo>
                      <a:pt x="65" y="1"/>
                      <a:pt x="36" y="10"/>
                      <a:pt x="25" y="23"/>
                    </a:cubicBezTo>
                    <a:cubicBezTo>
                      <a:pt x="0" y="52"/>
                      <a:pt x="2" y="93"/>
                      <a:pt x="7" y="128"/>
                    </a:cubicBezTo>
                    <a:cubicBezTo>
                      <a:pt x="61" y="86"/>
                      <a:pt x="98" y="77"/>
                      <a:pt x="82" y="0"/>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64" name="Freeform 16"/>
              <p:cNvSpPr/>
              <p:nvPr/>
            </p:nvSpPr>
            <p:spPr bwMode="auto">
              <a:xfrm>
                <a:off x="1973" y="693"/>
                <a:ext cx="89" cy="128"/>
              </a:xfrm>
              <a:custGeom>
                <a:avLst/>
                <a:gdLst>
                  <a:gd name="T0" fmla="*/ 66 w 100"/>
                  <a:gd name="T1" fmla="*/ 143 h 143"/>
                  <a:gd name="T2" fmla="*/ 17 w 100"/>
                  <a:gd name="T3" fmla="*/ 107 h 143"/>
                  <a:gd name="T4" fmla="*/ 25 w 100"/>
                  <a:gd name="T5" fmla="*/ 0 h 143"/>
                  <a:gd name="T6" fmla="*/ 66 w 100"/>
                  <a:gd name="T7" fmla="*/ 143 h 143"/>
                </a:gdLst>
                <a:ahLst/>
                <a:cxnLst>
                  <a:cxn ang="0">
                    <a:pos x="T0" y="T1"/>
                  </a:cxn>
                  <a:cxn ang="0">
                    <a:pos x="T2" y="T3"/>
                  </a:cxn>
                  <a:cxn ang="0">
                    <a:pos x="T4" y="T5"/>
                  </a:cxn>
                  <a:cxn ang="0">
                    <a:pos x="T6" y="T7"/>
                  </a:cxn>
                </a:cxnLst>
                <a:rect l="0" t="0" r="r" b="b"/>
                <a:pathLst>
                  <a:path w="100" h="143">
                    <a:moveTo>
                      <a:pt x="66" y="143"/>
                    </a:moveTo>
                    <a:cubicBezTo>
                      <a:pt x="50" y="137"/>
                      <a:pt x="24" y="122"/>
                      <a:pt x="17" y="107"/>
                    </a:cubicBezTo>
                    <a:cubicBezTo>
                      <a:pt x="0" y="72"/>
                      <a:pt x="11" y="33"/>
                      <a:pt x="25" y="0"/>
                    </a:cubicBezTo>
                    <a:cubicBezTo>
                      <a:pt x="66" y="54"/>
                      <a:pt x="100" y="72"/>
                      <a:pt x="66" y="143"/>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65" name="Freeform 17"/>
              <p:cNvSpPr/>
              <p:nvPr/>
            </p:nvSpPr>
            <p:spPr bwMode="auto">
              <a:xfrm>
                <a:off x="1877" y="812"/>
                <a:ext cx="88" cy="121"/>
              </a:xfrm>
              <a:custGeom>
                <a:avLst/>
                <a:gdLst>
                  <a:gd name="T0" fmla="*/ 76 w 99"/>
                  <a:gd name="T1" fmla="*/ 0 h 135"/>
                  <a:gd name="T2" fmla="*/ 22 w 99"/>
                  <a:gd name="T3" fmla="*/ 29 h 135"/>
                  <a:gd name="T4" fmla="*/ 14 w 99"/>
                  <a:gd name="T5" fmla="*/ 135 h 135"/>
                  <a:gd name="T6" fmla="*/ 76 w 99"/>
                  <a:gd name="T7" fmla="*/ 0 h 135"/>
                </a:gdLst>
                <a:ahLst/>
                <a:cxnLst>
                  <a:cxn ang="0">
                    <a:pos x="T0" y="T1"/>
                  </a:cxn>
                  <a:cxn ang="0">
                    <a:pos x="T2" y="T3"/>
                  </a:cxn>
                  <a:cxn ang="0">
                    <a:pos x="T4" y="T5"/>
                  </a:cxn>
                  <a:cxn ang="0">
                    <a:pos x="T6" y="T7"/>
                  </a:cxn>
                </a:cxnLst>
                <a:rect l="0" t="0" r="r" b="b"/>
                <a:pathLst>
                  <a:path w="99" h="135">
                    <a:moveTo>
                      <a:pt x="76" y="0"/>
                    </a:moveTo>
                    <a:cubicBezTo>
                      <a:pt x="59" y="3"/>
                      <a:pt x="31" y="15"/>
                      <a:pt x="22" y="29"/>
                    </a:cubicBezTo>
                    <a:cubicBezTo>
                      <a:pt x="0" y="60"/>
                      <a:pt x="5" y="101"/>
                      <a:pt x="14" y="135"/>
                    </a:cubicBezTo>
                    <a:cubicBezTo>
                      <a:pt x="63" y="88"/>
                      <a:pt x="99" y="75"/>
                      <a:pt x="76" y="0"/>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66" name="Freeform 18"/>
              <p:cNvSpPr/>
              <p:nvPr/>
            </p:nvSpPr>
            <p:spPr bwMode="auto">
              <a:xfrm>
                <a:off x="1882" y="695"/>
                <a:ext cx="89" cy="123"/>
              </a:xfrm>
              <a:custGeom>
                <a:avLst/>
                <a:gdLst>
                  <a:gd name="T0" fmla="*/ 74 w 100"/>
                  <a:gd name="T1" fmla="*/ 138 h 138"/>
                  <a:gd name="T2" fmla="*/ 21 w 100"/>
                  <a:gd name="T3" fmla="*/ 106 h 138"/>
                  <a:gd name="T4" fmla="*/ 18 w 100"/>
                  <a:gd name="T5" fmla="*/ 0 h 138"/>
                  <a:gd name="T6" fmla="*/ 74 w 100"/>
                  <a:gd name="T7" fmla="*/ 138 h 138"/>
                </a:gdLst>
                <a:ahLst/>
                <a:cxnLst>
                  <a:cxn ang="0">
                    <a:pos x="T0" y="T1"/>
                  </a:cxn>
                  <a:cxn ang="0">
                    <a:pos x="T2" y="T3"/>
                  </a:cxn>
                  <a:cxn ang="0">
                    <a:pos x="T4" y="T5"/>
                  </a:cxn>
                  <a:cxn ang="0">
                    <a:pos x="T6" y="T7"/>
                  </a:cxn>
                </a:cxnLst>
                <a:rect l="0" t="0" r="r" b="b"/>
                <a:pathLst>
                  <a:path w="100" h="138">
                    <a:moveTo>
                      <a:pt x="74" y="138"/>
                    </a:moveTo>
                    <a:cubicBezTo>
                      <a:pt x="57" y="134"/>
                      <a:pt x="30" y="121"/>
                      <a:pt x="21" y="106"/>
                    </a:cubicBezTo>
                    <a:cubicBezTo>
                      <a:pt x="0" y="74"/>
                      <a:pt x="8" y="34"/>
                      <a:pt x="18" y="0"/>
                    </a:cubicBezTo>
                    <a:cubicBezTo>
                      <a:pt x="65" y="50"/>
                      <a:pt x="100" y="64"/>
                      <a:pt x="74" y="138"/>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67" name="Freeform 19"/>
              <p:cNvSpPr/>
              <p:nvPr/>
            </p:nvSpPr>
            <p:spPr bwMode="auto">
              <a:xfrm>
                <a:off x="1808" y="830"/>
                <a:ext cx="77" cy="114"/>
              </a:xfrm>
              <a:custGeom>
                <a:avLst/>
                <a:gdLst>
                  <a:gd name="T0" fmla="*/ 52 w 87"/>
                  <a:gd name="T1" fmla="*/ 0 h 128"/>
                  <a:gd name="T2" fmla="*/ 12 w 87"/>
                  <a:gd name="T3" fmla="*/ 36 h 128"/>
                  <a:gd name="T4" fmla="*/ 28 w 87"/>
                  <a:gd name="T5" fmla="*/ 128 h 128"/>
                  <a:gd name="T6" fmla="*/ 52 w 87"/>
                  <a:gd name="T7" fmla="*/ 0 h 128"/>
                </a:gdLst>
                <a:ahLst/>
                <a:cxnLst>
                  <a:cxn ang="0">
                    <a:pos x="T0" y="T1"/>
                  </a:cxn>
                  <a:cxn ang="0">
                    <a:pos x="T2" y="T3"/>
                  </a:cxn>
                  <a:cxn ang="0">
                    <a:pos x="T4" y="T5"/>
                  </a:cxn>
                  <a:cxn ang="0">
                    <a:pos x="T6" y="T7"/>
                  </a:cxn>
                </a:cxnLst>
                <a:rect l="0" t="0" r="r" b="b"/>
                <a:pathLst>
                  <a:path w="87" h="128">
                    <a:moveTo>
                      <a:pt x="52" y="0"/>
                    </a:moveTo>
                    <a:cubicBezTo>
                      <a:pt x="38" y="7"/>
                      <a:pt x="17" y="22"/>
                      <a:pt x="12" y="36"/>
                    </a:cubicBezTo>
                    <a:cubicBezTo>
                      <a:pt x="0" y="68"/>
                      <a:pt x="13" y="101"/>
                      <a:pt x="28" y="128"/>
                    </a:cubicBezTo>
                    <a:cubicBezTo>
                      <a:pt x="59" y="78"/>
                      <a:pt x="87" y="59"/>
                      <a:pt x="52" y="0"/>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68" name="Freeform 20"/>
              <p:cNvSpPr/>
              <p:nvPr/>
            </p:nvSpPr>
            <p:spPr bwMode="auto">
              <a:xfrm>
                <a:off x="1788" y="740"/>
                <a:ext cx="76" cy="95"/>
              </a:xfrm>
              <a:custGeom>
                <a:avLst/>
                <a:gdLst>
                  <a:gd name="T0" fmla="*/ 77 w 85"/>
                  <a:gd name="T1" fmla="*/ 106 h 106"/>
                  <a:gd name="T2" fmla="*/ 26 w 85"/>
                  <a:gd name="T3" fmla="*/ 90 h 106"/>
                  <a:gd name="T4" fmla="*/ 2 w 85"/>
                  <a:gd name="T5" fmla="*/ 0 h 106"/>
                  <a:gd name="T6" fmla="*/ 77 w 85"/>
                  <a:gd name="T7" fmla="*/ 106 h 106"/>
                </a:gdLst>
                <a:ahLst/>
                <a:cxnLst>
                  <a:cxn ang="0">
                    <a:pos x="T0" y="T1"/>
                  </a:cxn>
                  <a:cxn ang="0">
                    <a:pos x="T2" y="T3"/>
                  </a:cxn>
                  <a:cxn ang="0">
                    <a:pos x="T4" y="T5"/>
                  </a:cxn>
                  <a:cxn ang="0">
                    <a:pos x="T6" y="T7"/>
                  </a:cxn>
                </a:cxnLst>
                <a:rect l="0" t="0" r="r" b="b"/>
                <a:pathLst>
                  <a:path w="85" h="105">
                    <a:moveTo>
                      <a:pt x="77" y="106"/>
                    </a:moveTo>
                    <a:cubicBezTo>
                      <a:pt x="63" y="106"/>
                      <a:pt x="37" y="101"/>
                      <a:pt x="26" y="90"/>
                    </a:cubicBezTo>
                    <a:cubicBezTo>
                      <a:pt x="2" y="67"/>
                      <a:pt x="0" y="31"/>
                      <a:pt x="2" y="0"/>
                    </a:cubicBezTo>
                    <a:cubicBezTo>
                      <a:pt x="52" y="33"/>
                      <a:pt x="85" y="38"/>
                      <a:pt x="77" y="106"/>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69" name="Freeform 21"/>
              <p:cNvSpPr/>
              <p:nvPr/>
            </p:nvSpPr>
            <p:spPr bwMode="auto">
              <a:xfrm>
                <a:off x="1703" y="824"/>
                <a:ext cx="109" cy="78"/>
              </a:xfrm>
              <a:custGeom>
                <a:avLst/>
                <a:gdLst>
                  <a:gd name="T0" fmla="*/ 122 w 122"/>
                  <a:gd name="T1" fmla="*/ 25 h 88"/>
                  <a:gd name="T2" fmla="*/ 93 w 122"/>
                  <a:gd name="T3" fmla="*/ 71 h 88"/>
                  <a:gd name="T4" fmla="*/ 0 w 122"/>
                  <a:gd name="T5" fmla="*/ 71 h 88"/>
                  <a:gd name="T6" fmla="*/ 122 w 122"/>
                  <a:gd name="T7" fmla="*/ 25 h 88"/>
                </a:gdLst>
                <a:ahLst/>
                <a:cxnLst>
                  <a:cxn ang="0">
                    <a:pos x="T0" y="T1"/>
                  </a:cxn>
                  <a:cxn ang="0">
                    <a:pos x="T2" y="T3"/>
                  </a:cxn>
                  <a:cxn ang="0">
                    <a:pos x="T4" y="T5"/>
                  </a:cxn>
                  <a:cxn ang="0">
                    <a:pos x="T6" y="T7"/>
                  </a:cxn>
                </a:cxnLst>
                <a:rect l="0" t="0" r="r" b="b"/>
                <a:pathLst>
                  <a:path w="122" h="88">
                    <a:moveTo>
                      <a:pt x="122" y="25"/>
                    </a:moveTo>
                    <a:cubicBezTo>
                      <a:pt x="118" y="40"/>
                      <a:pt x="106" y="63"/>
                      <a:pt x="93" y="71"/>
                    </a:cubicBezTo>
                    <a:cubicBezTo>
                      <a:pt x="64" y="88"/>
                      <a:pt x="29" y="81"/>
                      <a:pt x="0" y="71"/>
                    </a:cubicBezTo>
                    <a:cubicBezTo>
                      <a:pt x="44" y="31"/>
                      <a:pt x="58" y="0"/>
                      <a:pt x="122" y="25"/>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70" name="Freeform 22"/>
              <p:cNvSpPr/>
              <p:nvPr/>
            </p:nvSpPr>
            <p:spPr bwMode="auto">
              <a:xfrm>
                <a:off x="1801" y="796"/>
                <a:ext cx="369" cy="61"/>
              </a:xfrm>
              <a:custGeom>
                <a:avLst/>
                <a:gdLst>
                  <a:gd name="T0" fmla="*/ 412 w 415"/>
                  <a:gd name="T1" fmla="*/ 1 h 69"/>
                  <a:gd name="T2" fmla="*/ 206 w 415"/>
                  <a:gd name="T3" fmla="*/ 18 h 69"/>
                  <a:gd name="T4" fmla="*/ 2 w 415"/>
                  <a:gd name="T5" fmla="*/ 63 h 69"/>
                  <a:gd name="T6" fmla="*/ 4 w 415"/>
                  <a:gd name="T7" fmla="*/ 68 h 69"/>
                  <a:gd name="T8" fmla="*/ 112 w 415"/>
                  <a:gd name="T9" fmla="*/ 33 h 69"/>
                  <a:gd name="T10" fmla="*/ 226 w 415"/>
                  <a:gd name="T11" fmla="*/ 29 h 69"/>
                  <a:gd name="T12" fmla="*/ 414 w 415"/>
                  <a:gd name="T13" fmla="*/ 3 h 69"/>
                  <a:gd name="T14" fmla="*/ 412 w 415"/>
                  <a:gd name="T15" fmla="*/ 1 h 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5" h="69">
                    <a:moveTo>
                      <a:pt x="412" y="1"/>
                    </a:moveTo>
                    <a:cubicBezTo>
                      <a:pt x="351" y="40"/>
                      <a:pt x="274" y="21"/>
                      <a:pt x="206" y="18"/>
                    </a:cubicBezTo>
                    <a:cubicBezTo>
                      <a:pt x="137" y="15"/>
                      <a:pt x="61" y="23"/>
                      <a:pt x="2" y="63"/>
                    </a:cubicBezTo>
                    <a:cubicBezTo>
                      <a:pt x="0" y="64"/>
                      <a:pt x="1" y="69"/>
                      <a:pt x="4" y="68"/>
                    </a:cubicBezTo>
                    <a:cubicBezTo>
                      <a:pt x="40" y="53"/>
                      <a:pt x="74" y="39"/>
                      <a:pt x="112" y="33"/>
                    </a:cubicBezTo>
                    <a:cubicBezTo>
                      <a:pt x="149" y="26"/>
                      <a:pt x="188" y="27"/>
                      <a:pt x="226" y="29"/>
                    </a:cubicBezTo>
                    <a:cubicBezTo>
                      <a:pt x="289" y="32"/>
                      <a:pt x="360" y="46"/>
                      <a:pt x="414" y="3"/>
                    </a:cubicBezTo>
                    <a:cubicBezTo>
                      <a:pt x="415" y="2"/>
                      <a:pt x="413" y="0"/>
                      <a:pt x="412" y="1"/>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71" name="Freeform 23"/>
              <p:cNvSpPr/>
              <p:nvPr/>
            </p:nvSpPr>
            <p:spPr bwMode="auto">
              <a:xfrm>
                <a:off x="2307" y="2494"/>
                <a:ext cx="89" cy="126"/>
              </a:xfrm>
              <a:custGeom>
                <a:avLst/>
                <a:gdLst>
                  <a:gd name="T0" fmla="*/ 30 w 100"/>
                  <a:gd name="T1" fmla="*/ 141 h 141"/>
                  <a:gd name="T2" fmla="*/ 82 w 100"/>
                  <a:gd name="T3" fmla="*/ 107 h 141"/>
                  <a:gd name="T4" fmla="*/ 79 w 100"/>
                  <a:gd name="T5" fmla="*/ 0 h 141"/>
                  <a:gd name="T6" fmla="*/ 30 w 100"/>
                  <a:gd name="T7" fmla="*/ 141 h 141"/>
                </a:gdLst>
                <a:ahLst/>
                <a:cxnLst>
                  <a:cxn ang="0">
                    <a:pos x="T0" y="T1"/>
                  </a:cxn>
                  <a:cxn ang="0">
                    <a:pos x="T2" y="T3"/>
                  </a:cxn>
                  <a:cxn ang="0">
                    <a:pos x="T4" y="T5"/>
                  </a:cxn>
                  <a:cxn ang="0">
                    <a:pos x="T6" y="T7"/>
                  </a:cxn>
                </a:cxnLst>
                <a:rect l="0" t="0" r="r" b="b"/>
                <a:pathLst>
                  <a:path w="100" h="141">
                    <a:moveTo>
                      <a:pt x="30" y="141"/>
                    </a:moveTo>
                    <a:cubicBezTo>
                      <a:pt x="47" y="136"/>
                      <a:pt x="73" y="122"/>
                      <a:pt x="82" y="107"/>
                    </a:cubicBezTo>
                    <a:cubicBezTo>
                      <a:pt x="100" y="74"/>
                      <a:pt x="91" y="34"/>
                      <a:pt x="79" y="0"/>
                    </a:cubicBezTo>
                    <a:cubicBezTo>
                      <a:pt x="34" y="53"/>
                      <a:pt x="0" y="69"/>
                      <a:pt x="30" y="141"/>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72" name="Freeform 24"/>
              <p:cNvSpPr/>
              <p:nvPr/>
            </p:nvSpPr>
            <p:spPr bwMode="auto">
              <a:xfrm>
                <a:off x="2314" y="2615"/>
                <a:ext cx="88" cy="117"/>
              </a:xfrm>
              <a:custGeom>
                <a:avLst/>
                <a:gdLst>
                  <a:gd name="T0" fmla="*/ 19 w 98"/>
                  <a:gd name="T1" fmla="*/ 0 h 132"/>
                  <a:gd name="T2" fmla="*/ 75 w 98"/>
                  <a:gd name="T3" fmla="*/ 27 h 132"/>
                  <a:gd name="T4" fmla="*/ 88 w 98"/>
                  <a:gd name="T5" fmla="*/ 132 h 132"/>
                  <a:gd name="T6" fmla="*/ 19 w 98"/>
                  <a:gd name="T7" fmla="*/ 0 h 132"/>
                </a:gdLst>
                <a:ahLst/>
                <a:cxnLst>
                  <a:cxn ang="0">
                    <a:pos x="T0" y="T1"/>
                  </a:cxn>
                  <a:cxn ang="0">
                    <a:pos x="T2" y="T3"/>
                  </a:cxn>
                  <a:cxn ang="0">
                    <a:pos x="T4" y="T5"/>
                  </a:cxn>
                  <a:cxn ang="0">
                    <a:pos x="T6" y="T7"/>
                  </a:cxn>
                </a:cxnLst>
                <a:rect l="0" t="0" r="r" b="b"/>
                <a:pathLst>
                  <a:path w="98" h="132">
                    <a:moveTo>
                      <a:pt x="19" y="0"/>
                    </a:moveTo>
                    <a:cubicBezTo>
                      <a:pt x="36" y="3"/>
                      <a:pt x="64" y="13"/>
                      <a:pt x="75" y="27"/>
                    </a:cubicBezTo>
                    <a:cubicBezTo>
                      <a:pt x="98" y="57"/>
                      <a:pt x="95" y="98"/>
                      <a:pt x="88" y="132"/>
                    </a:cubicBezTo>
                    <a:cubicBezTo>
                      <a:pt x="36" y="87"/>
                      <a:pt x="0" y="76"/>
                      <a:pt x="19" y="0"/>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73" name="Freeform 25"/>
              <p:cNvSpPr/>
              <p:nvPr/>
            </p:nvSpPr>
            <p:spPr bwMode="auto">
              <a:xfrm>
                <a:off x="2386" y="2477"/>
                <a:ext cx="89" cy="129"/>
              </a:xfrm>
              <a:custGeom>
                <a:avLst/>
                <a:gdLst>
                  <a:gd name="T0" fmla="*/ 37 w 100"/>
                  <a:gd name="T1" fmla="*/ 145 h 145"/>
                  <a:gd name="T2" fmla="*/ 85 w 100"/>
                  <a:gd name="T3" fmla="*/ 106 h 145"/>
                  <a:gd name="T4" fmla="*/ 71 w 100"/>
                  <a:gd name="T5" fmla="*/ 0 h 145"/>
                  <a:gd name="T6" fmla="*/ 37 w 100"/>
                  <a:gd name="T7" fmla="*/ 145 h 145"/>
                </a:gdLst>
                <a:ahLst/>
                <a:cxnLst>
                  <a:cxn ang="0">
                    <a:pos x="T0" y="T1"/>
                  </a:cxn>
                  <a:cxn ang="0">
                    <a:pos x="T2" y="T3"/>
                  </a:cxn>
                  <a:cxn ang="0">
                    <a:pos x="T4" y="T5"/>
                  </a:cxn>
                  <a:cxn ang="0">
                    <a:pos x="T6" y="T7"/>
                  </a:cxn>
                </a:cxnLst>
                <a:rect l="0" t="0" r="r" b="b"/>
                <a:pathLst>
                  <a:path w="100" h="145">
                    <a:moveTo>
                      <a:pt x="37" y="145"/>
                    </a:moveTo>
                    <a:cubicBezTo>
                      <a:pt x="53" y="139"/>
                      <a:pt x="78" y="122"/>
                      <a:pt x="85" y="106"/>
                    </a:cubicBezTo>
                    <a:cubicBezTo>
                      <a:pt x="100" y="71"/>
                      <a:pt x="86" y="32"/>
                      <a:pt x="71" y="0"/>
                    </a:cubicBezTo>
                    <a:cubicBezTo>
                      <a:pt x="32" y="57"/>
                      <a:pt x="0" y="77"/>
                      <a:pt x="37" y="145"/>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74" name="Freeform 26"/>
              <p:cNvSpPr/>
              <p:nvPr/>
            </p:nvSpPr>
            <p:spPr bwMode="auto">
              <a:xfrm>
                <a:off x="2405" y="2601"/>
                <a:ext cx="86" cy="111"/>
              </a:xfrm>
              <a:custGeom>
                <a:avLst/>
                <a:gdLst>
                  <a:gd name="T0" fmla="*/ 11 w 96"/>
                  <a:gd name="T1" fmla="*/ 0 h 124"/>
                  <a:gd name="T2" fmla="*/ 69 w 96"/>
                  <a:gd name="T3" fmla="*/ 20 h 124"/>
                  <a:gd name="T4" fmla="*/ 93 w 96"/>
                  <a:gd name="T5" fmla="*/ 124 h 124"/>
                  <a:gd name="T6" fmla="*/ 11 w 96"/>
                  <a:gd name="T7" fmla="*/ 0 h 124"/>
                </a:gdLst>
                <a:ahLst/>
                <a:cxnLst>
                  <a:cxn ang="0">
                    <a:pos x="T0" y="T1"/>
                  </a:cxn>
                  <a:cxn ang="0">
                    <a:pos x="T2" y="T3"/>
                  </a:cxn>
                  <a:cxn ang="0">
                    <a:pos x="T4" y="T5"/>
                  </a:cxn>
                  <a:cxn ang="0">
                    <a:pos x="T6" y="T7"/>
                  </a:cxn>
                </a:cxnLst>
                <a:rect l="0" t="0" r="r" b="b"/>
                <a:pathLst>
                  <a:path w="96" h="124">
                    <a:moveTo>
                      <a:pt x="11" y="0"/>
                    </a:moveTo>
                    <a:cubicBezTo>
                      <a:pt x="28" y="1"/>
                      <a:pt x="58" y="8"/>
                      <a:pt x="69" y="20"/>
                    </a:cubicBezTo>
                    <a:cubicBezTo>
                      <a:pt x="96" y="48"/>
                      <a:pt x="96" y="89"/>
                      <a:pt x="93" y="124"/>
                    </a:cubicBezTo>
                    <a:cubicBezTo>
                      <a:pt x="37" y="85"/>
                      <a:pt x="0" y="77"/>
                      <a:pt x="11" y="0"/>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75" name="Freeform 27"/>
              <p:cNvSpPr/>
              <p:nvPr/>
            </p:nvSpPr>
            <p:spPr bwMode="auto">
              <a:xfrm>
                <a:off x="2463" y="2454"/>
                <a:ext cx="75" cy="116"/>
              </a:xfrm>
              <a:custGeom>
                <a:avLst/>
                <a:gdLst>
                  <a:gd name="T0" fmla="*/ 46 w 84"/>
                  <a:gd name="T1" fmla="*/ 130 h 130"/>
                  <a:gd name="T2" fmla="*/ 78 w 84"/>
                  <a:gd name="T3" fmla="*/ 87 h 130"/>
                  <a:gd name="T4" fmla="*/ 45 w 84"/>
                  <a:gd name="T5" fmla="*/ 0 h 130"/>
                  <a:gd name="T6" fmla="*/ 46 w 84"/>
                  <a:gd name="T7" fmla="*/ 130 h 130"/>
                </a:gdLst>
                <a:ahLst/>
                <a:cxnLst>
                  <a:cxn ang="0">
                    <a:pos x="T0" y="T1"/>
                  </a:cxn>
                  <a:cxn ang="0">
                    <a:pos x="T2" y="T3"/>
                  </a:cxn>
                  <a:cxn ang="0">
                    <a:pos x="T4" y="T5"/>
                  </a:cxn>
                  <a:cxn ang="0">
                    <a:pos x="T6" y="T7"/>
                  </a:cxn>
                </a:cxnLst>
                <a:rect l="0" t="0" r="r" b="b"/>
                <a:pathLst>
                  <a:path w="84" h="130">
                    <a:moveTo>
                      <a:pt x="46" y="130"/>
                    </a:moveTo>
                    <a:cubicBezTo>
                      <a:pt x="58" y="121"/>
                      <a:pt x="76" y="102"/>
                      <a:pt x="78" y="87"/>
                    </a:cubicBezTo>
                    <a:cubicBezTo>
                      <a:pt x="84" y="54"/>
                      <a:pt x="64" y="24"/>
                      <a:pt x="45" y="0"/>
                    </a:cubicBezTo>
                    <a:cubicBezTo>
                      <a:pt x="24" y="56"/>
                      <a:pt x="0" y="79"/>
                      <a:pt x="46" y="130"/>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76" name="Freeform 28"/>
              <p:cNvSpPr/>
              <p:nvPr/>
            </p:nvSpPr>
            <p:spPr bwMode="auto">
              <a:xfrm>
                <a:off x="2501" y="2564"/>
                <a:ext cx="84" cy="82"/>
              </a:xfrm>
              <a:custGeom>
                <a:avLst/>
                <a:gdLst>
                  <a:gd name="T0" fmla="*/ 0 w 95"/>
                  <a:gd name="T1" fmla="*/ 3 h 92"/>
                  <a:gd name="T2" fmla="*/ 53 w 95"/>
                  <a:gd name="T3" fmla="*/ 9 h 92"/>
                  <a:gd name="T4" fmla="*/ 95 w 95"/>
                  <a:gd name="T5" fmla="*/ 92 h 92"/>
                  <a:gd name="T6" fmla="*/ 0 w 95"/>
                  <a:gd name="T7" fmla="*/ 3 h 92"/>
                </a:gdLst>
                <a:ahLst/>
                <a:cxnLst>
                  <a:cxn ang="0">
                    <a:pos x="T0" y="T1"/>
                  </a:cxn>
                  <a:cxn ang="0">
                    <a:pos x="T2" y="T3"/>
                  </a:cxn>
                  <a:cxn ang="0">
                    <a:pos x="T4" y="T5"/>
                  </a:cxn>
                  <a:cxn ang="0">
                    <a:pos x="T6" y="T7"/>
                  </a:cxn>
                </a:cxnLst>
                <a:rect l="0" t="0" r="r" b="b"/>
                <a:pathLst>
                  <a:path w="95" h="92">
                    <a:moveTo>
                      <a:pt x="0" y="3"/>
                    </a:moveTo>
                    <a:cubicBezTo>
                      <a:pt x="14" y="0"/>
                      <a:pt x="41" y="0"/>
                      <a:pt x="53" y="9"/>
                    </a:cubicBezTo>
                    <a:cubicBezTo>
                      <a:pt x="81" y="27"/>
                      <a:pt x="90" y="61"/>
                      <a:pt x="95" y="92"/>
                    </a:cubicBezTo>
                    <a:cubicBezTo>
                      <a:pt x="39" y="70"/>
                      <a:pt x="6" y="71"/>
                      <a:pt x="0" y="3"/>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77" name="Freeform 29"/>
              <p:cNvSpPr/>
              <p:nvPr/>
            </p:nvSpPr>
            <p:spPr bwMode="auto">
              <a:xfrm>
                <a:off x="2543" y="2482"/>
                <a:ext cx="98" cy="75"/>
              </a:xfrm>
              <a:custGeom>
                <a:avLst/>
                <a:gdLst>
                  <a:gd name="T0" fmla="*/ 0 w 110"/>
                  <a:gd name="T1" fmla="*/ 72 h 84"/>
                  <a:gd name="T2" fmla="*/ 19 w 110"/>
                  <a:gd name="T3" fmla="*/ 22 h 84"/>
                  <a:gd name="T4" fmla="*/ 110 w 110"/>
                  <a:gd name="T5" fmla="*/ 4 h 84"/>
                  <a:gd name="T6" fmla="*/ 0 w 110"/>
                  <a:gd name="T7" fmla="*/ 72 h 84"/>
                </a:gdLst>
                <a:ahLst/>
                <a:cxnLst>
                  <a:cxn ang="0">
                    <a:pos x="T0" y="T1"/>
                  </a:cxn>
                  <a:cxn ang="0">
                    <a:pos x="T2" y="T3"/>
                  </a:cxn>
                  <a:cxn ang="0">
                    <a:pos x="T4" y="T5"/>
                  </a:cxn>
                  <a:cxn ang="0">
                    <a:pos x="T6" y="T7"/>
                  </a:cxn>
                </a:cxnLst>
                <a:rect l="0" t="0" r="r" b="b"/>
                <a:pathLst>
                  <a:path w="110" h="84">
                    <a:moveTo>
                      <a:pt x="0" y="72"/>
                    </a:moveTo>
                    <a:cubicBezTo>
                      <a:pt x="1" y="58"/>
                      <a:pt x="8" y="32"/>
                      <a:pt x="19" y="22"/>
                    </a:cubicBezTo>
                    <a:cubicBezTo>
                      <a:pt x="44" y="0"/>
                      <a:pt x="80" y="0"/>
                      <a:pt x="110" y="4"/>
                    </a:cubicBezTo>
                    <a:cubicBezTo>
                      <a:pt x="75" y="52"/>
                      <a:pt x="68" y="84"/>
                      <a:pt x="0" y="72"/>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78" name="Freeform 30"/>
              <p:cNvSpPr/>
              <p:nvPr/>
            </p:nvSpPr>
            <p:spPr bwMode="auto">
              <a:xfrm>
                <a:off x="2200" y="2534"/>
                <a:ext cx="352" cy="132"/>
              </a:xfrm>
              <a:custGeom>
                <a:avLst/>
                <a:gdLst>
                  <a:gd name="T0" fmla="*/ 4 w 395"/>
                  <a:gd name="T1" fmla="*/ 147 h 148"/>
                  <a:gd name="T2" fmla="*/ 204 w 395"/>
                  <a:gd name="T3" fmla="*/ 89 h 148"/>
                  <a:gd name="T4" fmla="*/ 393 w 395"/>
                  <a:gd name="T5" fmla="*/ 6 h 148"/>
                  <a:gd name="T6" fmla="*/ 390 w 395"/>
                  <a:gd name="T7" fmla="*/ 1 h 148"/>
                  <a:gd name="T8" fmla="*/ 288 w 395"/>
                  <a:gd name="T9" fmla="*/ 58 h 148"/>
                  <a:gd name="T10" fmla="*/ 183 w 395"/>
                  <a:gd name="T11" fmla="*/ 83 h 148"/>
                  <a:gd name="T12" fmla="*/ 2 w 395"/>
                  <a:gd name="T13" fmla="*/ 145 h 148"/>
                  <a:gd name="T14" fmla="*/ 4 w 395"/>
                  <a:gd name="T15" fmla="*/ 147 h 1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95" h="148">
                    <a:moveTo>
                      <a:pt x="4" y="147"/>
                    </a:moveTo>
                    <a:cubicBezTo>
                      <a:pt x="56" y="96"/>
                      <a:pt x="137" y="100"/>
                      <a:pt x="204" y="89"/>
                    </a:cubicBezTo>
                    <a:cubicBezTo>
                      <a:pt x="272" y="79"/>
                      <a:pt x="344" y="56"/>
                      <a:pt x="393" y="6"/>
                    </a:cubicBezTo>
                    <a:cubicBezTo>
                      <a:pt x="395" y="4"/>
                      <a:pt x="393" y="0"/>
                      <a:pt x="390" y="1"/>
                    </a:cubicBezTo>
                    <a:cubicBezTo>
                      <a:pt x="357" y="23"/>
                      <a:pt x="326" y="44"/>
                      <a:pt x="288" y="58"/>
                    </a:cubicBezTo>
                    <a:cubicBezTo>
                      <a:pt x="254" y="70"/>
                      <a:pt x="219" y="77"/>
                      <a:pt x="183" y="83"/>
                    </a:cubicBezTo>
                    <a:cubicBezTo>
                      <a:pt x="120" y="92"/>
                      <a:pt x="46" y="92"/>
                      <a:pt x="2" y="145"/>
                    </a:cubicBezTo>
                    <a:cubicBezTo>
                      <a:pt x="0" y="146"/>
                      <a:pt x="2" y="148"/>
                      <a:pt x="4" y="147"/>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79" name="Freeform 31"/>
              <p:cNvSpPr/>
              <p:nvPr/>
            </p:nvSpPr>
            <p:spPr bwMode="auto">
              <a:xfrm>
                <a:off x="2129" y="2281"/>
                <a:ext cx="63" cy="327"/>
              </a:xfrm>
              <a:custGeom>
                <a:avLst/>
                <a:gdLst>
                  <a:gd name="T0" fmla="*/ 3 w 70"/>
                  <a:gd name="T1" fmla="*/ 6 h 368"/>
                  <a:gd name="T2" fmla="*/ 17 w 70"/>
                  <a:gd name="T3" fmla="*/ 186 h 368"/>
                  <a:gd name="T4" fmla="*/ 36 w 70"/>
                  <a:gd name="T5" fmla="*/ 293 h 368"/>
                  <a:gd name="T6" fmla="*/ 61 w 70"/>
                  <a:gd name="T7" fmla="*/ 365 h 368"/>
                  <a:gd name="T8" fmla="*/ 69 w 70"/>
                  <a:gd name="T9" fmla="*/ 362 h 368"/>
                  <a:gd name="T10" fmla="*/ 36 w 70"/>
                  <a:gd name="T11" fmla="*/ 192 h 368"/>
                  <a:gd name="T12" fmla="*/ 13 w 70"/>
                  <a:gd name="T13" fmla="*/ 6 h 368"/>
                  <a:gd name="T14" fmla="*/ 3 w 70"/>
                  <a:gd name="T15" fmla="*/ 6 h 3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0" h="368">
                    <a:moveTo>
                      <a:pt x="3" y="6"/>
                    </a:moveTo>
                    <a:cubicBezTo>
                      <a:pt x="0" y="66"/>
                      <a:pt x="8" y="127"/>
                      <a:pt x="17" y="186"/>
                    </a:cubicBezTo>
                    <a:cubicBezTo>
                      <a:pt x="22" y="222"/>
                      <a:pt x="28" y="258"/>
                      <a:pt x="36" y="293"/>
                    </a:cubicBezTo>
                    <a:cubicBezTo>
                      <a:pt x="42" y="317"/>
                      <a:pt x="47" y="344"/>
                      <a:pt x="61" y="365"/>
                    </a:cubicBezTo>
                    <a:cubicBezTo>
                      <a:pt x="63" y="368"/>
                      <a:pt x="70" y="367"/>
                      <a:pt x="69" y="362"/>
                    </a:cubicBezTo>
                    <a:cubicBezTo>
                      <a:pt x="62" y="305"/>
                      <a:pt x="46" y="249"/>
                      <a:pt x="36" y="192"/>
                    </a:cubicBezTo>
                    <a:cubicBezTo>
                      <a:pt x="26" y="131"/>
                      <a:pt x="14" y="68"/>
                      <a:pt x="13" y="6"/>
                    </a:cubicBezTo>
                    <a:cubicBezTo>
                      <a:pt x="13" y="0"/>
                      <a:pt x="3" y="0"/>
                      <a:pt x="3" y="6"/>
                    </a:cubicBezTo>
                    <a:close/>
                  </a:path>
                </a:pathLst>
              </a:custGeom>
              <a:solidFill>
                <a:srgbClr val="31915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80" name="Freeform 32"/>
              <p:cNvSpPr/>
              <p:nvPr/>
            </p:nvSpPr>
            <p:spPr bwMode="auto">
              <a:xfrm>
                <a:off x="2069" y="2338"/>
                <a:ext cx="84" cy="69"/>
              </a:xfrm>
              <a:custGeom>
                <a:avLst/>
                <a:gdLst>
                  <a:gd name="T0" fmla="*/ 88 w 95"/>
                  <a:gd name="T1" fmla="*/ 63 h 78"/>
                  <a:gd name="T2" fmla="*/ 42 w 95"/>
                  <a:gd name="T3" fmla="*/ 32 h 78"/>
                  <a:gd name="T4" fmla="*/ 5 w 95"/>
                  <a:gd name="T5" fmla="*/ 1 h 78"/>
                  <a:gd name="T6" fmla="*/ 0 w 95"/>
                  <a:gd name="T7" fmla="*/ 5 h 78"/>
                  <a:gd name="T8" fmla="*/ 33 w 95"/>
                  <a:gd name="T9" fmla="*/ 49 h 78"/>
                  <a:gd name="T10" fmla="*/ 84 w 95"/>
                  <a:gd name="T11" fmla="*/ 76 h 78"/>
                  <a:gd name="T12" fmla="*/ 88 w 95"/>
                  <a:gd name="T13" fmla="*/ 63 h 78"/>
                </a:gdLst>
                <a:ahLst/>
                <a:cxnLst>
                  <a:cxn ang="0">
                    <a:pos x="T0" y="T1"/>
                  </a:cxn>
                  <a:cxn ang="0">
                    <a:pos x="T2" y="T3"/>
                  </a:cxn>
                  <a:cxn ang="0">
                    <a:pos x="T4" y="T5"/>
                  </a:cxn>
                  <a:cxn ang="0">
                    <a:pos x="T6" y="T7"/>
                  </a:cxn>
                  <a:cxn ang="0">
                    <a:pos x="T8" y="T9"/>
                  </a:cxn>
                  <a:cxn ang="0">
                    <a:pos x="T10" y="T11"/>
                  </a:cxn>
                  <a:cxn ang="0">
                    <a:pos x="T12" y="T13"/>
                  </a:cxn>
                </a:cxnLst>
                <a:rect l="0" t="0" r="r" b="b"/>
                <a:pathLst>
                  <a:path w="95" h="78">
                    <a:moveTo>
                      <a:pt x="88" y="63"/>
                    </a:moveTo>
                    <a:cubicBezTo>
                      <a:pt x="72" y="57"/>
                      <a:pt x="55" y="43"/>
                      <a:pt x="42" y="32"/>
                    </a:cubicBezTo>
                    <a:cubicBezTo>
                      <a:pt x="31" y="22"/>
                      <a:pt x="20" y="7"/>
                      <a:pt x="5" y="1"/>
                    </a:cubicBezTo>
                    <a:cubicBezTo>
                      <a:pt x="3" y="0"/>
                      <a:pt x="0" y="3"/>
                      <a:pt x="0" y="5"/>
                    </a:cubicBezTo>
                    <a:cubicBezTo>
                      <a:pt x="2" y="23"/>
                      <a:pt x="21" y="38"/>
                      <a:pt x="33" y="49"/>
                    </a:cubicBezTo>
                    <a:cubicBezTo>
                      <a:pt x="49" y="62"/>
                      <a:pt x="64" y="71"/>
                      <a:pt x="84" y="76"/>
                    </a:cubicBezTo>
                    <a:cubicBezTo>
                      <a:pt x="92" y="78"/>
                      <a:pt x="95" y="66"/>
                      <a:pt x="88" y="63"/>
                    </a:cubicBezTo>
                    <a:close/>
                  </a:path>
                </a:pathLst>
              </a:custGeom>
              <a:solidFill>
                <a:srgbClr val="31915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81" name="Freeform 33"/>
              <p:cNvSpPr/>
              <p:nvPr/>
            </p:nvSpPr>
            <p:spPr bwMode="auto">
              <a:xfrm>
                <a:off x="2136" y="2330"/>
                <a:ext cx="67" cy="77"/>
              </a:xfrm>
              <a:custGeom>
                <a:avLst/>
                <a:gdLst>
                  <a:gd name="T0" fmla="*/ 12 w 75"/>
                  <a:gd name="T1" fmla="*/ 84 h 86"/>
                  <a:gd name="T2" fmla="*/ 74 w 75"/>
                  <a:gd name="T3" fmla="*/ 7 h 86"/>
                  <a:gd name="T4" fmla="*/ 67 w 75"/>
                  <a:gd name="T5" fmla="*/ 3 h 86"/>
                  <a:gd name="T6" fmla="*/ 43 w 75"/>
                  <a:gd name="T7" fmla="*/ 37 h 86"/>
                  <a:gd name="T8" fmla="*/ 7 w 75"/>
                  <a:gd name="T9" fmla="*/ 72 h 86"/>
                  <a:gd name="T10" fmla="*/ 12 w 75"/>
                  <a:gd name="T11" fmla="*/ 84 h 86"/>
                </a:gdLst>
                <a:ahLst/>
                <a:cxnLst>
                  <a:cxn ang="0">
                    <a:pos x="T0" y="T1"/>
                  </a:cxn>
                  <a:cxn ang="0">
                    <a:pos x="T2" y="T3"/>
                  </a:cxn>
                  <a:cxn ang="0">
                    <a:pos x="T4" y="T5"/>
                  </a:cxn>
                  <a:cxn ang="0">
                    <a:pos x="T6" y="T7"/>
                  </a:cxn>
                  <a:cxn ang="0">
                    <a:pos x="T8" y="T9"/>
                  </a:cxn>
                  <a:cxn ang="0">
                    <a:pos x="T10" y="T11"/>
                  </a:cxn>
                </a:cxnLst>
                <a:rect l="0" t="0" r="r" b="b"/>
                <a:pathLst>
                  <a:path w="75" h="86">
                    <a:moveTo>
                      <a:pt x="12" y="84"/>
                    </a:moveTo>
                    <a:cubicBezTo>
                      <a:pt x="43" y="76"/>
                      <a:pt x="68" y="37"/>
                      <a:pt x="74" y="7"/>
                    </a:cubicBezTo>
                    <a:cubicBezTo>
                      <a:pt x="75" y="3"/>
                      <a:pt x="70" y="0"/>
                      <a:pt x="67" y="3"/>
                    </a:cubicBezTo>
                    <a:cubicBezTo>
                      <a:pt x="57" y="12"/>
                      <a:pt x="50" y="25"/>
                      <a:pt x="43" y="37"/>
                    </a:cubicBezTo>
                    <a:cubicBezTo>
                      <a:pt x="33" y="52"/>
                      <a:pt x="21" y="62"/>
                      <a:pt x="7" y="72"/>
                    </a:cubicBezTo>
                    <a:cubicBezTo>
                      <a:pt x="0" y="76"/>
                      <a:pt x="4" y="86"/>
                      <a:pt x="12" y="84"/>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82" name="Freeform 34"/>
              <p:cNvSpPr/>
              <p:nvPr/>
            </p:nvSpPr>
            <p:spPr bwMode="auto">
              <a:xfrm>
                <a:off x="2059" y="2415"/>
                <a:ext cx="109" cy="60"/>
              </a:xfrm>
              <a:custGeom>
                <a:avLst/>
                <a:gdLst>
                  <a:gd name="T0" fmla="*/ 112 w 122"/>
                  <a:gd name="T1" fmla="*/ 50 h 67"/>
                  <a:gd name="T2" fmla="*/ 54 w 122"/>
                  <a:gd name="T3" fmla="*/ 31 h 67"/>
                  <a:gd name="T4" fmla="*/ 6 w 122"/>
                  <a:gd name="T5" fmla="*/ 1 h 67"/>
                  <a:gd name="T6" fmla="*/ 1 w 122"/>
                  <a:gd name="T7" fmla="*/ 6 h 67"/>
                  <a:gd name="T8" fmla="*/ 45 w 122"/>
                  <a:gd name="T9" fmla="*/ 45 h 67"/>
                  <a:gd name="T10" fmla="*/ 112 w 122"/>
                  <a:gd name="T11" fmla="*/ 64 h 67"/>
                  <a:gd name="T12" fmla="*/ 112 w 122"/>
                  <a:gd name="T13" fmla="*/ 50 h 67"/>
                </a:gdLst>
                <a:ahLst/>
                <a:cxnLst>
                  <a:cxn ang="0">
                    <a:pos x="T0" y="T1"/>
                  </a:cxn>
                  <a:cxn ang="0">
                    <a:pos x="T2" y="T3"/>
                  </a:cxn>
                  <a:cxn ang="0">
                    <a:pos x="T4" y="T5"/>
                  </a:cxn>
                  <a:cxn ang="0">
                    <a:pos x="T6" y="T7"/>
                  </a:cxn>
                  <a:cxn ang="0">
                    <a:pos x="T8" y="T9"/>
                  </a:cxn>
                  <a:cxn ang="0">
                    <a:pos x="T10" y="T11"/>
                  </a:cxn>
                  <a:cxn ang="0">
                    <a:pos x="T12" y="T13"/>
                  </a:cxn>
                </a:cxnLst>
                <a:rect l="0" t="0" r="r" b="b"/>
                <a:pathLst>
                  <a:path w="122" h="67">
                    <a:moveTo>
                      <a:pt x="112" y="50"/>
                    </a:moveTo>
                    <a:cubicBezTo>
                      <a:pt x="91" y="51"/>
                      <a:pt x="72" y="42"/>
                      <a:pt x="54" y="31"/>
                    </a:cubicBezTo>
                    <a:cubicBezTo>
                      <a:pt x="39" y="22"/>
                      <a:pt x="23" y="4"/>
                      <a:pt x="6" y="1"/>
                    </a:cubicBezTo>
                    <a:cubicBezTo>
                      <a:pt x="3" y="0"/>
                      <a:pt x="0" y="2"/>
                      <a:pt x="1" y="6"/>
                    </a:cubicBezTo>
                    <a:cubicBezTo>
                      <a:pt x="7" y="22"/>
                      <a:pt x="31" y="36"/>
                      <a:pt x="45" y="45"/>
                    </a:cubicBezTo>
                    <a:cubicBezTo>
                      <a:pt x="65" y="58"/>
                      <a:pt x="88" y="67"/>
                      <a:pt x="112" y="64"/>
                    </a:cubicBezTo>
                    <a:cubicBezTo>
                      <a:pt x="121" y="63"/>
                      <a:pt x="122" y="50"/>
                      <a:pt x="112" y="50"/>
                    </a:cubicBezTo>
                    <a:close/>
                  </a:path>
                </a:pathLst>
              </a:custGeom>
              <a:solidFill>
                <a:srgbClr val="31915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83" name="Freeform 35"/>
              <p:cNvSpPr/>
              <p:nvPr/>
            </p:nvSpPr>
            <p:spPr bwMode="auto">
              <a:xfrm>
                <a:off x="2150" y="2406"/>
                <a:ext cx="65" cy="69"/>
              </a:xfrm>
              <a:custGeom>
                <a:avLst/>
                <a:gdLst>
                  <a:gd name="T0" fmla="*/ 12 w 73"/>
                  <a:gd name="T1" fmla="*/ 74 h 77"/>
                  <a:gd name="T2" fmla="*/ 73 w 73"/>
                  <a:gd name="T3" fmla="*/ 6 h 77"/>
                  <a:gd name="T4" fmla="*/ 67 w 73"/>
                  <a:gd name="T5" fmla="*/ 3 h 77"/>
                  <a:gd name="T6" fmla="*/ 8 w 73"/>
                  <a:gd name="T7" fmla="*/ 60 h 77"/>
                  <a:gd name="T8" fmla="*/ 12 w 73"/>
                  <a:gd name="T9" fmla="*/ 74 h 77"/>
                </a:gdLst>
                <a:ahLst/>
                <a:cxnLst>
                  <a:cxn ang="0">
                    <a:pos x="T0" y="T1"/>
                  </a:cxn>
                  <a:cxn ang="0">
                    <a:pos x="T2" y="T3"/>
                  </a:cxn>
                  <a:cxn ang="0">
                    <a:pos x="T4" y="T5"/>
                  </a:cxn>
                  <a:cxn ang="0">
                    <a:pos x="T6" y="T7"/>
                  </a:cxn>
                  <a:cxn ang="0">
                    <a:pos x="T8" y="T9"/>
                  </a:cxn>
                </a:cxnLst>
                <a:rect l="0" t="0" r="r" b="b"/>
                <a:pathLst>
                  <a:path w="73" h="77">
                    <a:moveTo>
                      <a:pt x="12" y="74"/>
                    </a:moveTo>
                    <a:cubicBezTo>
                      <a:pt x="43" y="66"/>
                      <a:pt x="65" y="36"/>
                      <a:pt x="73" y="6"/>
                    </a:cubicBezTo>
                    <a:cubicBezTo>
                      <a:pt x="73" y="3"/>
                      <a:pt x="69" y="0"/>
                      <a:pt x="67" y="3"/>
                    </a:cubicBezTo>
                    <a:cubicBezTo>
                      <a:pt x="47" y="23"/>
                      <a:pt x="36" y="49"/>
                      <a:pt x="8" y="60"/>
                    </a:cubicBezTo>
                    <a:cubicBezTo>
                      <a:pt x="0" y="64"/>
                      <a:pt x="3" y="77"/>
                      <a:pt x="12" y="74"/>
                    </a:cubicBezTo>
                    <a:close/>
                  </a:path>
                </a:pathLst>
              </a:custGeom>
              <a:solidFill>
                <a:srgbClr val="31915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84" name="Freeform 36"/>
              <p:cNvSpPr/>
              <p:nvPr/>
            </p:nvSpPr>
            <p:spPr bwMode="auto">
              <a:xfrm>
                <a:off x="2045" y="2318"/>
                <a:ext cx="39" cy="38"/>
              </a:xfrm>
              <a:custGeom>
                <a:avLst/>
                <a:gdLst>
                  <a:gd name="T0" fmla="*/ 41 w 44"/>
                  <a:gd name="T1" fmla="*/ 17 h 43"/>
                  <a:gd name="T2" fmla="*/ 26 w 44"/>
                  <a:gd name="T3" fmla="*/ 41 h 43"/>
                  <a:gd name="T4" fmla="*/ 3 w 44"/>
                  <a:gd name="T5" fmla="*/ 25 h 43"/>
                  <a:gd name="T6" fmla="*/ 18 w 44"/>
                  <a:gd name="T7" fmla="*/ 2 h 43"/>
                  <a:gd name="T8" fmla="*/ 41 w 44"/>
                  <a:gd name="T9" fmla="*/ 17 h 43"/>
                </a:gdLst>
                <a:ahLst/>
                <a:cxnLst>
                  <a:cxn ang="0">
                    <a:pos x="T0" y="T1"/>
                  </a:cxn>
                  <a:cxn ang="0">
                    <a:pos x="T2" y="T3"/>
                  </a:cxn>
                  <a:cxn ang="0">
                    <a:pos x="T4" y="T5"/>
                  </a:cxn>
                  <a:cxn ang="0">
                    <a:pos x="T6" y="T7"/>
                  </a:cxn>
                  <a:cxn ang="0">
                    <a:pos x="T8" y="T9"/>
                  </a:cxn>
                </a:cxnLst>
                <a:rect l="0" t="0" r="r" b="b"/>
                <a:pathLst>
                  <a:path w="44" h="43">
                    <a:moveTo>
                      <a:pt x="41" y="17"/>
                    </a:moveTo>
                    <a:cubicBezTo>
                      <a:pt x="44" y="28"/>
                      <a:pt x="37" y="38"/>
                      <a:pt x="26" y="41"/>
                    </a:cubicBezTo>
                    <a:cubicBezTo>
                      <a:pt x="15" y="43"/>
                      <a:pt x="5" y="36"/>
                      <a:pt x="3" y="25"/>
                    </a:cubicBezTo>
                    <a:cubicBezTo>
                      <a:pt x="0" y="15"/>
                      <a:pt x="7" y="4"/>
                      <a:pt x="18" y="2"/>
                    </a:cubicBezTo>
                    <a:cubicBezTo>
                      <a:pt x="29" y="0"/>
                      <a:pt x="39" y="7"/>
                      <a:pt x="41" y="17"/>
                    </a:cubicBezTo>
                    <a:close/>
                  </a:path>
                </a:pathLst>
              </a:custGeom>
              <a:solidFill>
                <a:srgbClr val="FC51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85" name="Freeform 37"/>
              <p:cNvSpPr/>
              <p:nvPr/>
            </p:nvSpPr>
            <p:spPr bwMode="auto">
              <a:xfrm>
                <a:off x="2044" y="2400"/>
                <a:ext cx="38" cy="38"/>
              </a:xfrm>
              <a:custGeom>
                <a:avLst/>
                <a:gdLst>
                  <a:gd name="T0" fmla="*/ 41 w 43"/>
                  <a:gd name="T1" fmla="*/ 17 h 43"/>
                  <a:gd name="T2" fmla="*/ 26 w 43"/>
                  <a:gd name="T3" fmla="*/ 41 h 43"/>
                  <a:gd name="T4" fmla="*/ 2 w 43"/>
                  <a:gd name="T5" fmla="*/ 25 h 43"/>
                  <a:gd name="T6" fmla="*/ 18 w 43"/>
                  <a:gd name="T7" fmla="*/ 2 h 43"/>
                  <a:gd name="T8" fmla="*/ 41 w 43"/>
                  <a:gd name="T9" fmla="*/ 17 h 43"/>
                </a:gdLst>
                <a:ahLst/>
                <a:cxnLst>
                  <a:cxn ang="0">
                    <a:pos x="T0" y="T1"/>
                  </a:cxn>
                  <a:cxn ang="0">
                    <a:pos x="T2" y="T3"/>
                  </a:cxn>
                  <a:cxn ang="0">
                    <a:pos x="T4" y="T5"/>
                  </a:cxn>
                  <a:cxn ang="0">
                    <a:pos x="T6" y="T7"/>
                  </a:cxn>
                  <a:cxn ang="0">
                    <a:pos x="T8" y="T9"/>
                  </a:cxn>
                </a:cxnLst>
                <a:rect l="0" t="0" r="r" b="b"/>
                <a:pathLst>
                  <a:path w="43" h="43">
                    <a:moveTo>
                      <a:pt x="41" y="17"/>
                    </a:moveTo>
                    <a:cubicBezTo>
                      <a:pt x="43" y="28"/>
                      <a:pt x="36" y="39"/>
                      <a:pt x="26" y="41"/>
                    </a:cubicBezTo>
                    <a:cubicBezTo>
                      <a:pt x="15" y="43"/>
                      <a:pt x="5" y="36"/>
                      <a:pt x="2" y="25"/>
                    </a:cubicBezTo>
                    <a:cubicBezTo>
                      <a:pt x="0" y="15"/>
                      <a:pt x="7" y="4"/>
                      <a:pt x="18" y="2"/>
                    </a:cubicBezTo>
                    <a:cubicBezTo>
                      <a:pt x="29" y="0"/>
                      <a:pt x="39" y="7"/>
                      <a:pt x="41" y="17"/>
                    </a:cubicBezTo>
                    <a:close/>
                  </a:path>
                </a:pathLst>
              </a:custGeom>
              <a:solidFill>
                <a:srgbClr val="FC51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86" name="Freeform 38"/>
              <p:cNvSpPr/>
              <p:nvPr/>
            </p:nvSpPr>
            <p:spPr bwMode="auto">
              <a:xfrm>
                <a:off x="2185" y="2310"/>
                <a:ext cx="39" cy="38"/>
              </a:xfrm>
              <a:custGeom>
                <a:avLst/>
                <a:gdLst>
                  <a:gd name="T0" fmla="*/ 40 w 43"/>
                  <a:gd name="T1" fmla="*/ 18 h 43"/>
                  <a:gd name="T2" fmla="*/ 25 w 43"/>
                  <a:gd name="T3" fmla="*/ 41 h 43"/>
                  <a:gd name="T4" fmla="*/ 2 w 43"/>
                  <a:gd name="T5" fmla="*/ 26 h 43"/>
                  <a:gd name="T6" fmla="*/ 17 w 43"/>
                  <a:gd name="T7" fmla="*/ 3 h 43"/>
                  <a:gd name="T8" fmla="*/ 40 w 43"/>
                  <a:gd name="T9" fmla="*/ 18 h 43"/>
                </a:gdLst>
                <a:ahLst/>
                <a:cxnLst>
                  <a:cxn ang="0">
                    <a:pos x="T0" y="T1"/>
                  </a:cxn>
                  <a:cxn ang="0">
                    <a:pos x="T2" y="T3"/>
                  </a:cxn>
                  <a:cxn ang="0">
                    <a:pos x="T4" y="T5"/>
                  </a:cxn>
                  <a:cxn ang="0">
                    <a:pos x="T6" y="T7"/>
                  </a:cxn>
                  <a:cxn ang="0">
                    <a:pos x="T8" y="T9"/>
                  </a:cxn>
                </a:cxnLst>
                <a:rect l="0" t="0" r="r" b="b"/>
                <a:pathLst>
                  <a:path w="43" h="43">
                    <a:moveTo>
                      <a:pt x="40" y="18"/>
                    </a:moveTo>
                    <a:cubicBezTo>
                      <a:pt x="43" y="29"/>
                      <a:pt x="36" y="39"/>
                      <a:pt x="25" y="41"/>
                    </a:cubicBezTo>
                    <a:cubicBezTo>
                      <a:pt x="14" y="43"/>
                      <a:pt x="4" y="37"/>
                      <a:pt x="2" y="26"/>
                    </a:cubicBezTo>
                    <a:cubicBezTo>
                      <a:pt x="0" y="15"/>
                      <a:pt x="6" y="5"/>
                      <a:pt x="17" y="3"/>
                    </a:cubicBezTo>
                    <a:cubicBezTo>
                      <a:pt x="28" y="0"/>
                      <a:pt x="38" y="7"/>
                      <a:pt x="40" y="18"/>
                    </a:cubicBezTo>
                    <a:close/>
                  </a:path>
                </a:pathLst>
              </a:custGeom>
              <a:solidFill>
                <a:srgbClr val="FC51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87" name="Freeform 39"/>
              <p:cNvSpPr/>
              <p:nvPr/>
            </p:nvSpPr>
            <p:spPr bwMode="auto">
              <a:xfrm>
                <a:off x="2200" y="2386"/>
                <a:ext cx="39" cy="38"/>
              </a:xfrm>
              <a:custGeom>
                <a:avLst/>
                <a:gdLst>
                  <a:gd name="T0" fmla="*/ 41 w 43"/>
                  <a:gd name="T1" fmla="*/ 18 h 43"/>
                  <a:gd name="T2" fmla="*/ 25 w 43"/>
                  <a:gd name="T3" fmla="*/ 41 h 43"/>
                  <a:gd name="T4" fmla="*/ 2 w 43"/>
                  <a:gd name="T5" fmla="*/ 26 h 43"/>
                  <a:gd name="T6" fmla="*/ 18 w 43"/>
                  <a:gd name="T7" fmla="*/ 2 h 43"/>
                  <a:gd name="T8" fmla="*/ 41 w 43"/>
                  <a:gd name="T9" fmla="*/ 18 h 43"/>
                </a:gdLst>
                <a:ahLst/>
                <a:cxnLst>
                  <a:cxn ang="0">
                    <a:pos x="T0" y="T1"/>
                  </a:cxn>
                  <a:cxn ang="0">
                    <a:pos x="T2" y="T3"/>
                  </a:cxn>
                  <a:cxn ang="0">
                    <a:pos x="T4" y="T5"/>
                  </a:cxn>
                  <a:cxn ang="0">
                    <a:pos x="T6" y="T7"/>
                  </a:cxn>
                  <a:cxn ang="0">
                    <a:pos x="T8" y="T9"/>
                  </a:cxn>
                </a:cxnLst>
                <a:rect l="0" t="0" r="r" b="b"/>
                <a:pathLst>
                  <a:path w="43" h="43">
                    <a:moveTo>
                      <a:pt x="41" y="18"/>
                    </a:moveTo>
                    <a:cubicBezTo>
                      <a:pt x="43" y="28"/>
                      <a:pt x="36" y="39"/>
                      <a:pt x="25" y="41"/>
                    </a:cubicBezTo>
                    <a:cubicBezTo>
                      <a:pt x="15" y="43"/>
                      <a:pt x="4" y="36"/>
                      <a:pt x="2" y="26"/>
                    </a:cubicBezTo>
                    <a:cubicBezTo>
                      <a:pt x="0" y="15"/>
                      <a:pt x="7" y="4"/>
                      <a:pt x="18" y="2"/>
                    </a:cubicBezTo>
                    <a:cubicBezTo>
                      <a:pt x="28" y="0"/>
                      <a:pt x="39" y="7"/>
                      <a:pt x="41" y="18"/>
                    </a:cubicBezTo>
                    <a:close/>
                  </a:path>
                </a:pathLst>
              </a:custGeom>
              <a:solidFill>
                <a:srgbClr val="FC51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88" name="Freeform 40"/>
              <p:cNvSpPr/>
              <p:nvPr/>
            </p:nvSpPr>
            <p:spPr bwMode="auto">
              <a:xfrm>
                <a:off x="2117" y="2267"/>
                <a:ext cx="38" cy="39"/>
              </a:xfrm>
              <a:custGeom>
                <a:avLst/>
                <a:gdLst>
                  <a:gd name="T0" fmla="*/ 41 w 43"/>
                  <a:gd name="T1" fmla="*/ 17 h 43"/>
                  <a:gd name="T2" fmla="*/ 26 w 43"/>
                  <a:gd name="T3" fmla="*/ 41 h 43"/>
                  <a:gd name="T4" fmla="*/ 2 w 43"/>
                  <a:gd name="T5" fmla="*/ 25 h 43"/>
                  <a:gd name="T6" fmla="*/ 18 w 43"/>
                  <a:gd name="T7" fmla="*/ 2 h 43"/>
                  <a:gd name="T8" fmla="*/ 41 w 43"/>
                  <a:gd name="T9" fmla="*/ 17 h 43"/>
                </a:gdLst>
                <a:ahLst/>
                <a:cxnLst>
                  <a:cxn ang="0">
                    <a:pos x="T0" y="T1"/>
                  </a:cxn>
                  <a:cxn ang="0">
                    <a:pos x="T2" y="T3"/>
                  </a:cxn>
                  <a:cxn ang="0">
                    <a:pos x="T4" y="T5"/>
                  </a:cxn>
                  <a:cxn ang="0">
                    <a:pos x="T6" y="T7"/>
                  </a:cxn>
                  <a:cxn ang="0">
                    <a:pos x="T8" y="T9"/>
                  </a:cxn>
                </a:cxnLst>
                <a:rect l="0" t="0" r="r" b="b"/>
                <a:pathLst>
                  <a:path w="43" h="43">
                    <a:moveTo>
                      <a:pt x="41" y="17"/>
                    </a:moveTo>
                    <a:cubicBezTo>
                      <a:pt x="43" y="28"/>
                      <a:pt x="36" y="39"/>
                      <a:pt x="26" y="41"/>
                    </a:cubicBezTo>
                    <a:cubicBezTo>
                      <a:pt x="15" y="43"/>
                      <a:pt x="4" y="36"/>
                      <a:pt x="2" y="25"/>
                    </a:cubicBezTo>
                    <a:cubicBezTo>
                      <a:pt x="0" y="15"/>
                      <a:pt x="7" y="4"/>
                      <a:pt x="18" y="2"/>
                    </a:cubicBezTo>
                    <a:cubicBezTo>
                      <a:pt x="28" y="0"/>
                      <a:pt x="39" y="7"/>
                      <a:pt x="41" y="17"/>
                    </a:cubicBezTo>
                    <a:close/>
                  </a:path>
                </a:pathLst>
              </a:custGeom>
              <a:solidFill>
                <a:srgbClr val="FC51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89" name="Freeform 41"/>
              <p:cNvSpPr/>
              <p:nvPr/>
            </p:nvSpPr>
            <p:spPr bwMode="auto">
              <a:xfrm>
                <a:off x="1608" y="1971"/>
                <a:ext cx="340" cy="536"/>
              </a:xfrm>
              <a:custGeom>
                <a:avLst/>
                <a:gdLst>
                  <a:gd name="T0" fmla="*/ 381 w 382"/>
                  <a:gd name="T1" fmla="*/ 599 h 601"/>
                  <a:gd name="T2" fmla="*/ 230 w 382"/>
                  <a:gd name="T3" fmla="*/ 453 h 601"/>
                  <a:gd name="T4" fmla="*/ 162 w 382"/>
                  <a:gd name="T5" fmla="*/ 277 h 601"/>
                  <a:gd name="T6" fmla="*/ 112 w 382"/>
                  <a:gd name="T7" fmla="*/ 133 h 601"/>
                  <a:gd name="T8" fmla="*/ 3 w 382"/>
                  <a:gd name="T9" fmla="*/ 1 h 601"/>
                  <a:gd name="T10" fmla="*/ 2 w 382"/>
                  <a:gd name="T11" fmla="*/ 3 h 601"/>
                  <a:gd name="T12" fmla="*/ 112 w 382"/>
                  <a:gd name="T13" fmla="*/ 144 h 601"/>
                  <a:gd name="T14" fmla="*/ 165 w 382"/>
                  <a:gd name="T15" fmla="*/ 304 h 601"/>
                  <a:gd name="T16" fmla="*/ 237 w 382"/>
                  <a:gd name="T17" fmla="*/ 471 h 601"/>
                  <a:gd name="T18" fmla="*/ 380 w 382"/>
                  <a:gd name="T19" fmla="*/ 601 h 601"/>
                  <a:gd name="T20" fmla="*/ 381 w 382"/>
                  <a:gd name="T21" fmla="*/ 599 h 6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82" h="601">
                    <a:moveTo>
                      <a:pt x="381" y="599"/>
                    </a:moveTo>
                    <a:cubicBezTo>
                      <a:pt x="319" y="565"/>
                      <a:pt x="268" y="513"/>
                      <a:pt x="230" y="453"/>
                    </a:cubicBezTo>
                    <a:cubicBezTo>
                      <a:pt x="197" y="399"/>
                      <a:pt x="180" y="337"/>
                      <a:pt x="162" y="277"/>
                    </a:cubicBezTo>
                    <a:cubicBezTo>
                      <a:pt x="149" y="228"/>
                      <a:pt x="135" y="179"/>
                      <a:pt x="112" y="133"/>
                    </a:cubicBezTo>
                    <a:cubicBezTo>
                      <a:pt x="87" y="81"/>
                      <a:pt x="49" y="36"/>
                      <a:pt x="3" y="1"/>
                    </a:cubicBezTo>
                    <a:cubicBezTo>
                      <a:pt x="2" y="0"/>
                      <a:pt x="0" y="2"/>
                      <a:pt x="2" y="3"/>
                    </a:cubicBezTo>
                    <a:cubicBezTo>
                      <a:pt x="47" y="44"/>
                      <a:pt x="86" y="89"/>
                      <a:pt x="112" y="144"/>
                    </a:cubicBezTo>
                    <a:cubicBezTo>
                      <a:pt x="136" y="195"/>
                      <a:pt x="149" y="250"/>
                      <a:pt x="165" y="304"/>
                    </a:cubicBezTo>
                    <a:cubicBezTo>
                      <a:pt x="182" y="363"/>
                      <a:pt x="202" y="420"/>
                      <a:pt x="237" y="471"/>
                    </a:cubicBezTo>
                    <a:cubicBezTo>
                      <a:pt x="273" y="525"/>
                      <a:pt x="321" y="573"/>
                      <a:pt x="380" y="601"/>
                    </a:cubicBezTo>
                    <a:cubicBezTo>
                      <a:pt x="381" y="601"/>
                      <a:pt x="382" y="600"/>
                      <a:pt x="381" y="599"/>
                    </a:cubicBezTo>
                    <a:close/>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90" name="Freeform 42"/>
              <p:cNvSpPr/>
              <p:nvPr/>
            </p:nvSpPr>
            <p:spPr bwMode="auto">
              <a:xfrm>
                <a:off x="1523" y="1898"/>
                <a:ext cx="98" cy="89"/>
              </a:xfrm>
              <a:custGeom>
                <a:avLst/>
                <a:gdLst>
                  <a:gd name="T0" fmla="*/ 108 w 110"/>
                  <a:gd name="T1" fmla="*/ 93 h 100"/>
                  <a:gd name="T2" fmla="*/ 40 w 110"/>
                  <a:gd name="T3" fmla="*/ 62 h 100"/>
                  <a:gd name="T4" fmla="*/ 108 w 110"/>
                  <a:gd name="T5" fmla="*/ 93 h 100"/>
                </a:gdLst>
                <a:ahLst/>
                <a:cxnLst>
                  <a:cxn ang="0">
                    <a:pos x="T0" y="T1"/>
                  </a:cxn>
                  <a:cxn ang="0">
                    <a:pos x="T2" y="T3"/>
                  </a:cxn>
                  <a:cxn ang="0">
                    <a:pos x="T4" y="T5"/>
                  </a:cxn>
                </a:cxnLst>
                <a:rect l="0" t="0" r="r" b="b"/>
                <a:pathLst>
                  <a:path w="110" h="100">
                    <a:moveTo>
                      <a:pt x="108" y="93"/>
                    </a:moveTo>
                    <a:cubicBezTo>
                      <a:pt x="90" y="89"/>
                      <a:pt x="64" y="100"/>
                      <a:pt x="40" y="62"/>
                    </a:cubicBezTo>
                    <a:cubicBezTo>
                      <a:pt x="0" y="0"/>
                      <a:pt x="110" y="21"/>
                      <a:pt x="108" y="93"/>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91" name="Freeform 43"/>
              <p:cNvSpPr/>
              <p:nvPr/>
            </p:nvSpPr>
            <p:spPr bwMode="auto">
              <a:xfrm>
                <a:off x="1530" y="1988"/>
                <a:ext cx="106" cy="60"/>
              </a:xfrm>
              <a:custGeom>
                <a:avLst/>
                <a:gdLst>
                  <a:gd name="T0" fmla="*/ 119 w 119"/>
                  <a:gd name="T1" fmla="*/ 7 h 67"/>
                  <a:gd name="T2" fmla="*/ 50 w 119"/>
                  <a:gd name="T3" fmla="*/ 22 h 67"/>
                  <a:gd name="T4" fmla="*/ 119 w 119"/>
                  <a:gd name="T5" fmla="*/ 7 h 67"/>
                </a:gdLst>
                <a:ahLst/>
                <a:cxnLst>
                  <a:cxn ang="0">
                    <a:pos x="T0" y="T1"/>
                  </a:cxn>
                  <a:cxn ang="0">
                    <a:pos x="T2" y="T3"/>
                  </a:cxn>
                  <a:cxn ang="0">
                    <a:pos x="T4" y="T5"/>
                  </a:cxn>
                </a:cxnLst>
                <a:rect l="0" t="0" r="r" b="b"/>
                <a:pathLst>
                  <a:path w="119" h="67">
                    <a:moveTo>
                      <a:pt x="119" y="7"/>
                    </a:moveTo>
                    <a:cubicBezTo>
                      <a:pt x="105" y="5"/>
                      <a:pt x="74" y="0"/>
                      <a:pt x="50" y="22"/>
                    </a:cubicBezTo>
                    <a:cubicBezTo>
                      <a:pt x="0" y="67"/>
                      <a:pt x="110" y="62"/>
                      <a:pt x="119" y="7"/>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92" name="Freeform 44"/>
              <p:cNvSpPr/>
              <p:nvPr/>
            </p:nvSpPr>
            <p:spPr bwMode="auto">
              <a:xfrm>
                <a:off x="1608" y="1882"/>
                <a:ext cx="66" cy="114"/>
              </a:xfrm>
              <a:custGeom>
                <a:avLst/>
                <a:gdLst>
                  <a:gd name="T0" fmla="*/ 33 w 74"/>
                  <a:gd name="T1" fmla="*/ 127 h 127"/>
                  <a:gd name="T2" fmla="*/ 71 w 74"/>
                  <a:gd name="T3" fmla="*/ 67 h 127"/>
                  <a:gd name="T4" fmla="*/ 33 w 74"/>
                  <a:gd name="T5" fmla="*/ 127 h 127"/>
                </a:gdLst>
                <a:ahLst/>
                <a:cxnLst>
                  <a:cxn ang="0">
                    <a:pos x="T0" y="T1"/>
                  </a:cxn>
                  <a:cxn ang="0">
                    <a:pos x="T2" y="T3"/>
                  </a:cxn>
                  <a:cxn ang="0">
                    <a:pos x="T4" y="T5"/>
                  </a:cxn>
                </a:cxnLst>
                <a:rect l="0" t="0" r="r" b="b"/>
                <a:pathLst>
                  <a:path w="74" h="127">
                    <a:moveTo>
                      <a:pt x="33" y="127"/>
                    </a:moveTo>
                    <a:cubicBezTo>
                      <a:pt x="44" y="118"/>
                      <a:pt x="70" y="100"/>
                      <a:pt x="71" y="67"/>
                    </a:cubicBezTo>
                    <a:cubicBezTo>
                      <a:pt x="74" y="0"/>
                      <a:pt x="0" y="82"/>
                      <a:pt x="33" y="127"/>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93" name="Freeform 45"/>
              <p:cNvSpPr/>
              <p:nvPr/>
            </p:nvSpPr>
            <p:spPr bwMode="auto">
              <a:xfrm>
                <a:off x="1570" y="2036"/>
                <a:ext cx="110" cy="58"/>
              </a:xfrm>
              <a:custGeom>
                <a:avLst/>
                <a:gdLst>
                  <a:gd name="T0" fmla="*/ 124 w 124"/>
                  <a:gd name="T1" fmla="*/ 11 h 65"/>
                  <a:gd name="T2" fmla="*/ 53 w 124"/>
                  <a:gd name="T3" fmla="*/ 21 h 65"/>
                  <a:gd name="T4" fmla="*/ 124 w 124"/>
                  <a:gd name="T5" fmla="*/ 11 h 65"/>
                </a:gdLst>
                <a:ahLst/>
                <a:cxnLst>
                  <a:cxn ang="0">
                    <a:pos x="T0" y="T1"/>
                  </a:cxn>
                  <a:cxn ang="0">
                    <a:pos x="T2" y="T3"/>
                  </a:cxn>
                  <a:cxn ang="0">
                    <a:pos x="T4" y="T5"/>
                  </a:cxn>
                </a:cxnLst>
                <a:rect l="0" t="0" r="r" b="b"/>
                <a:pathLst>
                  <a:path w="124" h="65">
                    <a:moveTo>
                      <a:pt x="124" y="11"/>
                    </a:moveTo>
                    <a:cubicBezTo>
                      <a:pt x="109" y="8"/>
                      <a:pt x="79" y="0"/>
                      <a:pt x="53" y="21"/>
                    </a:cubicBezTo>
                    <a:cubicBezTo>
                      <a:pt x="0" y="62"/>
                      <a:pt x="110" y="65"/>
                      <a:pt x="124" y="11"/>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94" name="Freeform 46"/>
              <p:cNvSpPr/>
              <p:nvPr/>
            </p:nvSpPr>
            <p:spPr bwMode="auto">
              <a:xfrm>
                <a:off x="1655" y="1938"/>
                <a:ext cx="72" cy="109"/>
              </a:xfrm>
              <a:custGeom>
                <a:avLst/>
                <a:gdLst>
                  <a:gd name="T0" fmla="*/ 29 w 80"/>
                  <a:gd name="T1" fmla="*/ 123 h 123"/>
                  <a:gd name="T2" fmla="*/ 72 w 80"/>
                  <a:gd name="T3" fmla="*/ 66 h 123"/>
                  <a:gd name="T4" fmla="*/ 29 w 80"/>
                  <a:gd name="T5" fmla="*/ 123 h 123"/>
                </a:gdLst>
                <a:ahLst/>
                <a:cxnLst>
                  <a:cxn ang="0">
                    <a:pos x="T0" y="T1"/>
                  </a:cxn>
                  <a:cxn ang="0">
                    <a:pos x="T2" y="T3"/>
                  </a:cxn>
                  <a:cxn ang="0">
                    <a:pos x="T4" y="T5"/>
                  </a:cxn>
                </a:cxnLst>
                <a:rect l="0" t="0" r="r" b="b"/>
                <a:pathLst>
                  <a:path w="80" h="123">
                    <a:moveTo>
                      <a:pt x="29" y="123"/>
                    </a:moveTo>
                    <a:cubicBezTo>
                      <a:pt x="41" y="115"/>
                      <a:pt x="68" y="99"/>
                      <a:pt x="72" y="66"/>
                    </a:cubicBezTo>
                    <a:cubicBezTo>
                      <a:pt x="80" y="0"/>
                      <a:pt x="0" y="76"/>
                      <a:pt x="29" y="123"/>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95" name="Freeform 47"/>
              <p:cNvSpPr/>
              <p:nvPr/>
            </p:nvSpPr>
            <p:spPr bwMode="auto">
              <a:xfrm>
                <a:off x="1597" y="2085"/>
                <a:ext cx="112" cy="58"/>
              </a:xfrm>
              <a:custGeom>
                <a:avLst/>
                <a:gdLst>
                  <a:gd name="T0" fmla="*/ 125 w 125"/>
                  <a:gd name="T1" fmla="*/ 12 h 65"/>
                  <a:gd name="T2" fmla="*/ 54 w 125"/>
                  <a:gd name="T3" fmla="*/ 19 h 65"/>
                  <a:gd name="T4" fmla="*/ 125 w 125"/>
                  <a:gd name="T5" fmla="*/ 12 h 65"/>
                </a:gdLst>
                <a:ahLst/>
                <a:cxnLst>
                  <a:cxn ang="0">
                    <a:pos x="T0" y="T1"/>
                  </a:cxn>
                  <a:cxn ang="0">
                    <a:pos x="T2" y="T3"/>
                  </a:cxn>
                  <a:cxn ang="0">
                    <a:pos x="T4" y="T5"/>
                  </a:cxn>
                </a:cxnLst>
                <a:rect l="0" t="0" r="r" b="b"/>
                <a:pathLst>
                  <a:path w="125" h="65">
                    <a:moveTo>
                      <a:pt x="125" y="12"/>
                    </a:moveTo>
                    <a:cubicBezTo>
                      <a:pt x="111" y="9"/>
                      <a:pt x="81" y="0"/>
                      <a:pt x="54" y="19"/>
                    </a:cubicBezTo>
                    <a:cubicBezTo>
                      <a:pt x="0" y="60"/>
                      <a:pt x="110" y="65"/>
                      <a:pt x="125" y="12"/>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96" name="Freeform 48"/>
              <p:cNvSpPr/>
              <p:nvPr/>
            </p:nvSpPr>
            <p:spPr bwMode="auto">
              <a:xfrm>
                <a:off x="1685" y="1987"/>
                <a:ext cx="74" cy="110"/>
              </a:xfrm>
              <a:custGeom>
                <a:avLst/>
                <a:gdLst>
                  <a:gd name="T0" fmla="*/ 28 w 83"/>
                  <a:gd name="T1" fmla="*/ 123 h 123"/>
                  <a:gd name="T2" fmla="*/ 73 w 83"/>
                  <a:gd name="T3" fmla="*/ 67 h 123"/>
                  <a:gd name="T4" fmla="*/ 28 w 83"/>
                  <a:gd name="T5" fmla="*/ 123 h 123"/>
                </a:gdLst>
                <a:ahLst/>
                <a:cxnLst>
                  <a:cxn ang="0">
                    <a:pos x="T0" y="T1"/>
                  </a:cxn>
                  <a:cxn ang="0">
                    <a:pos x="T2" y="T3"/>
                  </a:cxn>
                  <a:cxn ang="0">
                    <a:pos x="T4" y="T5"/>
                  </a:cxn>
                </a:cxnLst>
                <a:rect l="0" t="0" r="r" b="b"/>
                <a:pathLst>
                  <a:path w="83" h="123">
                    <a:moveTo>
                      <a:pt x="28" y="123"/>
                    </a:moveTo>
                    <a:cubicBezTo>
                      <a:pt x="40" y="115"/>
                      <a:pt x="68" y="100"/>
                      <a:pt x="73" y="67"/>
                    </a:cubicBezTo>
                    <a:cubicBezTo>
                      <a:pt x="83" y="0"/>
                      <a:pt x="0" y="74"/>
                      <a:pt x="28" y="123"/>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97" name="Freeform 49"/>
              <p:cNvSpPr/>
              <p:nvPr/>
            </p:nvSpPr>
            <p:spPr bwMode="auto">
              <a:xfrm>
                <a:off x="1620" y="2143"/>
                <a:ext cx="114" cy="60"/>
              </a:xfrm>
              <a:custGeom>
                <a:avLst/>
                <a:gdLst>
                  <a:gd name="T0" fmla="*/ 128 w 128"/>
                  <a:gd name="T1" fmla="*/ 15 h 67"/>
                  <a:gd name="T2" fmla="*/ 57 w 128"/>
                  <a:gd name="T3" fmla="*/ 18 h 67"/>
                  <a:gd name="T4" fmla="*/ 128 w 128"/>
                  <a:gd name="T5" fmla="*/ 15 h 67"/>
                </a:gdLst>
                <a:ahLst/>
                <a:cxnLst>
                  <a:cxn ang="0">
                    <a:pos x="T0" y="T1"/>
                  </a:cxn>
                  <a:cxn ang="0">
                    <a:pos x="T2" y="T3"/>
                  </a:cxn>
                  <a:cxn ang="0">
                    <a:pos x="T4" y="T5"/>
                  </a:cxn>
                </a:cxnLst>
                <a:rect l="0" t="0" r="r" b="b"/>
                <a:pathLst>
                  <a:path w="128" h="67">
                    <a:moveTo>
                      <a:pt x="128" y="15"/>
                    </a:moveTo>
                    <a:cubicBezTo>
                      <a:pt x="114" y="11"/>
                      <a:pt x="85" y="0"/>
                      <a:pt x="57" y="18"/>
                    </a:cubicBezTo>
                    <a:cubicBezTo>
                      <a:pt x="0" y="54"/>
                      <a:pt x="110" y="67"/>
                      <a:pt x="128" y="15"/>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98" name="Freeform 50"/>
              <p:cNvSpPr/>
              <p:nvPr/>
            </p:nvSpPr>
            <p:spPr bwMode="auto">
              <a:xfrm>
                <a:off x="1713" y="2053"/>
                <a:ext cx="78" cy="105"/>
              </a:xfrm>
              <a:custGeom>
                <a:avLst/>
                <a:gdLst>
                  <a:gd name="T0" fmla="*/ 24 w 87"/>
                  <a:gd name="T1" fmla="*/ 118 h 118"/>
                  <a:gd name="T2" fmla="*/ 73 w 87"/>
                  <a:gd name="T3" fmla="*/ 66 h 118"/>
                  <a:gd name="T4" fmla="*/ 24 w 87"/>
                  <a:gd name="T5" fmla="*/ 118 h 118"/>
                </a:gdLst>
                <a:ahLst/>
                <a:cxnLst>
                  <a:cxn ang="0">
                    <a:pos x="T0" y="T1"/>
                  </a:cxn>
                  <a:cxn ang="0">
                    <a:pos x="T2" y="T3"/>
                  </a:cxn>
                  <a:cxn ang="0">
                    <a:pos x="T4" y="T5"/>
                  </a:cxn>
                </a:cxnLst>
                <a:rect l="0" t="0" r="r" b="b"/>
                <a:pathLst>
                  <a:path w="87" h="118">
                    <a:moveTo>
                      <a:pt x="24" y="118"/>
                    </a:moveTo>
                    <a:cubicBezTo>
                      <a:pt x="37" y="111"/>
                      <a:pt x="65" y="98"/>
                      <a:pt x="73" y="66"/>
                    </a:cubicBezTo>
                    <a:cubicBezTo>
                      <a:pt x="87" y="0"/>
                      <a:pt x="0" y="68"/>
                      <a:pt x="24" y="118"/>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99" name="Freeform 51"/>
              <p:cNvSpPr/>
              <p:nvPr/>
            </p:nvSpPr>
            <p:spPr bwMode="auto">
              <a:xfrm>
                <a:off x="1635" y="2197"/>
                <a:ext cx="116" cy="60"/>
              </a:xfrm>
              <a:custGeom>
                <a:avLst/>
                <a:gdLst>
                  <a:gd name="T0" fmla="*/ 130 w 130"/>
                  <a:gd name="T1" fmla="*/ 17 h 68"/>
                  <a:gd name="T2" fmla="*/ 58 w 130"/>
                  <a:gd name="T3" fmla="*/ 16 h 68"/>
                  <a:gd name="T4" fmla="*/ 130 w 130"/>
                  <a:gd name="T5" fmla="*/ 17 h 68"/>
                </a:gdLst>
                <a:ahLst/>
                <a:cxnLst>
                  <a:cxn ang="0">
                    <a:pos x="T0" y="T1"/>
                  </a:cxn>
                  <a:cxn ang="0">
                    <a:pos x="T2" y="T3"/>
                  </a:cxn>
                  <a:cxn ang="0">
                    <a:pos x="T4" y="T5"/>
                  </a:cxn>
                </a:cxnLst>
                <a:rect l="0" t="0" r="r" b="b"/>
                <a:pathLst>
                  <a:path w="130" h="68">
                    <a:moveTo>
                      <a:pt x="130" y="17"/>
                    </a:moveTo>
                    <a:cubicBezTo>
                      <a:pt x="116" y="12"/>
                      <a:pt x="87" y="0"/>
                      <a:pt x="58" y="16"/>
                    </a:cubicBezTo>
                    <a:cubicBezTo>
                      <a:pt x="0" y="49"/>
                      <a:pt x="109" y="68"/>
                      <a:pt x="130" y="17"/>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00" name="Freeform 52"/>
              <p:cNvSpPr/>
              <p:nvPr/>
            </p:nvSpPr>
            <p:spPr bwMode="auto">
              <a:xfrm>
                <a:off x="1732" y="2110"/>
                <a:ext cx="80" cy="103"/>
              </a:xfrm>
              <a:custGeom>
                <a:avLst/>
                <a:gdLst>
                  <a:gd name="T0" fmla="*/ 22 w 90"/>
                  <a:gd name="T1" fmla="*/ 115 h 115"/>
                  <a:gd name="T2" fmla="*/ 73 w 90"/>
                  <a:gd name="T3" fmla="*/ 65 h 115"/>
                  <a:gd name="T4" fmla="*/ 22 w 90"/>
                  <a:gd name="T5" fmla="*/ 115 h 115"/>
                </a:gdLst>
                <a:ahLst/>
                <a:cxnLst>
                  <a:cxn ang="0">
                    <a:pos x="T0" y="T1"/>
                  </a:cxn>
                  <a:cxn ang="0">
                    <a:pos x="T2" y="T3"/>
                  </a:cxn>
                  <a:cxn ang="0">
                    <a:pos x="T4" y="T5"/>
                  </a:cxn>
                </a:cxnLst>
                <a:rect l="0" t="0" r="r" b="b"/>
                <a:pathLst>
                  <a:path w="90" h="115">
                    <a:moveTo>
                      <a:pt x="22" y="115"/>
                    </a:moveTo>
                    <a:cubicBezTo>
                      <a:pt x="35" y="108"/>
                      <a:pt x="64" y="97"/>
                      <a:pt x="73" y="65"/>
                    </a:cubicBezTo>
                    <a:cubicBezTo>
                      <a:pt x="90" y="0"/>
                      <a:pt x="0" y="64"/>
                      <a:pt x="22" y="115"/>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01" name="Freeform 53"/>
              <p:cNvSpPr/>
              <p:nvPr/>
            </p:nvSpPr>
            <p:spPr bwMode="auto">
              <a:xfrm>
                <a:off x="1651" y="2262"/>
                <a:ext cx="116" cy="60"/>
              </a:xfrm>
              <a:custGeom>
                <a:avLst/>
                <a:gdLst>
                  <a:gd name="T0" fmla="*/ 130 w 130"/>
                  <a:gd name="T1" fmla="*/ 17 h 68"/>
                  <a:gd name="T2" fmla="*/ 59 w 130"/>
                  <a:gd name="T3" fmla="*/ 16 h 68"/>
                  <a:gd name="T4" fmla="*/ 130 w 130"/>
                  <a:gd name="T5" fmla="*/ 17 h 68"/>
                </a:gdLst>
                <a:ahLst/>
                <a:cxnLst>
                  <a:cxn ang="0">
                    <a:pos x="T0" y="T1"/>
                  </a:cxn>
                  <a:cxn ang="0">
                    <a:pos x="T2" y="T3"/>
                  </a:cxn>
                  <a:cxn ang="0">
                    <a:pos x="T4" y="T5"/>
                  </a:cxn>
                </a:cxnLst>
                <a:rect l="0" t="0" r="r" b="b"/>
                <a:pathLst>
                  <a:path w="130" h="68">
                    <a:moveTo>
                      <a:pt x="130" y="17"/>
                    </a:moveTo>
                    <a:cubicBezTo>
                      <a:pt x="117" y="12"/>
                      <a:pt x="88" y="0"/>
                      <a:pt x="59" y="16"/>
                    </a:cubicBezTo>
                    <a:cubicBezTo>
                      <a:pt x="0" y="50"/>
                      <a:pt x="110" y="68"/>
                      <a:pt x="130" y="17"/>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02" name="Freeform 54"/>
              <p:cNvSpPr/>
              <p:nvPr/>
            </p:nvSpPr>
            <p:spPr bwMode="auto">
              <a:xfrm>
                <a:off x="1749" y="2175"/>
                <a:ext cx="80" cy="103"/>
              </a:xfrm>
              <a:custGeom>
                <a:avLst/>
                <a:gdLst>
                  <a:gd name="T0" fmla="*/ 21 w 90"/>
                  <a:gd name="T1" fmla="*/ 115 h 115"/>
                  <a:gd name="T2" fmla="*/ 72 w 90"/>
                  <a:gd name="T3" fmla="*/ 65 h 115"/>
                  <a:gd name="T4" fmla="*/ 21 w 90"/>
                  <a:gd name="T5" fmla="*/ 115 h 115"/>
                </a:gdLst>
                <a:ahLst/>
                <a:cxnLst>
                  <a:cxn ang="0">
                    <a:pos x="T0" y="T1"/>
                  </a:cxn>
                  <a:cxn ang="0">
                    <a:pos x="T2" y="T3"/>
                  </a:cxn>
                  <a:cxn ang="0">
                    <a:pos x="T4" y="T5"/>
                  </a:cxn>
                </a:cxnLst>
                <a:rect l="0" t="0" r="r" b="b"/>
                <a:pathLst>
                  <a:path w="90" h="115">
                    <a:moveTo>
                      <a:pt x="21" y="115"/>
                    </a:moveTo>
                    <a:cubicBezTo>
                      <a:pt x="34" y="109"/>
                      <a:pt x="63" y="97"/>
                      <a:pt x="72" y="65"/>
                    </a:cubicBezTo>
                    <a:cubicBezTo>
                      <a:pt x="90" y="0"/>
                      <a:pt x="0" y="64"/>
                      <a:pt x="21" y="115"/>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03" name="Freeform 55"/>
              <p:cNvSpPr/>
              <p:nvPr/>
            </p:nvSpPr>
            <p:spPr bwMode="auto">
              <a:xfrm>
                <a:off x="1677" y="2325"/>
                <a:ext cx="116" cy="62"/>
              </a:xfrm>
              <a:custGeom>
                <a:avLst/>
                <a:gdLst>
                  <a:gd name="T0" fmla="*/ 130 w 130"/>
                  <a:gd name="T1" fmla="*/ 17 h 69"/>
                  <a:gd name="T2" fmla="*/ 59 w 130"/>
                  <a:gd name="T3" fmla="*/ 17 h 69"/>
                  <a:gd name="T4" fmla="*/ 130 w 130"/>
                  <a:gd name="T5" fmla="*/ 17 h 69"/>
                </a:gdLst>
                <a:ahLst/>
                <a:cxnLst>
                  <a:cxn ang="0">
                    <a:pos x="T0" y="T1"/>
                  </a:cxn>
                  <a:cxn ang="0">
                    <a:pos x="T2" y="T3"/>
                  </a:cxn>
                  <a:cxn ang="0">
                    <a:pos x="T4" y="T5"/>
                  </a:cxn>
                </a:cxnLst>
                <a:rect l="0" t="0" r="r" b="b"/>
                <a:pathLst>
                  <a:path w="130" h="69">
                    <a:moveTo>
                      <a:pt x="130" y="17"/>
                    </a:moveTo>
                    <a:cubicBezTo>
                      <a:pt x="117" y="13"/>
                      <a:pt x="88" y="0"/>
                      <a:pt x="59" y="17"/>
                    </a:cubicBezTo>
                    <a:cubicBezTo>
                      <a:pt x="0" y="50"/>
                      <a:pt x="109" y="69"/>
                      <a:pt x="130" y="17"/>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04" name="Freeform 56"/>
              <p:cNvSpPr/>
              <p:nvPr/>
            </p:nvSpPr>
            <p:spPr bwMode="auto">
              <a:xfrm>
                <a:off x="1775" y="2240"/>
                <a:ext cx="80" cy="102"/>
              </a:xfrm>
              <a:custGeom>
                <a:avLst/>
                <a:gdLst>
                  <a:gd name="T0" fmla="*/ 21 w 90"/>
                  <a:gd name="T1" fmla="*/ 115 h 115"/>
                  <a:gd name="T2" fmla="*/ 72 w 90"/>
                  <a:gd name="T3" fmla="*/ 65 h 115"/>
                  <a:gd name="T4" fmla="*/ 21 w 90"/>
                  <a:gd name="T5" fmla="*/ 115 h 115"/>
                </a:gdLst>
                <a:ahLst/>
                <a:cxnLst>
                  <a:cxn ang="0">
                    <a:pos x="T0" y="T1"/>
                  </a:cxn>
                  <a:cxn ang="0">
                    <a:pos x="T2" y="T3"/>
                  </a:cxn>
                  <a:cxn ang="0">
                    <a:pos x="T4" y="T5"/>
                  </a:cxn>
                </a:cxnLst>
                <a:rect l="0" t="0" r="r" b="b"/>
                <a:pathLst>
                  <a:path w="90" h="115">
                    <a:moveTo>
                      <a:pt x="21" y="115"/>
                    </a:moveTo>
                    <a:cubicBezTo>
                      <a:pt x="34" y="108"/>
                      <a:pt x="63" y="96"/>
                      <a:pt x="72" y="65"/>
                    </a:cubicBezTo>
                    <a:cubicBezTo>
                      <a:pt x="90" y="0"/>
                      <a:pt x="0" y="63"/>
                      <a:pt x="21" y="115"/>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05" name="Freeform 57"/>
              <p:cNvSpPr/>
              <p:nvPr/>
            </p:nvSpPr>
            <p:spPr bwMode="auto">
              <a:xfrm>
                <a:off x="1666" y="2518"/>
                <a:ext cx="477" cy="231"/>
              </a:xfrm>
              <a:custGeom>
                <a:avLst/>
                <a:gdLst>
                  <a:gd name="T0" fmla="*/ 0 w 535"/>
                  <a:gd name="T1" fmla="*/ 77 h 260"/>
                  <a:gd name="T2" fmla="*/ 35 w 535"/>
                  <a:gd name="T3" fmla="*/ 103 h 260"/>
                  <a:gd name="T4" fmla="*/ 535 w 535"/>
                  <a:gd name="T5" fmla="*/ 133 h 260"/>
                  <a:gd name="T6" fmla="*/ 0 w 535"/>
                  <a:gd name="T7" fmla="*/ 77 h 260"/>
                </a:gdLst>
                <a:ahLst/>
                <a:cxnLst>
                  <a:cxn ang="0">
                    <a:pos x="T0" y="T1"/>
                  </a:cxn>
                  <a:cxn ang="0">
                    <a:pos x="T2" y="T3"/>
                  </a:cxn>
                  <a:cxn ang="0">
                    <a:pos x="T4" y="T5"/>
                  </a:cxn>
                  <a:cxn ang="0">
                    <a:pos x="T6" y="T7"/>
                  </a:cxn>
                </a:cxnLst>
                <a:rect l="0" t="0" r="r" b="b"/>
                <a:pathLst>
                  <a:path w="535" h="260">
                    <a:moveTo>
                      <a:pt x="0" y="77"/>
                    </a:moveTo>
                    <a:cubicBezTo>
                      <a:pt x="35" y="103"/>
                      <a:pt x="35" y="103"/>
                      <a:pt x="35" y="103"/>
                    </a:cubicBezTo>
                    <a:cubicBezTo>
                      <a:pt x="155" y="200"/>
                      <a:pt x="345" y="260"/>
                      <a:pt x="535" y="133"/>
                    </a:cubicBezTo>
                    <a:cubicBezTo>
                      <a:pt x="347" y="127"/>
                      <a:pt x="191" y="0"/>
                      <a:pt x="0" y="77"/>
                    </a:cubicBezTo>
                    <a:close/>
                  </a:path>
                </a:pathLst>
              </a:custGeom>
              <a:solidFill>
                <a:srgbClr val="C6E03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06" name="Freeform 58"/>
              <p:cNvSpPr/>
              <p:nvPr/>
            </p:nvSpPr>
            <p:spPr bwMode="auto">
              <a:xfrm>
                <a:off x="1716" y="2588"/>
                <a:ext cx="377" cy="72"/>
              </a:xfrm>
              <a:custGeom>
                <a:avLst/>
                <a:gdLst>
                  <a:gd name="T0" fmla="*/ 1 w 423"/>
                  <a:gd name="T1" fmla="*/ 2 h 81"/>
                  <a:gd name="T2" fmla="*/ 238 w 423"/>
                  <a:gd name="T3" fmla="*/ 54 h 81"/>
                  <a:gd name="T4" fmla="*/ 335 w 423"/>
                  <a:gd name="T5" fmla="*/ 76 h 81"/>
                  <a:gd name="T6" fmla="*/ 420 w 423"/>
                  <a:gd name="T7" fmla="*/ 69 h 81"/>
                  <a:gd name="T8" fmla="*/ 420 w 423"/>
                  <a:gd name="T9" fmla="*/ 63 h 81"/>
                  <a:gd name="T10" fmla="*/ 335 w 423"/>
                  <a:gd name="T11" fmla="*/ 64 h 81"/>
                  <a:gd name="T12" fmla="*/ 228 w 423"/>
                  <a:gd name="T13" fmla="*/ 41 h 81"/>
                  <a:gd name="T14" fmla="*/ 1 w 423"/>
                  <a:gd name="T15" fmla="*/ 0 h 81"/>
                  <a:gd name="T16" fmla="*/ 1 w 423"/>
                  <a:gd name="T17" fmla="*/ 2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2" h="81">
                    <a:moveTo>
                      <a:pt x="1" y="2"/>
                    </a:moveTo>
                    <a:cubicBezTo>
                      <a:pt x="82" y="12"/>
                      <a:pt x="161" y="30"/>
                      <a:pt x="238" y="54"/>
                    </a:cubicBezTo>
                    <a:cubicBezTo>
                      <a:pt x="270" y="63"/>
                      <a:pt x="302" y="72"/>
                      <a:pt x="335" y="76"/>
                    </a:cubicBezTo>
                    <a:cubicBezTo>
                      <a:pt x="362" y="79"/>
                      <a:pt x="395" y="81"/>
                      <a:pt x="420" y="69"/>
                    </a:cubicBezTo>
                    <a:cubicBezTo>
                      <a:pt x="423" y="68"/>
                      <a:pt x="422" y="63"/>
                      <a:pt x="420" y="63"/>
                    </a:cubicBezTo>
                    <a:cubicBezTo>
                      <a:pt x="392" y="59"/>
                      <a:pt x="363" y="66"/>
                      <a:pt x="335" y="64"/>
                    </a:cubicBezTo>
                    <a:cubicBezTo>
                      <a:pt x="299" y="61"/>
                      <a:pt x="263" y="51"/>
                      <a:pt x="228" y="41"/>
                    </a:cubicBezTo>
                    <a:cubicBezTo>
                      <a:pt x="154" y="22"/>
                      <a:pt x="77" y="7"/>
                      <a:pt x="1" y="0"/>
                    </a:cubicBezTo>
                    <a:cubicBezTo>
                      <a:pt x="0" y="0"/>
                      <a:pt x="0" y="2"/>
                      <a:pt x="1" y="2"/>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07" name="Freeform 59"/>
              <p:cNvSpPr/>
              <p:nvPr/>
            </p:nvSpPr>
            <p:spPr bwMode="auto">
              <a:xfrm>
                <a:off x="3530" y="1041"/>
                <a:ext cx="340" cy="214"/>
              </a:xfrm>
              <a:custGeom>
                <a:avLst/>
                <a:gdLst>
                  <a:gd name="T0" fmla="*/ 381 w 381"/>
                  <a:gd name="T1" fmla="*/ 241 h 241"/>
                  <a:gd name="T2" fmla="*/ 344 w 381"/>
                  <a:gd name="T3" fmla="*/ 240 h 241"/>
                  <a:gd name="T4" fmla="*/ 0 w 381"/>
                  <a:gd name="T5" fmla="*/ 0 h 241"/>
                  <a:gd name="T6" fmla="*/ 381 w 381"/>
                  <a:gd name="T7" fmla="*/ 241 h 241"/>
                </a:gdLst>
                <a:ahLst/>
                <a:cxnLst>
                  <a:cxn ang="0">
                    <a:pos x="T0" y="T1"/>
                  </a:cxn>
                  <a:cxn ang="0">
                    <a:pos x="T2" y="T3"/>
                  </a:cxn>
                  <a:cxn ang="0">
                    <a:pos x="T4" y="T5"/>
                  </a:cxn>
                  <a:cxn ang="0">
                    <a:pos x="T6" y="T7"/>
                  </a:cxn>
                </a:cxnLst>
                <a:rect l="0" t="0" r="r" b="b"/>
                <a:pathLst>
                  <a:path w="381" h="241">
                    <a:moveTo>
                      <a:pt x="381" y="241"/>
                    </a:moveTo>
                    <a:cubicBezTo>
                      <a:pt x="344" y="240"/>
                      <a:pt x="344" y="240"/>
                      <a:pt x="344" y="240"/>
                    </a:cubicBezTo>
                    <a:cubicBezTo>
                      <a:pt x="215" y="241"/>
                      <a:pt x="59" y="182"/>
                      <a:pt x="0" y="0"/>
                    </a:cubicBezTo>
                    <a:cubicBezTo>
                      <a:pt x="126" y="93"/>
                      <a:pt x="295" y="91"/>
                      <a:pt x="381" y="241"/>
                    </a:cubicBezTo>
                    <a:close/>
                  </a:path>
                </a:pathLst>
              </a:custGeom>
              <a:solidFill>
                <a:srgbClr val="C6E03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08" name="Freeform 60"/>
              <p:cNvSpPr/>
              <p:nvPr/>
            </p:nvSpPr>
            <p:spPr bwMode="auto">
              <a:xfrm>
                <a:off x="3557" y="1072"/>
                <a:ext cx="279" cy="159"/>
              </a:xfrm>
              <a:custGeom>
                <a:avLst/>
                <a:gdLst>
                  <a:gd name="T0" fmla="*/ 312 w 313"/>
                  <a:gd name="T1" fmla="*/ 178 h 179"/>
                  <a:gd name="T2" fmla="*/ 138 w 313"/>
                  <a:gd name="T3" fmla="*/ 85 h 179"/>
                  <a:gd name="T4" fmla="*/ 61 w 313"/>
                  <a:gd name="T5" fmla="*/ 47 h 179"/>
                  <a:gd name="T6" fmla="*/ 4 w 313"/>
                  <a:gd name="T7" fmla="*/ 2 h 179"/>
                  <a:gd name="T8" fmla="*/ 1 w 313"/>
                  <a:gd name="T9" fmla="*/ 6 h 179"/>
                  <a:gd name="T10" fmla="*/ 122 w 313"/>
                  <a:gd name="T11" fmla="*/ 87 h 179"/>
                  <a:gd name="T12" fmla="*/ 311 w 313"/>
                  <a:gd name="T13" fmla="*/ 179 h 179"/>
                  <a:gd name="T14" fmla="*/ 312 w 313"/>
                  <a:gd name="T15" fmla="*/ 178 h 1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3" h="179">
                    <a:moveTo>
                      <a:pt x="312" y="178"/>
                    </a:moveTo>
                    <a:cubicBezTo>
                      <a:pt x="257" y="141"/>
                      <a:pt x="198" y="112"/>
                      <a:pt x="138" y="85"/>
                    </a:cubicBezTo>
                    <a:cubicBezTo>
                      <a:pt x="111" y="74"/>
                      <a:pt x="85" y="62"/>
                      <a:pt x="61" y="47"/>
                    </a:cubicBezTo>
                    <a:cubicBezTo>
                      <a:pt x="40" y="34"/>
                      <a:pt x="25" y="14"/>
                      <a:pt x="4" y="2"/>
                    </a:cubicBezTo>
                    <a:cubicBezTo>
                      <a:pt x="2" y="0"/>
                      <a:pt x="0" y="3"/>
                      <a:pt x="1" y="6"/>
                    </a:cubicBezTo>
                    <a:cubicBezTo>
                      <a:pt x="21" y="48"/>
                      <a:pt x="81" y="71"/>
                      <a:pt x="122" y="87"/>
                    </a:cubicBezTo>
                    <a:cubicBezTo>
                      <a:pt x="187" y="114"/>
                      <a:pt x="251" y="142"/>
                      <a:pt x="311" y="179"/>
                    </a:cubicBezTo>
                    <a:cubicBezTo>
                      <a:pt x="312" y="179"/>
                      <a:pt x="313" y="178"/>
                      <a:pt x="312" y="178"/>
                    </a:cubicBezTo>
                    <a:close/>
                  </a:path>
                </a:pathLst>
              </a:custGeom>
              <a:solidFill>
                <a:srgbClr val="84AB2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09" name="Freeform 61"/>
              <p:cNvSpPr/>
              <p:nvPr/>
            </p:nvSpPr>
            <p:spPr bwMode="auto">
              <a:xfrm>
                <a:off x="3946" y="861"/>
                <a:ext cx="65" cy="262"/>
              </a:xfrm>
              <a:custGeom>
                <a:avLst/>
                <a:gdLst>
                  <a:gd name="T0" fmla="*/ 4 w 73"/>
                  <a:gd name="T1" fmla="*/ 292 h 294"/>
                  <a:gd name="T2" fmla="*/ 57 w 73"/>
                  <a:gd name="T3" fmla="*/ 3 h 294"/>
                  <a:gd name="T4" fmla="*/ 53 w 73"/>
                  <a:gd name="T5" fmla="*/ 3 h 294"/>
                  <a:gd name="T6" fmla="*/ 43 w 73"/>
                  <a:gd name="T7" fmla="*/ 149 h 294"/>
                  <a:gd name="T8" fmla="*/ 0 w 73"/>
                  <a:gd name="T9" fmla="*/ 290 h 294"/>
                  <a:gd name="T10" fmla="*/ 4 w 73"/>
                  <a:gd name="T11" fmla="*/ 292 h 294"/>
                </a:gdLst>
                <a:ahLst/>
                <a:cxnLst>
                  <a:cxn ang="0">
                    <a:pos x="T0" y="T1"/>
                  </a:cxn>
                  <a:cxn ang="0">
                    <a:pos x="T2" y="T3"/>
                  </a:cxn>
                  <a:cxn ang="0">
                    <a:pos x="T4" y="T5"/>
                  </a:cxn>
                  <a:cxn ang="0">
                    <a:pos x="T6" y="T7"/>
                  </a:cxn>
                  <a:cxn ang="0">
                    <a:pos x="T8" y="T9"/>
                  </a:cxn>
                  <a:cxn ang="0">
                    <a:pos x="T10" y="T11"/>
                  </a:cxn>
                </a:cxnLst>
                <a:rect l="0" t="0" r="r" b="b"/>
                <a:pathLst>
                  <a:path w="73" h="294">
                    <a:moveTo>
                      <a:pt x="4" y="292"/>
                    </a:moveTo>
                    <a:cubicBezTo>
                      <a:pt x="45" y="203"/>
                      <a:pt x="73" y="101"/>
                      <a:pt x="57" y="3"/>
                    </a:cubicBezTo>
                    <a:cubicBezTo>
                      <a:pt x="57" y="0"/>
                      <a:pt x="53" y="1"/>
                      <a:pt x="53" y="3"/>
                    </a:cubicBezTo>
                    <a:cubicBezTo>
                      <a:pt x="53" y="53"/>
                      <a:pt x="52" y="101"/>
                      <a:pt x="43" y="149"/>
                    </a:cubicBezTo>
                    <a:cubicBezTo>
                      <a:pt x="34" y="198"/>
                      <a:pt x="17" y="244"/>
                      <a:pt x="0" y="290"/>
                    </a:cubicBezTo>
                    <a:cubicBezTo>
                      <a:pt x="0" y="293"/>
                      <a:pt x="3" y="294"/>
                      <a:pt x="4" y="292"/>
                    </a:cubicBezTo>
                    <a:close/>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10" name="Freeform 62"/>
              <p:cNvSpPr/>
              <p:nvPr/>
            </p:nvSpPr>
            <p:spPr bwMode="auto">
              <a:xfrm>
                <a:off x="3975" y="798"/>
                <a:ext cx="43" cy="71"/>
              </a:xfrm>
              <a:custGeom>
                <a:avLst/>
                <a:gdLst>
                  <a:gd name="T0" fmla="*/ 21 w 48"/>
                  <a:gd name="T1" fmla="*/ 79 h 79"/>
                  <a:gd name="T2" fmla="*/ 23 w 48"/>
                  <a:gd name="T3" fmla="*/ 0 h 79"/>
                  <a:gd name="T4" fmla="*/ 23 w 48"/>
                  <a:gd name="T5" fmla="*/ 79 h 79"/>
                </a:gdLst>
                <a:ahLst/>
                <a:cxnLst>
                  <a:cxn ang="0">
                    <a:pos x="T0" y="T1"/>
                  </a:cxn>
                  <a:cxn ang="0">
                    <a:pos x="T2" y="T3"/>
                  </a:cxn>
                  <a:cxn ang="0">
                    <a:pos x="T4" y="T5"/>
                  </a:cxn>
                </a:cxnLst>
                <a:rect l="0" t="0" r="r" b="b"/>
                <a:pathLst>
                  <a:path w="48" h="79">
                    <a:moveTo>
                      <a:pt x="21" y="79"/>
                    </a:moveTo>
                    <a:cubicBezTo>
                      <a:pt x="0" y="50"/>
                      <a:pt x="7" y="23"/>
                      <a:pt x="23" y="0"/>
                    </a:cubicBezTo>
                    <a:cubicBezTo>
                      <a:pt x="36" y="28"/>
                      <a:pt x="48" y="54"/>
                      <a:pt x="23" y="79"/>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11" name="Freeform 63"/>
              <p:cNvSpPr/>
              <p:nvPr/>
            </p:nvSpPr>
            <p:spPr bwMode="auto">
              <a:xfrm>
                <a:off x="3937" y="877"/>
                <a:ext cx="62" cy="50"/>
              </a:xfrm>
              <a:custGeom>
                <a:avLst/>
                <a:gdLst>
                  <a:gd name="T0" fmla="*/ 61 w 70"/>
                  <a:gd name="T1" fmla="*/ 36 h 56"/>
                  <a:gd name="T2" fmla="*/ 0 w 70"/>
                  <a:gd name="T3" fmla="*/ 7 h 56"/>
                  <a:gd name="T4" fmla="*/ 70 w 70"/>
                  <a:gd name="T5" fmla="*/ 38 h 56"/>
                </a:gdLst>
                <a:ahLst/>
                <a:cxnLst>
                  <a:cxn ang="0">
                    <a:pos x="T0" y="T1"/>
                  </a:cxn>
                  <a:cxn ang="0">
                    <a:pos x="T2" y="T3"/>
                  </a:cxn>
                  <a:cxn ang="0">
                    <a:pos x="T4" y="T5"/>
                  </a:cxn>
                </a:cxnLst>
                <a:rect l="0" t="0" r="r" b="b"/>
                <a:pathLst>
                  <a:path w="70" h="56">
                    <a:moveTo>
                      <a:pt x="61" y="36"/>
                    </a:moveTo>
                    <a:cubicBezTo>
                      <a:pt x="44" y="23"/>
                      <a:pt x="26" y="0"/>
                      <a:pt x="0" y="7"/>
                    </a:cubicBezTo>
                    <a:cubicBezTo>
                      <a:pt x="9" y="32"/>
                      <a:pt x="47" y="56"/>
                      <a:pt x="70" y="38"/>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12" name="Freeform 64"/>
              <p:cNvSpPr/>
              <p:nvPr/>
            </p:nvSpPr>
            <p:spPr bwMode="auto">
              <a:xfrm>
                <a:off x="3996" y="878"/>
                <a:ext cx="50" cy="38"/>
              </a:xfrm>
              <a:custGeom>
                <a:avLst/>
                <a:gdLst>
                  <a:gd name="T0" fmla="*/ 0 w 56"/>
                  <a:gd name="T1" fmla="*/ 42 h 42"/>
                  <a:gd name="T2" fmla="*/ 56 w 56"/>
                  <a:gd name="T3" fmla="*/ 1 h 42"/>
                  <a:gd name="T4" fmla="*/ 0 w 56"/>
                  <a:gd name="T5" fmla="*/ 42 h 42"/>
                </a:gdLst>
                <a:ahLst/>
                <a:cxnLst>
                  <a:cxn ang="0">
                    <a:pos x="T0" y="T1"/>
                  </a:cxn>
                  <a:cxn ang="0">
                    <a:pos x="T2" y="T3"/>
                  </a:cxn>
                  <a:cxn ang="0">
                    <a:pos x="T4" y="T5"/>
                  </a:cxn>
                </a:cxnLst>
                <a:rect l="0" t="0" r="r" b="b"/>
                <a:pathLst>
                  <a:path w="56" h="42">
                    <a:moveTo>
                      <a:pt x="0" y="42"/>
                    </a:moveTo>
                    <a:cubicBezTo>
                      <a:pt x="9" y="21"/>
                      <a:pt x="29" y="0"/>
                      <a:pt x="56" y="1"/>
                    </a:cubicBezTo>
                    <a:cubicBezTo>
                      <a:pt x="56" y="1"/>
                      <a:pt x="52" y="36"/>
                      <a:pt x="0" y="42"/>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13" name="Freeform 65"/>
              <p:cNvSpPr/>
              <p:nvPr/>
            </p:nvSpPr>
            <p:spPr bwMode="auto">
              <a:xfrm>
                <a:off x="3931" y="932"/>
                <a:ext cx="62" cy="52"/>
              </a:xfrm>
              <a:custGeom>
                <a:avLst/>
                <a:gdLst>
                  <a:gd name="T0" fmla="*/ 69 w 69"/>
                  <a:gd name="T1" fmla="*/ 58 h 58"/>
                  <a:gd name="T2" fmla="*/ 0 w 69"/>
                  <a:gd name="T3" fmla="*/ 0 h 58"/>
                  <a:gd name="T4" fmla="*/ 65 w 69"/>
                  <a:gd name="T5" fmla="*/ 54 h 58"/>
                </a:gdLst>
                <a:ahLst/>
                <a:cxnLst>
                  <a:cxn ang="0">
                    <a:pos x="T0" y="T1"/>
                  </a:cxn>
                  <a:cxn ang="0">
                    <a:pos x="T2" y="T3"/>
                  </a:cxn>
                  <a:cxn ang="0">
                    <a:pos x="T4" y="T5"/>
                  </a:cxn>
                </a:cxnLst>
                <a:rect l="0" t="0" r="r" b="b"/>
                <a:pathLst>
                  <a:path w="69" h="57">
                    <a:moveTo>
                      <a:pt x="69" y="58"/>
                    </a:moveTo>
                    <a:cubicBezTo>
                      <a:pt x="58" y="29"/>
                      <a:pt x="29" y="5"/>
                      <a:pt x="0" y="0"/>
                    </a:cubicBezTo>
                    <a:cubicBezTo>
                      <a:pt x="4" y="31"/>
                      <a:pt x="34" y="55"/>
                      <a:pt x="65" y="54"/>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14" name="Freeform 66"/>
              <p:cNvSpPr/>
              <p:nvPr/>
            </p:nvSpPr>
            <p:spPr bwMode="auto">
              <a:xfrm>
                <a:off x="3989" y="943"/>
                <a:ext cx="66" cy="49"/>
              </a:xfrm>
              <a:custGeom>
                <a:avLst/>
                <a:gdLst>
                  <a:gd name="T0" fmla="*/ 1 w 74"/>
                  <a:gd name="T1" fmla="*/ 39 h 55"/>
                  <a:gd name="T2" fmla="*/ 74 w 74"/>
                  <a:gd name="T3" fmla="*/ 13 h 55"/>
                  <a:gd name="T4" fmla="*/ 74 w 74"/>
                  <a:gd name="T5" fmla="*/ 13 h 55"/>
                  <a:gd name="T6" fmla="*/ 0 w 74"/>
                  <a:gd name="T7" fmla="*/ 42 h 55"/>
                </a:gdLst>
                <a:ahLst/>
                <a:cxnLst>
                  <a:cxn ang="0">
                    <a:pos x="T0" y="T1"/>
                  </a:cxn>
                  <a:cxn ang="0">
                    <a:pos x="T2" y="T3"/>
                  </a:cxn>
                  <a:cxn ang="0">
                    <a:pos x="T4" y="T5"/>
                  </a:cxn>
                  <a:cxn ang="0">
                    <a:pos x="T6" y="T7"/>
                  </a:cxn>
                </a:cxnLst>
                <a:rect l="0" t="0" r="r" b="b"/>
                <a:pathLst>
                  <a:path w="74" h="55">
                    <a:moveTo>
                      <a:pt x="1" y="39"/>
                    </a:moveTo>
                    <a:cubicBezTo>
                      <a:pt x="18" y="18"/>
                      <a:pt x="46" y="0"/>
                      <a:pt x="74" y="13"/>
                    </a:cubicBezTo>
                    <a:cubicBezTo>
                      <a:pt x="74" y="13"/>
                      <a:pt x="74" y="13"/>
                      <a:pt x="74" y="13"/>
                    </a:cubicBezTo>
                    <a:cubicBezTo>
                      <a:pt x="58" y="47"/>
                      <a:pt x="35" y="55"/>
                      <a:pt x="0" y="42"/>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15" name="Freeform 67"/>
              <p:cNvSpPr/>
              <p:nvPr/>
            </p:nvSpPr>
            <p:spPr bwMode="auto">
              <a:xfrm>
                <a:off x="3920" y="994"/>
                <a:ext cx="59" cy="55"/>
              </a:xfrm>
              <a:custGeom>
                <a:avLst/>
                <a:gdLst>
                  <a:gd name="T0" fmla="*/ 66 w 66"/>
                  <a:gd name="T1" fmla="*/ 61 h 61"/>
                  <a:gd name="T2" fmla="*/ 0 w 66"/>
                  <a:gd name="T3" fmla="*/ 0 h 61"/>
                  <a:gd name="T4" fmla="*/ 63 w 66"/>
                  <a:gd name="T5" fmla="*/ 57 h 61"/>
                </a:gdLst>
                <a:ahLst/>
                <a:cxnLst>
                  <a:cxn ang="0">
                    <a:pos x="T0" y="T1"/>
                  </a:cxn>
                  <a:cxn ang="0">
                    <a:pos x="T2" y="T3"/>
                  </a:cxn>
                  <a:cxn ang="0">
                    <a:pos x="T4" y="T5"/>
                  </a:cxn>
                </a:cxnLst>
                <a:rect l="0" t="0" r="r" b="b"/>
                <a:pathLst>
                  <a:path w="66" h="61">
                    <a:moveTo>
                      <a:pt x="66" y="61"/>
                    </a:moveTo>
                    <a:cubicBezTo>
                      <a:pt x="57" y="31"/>
                      <a:pt x="28" y="7"/>
                      <a:pt x="0" y="0"/>
                    </a:cubicBezTo>
                    <a:cubicBezTo>
                      <a:pt x="2" y="30"/>
                      <a:pt x="32" y="57"/>
                      <a:pt x="63" y="57"/>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16" name="Freeform 68"/>
              <p:cNvSpPr/>
              <p:nvPr/>
            </p:nvSpPr>
            <p:spPr bwMode="auto">
              <a:xfrm>
                <a:off x="3977" y="1009"/>
                <a:ext cx="66" cy="48"/>
              </a:xfrm>
              <a:custGeom>
                <a:avLst/>
                <a:gdLst>
                  <a:gd name="T0" fmla="*/ 1 w 74"/>
                  <a:gd name="T1" fmla="*/ 37 h 54"/>
                  <a:gd name="T2" fmla="*/ 74 w 74"/>
                  <a:gd name="T3" fmla="*/ 14 h 54"/>
                  <a:gd name="T4" fmla="*/ 74 w 74"/>
                  <a:gd name="T5" fmla="*/ 14 h 54"/>
                  <a:gd name="T6" fmla="*/ 0 w 74"/>
                  <a:gd name="T7" fmla="*/ 40 h 54"/>
                </a:gdLst>
                <a:ahLst/>
                <a:cxnLst>
                  <a:cxn ang="0">
                    <a:pos x="T0" y="T1"/>
                  </a:cxn>
                  <a:cxn ang="0">
                    <a:pos x="T2" y="T3"/>
                  </a:cxn>
                  <a:cxn ang="0">
                    <a:pos x="T4" y="T5"/>
                  </a:cxn>
                  <a:cxn ang="0">
                    <a:pos x="T6" y="T7"/>
                  </a:cxn>
                </a:cxnLst>
                <a:rect l="0" t="0" r="r" b="b"/>
                <a:pathLst>
                  <a:path w="74" h="54">
                    <a:moveTo>
                      <a:pt x="1" y="37"/>
                    </a:moveTo>
                    <a:cubicBezTo>
                      <a:pt x="18" y="17"/>
                      <a:pt x="47" y="0"/>
                      <a:pt x="74" y="14"/>
                    </a:cubicBezTo>
                    <a:cubicBezTo>
                      <a:pt x="74" y="14"/>
                      <a:pt x="74" y="14"/>
                      <a:pt x="74" y="14"/>
                    </a:cubicBezTo>
                    <a:cubicBezTo>
                      <a:pt x="57" y="48"/>
                      <a:pt x="34" y="54"/>
                      <a:pt x="0" y="40"/>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17" name="Freeform 69"/>
              <p:cNvSpPr/>
              <p:nvPr/>
            </p:nvSpPr>
            <p:spPr bwMode="auto">
              <a:xfrm>
                <a:off x="3682" y="971"/>
                <a:ext cx="109" cy="51"/>
              </a:xfrm>
              <a:custGeom>
                <a:avLst/>
                <a:gdLst>
                  <a:gd name="T0" fmla="*/ 3 w 123"/>
                  <a:gd name="T1" fmla="*/ 8 h 57"/>
                  <a:gd name="T2" fmla="*/ 59 w 123"/>
                  <a:gd name="T3" fmla="*/ 36 h 57"/>
                  <a:gd name="T4" fmla="*/ 119 w 123"/>
                  <a:gd name="T5" fmla="*/ 57 h 57"/>
                  <a:gd name="T6" fmla="*/ 121 w 123"/>
                  <a:gd name="T7" fmla="*/ 52 h 57"/>
                  <a:gd name="T8" fmla="*/ 68 w 123"/>
                  <a:gd name="T9" fmla="*/ 28 h 57"/>
                  <a:gd name="T10" fmla="*/ 6 w 123"/>
                  <a:gd name="T11" fmla="*/ 2 h 57"/>
                  <a:gd name="T12" fmla="*/ 3 w 123"/>
                  <a:gd name="T13" fmla="*/ 8 h 57"/>
                </a:gdLst>
                <a:ahLst/>
                <a:cxnLst>
                  <a:cxn ang="0">
                    <a:pos x="T0" y="T1"/>
                  </a:cxn>
                  <a:cxn ang="0">
                    <a:pos x="T2" y="T3"/>
                  </a:cxn>
                  <a:cxn ang="0">
                    <a:pos x="T4" y="T5"/>
                  </a:cxn>
                  <a:cxn ang="0">
                    <a:pos x="T6" y="T7"/>
                  </a:cxn>
                  <a:cxn ang="0">
                    <a:pos x="T8" y="T9"/>
                  </a:cxn>
                  <a:cxn ang="0">
                    <a:pos x="T10" y="T11"/>
                  </a:cxn>
                  <a:cxn ang="0">
                    <a:pos x="T12" y="T13"/>
                  </a:cxn>
                </a:cxnLst>
                <a:rect l="0" t="0" r="r" b="b"/>
                <a:pathLst>
                  <a:path w="123" h="57">
                    <a:moveTo>
                      <a:pt x="3" y="8"/>
                    </a:moveTo>
                    <a:cubicBezTo>
                      <a:pt x="20" y="20"/>
                      <a:pt x="40" y="28"/>
                      <a:pt x="59" y="36"/>
                    </a:cubicBezTo>
                    <a:cubicBezTo>
                      <a:pt x="78" y="43"/>
                      <a:pt x="99" y="55"/>
                      <a:pt x="119" y="57"/>
                    </a:cubicBezTo>
                    <a:cubicBezTo>
                      <a:pt x="122" y="57"/>
                      <a:pt x="123" y="54"/>
                      <a:pt x="121" y="52"/>
                    </a:cubicBezTo>
                    <a:cubicBezTo>
                      <a:pt x="107" y="40"/>
                      <a:pt x="86" y="35"/>
                      <a:pt x="68" y="28"/>
                    </a:cubicBezTo>
                    <a:cubicBezTo>
                      <a:pt x="47" y="19"/>
                      <a:pt x="27" y="10"/>
                      <a:pt x="6" y="2"/>
                    </a:cubicBezTo>
                    <a:cubicBezTo>
                      <a:pt x="2" y="0"/>
                      <a:pt x="0" y="6"/>
                      <a:pt x="3" y="8"/>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18" name="Freeform 70"/>
              <p:cNvSpPr/>
              <p:nvPr/>
            </p:nvSpPr>
            <p:spPr bwMode="auto">
              <a:xfrm>
                <a:off x="3730" y="901"/>
                <a:ext cx="166" cy="359"/>
              </a:xfrm>
              <a:custGeom>
                <a:avLst/>
                <a:gdLst>
                  <a:gd name="T0" fmla="*/ 184 w 186"/>
                  <a:gd name="T1" fmla="*/ 395 h 403"/>
                  <a:gd name="T2" fmla="*/ 99 w 186"/>
                  <a:gd name="T3" fmla="*/ 200 h 403"/>
                  <a:gd name="T4" fmla="*/ 42 w 186"/>
                  <a:gd name="T5" fmla="*/ 74 h 403"/>
                  <a:gd name="T6" fmla="*/ 4 w 186"/>
                  <a:gd name="T7" fmla="*/ 2 h 403"/>
                  <a:gd name="T8" fmla="*/ 1 w 186"/>
                  <a:gd name="T9" fmla="*/ 4 h 403"/>
                  <a:gd name="T10" fmla="*/ 88 w 186"/>
                  <a:gd name="T11" fmla="*/ 201 h 403"/>
                  <a:gd name="T12" fmla="*/ 177 w 186"/>
                  <a:gd name="T13" fmla="*/ 398 h 403"/>
                  <a:gd name="T14" fmla="*/ 184 w 186"/>
                  <a:gd name="T15" fmla="*/ 395 h 40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6" h="402">
                    <a:moveTo>
                      <a:pt x="184" y="395"/>
                    </a:moveTo>
                    <a:cubicBezTo>
                      <a:pt x="156" y="329"/>
                      <a:pt x="127" y="264"/>
                      <a:pt x="99" y="200"/>
                    </a:cubicBezTo>
                    <a:cubicBezTo>
                      <a:pt x="80" y="158"/>
                      <a:pt x="61" y="116"/>
                      <a:pt x="42" y="74"/>
                    </a:cubicBezTo>
                    <a:cubicBezTo>
                      <a:pt x="31" y="49"/>
                      <a:pt x="20" y="24"/>
                      <a:pt x="4" y="2"/>
                    </a:cubicBezTo>
                    <a:cubicBezTo>
                      <a:pt x="3" y="0"/>
                      <a:pt x="0" y="1"/>
                      <a:pt x="1" y="4"/>
                    </a:cubicBezTo>
                    <a:cubicBezTo>
                      <a:pt x="29" y="70"/>
                      <a:pt x="59" y="135"/>
                      <a:pt x="88" y="201"/>
                    </a:cubicBezTo>
                    <a:cubicBezTo>
                      <a:pt x="118" y="267"/>
                      <a:pt x="145" y="334"/>
                      <a:pt x="177" y="398"/>
                    </a:cubicBezTo>
                    <a:cubicBezTo>
                      <a:pt x="179" y="403"/>
                      <a:pt x="186" y="399"/>
                      <a:pt x="184" y="395"/>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19" name="Freeform 71"/>
              <p:cNvSpPr/>
              <p:nvPr/>
            </p:nvSpPr>
            <p:spPr bwMode="auto">
              <a:xfrm>
                <a:off x="3780" y="911"/>
                <a:ext cx="74" cy="108"/>
              </a:xfrm>
              <a:custGeom>
                <a:avLst/>
                <a:gdLst>
                  <a:gd name="T0" fmla="*/ 9 w 83"/>
                  <a:gd name="T1" fmla="*/ 117 h 121"/>
                  <a:gd name="T2" fmla="*/ 47 w 83"/>
                  <a:gd name="T3" fmla="*/ 56 h 121"/>
                  <a:gd name="T4" fmla="*/ 82 w 83"/>
                  <a:gd name="T5" fmla="*/ 5 h 121"/>
                  <a:gd name="T6" fmla="*/ 78 w 83"/>
                  <a:gd name="T7" fmla="*/ 2 h 121"/>
                  <a:gd name="T8" fmla="*/ 41 w 83"/>
                  <a:gd name="T9" fmla="*/ 46 h 121"/>
                  <a:gd name="T10" fmla="*/ 2 w 83"/>
                  <a:gd name="T11" fmla="*/ 113 h 121"/>
                  <a:gd name="T12" fmla="*/ 9 w 83"/>
                  <a:gd name="T13" fmla="*/ 117 h 121"/>
                </a:gdLst>
                <a:ahLst/>
                <a:cxnLst>
                  <a:cxn ang="0">
                    <a:pos x="T0" y="T1"/>
                  </a:cxn>
                  <a:cxn ang="0">
                    <a:pos x="T2" y="T3"/>
                  </a:cxn>
                  <a:cxn ang="0">
                    <a:pos x="T4" y="T5"/>
                  </a:cxn>
                  <a:cxn ang="0">
                    <a:pos x="T6" y="T7"/>
                  </a:cxn>
                  <a:cxn ang="0">
                    <a:pos x="T8" y="T9"/>
                  </a:cxn>
                  <a:cxn ang="0">
                    <a:pos x="T10" y="T11"/>
                  </a:cxn>
                  <a:cxn ang="0">
                    <a:pos x="T12" y="T13"/>
                  </a:cxn>
                </a:cxnLst>
                <a:rect l="0" t="0" r="r" b="b"/>
                <a:pathLst>
                  <a:path w="83" h="120">
                    <a:moveTo>
                      <a:pt x="9" y="117"/>
                    </a:moveTo>
                    <a:cubicBezTo>
                      <a:pt x="22" y="97"/>
                      <a:pt x="34" y="76"/>
                      <a:pt x="47" y="56"/>
                    </a:cubicBezTo>
                    <a:cubicBezTo>
                      <a:pt x="58" y="39"/>
                      <a:pt x="75" y="23"/>
                      <a:pt x="82" y="5"/>
                    </a:cubicBezTo>
                    <a:cubicBezTo>
                      <a:pt x="83" y="2"/>
                      <a:pt x="80" y="0"/>
                      <a:pt x="78" y="2"/>
                    </a:cubicBezTo>
                    <a:cubicBezTo>
                      <a:pt x="63" y="11"/>
                      <a:pt x="51" y="31"/>
                      <a:pt x="41" y="46"/>
                    </a:cubicBezTo>
                    <a:cubicBezTo>
                      <a:pt x="26" y="67"/>
                      <a:pt x="13" y="89"/>
                      <a:pt x="2" y="113"/>
                    </a:cubicBezTo>
                    <a:cubicBezTo>
                      <a:pt x="0" y="118"/>
                      <a:pt x="6" y="121"/>
                      <a:pt x="9" y="117"/>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20" name="Freeform 72"/>
              <p:cNvSpPr/>
              <p:nvPr/>
            </p:nvSpPr>
            <p:spPr bwMode="auto">
              <a:xfrm>
                <a:off x="3822" y="821"/>
                <a:ext cx="99" cy="118"/>
              </a:xfrm>
              <a:custGeom>
                <a:avLst/>
                <a:gdLst>
                  <a:gd name="T0" fmla="*/ 19 w 111"/>
                  <a:gd name="T1" fmla="*/ 112 h 132"/>
                  <a:gd name="T2" fmla="*/ 4 w 111"/>
                  <a:gd name="T3" fmla="*/ 67 h 132"/>
                  <a:gd name="T4" fmla="*/ 43 w 111"/>
                  <a:gd name="T5" fmla="*/ 52 h 132"/>
                  <a:gd name="T6" fmla="*/ 66 w 111"/>
                  <a:gd name="T7" fmla="*/ 66 h 132"/>
                  <a:gd name="T8" fmla="*/ 83 w 111"/>
                  <a:gd name="T9" fmla="*/ 105 h 132"/>
                  <a:gd name="T10" fmla="*/ 19 w 111"/>
                  <a:gd name="T11" fmla="*/ 112 h 132"/>
                </a:gdLst>
                <a:ahLst/>
                <a:cxnLst>
                  <a:cxn ang="0">
                    <a:pos x="T0" y="T1"/>
                  </a:cxn>
                  <a:cxn ang="0">
                    <a:pos x="T2" y="T3"/>
                  </a:cxn>
                  <a:cxn ang="0">
                    <a:pos x="T4" y="T5"/>
                  </a:cxn>
                  <a:cxn ang="0">
                    <a:pos x="T6" y="T7"/>
                  </a:cxn>
                  <a:cxn ang="0">
                    <a:pos x="T8" y="T9"/>
                  </a:cxn>
                  <a:cxn ang="0">
                    <a:pos x="T10" y="T11"/>
                  </a:cxn>
                </a:cxnLst>
                <a:rect l="0" t="0" r="r" b="b"/>
                <a:pathLst>
                  <a:path w="110" h="132">
                    <a:moveTo>
                      <a:pt x="19" y="112"/>
                    </a:moveTo>
                    <a:cubicBezTo>
                      <a:pt x="4" y="103"/>
                      <a:pt x="0" y="87"/>
                      <a:pt x="4" y="67"/>
                    </a:cubicBezTo>
                    <a:cubicBezTo>
                      <a:pt x="11" y="39"/>
                      <a:pt x="59" y="0"/>
                      <a:pt x="43" y="52"/>
                    </a:cubicBezTo>
                    <a:cubicBezTo>
                      <a:pt x="64" y="23"/>
                      <a:pt x="90" y="41"/>
                      <a:pt x="66" y="66"/>
                    </a:cubicBezTo>
                    <a:cubicBezTo>
                      <a:pt x="97" y="42"/>
                      <a:pt x="111" y="81"/>
                      <a:pt x="83" y="105"/>
                    </a:cubicBezTo>
                    <a:cubicBezTo>
                      <a:pt x="57" y="127"/>
                      <a:pt x="47" y="132"/>
                      <a:pt x="19" y="112"/>
                    </a:cubicBezTo>
                  </a:path>
                </a:pathLst>
              </a:custGeom>
              <a:solidFill>
                <a:srgbClr val="FFD5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21" name="Freeform 73"/>
              <p:cNvSpPr/>
              <p:nvPr/>
            </p:nvSpPr>
            <p:spPr bwMode="auto">
              <a:xfrm>
                <a:off x="3670" y="831"/>
                <a:ext cx="96" cy="106"/>
              </a:xfrm>
              <a:custGeom>
                <a:avLst/>
                <a:gdLst>
                  <a:gd name="T0" fmla="*/ 84 w 108"/>
                  <a:gd name="T1" fmla="*/ 104 h 119"/>
                  <a:gd name="T2" fmla="*/ 36 w 108"/>
                  <a:gd name="T3" fmla="*/ 98 h 119"/>
                  <a:gd name="T4" fmla="*/ 42 w 108"/>
                  <a:gd name="T5" fmla="*/ 49 h 119"/>
                  <a:gd name="T6" fmla="*/ 75 w 108"/>
                  <a:gd name="T7" fmla="*/ 39 h 119"/>
                  <a:gd name="T8" fmla="*/ 105 w 108"/>
                  <a:gd name="T9" fmla="*/ 44 h 119"/>
                  <a:gd name="T10" fmla="*/ 84 w 108"/>
                  <a:gd name="T11" fmla="*/ 104 h 119"/>
                </a:gdLst>
                <a:ahLst/>
                <a:cxnLst>
                  <a:cxn ang="0">
                    <a:pos x="T0" y="T1"/>
                  </a:cxn>
                  <a:cxn ang="0">
                    <a:pos x="T2" y="T3"/>
                  </a:cxn>
                  <a:cxn ang="0">
                    <a:pos x="T4" y="T5"/>
                  </a:cxn>
                  <a:cxn ang="0">
                    <a:pos x="T6" y="T7"/>
                  </a:cxn>
                  <a:cxn ang="0">
                    <a:pos x="T8" y="T9"/>
                  </a:cxn>
                  <a:cxn ang="0">
                    <a:pos x="T10" y="T11"/>
                  </a:cxn>
                </a:cxnLst>
                <a:rect l="0" t="0" r="r" b="b"/>
                <a:pathLst>
                  <a:path w="108" h="119">
                    <a:moveTo>
                      <a:pt x="84" y="104"/>
                    </a:moveTo>
                    <a:cubicBezTo>
                      <a:pt x="67" y="110"/>
                      <a:pt x="55" y="119"/>
                      <a:pt x="36" y="98"/>
                    </a:cubicBezTo>
                    <a:cubicBezTo>
                      <a:pt x="14" y="72"/>
                      <a:pt x="0" y="13"/>
                      <a:pt x="42" y="49"/>
                    </a:cubicBezTo>
                    <a:cubicBezTo>
                      <a:pt x="29" y="19"/>
                      <a:pt x="63" y="5"/>
                      <a:pt x="75" y="39"/>
                    </a:cubicBezTo>
                    <a:cubicBezTo>
                      <a:pt x="64" y="0"/>
                      <a:pt x="100" y="7"/>
                      <a:pt x="105" y="44"/>
                    </a:cubicBezTo>
                    <a:cubicBezTo>
                      <a:pt x="108" y="70"/>
                      <a:pt x="104" y="91"/>
                      <a:pt x="84" y="104"/>
                    </a:cubicBezTo>
                  </a:path>
                </a:pathLst>
              </a:custGeom>
              <a:solidFill>
                <a:srgbClr val="FFD5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22" name="Freeform 74"/>
              <p:cNvSpPr/>
              <p:nvPr/>
            </p:nvSpPr>
            <p:spPr bwMode="auto">
              <a:xfrm>
                <a:off x="3578" y="910"/>
                <a:ext cx="130" cy="104"/>
              </a:xfrm>
              <a:custGeom>
                <a:avLst/>
                <a:gdLst>
                  <a:gd name="T0" fmla="*/ 81 w 146"/>
                  <a:gd name="T1" fmla="*/ 0 h 116"/>
                  <a:gd name="T2" fmla="*/ 88 w 146"/>
                  <a:gd name="T3" fmla="*/ 32 h 116"/>
                  <a:gd name="T4" fmla="*/ 47 w 146"/>
                  <a:gd name="T5" fmla="*/ 36 h 116"/>
                  <a:gd name="T6" fmla="*/ 68 w 146"/>
                  <a:gd name="T7" fmla="*/ 66 h 116"/>
                  <a:gd name="T8" fmla="*/ 97 w 146"/>
                  <a:gd name="T9" fmla="*/ 110 h 116"/>
                  <a:gd name="T10" fmla="*/ 106 w 146"/>
                  <a:gd name="T11" fmla="*/ 108 h 116"/>
                  <a:gd name="T12" fmla="*/ 144 w 146"/>
                  <a:gd name="T13" fmla="*/ 62 h 116"/>
                  <a:gd name="T14" fmla="*/ 81 w 146"/>
                  <a:gd name="T15" fmla="*/ 0 h 1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6" h="115">
                    <a:moveTo>
                      <a:pt x="81" y="0"/>
                    </a:moveTo>
                    <a:cubicBezTo>
                      <a:pt x="55" y="7"/>
                      <a:pt x="82" y="25"/>
                      <a:pt x="88" y="32"/>
                    </a:cubicBezTo>
                    <a:cubicBezTo>
                      <a:pt x="78" y="31"/>
                      <a:pt x="60" y="16"/>
                      <a:pt x="47" y="36"/>
                    </a:cubicBezTo>
                    <a:cubicBezTo>
                      <a:pt x="40" y="48"/>
                      <a:pt x="58" y="64"/>
                      <a:pt x="68" y="66"/>
                    </a:cubicBezTo>
                    <a:cubicBezTo>
                      <a:pt x="0" y="71"/>
                      <a:pt x="61" y="116"/>
                      <a:pt x="97" y="110"/>
                    </a:cubicBezTo>
                    <a:cubicBezTo>
                      <a:pt x="106" y="108"/>
                      <a:pt x="106" y="108"/>
                      <a:pt x="106" y="108"/>
                    </a:cubicBezTo>
                    <a:cubicBezTo>
                      <a:pt x="134" y="100"/>
                      <a:pt x="142" y="85"/>
                      <a:pt x="144" y="62"/>
                    </a:cubicBezTo>
                    <a:cubicBezTo>
                      <a:pt x="146" y="37"/>
                      <a:pt x="103" y="1"/>
                      <a:pt x="81" y="0"/>
                    </a:cubicBezTo>
                    <a:close/>
                  </a:path>
                </a:pathLst>
              </a:custGeom>
              <a:solidFill>
                <a:srgbClr val="FFD5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23" name="Freeform 75"/>
              <p:cNvSpPr/>
              <p:nvPr/>
            </p:nvSpPr>
            <p:spPr bwMode="auto">
              <a:xfrm>
                <a:off x="3705" y="886"/>
                <a:ext cx="59" cy="49"/>
              </a:xfrm>
              <a:custGeom>
                <a:avLst/>
                <a:gdLst>
                  <a:gd name="T0" fmla="*/ 46 w 66"/>
                  <a:gd name="T1" fmla="*/ 25 h 55"/>
                  <a:gd name="T2" fmla="*/ 34 w 66"/>
                  <a:gd name="T3" fmla="*/ 29 h 55"/>
                  <a:gd name="T4" fmla="*/ 19 w 66"/>
                  <a:gd name="T5" fmla="*/ 32 h 55"/>
                  <a:gd name="T6" fmla="*/ 20 w 66"/>
                  <a:gd name="T7" fmla="*/ 38 h 55"/>
                  <a:gd name="T8" fmla="*/ 12 w 66"/>
                  <a:gd name="T9" fmla="*/ 36 h 55"/>
                  <a:gd name="T10" fmla="*/ 6 w 66"/>
                  <a:gd name="T11" fmla="*/ 44 h 55"/>
                  <a:gd name="T12" fmla="*/ 11 w 66"/>
                  <a:gd name="T13" fmla="*/ 48 h 55"/>
                  <a:gd name="T14" fmla="*/ 54 w 66"/>
                  <a:gd name="T15" fmla="*/ 37 h 55"/>
                  <a:gd name="T16" fmla="*/ 64 w 66"/>
                  <a:gd name="T17" fmla="*/ 15 h 55"/>
                  <a:gd name="T18" fmla="*/ 46 w 66"/>
                  <a:gd name="T19" fmla="*/ 25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6" h="55">
                    <a:moveTo>
                      <a:pt x="46" y="25"/>
                    </a:moveTo>
                    <a:cubicBezTo>
                      <a:pt x="41" y="14"/>
                      <a:pt x="33" y="19"/>
                      <a:pt x="34" y="29"/>
                    </a:cubicBezTo>
                    <a:cubicBezTo>
                      <a:pt x="26" y="22"/>
                      <a:pt x="20" y="24"/>
                      <a:pt x="19" y="32"/>
                    </a:cubicBezTo>
                    <a:cubicBezTo>
                      <a:pt x="19" y="35"/>
                      <a:pt x="20" y="38"/>
                      <a:pt x="20" y="38"/>
                    </a:cubicBezTo>
                    <a:cubicBezTo>
                      <a:pt x="20" y="38"/>
                      <a:pt x="17" y="37"/>
                      <a:pt x="12" y="36"/>
                    </a:cubicBezTo>
                    <a:cubicBezTo>
                      <a:pt x="9" y="36"/>
                      <a:pt x="0" y="38"/>
                      <a:pt x="6" y="44"/>
                    </a:cubicBezTo>
                    <a:cubicBezTo>
                      <a:pt x="11" y="48"/>
                      <a:pt x="11" y="48"/>
                      <a:pt x="11" y="48"/>
                    </a:cubicBezTo>
                    <a:cubicBezTo>
                      <a:pt x="29" y="55"/>
                      <a:pt x="46" y="44"/>
                      <a:pt x="54" y="37"/>
                    </a:cubicBezTo>
                    <a:cubicBezTo>
                      <a:pt x="61" y="31"/>
                      <a:pt x="66" y="19"/>
                      <a:pt x="64" y="15"/>
                    </a:cubicBezTo>
                    <a:cubicBezTo>
                      <a:pt x="60" y="0"/>
                      <a:pt x="47" y="18"/>
                      <a:pt x="46" y="25"/>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24" name="Freeform 76"/>
              <p:cNvSpPr/>
              <p:nvPr/>
            </p:nvSpPr>
            <p:spPr bwMode="auto">
              <a:xfrm>
                <a:off x="3825" y="887"/>
                <a:ext cx="61" cy="47"/>
              </a:xfrm>
              <a:custGeom>
                <a:avLst/>
                <a:gdLst>
                  <a:gd name="T0" fmla="*/ 39 w 68"/>
                  <a:gd name="T1" fmla="*/ 36 h 52"/>
                  <a:gd name="T2" fmla="*/ 30 w 68"/>
                  <a:gd name="T3" fmla="*/ 29 h 52"/>
                  <a:gd name="T4" fmla="*/ 19 w 68"/>
                  <a:gd name="T5" fmla="*/ 18 h 52"/>
                  <a:gd name="T6" fmla="*/ 14 w 68"/>
                  <a:gd name="T7" fmla="*/ 22 h 52"/>
                  <a:gd name="T8" fmla="*/ 12 w 68"/>
                  <a:gd name="T9" fmla="*/ 15 h 52"/>
                  <a:gd name="T10" fmla="*/ 0 w 68"/>
                  <a:gd name="T11" fmla="*/ 14 h 52"/>
                  <a:gd name="T12" fmla="*/ 2 w 68"/>
                  <a:gd name="T13" fmla="*/ 20 h 52"/>
                  <a:gd name="T14" fmla="*/ 34 w 68"/>
                  <a:gd name="T15" fmla="*/ 50 h 52"/>
                  <a:gd name="T16" fmla="*/ 59 w 68"/>
                  <a:gd name="T17" fmla="*/ 46 h 52"/>
                  <a:gd name="T18" fmla="*/ 39 w 68"/>
                  <a:gd name="T19" fmla="*/ 36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 h="52">
                    <a:moveTo>
                      <a:pt x="39" y="36"/>
                    </a:moveTo>
                    <a:cubicBezTo>
                      <a:pt x="46" y="26"/>
                      <a:pt x="38" y="22"/>
                      <a:pt x="30" y="29"/>
                    </a:cubicBezTo>
                    <a:cubicBezTo>
                      <a:pt x="31" y="18"/>
                      <a:pt x="27" y="14"/>
                      <a:pt x="19" y="18"/>
                    </a:cubicBezTo>
                    <a:cubicBezTo>
                      <a:pt x="16" y="19"/>
                      <a:pt x="14" y="22"/>
                      <a:pt x="14" y="22"/>
                    </a:cubicBezTo>
                    <a:cubicBezTo>
                      <a:pt x="14" y="22"/>
                      <a:pt x="14" y="18"/>
                      <a:pt x="12" y="15"/>
                    </a:cubicBezTo>
                    <a:cubicBezTo>
                      <a:pt x="4" y="0"/>
                      <a:pt x="0" y="12"/>
                      <a:pt x="0" y="14"/>
                    </a:cubicBezTo>
                    <a:cubicBezTo>
                      <a:pt x="0" y="16"/>
                      <a:pt x="2" y="20"/>
                      <a:pt x="2" y="20"/>
                    </a:cubicBezTo>
                    <a:cubicBezTo>
                      <a:pt x="6" y="39"/>
                      <a:pt x="24" y="47"/>
                      <a:pt x="34" y="50"/>
                    </a:cubicBezTo>
                    <a:cubicBezTo>
                      <a:pt x="43" y="52"/>
                      <a:pt x="56" y="49"/>
                      <a:pt x="59" y="46"/>
                    </a:cubicBezTo>
                    <a:cubicBezTo>
                      <a:pt x="68" y="35"/>
                      <a:pt x="47" y="33"/>
                      <a:pt x="39" y="36"/>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25" name="Freeform 77"/>
              <p:cNvSpPr/>
              <p:nvPr/>
            </p:nvSpPr>
            <p:spPr bwMode="auto">
              <a:xfrm>
                <a:off x="3668" y="943"/>
                <a:ext cx="40" cy="61"/>
              </a:xfrm>
              <a:custGeom>
                <a:avLst/>
                <a:gdLst>
                  <a:gd name="T0" fmla="*/ 28 w 45"/>
                  <a:gd name="T1" fmla="*/ 29 h 68"/>
                  <a:gd name="T2" fmla="*/ 21 w 45"/>
                  <a:gd name="T3" fmla="*/ 39 h 68"/>
                  <a:gd name="T4" fmla="*/ 12 w 45"/>
                  <a:gd name="T5" fmla="*/ 50 h 68"/>
                  <a:gd name="T6" fmla="*/ 16 w 45"/>
                  <a:gd name="T7" fmla="*/ 55 h 68"/>
                  <a:gd name="T8" fmla="*/ 8 w 45"/>
                  <a:gd name="T9" fmla="*/ 58 h 68"/>
                  <a:gd name="T10" fmla="*/ 9 w 45"/>
                  <a:gd name="T11" fmla="*/ 68 h 68"/>
                  <a:gd name="T12" fmla="*/ 15 w 45"/>
                  <a:gd name="T13" fmla="*/ 67 h 68"/>
                  <a:gd name="T14" fmla="*/ 43 w 45"/>
                  <a:gd name="T15" fmla="*/ 34 h 68"/>
                  <a:gd name="T16" fmla="*/ 37 w 45"/>
                  <a:gd name="T17" fmla="*/ 9 h 68"/>
                  <a:gd name="T18" fmla="*/ 28 w 45"/>
                  <a:gd name="T19" fmla="*/ 29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5" h="68">
                    <a:moveTo>
                      <a:pt x="28" y="29"/>
                    </a:moveTo>
                    <a:cubicBezTo>
                      <a:pt x="17" y="22"/>
                      <a:pt x="14" y="31"/>
                      <a:pt x="21" y="39"/>
                    </a:cubicBezTo>
                    <a:cubicBezTo>
                      <a:pt x="11" y="38"/>
                      <a:pt x="7" y="43"/>
                      <a:pt x="12" y="50"/>
                    </a:cubicBezTo>
                    <a:cubicBezTo>
                      <a:pt x="13" y="53"/>
                      <a:pt x="16" y="55"/>
                      <a:pt x="16" y="55"/>
                    </a:cubicBezTo>
                    <a:cubicBezTo>
                      <a:pt x="16" y="55"/>
                      <a:pt x="12" y="55"/>
                      <a:pt x="8" y="58"/>
                    </a:cubicBezTo>
                    <a:cubicBezTo>
                      <a:pt x="6" y="60"/>
                      <a:pt x="0" y="67"/>
                      <a:pt x="9" y="68"/>
                    </a:cubicBezTo>
                    <a:cubicBezTo>
                      <a:pt x="15" y="67"/>
                      <a:pt x="15" y="67"/>
                      <a:pt x="15" y="67"/>
                    </a:cubicBezTo>
                    <a:cubicBezTo>
                      <a:pt x="34" y="62"/>
                      <a:pt x="41" y="43"/>
                      <a:pt x="43" y="34"/>
                    </a:cubicBezTo>
                    <a:cubicBezTo>
                      <a:pt x="45" y="24"/>
                      <a:pt x="41" y="12"/>
                      <a:pt x="37" y="9"/>
                    </a:cubicBezTo>
                    <a:cubicBezTo>
                      <a:pt x="24" y="0"/>
                      <a:pt x="25" y="22"/>
                      <a:pt x="28" y="29"/>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26" name="Freeform 78"/>
              <p:cNvSpPr/>
              <p:nvPr/>
            </p:nvSpPr>
            <p:spPr bwMode="auto">
              <a:xfrm>
                <a:off x="3133" y="2663"/>
                <a:ext cx="119" cy="16"/>
              </a:xfrm>
              <a:custGeom>
                <a:avLst/>
                <a:gdLst>
                  <a:gd name="T0" fmla="*/ 4 w 133"/>
                  <a:gd name="T1" fmla="*/ 7 h 18"/>
                  <a:gd name="T2" fmla="*/ 66 w 133"/>
                  <a:gd name="T3" fmla="*/ 14 h 18"/>
                  <a:gd name="T4" fmla="*/ 130 w 133"/>
                  <a:gd name="T5" fmla="*/ 13 h 18"/>
                  <a:gd name="T6" fmla="*/ 130 w 133"/>
                  <a:gd name="T7" fmla="*/ 8 h 18"/>
                  <a:gd name="T8" fmla="*/ 73 w 133"/>
                  <a:gd name="T9" fmla="*/ 3 h 18"/>
                  <a:gd name="T10" fmla="*/ 5 w 133"/>
                  <a:gd name="T11" fmla="*/ 0 h 18"/>
                  <a:gd name="T12" fmla="*/ 4 w 133"/>
                  <a:gd name="T13" fmla="*/ 7 h 18"/>
                </a:gdLst>
                <a:ahLst/>
                <a:cxnLst>
                  <a:cxn ang="0">
                    <a:pos x="T0" y="T1"/>
                  </a:cxn>
                  <a:cxn ang="0">
                    <a:pos x="T2" y="T3"/>
                  </a:cxn>
                  <a:cxn ang="0">
                    <a:pos x="T4" y="T5"/>
                  </a:cxn>
                  <a:cxn ang="0">
                    <a:pos x="T6" y="T7"/>
                  </a:cxn>
                  <a:cxn ang="0">
                    <a:pos x="T8" y="T9"/>
                  </a:cxn>
                  <a:cxn ang="0">
                    <a:pos x="T10" y="T11"/>
                  </a:cxn>
                  <a:cxn ang="0">
                    <a:pos x="T12" y="T13"/>
                  </a:cxn>
                </a:cxnLst>
                <a:rect l="0" t="0" r="r" b="b"/>
                <a:pathLst>
                  <a:path w="133" h="18">
                    <a:moveTo>
                      <a:pt x="4" y="7"/>
                    </a:moveTo>
                    <a:cubicBezTo>
                      <a:pt x="24" y="12"/>
                      <a:pt x="46" y="13"/>
                      <a:pt x="66" y="14"/>
                    </a:cubicBezTo>
                    <a:cubicBezTo>
                      <a:pt x="87" y="15"/>
                      <a:pt x="110" y="18"/>
                      <a:pt x="130" y="13"/>
                    </a:cubicBezTo>
                    <a:cubicBezTo>
                      <a:pt x="133" y="13"/>
                      <a:pt x="133" y="9"/>
                      <a:pt x="130" y="8"/>
                    </a:cubicBezTo>
                    <a:cubicBezTo>
                      <a:pt x="113" y="2"/>
                      <a:pt x="92" y="4"/>
                      <a:pt x="73" y="3"/>
                    </a:cubicBezTo>
                    <a:cubicBezTo>
                      <a:pt x="50" y="2"/>
                      <a:pt x="28" y="1"/>
                      <a:pt x="5" y="0"/>
                    </a:cubicBezTo>
                    <a:cubicBezTo>
                      <a:pt x="1" y="0"/>
                      <a:pt x="0" y="6"/>
                      <a:pt x="4" y="7"/>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27" name="Freeform 79"/>
              <p:cNvSpPr/>
              <p:nvPr/>
            </p:nvSpPr>
            <p:spPr bwMode="auto">
              <a:xfrm>
                <a:off x="3154" y="2579"/>
                <a:ext cx="276" cy="284"/>
              </a:xfrm>
              <a:custGeom>
                <a:avLst/>
                <a:gdLst>
                  <a:gd name="T0" fmla="*/ 307 w 310"/>
                  <a:gd name="T1" fmla="*/ 310 h 319"/>
                  <a:gd name="T2" fmla="*/ 158 w 310"/>
                  <a:gd name="T3" fmla="*/ 153 h 319"/>
                  <a:gd name="T4" fmla="*/ 62 w 310"/>
                  <a:gd name="T5" fmla="*/ 55 h 319"/>
                  <a:gd name="T6" fmla="*/ 4 w 310"/>
                  <a:gd name="T7" fmla="*/ 2 h 319"/>
                  <a:gd name="T8" fmla="*/ 1 w 310"/>
                  <a:gd name="T9" fmla="*/ 5 h 319"/>
                  <a:gd name="T10" fmla="*/ 151 w 310"/>
                  <a:gd name="T11" fmla="*/ 160 h 319"/>
                  <a:gd name="T12" fmla="*/ 302 w 310"/>
                  <a:gd name="T13" fmla="*/ 315 h 319"/>
                  <a:gd name="T14" fmla="*/ 307 w 310"/>
                  <a:gd name="T15" fmla="*/ 310 h 3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0" h="319">
                    <a:moveTo>
                      <a:pt x="307" y="310"/>
                    </a:moveTo>
                    <a:cubicBezTo>
                      <a:pt x="258" y="257"/>
                      <a:pt x="208" y="205"/>
                      <a:pt x="158" y="153"/>
                    </a:cubicBezTo>
                    <a:cubicBezTo>
                      <a:pt x="126" y="120"/>
                      <a:pt x="94" y="87"/>
                      <a:pt x="62" y="55"/>
                    </a:cubicBezTo>
                    <a:cubicBezTo>
                      <a:pt x="44" y="36"/>
                      <a:pt x="26" y="17"/>
                      <a:pt x="4" y="2"/>
                    </a:cubicBezTo>
                    <a:cubicBezTo>
                      <a:pt x="2" y="0"/>
                      <a:pt x="0" y="3"/>
                      <a:pt x="1" y="5"/>
                    </a:cubicBezTo>
                    <a:cubicBezTo>
                      <a:pt x="51" y="57"/>
                      <a:pt x="101" y="108"/>
                      <a:pt x="151" y="160"/>
                    </a:cubicBezTo>
                    <a:cubicBezTo>
                      <a:pt x="201" y="212"/>
                      <a:pt x="250" y="266"/>
                      <a:pt x="302" y="315"/>
                    </a:cubicBezTo>
                    <a:cubicBezTo>
                      <a:pt x="305" y="319"/>
                      <a:pt x="310" y="314"/>
                      <a:pt x="307" y="310"/>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28" name="Freeform 80"/>
              <p:cNvSpPr/>
              <p:nvPr/>
            </p:nvSpPr>
            <p:spPr bwMode="auto">
              <a:xfrm>
                <a:off x="3239" y="2550"/>
                <a:ext cx="35" cy="123"/>
              </a:xfrm>
              <a:custGeom>
                <a:avLst/>
                <a:gdLst>
                  <a:gd name="T0" fmla="*/ 9 w 39"/>
                  <a:gd name="T1" fmla="*/ 134 h 138"/>
                  <a:gd name="T2" fmla="*/ 23 w 39"/>
                  <a:gd name="T3" fmla="*/ 64 h 138"/>
                  <a:gd name="T4" fmla="*/ 39 w 39"/>
                  <a:gd name="T5" fmla="*/ 3 h 138"/>
                  <a:gd name="T6" fmla="*/ 35 w 39"/>
                  <a:gd name="T7" fmla="*/ 2 h 138"/>
                  <a:gd name="T8" fmla="*/ 14 w 39"/>
                  <a:gd name="T9" fmla="*/ 55 h 138"/>
                  <a:gd name="T10" fmla="*/ 1 w 39"/>
                  <a:gd name="T11" fmla="*/ 133 h 138"/>
                  <a:gd name="T12" fmla="*/ 9 w 39"/>
                  <a:gd name="T13" fmla="*/ 134 h 138"/>
                </a:gdLst>
                <a:ahLst/>
                <a:cxnLst>
                  <a:cxn ang="0">
                    <a:pos x="T0" y="T1"/>
                  </a:cxn>
                  <a:cxn ang="0">
                    <a:pos x="T2" y="T3"/>
                  </a:cxn>
                  <a:cxn ang="0">
                    <a:pos x="T4" y="T5"/>
                  </a:cxn>
                  <a:cxn ang="0">
                    <a:pos x="T6" y="T7"/>
                  </a:cxn>
                  <a:cxn ang="0">
                    <a:pos x="T8" y="T9"/>
                  </a:cxn>
                  <a:cxn ang="0">
                    <a:pos x="T10" y="T11"/>
                  </a:cxn>
                  <a:cxn ang="0">
                    <a:pos x="T12" y="T13"/>
                  </a:cxn>
                </a:cxnLst>
                <a:rect l="0" t="0" r="r" b="b"/>
                <a:pathLst>
                  <a:path w="39" h="138">
                    <a:moveTo>
                      <a:pt x="9" y="134"/>
                    </a:moveTo>
                    <a:cubicBezTo>
                      <a:pt x="14" y="111"/>
                      <a:pt x="18" y="87"/>
                      <a:pt x="23" y="64"/>
                    </a:cubicBezTo>
                    <a:cubicBezTo>
                      <a:pt x="28" y="44"/>
                      <a:pt x="39" y="24"/>
                      <a:pt x="39" y="3"/>
                    </a:cubicBezTo>
                    <a:cubicBezTo>
                      <a:pt x="39" y="1"/>
                      <a:pt x="36" y="0"/>
                      <a:pt x="35" y="2"/>
                    </a:cubicBezTo>
                    <a:cubicBezTo>
                      <a:pt x="23" y="16"/>
                      <a:pt x="19" y="38"/>
                      <a:pt x="14" y="55"/>
                    </a:cubicBezTo>
                    <a:cubicBezTo>
                      <a:pt x="8" y="81"/>
                      <a:pt x="3" y="107"/>
                      <a:pt x="1" y="133"/>
                    </a:cubicBezTo>
                    <a:cubicBezTo>
                      <a:pt x="0" y="138"/>
                      <a:pt x="8" y="138"/>
                      <a:pt x="9" y="134"/>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29" name="Freeform 81"/>
              <p:cNvSpPr/>
              <p:nvPr/>
            </p:nvSpPr>
            <p:spPr bwMode="auto">
              <a:xfrm>
                <a:off x="3234" y="2456"/>
                <a:ext cx="97" cy="115"/>
              </a:xfrm>
              <a:custGeom>
                <a:avLst/>
                <a:gdLst>
                  <a:gd name="T0" fmla="*/ 33 w 109"/>
                  <a:gd name="T1" fmla="*/ 120 h 129"/>
                  <a:gd name="T2" fmla="*/ 4 w 109"/>
                  <a:gd name="T3" fmla="*/ 82 h 129"/>
                  <a:gd name="T4" fmla="*/ 36 w 109"/>
                  <a:gd name="T5" fmla="*/ 55 h 129"/>
                  <a:gd name="T6" fmla="*/ 62 w 109"/>
                  <a:gd name="T7" fmla="*/ 60 h 129"/>
                  <a:gd name="T8" fmla="*/ 90 w 109"/>
                  <a:gd name="T9" fmla="*/ 91 h 129"/>
                  <a:gd name="T10" fmla="*/ 33 w 109"/>
                  <a:gd name="T11" fmla="*/ 120 h 129"/>
                </a:gdLst>
                <a:ahLst/>
                <a:cxnLst>
                  <a:cxn ang="0">
                    <a:pos x="T0" y="T1"/>
                  </a:cxn>
                  <a:cxn ang="0">
                    <a:pos x="T2" y="T3"/>
                  </a:cxn>
                  <a:cxn ang="0">
                    <a:pos x="T4" y="T5"/>
                  </a:cxn>
                  <a:cxn ang="0">
                    <a:pos x="T6" y="T7"/>
                  </a:cxn>
                  <a:cxn ang="0">
                    <a:pos x="T8" y="T9"/>
                  </a:cxn>
                  <a:cxn ang="0">
                    <a:pos x="T10" y="T11"/>
                  </a:cxn>
                </a:cxnLst>
                <a:rect l="0" t="0" r="r" b="b"/>
                <a:pathLst>
                  <a:path w="109" h="129">
                    <a:moveTo>
                      <a:pt x="33" y="120"/>
                    </a:moveTo>
                    <a:cubicBezTo>
                      <a:pt x="16" y="116"/>
                      <a:pt x="7" y="102"/>
                      <a:pt x="4" y="82"/>
                    </a:cubicBezTo>
                    <a:cubicBezTo>
                      <a:pt x="0" y="53"/>
                      <a:pt x="32" y="0"/>
                      <a:pt x="36" y="55"/>
                    </a:cubicBezTo>
                    <a:cubicBezTo>
                      <a:pt x="45" y="20"/>
                      <a:pt x="76" y="29"/>
                      <a:pt x="62" y="60"/>
                    </a:cubicBezTo>
                    <a:cubicBezTo>
                      <a:pt x="83" y="26"/>
                      <a:pt x="109" y="59"/>
                      <a:pt x="90" y="91"/>
                    </a:cubicBezTo>
                    <a:cubicBezTo>
                      <a:pt x="74" y="120"/>
                      <a:pt x="67" y="129"/>
                      <a:pt x="33" y="120"/>
                    </a:cubicBezTo>
                  </a:path>
                </a:pathLst>
              </a:custGeom>
              <a:solidFill>
                <a:srgbClr val="FFD5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30" name="Freeform 82"/>
              <p:cNvSpPr/>
              <p:nvPr/>
            </p:nvSpPr>
            <p:spPr bwMode="auto">
              <a:xfrm>
                <a:off x="3078" y="2511"/>
                <a:ext cx="109" cy="107"/>
              </a:xfrm>
              <a:custGeom>
                <a:avLst/>
                <a:gdLst>
                  <a:gd name="T0" fmla="*/ 110 w 123"/>
                  <a:gd name="T1" fmla="*/ 96 h 120"/>
                  <a:gd name="T2" fmla="*/ 63 w 123"/>
                  <a:gd name="T3" fmla="*/ 107 h 120"/>
                  <a:gd name="T4" fmla="*/ 51 w 123"/>
                  <a:gd name="T5" fmla="*/ 59 h 120"/>
                  <a:gd name="T6" fmla="*/ 79 w 123"/>
                  <a:gd name="T7" fmla="*/ 38 h 120"/>
                  <a:gd name="T8" fmla="*/ 108 w 123"/>
                  <a:gd name="T9" fmla="*/ 33 h 120"/>
                  <a:gd name="T10" fmla="*/ 110 w 123"/>
                  <a:gd name="T11" fmla="*/ 96 h 120"/>
                </a:gdLst>
                <a:ahLst/>
                <a:cxnLst>
                  <a:cxn ang="0">
                    <a:pos x="T0" y="T1"/>
                  </a:cxn>
                  <a:cxn ang="0">
                    <a:pos x="T2" y="T3"/>
                  </a:cxn>
                  <a:cxn ang="0">
                    <a:pos x="T4" y="T5"/>
                  </a:cxn>
                  <a:cxn ang="0">
                    <a:pos x="T6" y="T7"/>
                  </a:cxn>
                  <a:cxn ang="0">
                    <a:pos x="T8" y="T9"/>
                  </a:cxn>
                  <a:cxn ang="0">
                    <a:pos x="T10" y="T11"/>
                  </a:cxn>
                </a:cxnLst>
                <a:rect l="0" t="0" r="r" b="b"/>
                <a:pathLst>
                  <a:path w="123" h="120">
                    <a:moveTo>
                      <a:pt x="110" y="96"/>
                    </a:moveTo>
                    <a:cubicBezTo>
                      <a:pt x="96" y="107"/>
                      <a:pt x="87" y="120"/>
                      <a:pt x="63" y="107"/>
                    </a:cubicBezTo>
                    <a:cubicBezTo>
                      <a:pt x="32" y="91"/>
                      <a:pt x="0" y="40"/>
                      <a:pt x="51" y="59"/>
                    </a:cubicBezTo>
                    <a:cubicBezTo>
                      <a:pt x="29" y="35"/>
                      <a:pt x="56" y="11"/>
                      <a:pt x="79" y="38"/>
                    </a:cubicBezTo>
                    <a:cubicBezTo>
                      <a:pt x="55" y="5"/>
                      <a:pt x="91" y="0"/>
                      <a:pt x="108" y="33"/>
                    </a:cubicBezTo>
                    <a:cubicBezTo>
                      <a:pt x="120" y="56"/>
                      <a:pt x="123" y="78"/>
                      <a:pt x="110" y="96"/>
                    </a:cubicBezTo>
                  </a:path>
                </a:pathLst>
              </a:custGeom>
              <a:solidFill>
                <a:srgbClr val="FFD5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31" name="Freeform 83"/>
              <p:cNvSpPr/>
              <p:nvPr/>
            </p:nvSpPr>
            <p:spPr bwMode="auto">
              <a:xfrm>
                <a:off x="3035" y="2611"/>
                <a:ext cx="124" cy="110"/>
              </a:xfrm>
              <a:custGeom>
                <a:avLst/>
                <a:gdLst>
                  <a:gd name="T0" fmla="*/ 52 w 139"/>
                  <a:gd name="T1" fmla="*/ 7 h 123"/>
                  <a:gd name="T2" fmla="*/ 69 w 139"/>
                  <a:gd name="T3" fmla="*/ 34 h 123"/>
                  <a:gd name="T4" fmla="*/ 32 w 139"/>
                  <a:gd name="T5" fmla="*/ 52 h 123"/>
                  <a:gd name="T6" fmla="*/ 62 w 139"/>
                  <a:gd name="T7" fmla="*/ 73 h 123"/>
                  <a:gd name="T8" fmla="*/ 104 w 139"/>
                  <a:gd name="T9" fmla="*/ 105 h 123"/>
                  <a:gd name="T10" fmla="*/ 112 w 139"/>
                  <a:gd name="T11" fmla="*/ 100 h 123"/>
                  <a:gd name="T12" fmla="*/ 132 w 139"/>
                  <a:gd name="T13" fmla="*/ 44 h 123"/>
                  <a:gd name="T14" fmla="*/ 52 w 139"/>
                  <a:gd name="T15" fmla="*/ 7 h 12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9" h="123">
                    <a:moveTo>
                      <a:pt x="52" y="7"/>
                    </a:moveTo>
                    <a:cubicBezTo>
                      <a:pt x="29" y="22"/>
                      <a:pt x="61" y="30"/>
                      <a:pt x="69" y="34"/>
                    </a:cubicBezTo>
                    <a:cubicBezTo>
                      <a:pt x="60" y="37"/>
                      <a:pt x="38" y="29"/>
                      <a:pt x="32" y="52"/>
                    </a:cubicBezTo>
                    <a:cubicBezTo>
                      <a:pt x="30" y="65"/>
                      <a:pt x="52" y="75"/>
                      <a:pt x="62" y="73"/>
                    </a:cubicBezTo>
                    <a:cubicBezTo>
                      <a:pt x="0" y="101"/>
                      <a:pt x="72" y="123"/>
                      <a:pt x="104" y="105"/>
                    </a:cubicBezTo>
                    <a:cubicBezTo>
                      <a:pt x="112" y="100"/>
                      <a:pt x="112" y="100"/>
                      <a:pt x="112" y="100"/>
                    </a:cubicBezTo>
                    <a:cubicBezTo>
                      <a:pt x="136" y="83"/>
                      <a:pt x="139" y="66"/>
                      <a:pt x="132" y="44"/>
                    </a:cubicBezTo>
                    <a:cubicBezTo>
                      <a:pt x="125" y="19"/>
                      <a:pt x="73" y="0"/>
                      <a:pt x="52" y="7"/>
                    </a:cubicBezTo>
                    <a:close/>
                  </a:path>
                </a:pathLst>
              </a:custGeom>
              <a:solidFill>
                <a:srgbClr val="FFD5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32" name="Freeform 84"/>
              <p:cNvSpPr/>
              <p:nvPr/>
            </p:nvSpPr>
            <p:spPr bwMode="auto">
              <a:xfrm>
                <a:off x="3136" y="2557"/>
                <a:ext cx="50" cy="55"/>
              </a:xfrm>
              <a:custGeom>
                <a:avLst/>
                <a:gdLst>
                  <a:gd name="T0" fmla="*/ 39 w 56"/>
                  <a:gd name="T1" fmla="*/ 29 h 62"/>
                  <a:gd name="T2" fmla="*/ 29 w 56"/>
                  <a:gd name="T3" fmla="*/ 36 h 62"/>
                  <a:gd name="T4" fmla="*/ 17 w 56"/>
                  <a:gd name="T5" fmla="*/ 44 h 62"/>
                  <a:gd name="T6" fmla="*/ 19 w 56"/>
                  <a:gd name="T7" fmla="*/ 50 h 62"/>
                  <a:gd name="T8" fmla="*/ 11 w 56"/>
                  <a:gd name="T9" fmla="*/ 50 h 62"/>
                  <a:gd name="T10" fmla="*/ 8 w 56"/>
                  <a:gd name="T11" fmla="*/ 60 h 62"/>
                  <a:gd name="T12" fmla="*/ 14 w 56"/>
                  <a:gd name="T13" fmla="*/ 61 h 62"/>
                  <a:gd name="T14" fmla="*/ 51 w 56"/>
                  <a:gd name="T15" fmla="*/ 37 h 62"/>
                  <a:gd name="T16" fmla="*/ 53 w 56"/>
                  <a:gd name="T17" fmla="*/ 12 h 62"/>
                  <a:gd name="T18" fmla="*/ 39 w 56"/>
                  <a:gd name="T19" fmla="*/ 29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6" h="62">
                    <a:moveTo>
                      <a:pt x="39" y="29"/>
                    </a:moveTo>
                    <a:cubicBezTo>
                      <a:pt x="31" y="19"/>
                      <a:pt x="25" y="27"/>
                      <a:pt x="29" y="36"/>
                    </a:cubicBezTo>
                    <a:cubicBezTo>
                      <a:pt x="20" y="32"/>
                      <a:pt x="15" y="36"/>
                      <a:pt x="17" y="44"/>
                    </a:cubicBezTo>
                    <a:cubicBezTo>
                      <a:pt x="17" y="47"/>
                      <a:pt x="19" y="50"/>
                      <a:pt x="19" y="50"/>
                    </a:cubicBezTo>
                    <a:cubicBezTo>
                      <a:pt x="19" y="50"/>
                      <a:pt x="16" y="49"/>
                      <a:pt x="11" y="50"/>
                    </a:cubicBezTo>
                    <a:cubicBezTo>
                      <a:pt x="8" y="51"/>
                      <a:pt x="0" y="56"/>
                      <a:pt x="8" y="60"/>
                    </a:cubicBezTo>
                    <a:cubicBezTo>
                      <a:pt x="14" y="61"/>
                      <a:pt x="14" y="61"/>
                      <a:pt x="14" y="61"/>
                    </a:cubicBezTo>
                    <a:cubicBezTo>
                      <a:pt x="33" y="62"/>
                      <a:pt x="46" y="46"/>
                      <a:pt x="51" y="37"/>
                    </a:cubicBezTo>
                    <a:cubicBezTo>
                      <a:pt x="55" y="29"/>
                      <a:pt x="56" y="16"/>
                      <a:pt x="53" y="12"/>
                    </a:cubicBezTo>
                    <a:cubicBezTo>
                      <a:pt x="44" y="0"/>
                      <a:pt x="38" y="21"/>
                      <a:pt x="39" y="29"/>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33" name="Freeform 85"/>
              <p:cNvSpPr/>
              <p:nvPr/>
            </p:nvSpPr>
            <p:spPr bwMode="auto">
              <a:xfrm>
                <a:off x="3242" y="2534"/>
                <a:ext cx="64" cy="33"/>
              </a:xfrm>
              <a:custGeom>
                <a:avLst/>
                <a:gdLst>
                  <a:gd name="T0" fmla="*/ 45 w 72"/>
                  <a:gd name="T1" fmla="*/ 22 h 37"/>
                  <a:gd name="T2" fmla="*/ 34 w 72"/>
                  <a:gd name="T3" fmla="*/ 18 h 37"/>
                  <a:gd name="T4" fmla="*/ 20 w 72"/>
                  <a:gd name="T5" fmla="*/ 12 h 37"/>
                  <a:gd name="T6" fmla="*/ 17 w 72"/>
                  <a:gd name="T7" fmla="*/ 17 h 37"/>
                  <a:gd name="T8" fmla="*/ 12 w 72"/>
                  <a:gd name="T9" fmla="*/ 11 h 37"/>
                  <a:gd name="T10" fmla="*/ 1 w 72"/>
                  <a:gd name="T11" fmla="*/ 14 h 37"/>
                  <a:gd name="T12" fmla="*/ 5 w 72"/>
                  <a:gd name="T13" fmla="*/ 20 h 37"/>
                  <a:gd name="T14" fmla="*/ 45 w 72"/>
                  <a:gd name="T15" fmla="*/ 36 h 37"/>
                  <a:gd name="T16" fmla="*/ 67 w 72"/>
                  <a:gd name="T17" fmla="*/ 24 h 37"/>
                  <a:gd name="T18" fmla="*/ 45 w 72"/>
                  <a:gd name="T19" fmla="*/ 22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2" h="37">
                    <a:moveTo>
                      <a:pt x="45" y="22"/>
                    </a:moveTo>
                    <a:cubicBezTo>
                      <a:pt x="49" y="10"/>
                      <a:pt x="39" y="9"/>
                      <a:pt x="34" y="18"/>
                    </a:cubicBezTo>
                    <a:cubicBezTo>
                      <a:pt x="32" y="8"/>
                      <a:pt x="26" y="6"/>
                      <a:pt x="20" y="12"/>
                    </a:cubicBezTo>
                    <a:cubicBezTo>
                      <a:pt x="18" y="14"/>
                      <a:pt x="17" y="17"/>
                      <a:pt x="17" y="17"/>
                    </a:cubicBezTo>
                    <a:cubicBezTo>
                      <a:pt x="17" y="17"/>
                      <a:pt x="15" y="14"/>
                      <a:pt x="12" y="11"/>
                    </a:cubicBezTo>
                    <a:cubicBezTo>
                      <a:pt x="0" y="0"/>
                      <a:pt x="0" y="12"/>
                      <a:pt x="1" y="14"/>
                    </a:cubicBezTo>
                    <a:cubicBezTo>
                      <a:pt x="2" y="16"/>
                      <a:pt x="5" y="20"/>
                      <a:pt x="5" y="20"/>
                    </a:cubicBezTo>
                    <a:cubicBezTo>
                      <a:pt x="15" y="36"/>
                      <a:pt x="35" y="37"/>
                      <a:pt x="45" y="36"/>
                    </a:cubicBezTo>
                    <a:cubicBezTo>
                      <a:pt x="54" y="36"/>
                      <a:pt x="65" y="29"/>
                      <a:pt x="67" y="24"/>
                    </a:cubicBezTo>
                    <a:cubicBezTo>
                      <a:pt x="72" y="10"/>
                      <a:pt x="51" y="17"/>
                      <a:pt x="45" y="22"/>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34" name="Freeform 86"/>
              <p:cNvSpPr/>
              <p:nvPr/>
            </p:nvSpPr>
            <p:spPr bwMode="auto">
              <a:xfrm>
                <a:off x="3129" y="2634"/>
                <a:ext cx="28" cy="63"/>
              </a:xfrm>
              <a:custGeom>
                <a:avLst/>
                <a:gdLst>
                  <a:gd name="T0" fmla="*/ 16 w 32"/>
                  <a:gd name="T1" fmla="*/ 26 h 71"/>
                  <a:gd name="T2" fmla="*/ 12 w 32"/>
                  <a:gd name="T3" fmla="*/ 38 h 71"/>
                  <a:gd name="T4" fmla="*/ 7 w 32"/>
                  <a:gd name="T5" fmla="*/ 52 h 71"/>
                  <a:gd name="T6" fmla="*/ 13 w 32"/>
                  <a:gd name="T7" fmla="*/ 54 h 71"/>
                  <a:gd name="T8" fmla="*/ 7 w 32"/>
                  <a:gd name="T9" fmla="*/ 60 h 71"/>
                  <a:gd name="T10" fmla="*/ 10 w 32"/>
                  <a:gd name="T11" fmla="*/ 70 h 71"/>
                  <a:gd name="T12" fmla="*/ 16 w 32"/>
                  <a:gd name="T13" fmla="*/ 67 h 71"/>
                  <a:gd name="T14" fmla="*/ 31 w 32"/>
                  <a:gd name="T15" fmla="*/ 25 h 71"/>
                  <a:gd name="T16" fmla="*/ 17 w 32"/>
                  <a:gd name="T17" fmla="*/ 4 h 71"/>
                  <a:gd name="T18" fmla="*/ 16 w 32"/>
                  <a:gd name="T19" fmla="*/ 26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 h="71">
                    <a:moveTo>
                      <a:pt x="16" y="26"/>
                    </a:moveTo>
                    <a:cubicBezTo>
                      <a:pt x="3" y="24"/>
                      <a:pt x="3" y="33"/>
                      <a:pt x="12" y="38"/>
                    </a:cubicBezTo>
                    <a:cubicBezTo>
                      <a:pt x="2" y="40"/>
                      <a:pt x="0" y="46"/>
                      <a:pt x="7" y="52"/>
                    </a:cubicBezTo>
                    <a:cubicBezTo>
                      <a:pt x="9" y="54"/>
                      <a:pt x="13" y="54"/>
                      <a:pt x="13" y="54"/>
                    </a:cubicBezTo>
                    <a:cubicBezTo>
                      <a:pt x="13" y="54"/>
                      <a:pt x="10" y="56"/>
                      <a:pt x="7" y="60"/>
                    </a:cubicBezTo>
                    <a:cubicBezTo>
                      <a:pt x="5" y="62"/>
                      <a:pt x="1" y="71"/>
                      <a:pt x="10" y="70"/>
                    </a:cubicBezTo>
                    <a:cubicBezTo>
                      <a:pt x="16" y="67"/>
                      <a:pt x="16" y="67"/>
                      <a:pt x="16" y="67"/>
                    </a:cubicBezTo>
                    <a:cubicBezTo>
                      <a:pt x="32" y="56"/>
                      <a:pt x="32" y="35"/>
                      <a:pt x="31" y="25"/>
                    </a:cubicBezTo>
                    <a:cubicBezTo>
                      <a:pt x="29" y="16"/>
                      <a:pt x="21" y="6"/>
                      <a:pt x="17" y="4"/>
                    </a:cubicBezTo>
                    <a:cubicBezTo>
                      <a:pt x="2" y="0"/>
                      <a:pt x="10" y="20"/>
                      <a:pt x="16" y="26"/>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35" name="Freeform 87"/>
              <p:cNvSpPr/>
              <p:nvPr/>
            </p:nvSpPr>
            <p:spPr bwMode="auto">
              <a:xfrm>
                <a:off x="2185" y="494"/>
                <a:ext cx="588" cy="237"/>
              </a:xfrm>
              <a:custGeom>
                <a:avLst/>
                <a:gdLst>
                  <a:gd name="T0" fmla="*/ 2 w 660"/>
                  <a:gd name="T1" fmla="*/ 267 h 267"/>
                  <a:gd name="T2" fmla="*/ 159 w 660"/>
                  <a:gd name="T3" fmla="*/ 150 h 267"/>
                  <a:gd name="T4" fmla="*/ 352 w 660"/>
                  <a:gd name="T5" fmla="*/ 110 h 267"/>
                  <a:gd name="T6" fmla="*/ 508 w 660"/>
                  <a:gd name="T7" fmla="*/ 86 h 267"/>
                  <a:gd name="T8" fmla="*/ 658 w 660"/>
                  <a:gd name="T9" fmla="*/ 3 h 267"/>
                  <a:gd name="T10" fmla="*/ 657 w 660"/>
                  <a:gd name="T11" fmla="*/ 1 h 267"/>
                  <a:gd name="T12" fmla="*/ 492 w 660"/>
                  <a:gd name="T13" fmla="*/ 86 h 267"/>
                  <a:gd name="T14" fmla="*/ 318 w 660"/>
                  <a:gd name="T15" fmla="*/ 109 h 267"/>
                  <a:gd name="T16" fmla="*/ 145 w 660"/>
                  <a:gd name="T17" fmla="*/ 152 h 267"/>
                  <a:gd name="T18" fmla="*/ 0 w 660"/>
                  <a:gd name="T19" fmla="*/ 266 h 267"/>
                  <a:gd name="T20" fmla="*/ 2 w 660"/>
                  <a:gd name="T21" fmla="*/ 267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60" h="267">
                    <a:moveTo>
                      <a:pt x="2" y="267"/>
                    </a:moveTo>
                    <a:cubicBezTo>
                      <a:pt x="43" y="215"/>
                      <a:pt x="99" y="177"/>
                      <a:pt x="159" y="150"/>
                    </a:cubicBezTo>
                    <a:cubicBezTo>
                      <a:pt x="220" y="124"/>
                      <a:pt x="286" y="117"/>
                      <a:pt x="352" y="110"/>
                    </a:cubicBezTo>
                    <a:cubicBezTo>
                      <a:pt x="404" y="105"/>
                      <a:pt x="457" y="101"/>
                      <a:pt x="508" y="86"/>
                    </a:cubicBezTo>
                    <a:cubicBezTo>
                      <a:pt x="564" y="71"/>
                      <a:pt x="616" y="42"/>
                      <a:pt x="658" y="3"/>
                    </a:cubicBezTo>
                    <a:cubicBezTo>
                      <a:pt x="660" y="2"/>
                      <a:pt x="658" y="0"/>
                      <a:pt x="657" y="1"/>
                    </a:cubicBezTo>
                    <a:cubicBezTo>
                      <a:pt x="606" y="39"/>
                      <a:pt x="554" y="70"/>
                      <a:pt x="492" y="86"/>
                    </a:cubicBezTo>
                    <a:cubicBezTo>
                      <a:pt x="435" y="100"/>
                      <a:pt x="376" y="102"/>
                      <a:pt x="318" y="109"/>
                    </a:cubicBezTo>
                    <a:cubicBezTo>
                      <a:pt x="258" y="115"/>
                      <a:pt x="200" y="126"/>
                      <a:pt x="145" y="152"/>
                    </a:cubicBezTo>
                    <a:cubicBezTo>
                      <a:pt x="89" y="177"/>
                      <a:pt x="36" y="215"/>
                      <a:pt x="0" y="266"/>
                    </a:cubicBezTo>
                    <a:cubicBezTo>
                      <a:pt x="0" y="266"/>
                      <a:pt x="1" y="267"/>
                      <a:pt x="2" y="267"/>
                    </a:cubicBezTo>
                    <a:close/>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36" name="Freeform 88"/>
              <p:cNvSpPr/>
              <p:nvPr/>
            </p:nvSpPr>
            <p:spPr bwMode="auto">
              <a:xfrm>
                <a:off x="2763" y="422"/>
                <a:ext cx="98" cy="93"/>
              </a:xfrm>
              <a:custGeom>
                <a:avLst/>
                <a:gdLst>
                  <a:gd name="T0" fmla="*/ 0 w 111"/>
                  <a:gd name="T1" fmla="*/ 90 h 104"/>
                  <a:gd name="T2" fmla="*/ 43 w 111"/>
                  <a:gd name="T3" fmla="*/ 28 h 104"/>
                  <a:gd name="T4" fmla="*/ 0 w 111"/>
                  <a:gd name="T5" fmla="*/ 90 h 104"/>
                </a:gdLst>
                <a:ahLst/>
                <a:cxnLst>
                  <a:cxn ang="0">
                    <a:pos x="T0" y="T1"/>
                  </a:cxn>
                  <a:cxn ang="0">
                    <a:pos x="T2" y="T3"/>
                  </a:cxn>
                  <a:cxn ang="0">
                    <a:pos x="T4" y="T5"/>
                  </a:cxn>
                </a:cxnLst>
                <a:rect l="0" t="0" r="r" b="b"/>
                <a:pathLst>
                  <a:path w="110" h="104">
                    <a:moveTo>
                      <a:pt x="0" y="90"/>
                    </a:moveTo>
                    <a:cubicBezTo>
                      <a:pt x="7" y="73"/>
                      <a:pt x="0" y="45"/>
                      <a:pt x="43" y="28"/>
                    </a:cubicBezTo>
                    <a:cubicBezTo>
                      <a:pt x="111" y="0"/>
                      <a:pt x="70" y="104"/>
                      <a:pt x="0" y="90"/>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37" name="Freeform 89"/>
              <p:cNvSpPr/>
              <p:nvPr/>
            </p:nvSpPr>
            <p:spPr bwMode="auto">
              <a:xfrm>
                <a:off x="2698" y="402"/>
                <a:ext cx="61" cy="115"/>
              </a:xfrm>
              <a:custGeom>
                <a:avLst/>
                <a:gdLst>
                  <a:gd name="T0" fmla="*/ 53 w 68"/>
                  <a:gd name="T1" fmla="*/ 129 h 129"/>
                  <a:gd name="T2" fmla="*/ 50 w 68"/>
                  <a:gd name="T3" fmla="*/ 58 h 129"/>
                  <a:gd name="T4" fmla="*/ 53 w 68"/>
                  <a:gd name="T5" fmla="*/ 129 h 129"/>
                </a:gdLst>
                <a:ahLst/>
                <a:cxnLst>
                  <a:cxn ang="0">
                    <a:pos x="T0" y="T1"/>
                  </a:cxn>
                  <a:cxn ang="0">
                    <a:pos x="T2" y="T3"/>
                  </a:cxn>
                  <a:cxn ang="0">
                    <a:pos x="T4" y="T5"/>
                  </a:cxn>
                </a:cxnLst>
                <a:rect l="0" t="0" r="r" b="b"/>
                <a:pathLst>
                  <a:path w="68" h="129">
                    <a:moveTo>
                      <a:pt x="53" y="129"/>
                    </a:moveTo>
                    <a:cubicBezTo>
                      <a:pt x="57" y="115"/>
                      <a:pt x="68" y="86"/>
                      <a:pt x="50" y="58"/>
                    </a:cubicBezTo>
                    <a:cubicBezTo>
                      <a:pt x="15" y="0"/>
                      <a:pt x="0" y="110"/>
                      <a:pt x="53" y="129"/>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38" name="Freeform 90"/>
              <p:cNvSpPr/>
              <p:nvPr/>
            </p:nvSpPr>
            <p:spPr bwMode="auto">
              <a:xfrm>
                <a:off x="2744" y="496"/>
                <a:ext cx="105" cy="79"/>
              </a:xfrm>
              <a:custGeom>
                <a:avLst/>
                <a:gdLst>
                  <a:gd name="T0" fmla="*/ 0 w 118"/>
                  <a:gd name="T1" fmla="*/ 24 h 88"/>
                  <a:gd name="T2" fmla="*/ 53 w 118"/>
                  <a:gd name="T3" fmla="*/ 73 h 88"/>
                  <a:gd name="T4" fmla="*/ 0 w 118"/>
                  <a:gd name="T5" fmla="*/ 24 h 88"/>
                </a:gdLst>
                <a:ahLst/>
                <a:cxnLst>
                  <a:cxn ang="0">
                    <a:pos x="T0" y="T1"/>
                  </a:cxn>
                  <a:cxn ang="0">
                    <a:pos x="T2" y="T3"/>
                  </a:cxn>
                  <a:cxn ang="0">
                    <a:pos x="T4" y="T5"/>
                  </a:cxn>
                </a:cxnLst>
                <a:rect l="0" t="0" r="r" b="b"/>
                <a:pathLst>
                  <a:path w="118" h="88">
                    <a:moveTo>
                      <a:pt x="0" y="24"/>
                    </a:moveTo>
                    <a:cubicBezTo>
                      <a:pt x="7" y="37"/>
                      <a:pt x="20" y="65"/>
                      <a:pt x="53" y="73"/>
                    </a:cubicBezTo>
                    <a:cubicBezTo>
                      <a:pt x="118" y="88"/>
                      <a:pt x="51" y="0"/>
                      <a:pt x="0" y="24"/>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39" name="Freeform 91"/>
              <p:cNvSpPr/>
              <p:nvPr/>
            </p:nvSpPr>
            <p:spPr bwMode="auto">
              <a:xfrm>
                <a:off x="2588" y="453"/>
                <a:ext cx="62" cy="117"/>
              </a:xfrm>
              <a:custGeom>
                <a:avLst/>
                <a:gdLst>
                  <a:gd name="T0" fmla="*/ 50 w 70"/>
                  <a:gd name="T1" fmla="*/ 132 h 132"/>
                  <a:gd name="T2" fmla="*/ 55 w 70"/>
                  <a:gd name="T3" fmla="*/ 60 h 132"/>
                  <a:gd name="T4" fmla="*/ 50 w 70"/>
                  <a:gd name="T5" fmla="*/ 132 h 132"/>
                </a:gdLst>
                <a:ahLst/>
                <a:cxnLst>
                  <a:cxn ang="0">
                    <a:pos x="T0" y="T1"/>
                  </a:cxn>
                  <a:cxn ang="0">
                    <a:pos x="T2" y="T3"/>
                  </a:cxn>
                  <a:cxn ang="0">
                    <a:pos x="T4" y="T5"/>
                  </a:cxn>
                </a:cxnLst>
                <a:rect l="0" t="0" r="r" b="b"/>
                <a:pathLst>
                  <a:path w="70" h="132">
                    <a:moveTo>
                      <a:pt x="50" y="132"/>
                    </a:moveTo>
                    <a:cubicBezTo>
                      <a:pt x="56" y="118"/>
                      <a:pt x="70" y="90"/>
                      <a:pt x="55" y="60"/>
                    </a:cubicBezTo>
                    <a:cubicBezTo>
                      <a:pt x="26" y="0"/>
                      <a:pt x="0" y="108"/>
                      <a:pt x="50" y="132"/>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40" name="Freeform 92"/>
              <p:cNvSpPr/>
              <p:nvPr/>
            </p:nvSpPr>
            <p:spPr bwMode="auto">
              <a:xfrm>
                <a:off x="2632" y="554"/>
                <a:ext cx="98" cy="84"/>
              </a:xfrm>
              <a:custGeom>
                <a:avLst/>
                <a:gdLst>
                  <a:gd name="T0" fmla="*/ 0 w 110"/>
                  <a:gd name="T1" fmla="*/ 19 h 94"/>
                  <a:gd name="T2" fmla="*/ 47 w 110"/>
                  <a:gd name="T3" fmla="*/ 72 h 94"/>
                  <a:gd name="T4" fmla="*/ 0 w 110"/>
                  <a:gd name="T5" fmla="*/ 19 h 94"/>
                </a:gdLst>
                <a:ahLst/>
                <a:cxnLst>
                  <a:cxn ang="0">
                    <a:pos x="T0" y="T1"/>
                  </a:cxn>
                  <a:cxn ang="0">
                    <a:pos x="T2" y="T3"/>
                  </a:cxn>
                  <a:cxn ang="0">
                    <a:pos x="T4" y="T5"/>
                  </a:cxn>
                </a:cxnLst>
                <a:rect l="0" t="0" r="r" b="b"/>
                <a:pathLst>
                  <a:path w="110" h="94">
                    <a:moveTo>
                      <a:pt x="0" y="19"/>
                    </a:moveTo>
                    <a:cubicBezTo>
                      <a:pt x="5" y="32"/>
                      <a:pt x="16" y="62"/>
                      <a:pt x="47" y="72"/>
                    </a:cubicBezTo>
                    <a:cubicBezTo>
                      <a:pt x="110" y="94"/>
                      <a:pt x="52" y="0"/>
                      <a:pt x="0" y="19"/>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41" name="Freeform 93"/>
              <p:cNvSpPr/>
              <p:nvPr/>
            </p:nvSpPr>
            <p:spPr bwMode="auto">
              <a:xfrm>
                <a:off x="2469" y="471"/>
                <a:ext cx="64" cy="119"/>
              </a:xfrm>
              <a:custGeom>
                <a:avLst/>
                <a:gdLst>
                  <a:gd name="T0" fmla="*/ 47 w 71"/>
                  <a:gd name="T1" fmla="*/ 133 h 133"/>
                  <a:gd name="T2" fmla="*/ 60 w 71"/>
                  <a:gd name="T3" fmla="*/ 63 h 133"/>
                  <a:gd name="T4" fmla="*/ 47 w 71"/>
                  <a:gd name="T5" fmla="*/ 133 h 133"/>
                </a:gdLst>
                <a:ahLst/>
                <a:cxnLst>
                  <a:cxn ang="0">
                    <a:pos x="T0" y="T1"/>
                  </a:cxn>
                  <a:cxn ang="0">
                    <a:pos x="T2" y="T3"/>
                  </a:cxn>
                  <a:cxn ang="0">
                    <a:pos x="T4" y="T5"/>
                  </a:cxn>
                </a:cxnLst>
                <a:rect l="0" t="0" r="r" b="b"/>
                <a:pathLst>
                  <a:path w="71" h="133">
                    <a:moveTo>
                      <a:pt x="47" y="133"/>
                    </a:moveTo>
                    <a:cubicBezTo>
                      <a:pt x="54" y="121"/>
                      <a:pt x="71" y="94"/>
                      <a:pt x="60" y="63"/>
                    </a:cubicBezTo>
                    <a:cubicBezTo>
                      <a:pt x="38" y="0"/>
                      <a:pt x="0" y="103"/>
                      <a:pt x="47" y="133"/>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42" name="Freeform 94"/>
              <p:cNvSpPr/>
              <p:nvPr/>
            </p:nvSpPr>
            <p:spPr bwMode="auto">
              <a:xfrm>
                <a:off x="2510" y="580"/>
                <a:ext cx="90" cy="89"/>
              </a:xfrm>
              <a:custGeom>
                <a:avLst/>
                <a:gdLst>
                  <a:gd name="T0" fmla="*/ 0 w 101"/>
                  <a:gd name="T1" fmla="*/ 12 h 100"/>
                  <a:gd name="T2" fmla="*/ 40 w 101"/>
                  <a:gd name="T3" fmla="*/ 71 h 100"/>
                  <a:gd name="T4" fmla="*/ 0 w 101"/>
                  <a:gd name="T5" fmla="*/ 12 h 100"/>
                </a:gdLst>
                <a:ahLst/>
                <a:cxnLst>
                  <a:cxn ang="0">
                    <a:pos x="T0" y="T1"/>
                  </a:cxn>
                  <a:cxn ang="0">
                    <a:pos x="T2" y="T3"/>
                  </a:cxn>
                  <a:cxn ang="0">
                    <a:pos x="T4" y="T5"/>
                  </a:cxn>
                </a:cxnLst>
                <a:rect l="0" t="0" r="r" b="b"/>
                <a:pathLst>
                  <a:path w="100" h="100">
                    <a:moveTo>
                      <a:pt x="0" y="12"/>
                    </a:moveTo>
                    <a:cubicBezTo>
                      <a:pt x="4" y="26"/>
                      <a:pt x="11" y="57"/>
                      <a:pt x="40" y="71"/>
                    </a:cubicBezTo>
                    <a:cubicBezTo>
                      <a:pt x="101" y="100"/>
                      <a:pt x="55" y="0"/>
                      <a:pt x="0" y="12"/>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43" name="Freeform 95"/>
              <p:cNvSpPr/>
              <p:nvPr/>
            </p:nvSpPr>
            <p:spPr bwMode="auto">
              <a:xfrm>
                <a:off x="2335" y="489"/>
                <a:ext cx="63" cy="119"/>
              </a:xfrm>
              <a:custGeom>
                <a:avLst/>
                <a:gdLst>
                  <a:gd name="T0" fmla="*/ 47 w 71"/>
                  <a:gd name="T1" fmla="*/ 134 h 134"/>
                  <a:gd name="T2" fmla="*/ 61 w 71"/>
                  <a:gd name="T3" fmla="*/ 64 h 134"/>
                  <a:gd name="T4" fmla="*/ 47 w 71"/>
                  <a:gd name="T5" fmla="*/ 134 h 134"/>
                </a:gdLst>
                <a:ahLst/>
                <a:cxnLst>
                  <a:cxn ang="0">
                    <a:pos x="T0" y="T1"/>
                  </a:cxn>
                  <a:cxn ang="0">
                    <a:pos x="T2" y="T3"/>
                  </a:cxn>
                  <a:cxn ang="0">
                    <a:pos x="T4" y="T5"/>
                  </a:cxn>
                </a:cxnLst>
                <a:rect l="0" t="0" r="r" b="b"/>
                <a:pathLst>
                  <a:path w="71" h="134">
                    <a:moveTo>
                      <a:pt x="47" y="134"/>
                    </a:moveTo>
                    <a:cubicBezTo>
                      <a:pt x="54" y="121"/>
                      <a:pt x="71" y="95"/>
                      <a:pt x="61" y="64"/>
                    </a:cubicBezTo>
                    <a:cubicBezTo>
                      <a:pt x="38" y="0"/>
                      <a:pt x="0" y="104"/>
                      <a:pt x="47" y="134"/>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44" name="Freeform 96"/>
              <p:cNvSpPr/>
              <p:nvPr/>
            </p:nvSpPr>
            <p:spPr bwMode="auto">
              <a:xfrm>
                <a:off x="2376" y="598"/>
                <a:ext cx="89" cy="90"/>
              </a:xfrm>
              <a:custGeom>
                <a:avLst/>
                <a:gdLst>
                  <a:gd name="T0" fmla="*/ 0 w 100"/>
                  <a:gd name="T1" fmla="*/ 13 h 101"/>
                  <a:gd name="T2" fmla="*/ 40 w 100"/>
                  <a:gd name="T3" fmla="*/ 72 h 101"/>
                  <a:gd name="T4" fmla="*/ 0 w 100"/>
                  <a:gd name="T5" fmla="*/ 13 h 101"/>
                </a:gdLst>
                <a:ahLst/>
                <a:cxnLst>
                  <a:cxn ang="0">
                    <a:pos x="T0" y="T1"/>
                  </a:cxn>
                  <a:cxn ang="0">
                    <a:pos x="T2" y="T3"/>
                  </a:cxn>
                  <a:cxn ang="0">
                    <a:pos x="T4" y="T5"/>
                  </a:cxn>
                </a:cxnLst>
                <a:rect l="0" t="0" r="r" b="b"/>
                <a:pathLst>
                  <a:path w="100" h="100">
                    <a:moveTo>
                      <a:pt x="0" y="13"/>
                    </a:moveTo>
                    <a:cubicBezTo>
                      <a:pt x="4" y="26"/>
                      <a:pt x="10" y="57"/>
                      <a:pt x="40" y="72"/>
                    </a:cubicBezTo>
                    <a:cubicBezTo>
                      <a:pt x="100" y="101"/>
                      <a:pt x="54" y="0"/>
                      <a:pt x="0" y="13"/>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45" name="Freeform 97"/>
              <p:cNvSpPr/>
              <p:nvPr/>
            </p:nvSpPr>
            <p:spPr bwMode="auto">
              <a:xfrm>
                <a:off x="2036" y="2647"/>
                <a:ext cx="578" cy="267"/>
              </a:xfrm>
              <a:custGeom>
                <a:avLst/>
                <a:gdLst>
                  <a:gd name="T0" fmla="*/ 1 w 649"/>
                  <a:gd name="T1" fmla="*/ 11 h 300"/>
                  <a:gd name="T2" fmla="*/ 203 w 649"/>
                  <a:gd name="T3" fmla="*/ 48 h 300"/>
                  <a:gd name="T4" fmla="*/ 360 w 649"/>
                  <a:gd name="T5" fmla="*/ 157 h 300"/>
                  <a:gd name="T6" fmla="*/ 484 w 649"/>
                  <a:gd name="T7" fmla="*/ 251 h 300"/>
                  <a:gd name="T8" fmla="*/ 647 w 649"/>
                  <a:gd name="T9" fmla="*/ 300 h 300"/>
                  <a:gd name="T10" fmla="*/ 648 w 649"/>
                  <a:gd name="T11" fmla="*/ 297 h 300"/>
                  <a:gd name="T12" fmla="*/ 474 w 649"/>
                  <a:gd name="T13" fmla="*/ 239 h 300"/>
                  <a:gd name="T14" fmla="*/ 338 w 649"/>
                  <a:gd name="T15" fmla="*/ 132 h 300"/>
                  <a:gd name="T16" fmla="*/ 187 w 649"/>
                  <a:gd name="T17" fmla="*/ 36 h 300"/>
                  <a:gd name="T18" fmla="*/ 1 w 649"/>
                  <a:gd name="T19" fmla="*/ 10 h 300"/>
                  <a:gd name="T20" fmla="*/ 1 w 649"/>
                  <a:gd name="T21" fmla="*/ 11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49" h="300">
                    <a:moveTo>
                      <a:pt x="1" y="11"/>
                    </a:moveTo>
                    <a:cubicBezTo>
                      <a:pt x="70" y="5"/>
                      <a:pt x="140" y="20"/>
                      <a:pt x="203" y="48"/>
                    </a:cubicBezTo>
                    <a:cubicBezTo>
                      <a:pt x="262" y="73"/>
                      <a:pt x="311" y="116"/>
                      <a:pt x="360" y="157"/>
                    </a:cubicBezTo>
                    <a:cubicBezTo>
                      <a:pt x="399" y="191"/>
                      <a:pt x="439" y="225"/>
                      <a:pt x="484" y="251"/>
                    </a:cubicBezTo>
                    <a:cubicBezTo>
                      <a:pt x="534" y="280"/>
                      <a:pt x="590" y="296"/>
                      <a:pt x="647" y="300"/>
                    </a:cubicBezTo>
                    <a:cubicBezTo>
                      <a:pt x="649" y="300"/>
                      <a:pt x="649" y="297"/>
                      <a:pt x="648" y="297"/>
                    </a:cubicBezTo>
                    <a:cubicBezTo>
                      <a:pt x="586" y="288"/>
                      <a:pt x="528" y="272"/>
                      <a:pt x="474" y="239"/>
                    </a:cubicBezTo>
                    <a:cubicBezTo>
                      <a:pt x="424" y="209"/>
                      <a:pt x="382" y="168"/>
                      <a:pt x="338" y="132"/>
                    </a:cubicBezTo>
                    <a:cubicBezTo>
                      <a:pt x="291" y="93"/>
                      <a:pt x="244" y="59"/>
                      <a:pt x="187" y="36"/>
                    </a:cubicBezTo>
                    <a:cubicBezTo>
                      <a:pt x="129" y="13"/>
                      <a:pt x="63" y="0"/>
                      <a:pt x="1" y="10"/>
                    </a:cubicBezTo>
                    <a:cubicBezTo>
                      <a:pt x="0" y="10"/>
                      <a:pt x="0" y="12"/>
                      <a:pt x="1" y="11"/>
                    </a:cubicBezTo>
                    <a:close/>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46" name="Freeform 98"/>
              <p:cNvSpPr/>
              <p:nvPr/>
            </p:nvSpPr>
            <p:spPr bwMode="auto">
              <a:xfrm>
                <a:off x="2601" y="2884"/>
                <a:ext cx="126" cy="81"/>
              </a:xfrm>
              <a:custGeom>
                <a:avLst/>
                <a:gdLst>
                  <a:gd name="T0" fmla="*/ 0 w 141"/>
                  <a:gd name="T1" fmla="*/ 31 h 91"/>
                  <a:gd name="T2" fmla="*/ 74 w 141"/>
                  <a:gd name="T3" fmla="*/ 19 h 91"/>
                  <a:gd name="T4" fmla="*/ 0 w 141"/>
                  <a:gd name="T5" fmla="*/ 31 h 91"/>
                </a:gdLst>
                <a:ahLst/>
                <a:cxnLst>
                  <a:cxn ang="0">
                    <a:pos x="T0" y="T1"/>
                  </a:cxn>
                  <a:cxn ang="0">
                    <a:pos x="T2" y="T3"/>
                  </a:cxn>
                  <a:cxn ang="0">
                    <a:pos x="T4" y="T5"/>
                  </a:cxn>
                </a:cxnLst>
                <a:rect l="0" t="0" r="r" b="b"/>
                <a:pathLst>
                  <a:path w="141" h="91">
                    <a:moveTo>
                      <a:pt x="0" y="31"/>
                    </a:moveTo>
                    <a:cubicBezTo>
                      <a:pt x="17" y="25"/>
                      <a:pt x="32" y="0"/>
                      <a:pt x="74" y="19"/>
                    </a:cubicBezTo>
                    <a:cubicBezTo>
                      <a:pt x="141" y="48"/>
                      <a:pt x="38" y="91"/>
                      <a:pt x="0" y="31"/>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47" name="Freeform 99"/>
              <p:cNvSpPr/>
              <p:nvPr/>
            </p:nvSpPr>
            <p:spPr bwMode="auto">
              <a:xfrm>
                <a:off x="2559" y="2805"/>
                <a:ext cx="79" cy="105"/>
              </a:xfrm>
              <a:custGeom>
                <a:avLst/>
                <a:gdLst>
                  <a:gd name="T0" fmla="*/ 23 w 89"/>
                  <a:gd name="T1" fmla="*/ 117 h 117"/>
                  <a:gd name="T2" fmla="*/ 73 w 89"/>
                  <a:gd name="T3" fmla="*/ 65 h 117"/>
                  <a:gd name="T4" fmla="*/ 23 w 89"/>
                  <a:gd name="T5" fmla="*/ 117 h 117"/>
                </a:gdLst>
                <a:ahLst/>
                <a:cxnLst>
                  <a:cxn ang="0">
                    <a:pos x="T0" y="T1"/>
                  </a:cxn>
                  <a:cxn ang="0">
                    <a:pos x="T2" y="T3"/>
                  </a:cxn>
                  <a:cxn ang="0">
                    <a:pos x="T4" y="T5"/>
                  </a:cxn>
                </a:cxnLst>
                <a:rect l="0" t="0" r="r" b="b"/>
                <a:pathLst>
                  <a:path w="89" h="117">
                    <a:moveTo>
                      <a:pt x="23" y="117"/>
                    </a:moveTo>
                    <a:cubicBezTo>
                      <a:pt x="36" y="110"/>
                      <a:pt x="65" y="97"/>
                      <a:pt x="73" y="65"/>
                    </a:cubicBezTo>
                    <a:cubicBezTo>
                      <a:pt x="89" y="0"/>
                      <a:pt x="0" y="66"/>
                      <a:pt x="23" y="117"/>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48" name="Freeform 100"/>
              <p:cNvSpPr/>
              <p:nvPr/>
            </p:nvSpPr>
            <p:spPr bwMode="auto">
              <a:xfrm>
                <a:off x="2564" y="2909"/>
                <a:ext cx="60" cy="115"/>
              </a:xfrm>
              <a:custGeom>
                <a:avLst/>
                <a:gdLst>
                  <a:gd name="T0" fmla="*/ 15 w 67"/>
                  <a:gd name="T1" fmla="*/ 0 h 129"/>
                  <a:gd name="T2" fmla="*/ 17 w 67"/>
                  <a:gd name="T3" fmla="*/ 72 h 129"/>
                  <a:gd name="T4" fmla="*/ 15 w 67"/>
                  <a:gd name="T5" fmla="*/ 0 h 129"/>
                </a:gdLst>
                <a:ahLst/>
                <a:cxnLst>
                  <a:cxn ang="0">
                    <a:pos x="T0" y="T1"/>
                  </a:cxn>
                  <a:cxn ang="0">
                    <a:pos x="T2" y="T3"/>
                  </a:cxn>
                  <a:cxn ang="0">
                    <a:pos x="T4" y="T5"/>
                  </a:cxn>
                </a:cxnLst>
                <a:rect l="0" t="0" r="r" b="b"/>
                <a:pathLst>
                  <a:path w="67" h="129">
                    <a:moveTo>
                      <a:pt x="15" y="0"/>
                    </a:moveTo>
                    <a:cubicBezTo>
                      <a:pt x="11" y="14"/>
                      <a:pt x="0" y="43"/>
                      <a:pt x="17" y="72"/>
                    </a:cubicBezTo>
                    <a:cubicBezTo>
                      <a:pt x="51" y="129"/>
                      <a:pt x="67" y="20"/>
                      <a:pt x="15" y="0"/>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49" name="Freeform 101"/>
              <p:cNvSpPr/>
              <p:nvPr/>
            </p:nvSpPr>
            <p:spPr bwMode="auto">
              <a:xfrm>
                <a:off x="2446" y="2768"/>
                <a:ext cx="86" cy="97"/>
              </a:xfrm>
              <a:custGeom>
                <a:avLst/>
                <a:gdLst>
                  <a:gd name="T0" fmla="*/ 18 w 96"/>
                  <a:gd name="T1" fmla="*/ 109 h 109"/>
                  <a:gd name="T2" fmla="*/ 73 w 96"/>
                  <a:gd name="T3" fmla="*/ 63 h 109"/>
                  <a:gd name="T4" fmla="*/ 18 w 96"/>
                  <a:gd name="T5" fmla="*/ 109 h 109"/>
                </a:gdLst>
                <a:ahLst/>
                <a:cxnLst>
                  <a:cxn ang="0">
                    <a:pos x="T0" y="T1"/>
                  </a:cxn>
                  <a:cxn ang="0">
                    <a:pos x="T2" y="T3"/>
                  </a:cxn>
                  <a:cxn ang="0">
                    <a:pos x="T4" y="T5"/>
                  </a:cxn>
                </a:cxnLst>
                <a:rect l="0" t="0" r="r" b="b"/>
                <a:pathLst>
                  <a:path w="96" h="109">
                    <a:moveTo>
                      <a:pt x="18" y="109"/>
                    </a:moveTo>
                    <a:cubicBezTo>
                      <a:pt x="32" y="104"/>
                      <a:pt x="61" y="94"/>
                      <a:pt x="73" y="63"/>
                    </a:cubicBezTo>
                    <a:cubicBezTo>
                      <a:pt x="96" y="0"/>
                      <a:pt x="0" y="56"/>
                      <a:pt x="18" y="109"/>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50" name="Freeform 102"/>
              <p:cNvSpPr/>
              <p:nvPr/>
            </p:nvSpPr>
            <p:spPr bwMode="auto">
              <a:xfrm>
                <a:off x="2443" y="2865"/>
                <a:ext cx="62" cy="118"/>
              </a:xfrm>
              <a:custGeom>
                <a:avLst/>
                <a:gdLst>
                  <a:gd name="T0" fmla="*/ 20 w 70"/>
                  <a:gd name="T1" fmla="*/ 0 h 132"/>
                  <a:gd name="T2" fmla="*/ 14 w 70"/>
                  <a:gd name="T3" fmla="*/ 71 h 132"/>
                  <a:gd name="T4" fmla="*/ 20 w 70"/>
                  <a:gd name="T5" fmla="*/ 0 h 132"/>
                </a:gdLst>
                <a:ahLst/>
                <a:cxnLst>
                  <a:cxn ang="0">
                    <a:pos x="T0" y="T1"/>
                  </a:cxn>
                  <a:cxn ang="0">
                    <a:pos x="T2" y="T3"/>
                  </a:cxn>
                  <a:cxn ang="0">
                    <a:pos x="T4" y="T5"/>
                  </a:cxn>
                </a:cxnLst>
                <a:rect l="0" t="0" r="r" b="b"/>
                <a:pathLst>
                  <a:path w="70" h="132">
                    <a:moveTo>
                      <a:pt x="20" y="0"/>
                    </a:moveTo>
                    <a:cubicBezTo>
                      <a:pt x="15" y="13"/>
                      <a:pt x="0" y="41"/>
                      <a:pt x="14" y="71"/>
                    </a:cubicBezTo>
                    <a:cubicBezTo>
                      <a:pt x="43" y="132"/>
                      <a:pt x="70" y="25"/>
                      <a:pt x="20" y="0"/>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51" name="Freeform 103"/>
              <p:cNvSpPr/>
              <p:nvPr/>
            </p:nvSpPr>
            <p:spPr bwMode="auto">
              <a:xfrm>
                <a:off x="2354" y="2704"/>
                <a:ext cx="90" cy="88"/>
              </a:xfrm>
              <a:custGeom>
                <a:avLst/>
                <a:gdLst>
                  <a:gd name="T0" fmla="*/ 11 w 101"/>
                  <a:gd name="T1" fmla="*/ 99 h 99"/>
                  <a:gd name="T2" fmla="*/ 71 w 101"/>
                  <a:gd name="T3" fmla="*/ 60 h 99"/>
                  <a:gd name="T4" fmla="*/ 11 w 101"/>
                  <a:gd name="T5" fmla="*/ 99 h 99"/>
                </a:gdLst>
                <a:ahLst/>
                <a:cxnLst>
                  <a:cxn ang="0">
                    <a:pos x="T0" y="T1"/>
                  </a:cxn>
                  <a:cxn ang="0">
                    <a:pos x="T2" y="T3"/>
                  </a:cxn>
                  <a:cxn ang="0">
                    <a:pos x="T4" y="T5"/>
                  </a:cxn>
                </a:cxnLst>
                <a:rect l="0" t="0" r="r" b="b"/>
                <a:pathLst>
                  <a:path w="100" h="99">
                    <a:moveTo>
                      <a:pt x="11" y="99"/>
                    </a:moveTo>
                    <a:cubicBezTo>
                      <a:pt x="25" y="95"/>
                      <a:pt x="56" y="89"/>
                      <a:pt x="71" y="60"/>
                    </a:cubicBezTo>
                    <a:cubicBezTo>
                      <a:pt x="101" y="0"/>
                      <a:pt x="0" y="45"/>
                      <a:pt x="11" y="99"/>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52" name="Freeform 104"/>
              <p:cNvSpPr/>
              <p:nvPr/>
            </p:nvSpPr>
            <p:spPr bwMode="auto">
              <a:xfrm>
                <a:off x="2340" y="2791"/>
                <a:ext cx="64" cy="119"/>
              </a:xfrm>
              <a:custGeom>
                <a:avLst/>
                <a:gdLst>
                  <a:gd name="T0" fmla="*/ 24 w 71"/>
                  <a:gd name="T1" fmla="*/ 0 h 134"/>
                  <a:gd name="T2" fmla="*/ 10 w 71"/>
                  <a:gd name="T3" fmla="*/ 70 h 134"/>
                  <a:gd name="T4" fmla="*/ 24 w 71"/>
                  <a:gd name="T5" fmla="*/ 0 h 134"/>
                </a:gdLst>
                <a:ahLst/>
                <a:cxnLst>
                  <a:cxn ang="0">
                    <a:pos x="T0" y="T1"/>
                  </a:cxn>
                  <a:cxn ang="0">
                    <a:pos x="T2" y="T3"/>
                  </a:cxn>
                  <a:cxn ang="0">
                    <a:pos x="T4" y="T5"/>
                  </a:cxn>
                </a:cxnLst>
                <a:rect l="0" t="0" r="r" b="b"/>
                <a:pathLst>
                  <a:path w="71" h="134">
                    <a:moveTo>
                      <a:pt x="24" y="0"/>
                    </a:moveTo>
                    <a:cubicBezTo>
                      <a:pt x="17" y="13"/>
                      <a:pt x="0" y="39"/>
                      <a:pt x="10" y="70"/>
                    </a:cubicBezTo>
                    <a:cubicBezTo>
                      <a:pt x="31" y="134"/>
                      <a:pt x="71" y="31"/>
                      <a:pt x="24" y="0"/>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53" name="Freeform 105"/>
              <p:cNvSpPr/>
              <p:nvPr/>
            </p:nvSpPr>
            <p:spPr bwMode="auto">
              <a:xfrm>
                <a:off x="2247" y="2620"/>
                <a:ext cx="90" cy="88"/>
              </a:xfrm>
              <a:custGeom>
                <a:avLst/>
                <a:gdLst>
                  <a:gd name="T0" fmla="*/ 11 w 101"/>
                  <a:gd name="T1" fmla="*/ 99 h 99"/>
                  <a:gd name="T2" fmla="*/ 71 w 101"/>
                  <a:gd name="T3" fmla="*/ 60 h 99"/>
                  <a:gd name="T4" fmla="*/ 11 w 101"/>
                  <a:gd name="T5" fmla="*/ 99 h 99"/>
                </a:gdLst>
                <a:ahLst/>
                <a:cxnLst>
                  <a:cxn ang="0">
                    <a:pos x="T0" y="T1"/>
                  </a:cxn>
                  <a:cxn ang="0">
                    <a:pos x="T2" y="T3"/>
                  </a:cxn>
                  <a:cxn ang="0">
                    <a:pos x="T4" y="T5"/>
                  </a:cxn>
                </a:cxnLst>
                <a:rect l="0" t="0" r="r" b="b"/>
                <a:pathLst>
                  <a:path w="100" h="99">
                    <a:moveTo>
                      <a:pt x="11" y="99"/>
                    </a:moveTo>
                    <a:cubicBezTo>
                      <a:pt x="25" y="95"/>
                      <a:pt x="56" y="89"/>
                      <a:pt x="71" y="60"/>
                    </a:cubicBezTo>
                    <a:cubicBezTo>
                      <a:pt x="101" y="0"/>
                      <a:pt x="0" y="45"/>
                      <a:pt x="11" y="99"/>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54" name="Freeform 106"/>
              <p:cNvSpPr/>
              <p:nvPr/>
            </p:nvSpPr>
            <p:spPr bwMode="auto">
              <a:xfrm>
                <a:off x="2233" y="2707"/>
                <a:ext cx="64" cy="120"/>
              </a:xfrm>
              <a:custGeom>
                <a:avLst/>
                <a:gdLst>
                  <a:gd name="T0" fmla="*/ 25 w 71"/>
                  <a:gd name="T1" fmla="*/ 0 h 134"/>
                  <a:gd name="T2" fmla="*/ 10 w 71"/>
                  <a:gd name="T3" fmla="*/ 70 h 134"/>
                  <a:gd name="T4" fmla="*/ 25 w 71"/>
                  <a:gd name="T5" fmla="*/ 0 h 134"/>
                </a:gdLst>
                <a:ahLst/>
                <a:cxnLst>
                  <a:cxn ang="0">
                    <a:pos x="T0" y="T1"/>
                  </a:cxn>
                  <a:cxn ang="0">
                    <a:pos x="T2" y="T3"/>
                  </a:cxn>
                  <a:cxn ang="0">
                    <a:pos x="T4" y="T5"/>
                  </a:cxn>
                </a:cxnLst>
                <a:rect l="0" t="0" r="r" b="b"/>
                <a:pathLst>
                  <a:path w="71" h="134">
                    <a:moveTo>
                      <a:pt x="25" y="0"/>
                    </a:moveTo>
                    <a:cubicBezTo>
                      <a:pt x="18" y="13"/>
                      <a:pt x="0" y="39"/>
                      <a:pt x="10" y="70"/>
                    </a:cubicBezTo>
                    <a:cubicBezTo>
                      <a:pt x="31" y="134"/>
                      <a:pt x="71" y="31"/>
                      <a:pt x="25" y="0"/>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55" name="Freeform 107"/>
              <p:cNvSpPr/>
              <p:nvPr/>
            </p:nvSpPr>
            <p:spPr bwMode="auto">
              <a:xfrm>
                <a:off x="1848" y="2009"/>
                <a:ext cx="53" cy="496"/>
              </a:xfrm>
              <a:custGeom>
                <a:avLst/>
                <a:gdLst>
                  <a:gd name="T0" fmla="*/ 59 w 60"/>
                  <a:gd name="T1" fmla="*/ 555 h 557"/>
                  <a:gd name="T2" fmla="*/ 13 w 60"/>
                  <a:gd name="T3" fmla="*/ 415 h 557"/>
                  <a:gd name="T4" fmla="*/ 29 w 60"/>
                  <a:gd name="T5" fmla="*/ 263 h 557"/>
                  <a:gd name="T6" fmla="*/ 51 w 60"/>
                  <a:gd name="T7" fmla="*/ 136 h 557"/>
                  <a:gd name="T8" fmla="*/ 27 w 60"/>
                  <a:gd name="T9" fmla="*/ 1 h 557"/>
                  <a:gd name="T10" fmla="*/ 25 w 60"/>
                  <a:gd name="T11" fmla="*/ 2 h 557"/>
                  <a:gd name="T12" fmla="*/ 46 w 60"/>
                  <a:gd name="T13" fmla="*/ 153 h 557"/>
                  <a:gd name="T14" fmla="*/ 18 w 60"/>
                  <a:gd name="T15" fmla="*/ 293 h 557"/>
                  <a:gd name="T16" fmla="*/ 58 w 60"/>
                  <a:gd name="T17" fmla="*/ 556 h 557"/>
                  <a:gd name="T18" fmla="*/ 59 w 60"/>
                  <a:gd name="T19" fmla="*/ 555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0" h="557">
                    <a:moveTo>
                      <a:pt x="59" y="555"/>
                    </a:moveTo>
                    <a:cubicBezTo>
                      <a:pt x="32" y="513"/>
                      <a:pt x="18" y="465"/>
                      <a:pt x="13" y="415"/>
                    </a:cubicBezTo>
                    <a:cubicBezTo>
                      <a:pt x="7" y="364"/>
                      <a:pt x="17" y="313"/>
                      <a:pt x="29" y="263"/>
                    </a:cubicBezTo>
                    <a:cubicBezTo>
                      <a:pt x="38" y="221"/>
                      <a:pt x="49" y="179"/>
                      <a:pt x="51" y="136"/>
                    </a:cubicBezTo>
                    <a:cubicBezTo>
                      <a:pt x="54" y="90"/>
                      <a:pt x="45" y="43"/>
                      <a:pt x="27" y="1"/>
                    </a:cubicBezTo>
                    <a:cubicBezTo>
                      <a:pt x="26" y="0"/>
                      <a:pt x="24" y="0"/>
                      <a:pt x="25" y="2"/>
                    </a:cubicBezTo>
                    <a:cubicBezTo>
                      <a:pt x="42" y="51"/>
                      <a:pt x="51" y="100"/>
                      <a:pt x="46" y="153"/>
                    </a:cubicBezTo>
                    <a:cubicBezTo>
                      <a:pt x="42" y="200"/>
                      <a:pt x="28" y="247"/>
                      <a:pt x="18" y="293"/>
                    </a:cubicBezTo>
                    <a:cubicBezTo>
                      <a:pt x="0" y="382"/>
                      <a:pt x="3" y="480"/>
                      <a:pt x="58" y="556"/>
                    </a:cubicBezTo>
                    <a:cubicBezTo>
                      <a:pt x="58" y="557"/>
                      <a:pt x="60" y="556"/>
                      <a:pt x="59" y="555"/>
                    </a:cubicBezTo>
                    <a:close/>
                  </a:path>
                </a:pathLst>
              </a:custGeom>
              <a:solidFill>
                <a:srgbClr val="90C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56" name="Freeform 108"/>
              <p:cNvSpPr/>
              <p:nvPr/>
            </p:nvSpPr>
            <p:spPr bwMode="auto">
              <a:xfrm>
                <a:off x="1839" y="1925"/>
                <a:ext cx="60" cy="93"/>
              </a:xfrm>
              <a:custGeom>
                <a:avLst/>
                <a:gdLst>
                  <a:gd name="T0" fmla="*/ 39 w 68"/>
                  <a:gd name="T1" fmla="*/ 104 h 104"/>
                  <a:gd name="T2" fmla="*/ 4 w 68"/>
                  <a:gd name="T3" fmla="*/ 57 h 104"/>
                  <a:gd name="T4" fmla="*/ 39 w 68"/>
                  <a:gd name="T5" fmla="*/ 104 h 104"/>
                </a:gdLst>
                <a:ahLst/>
                <a:cxnLst>
                  <a:cxn ang="0">
                    <a:pos x="T0" y="T1"/>
                  </a:cxn>
                  <a:cxn ang="0">
                    <a:pos x="T2" y="T3"/>
                  </a:cxn>
                  <a:cxn ang="0">
                    <a:pos x="T4" y="T5"/>
                  </a:cxn>
                </a:cxnLst>
                <a:rect l="0" t="0" r="r" b="b"/>
                <a:pathLst>
                  <a:path w="68" h="104">
                    <a:moveTo>
                      <a:pt x="39" y="104"/>
                    </a:moveTo>
                    <a:cubicBezTo>
                      <a:pt x="29" y="95"/>
                      <a:pt x="6" y="93"/>
                      <a:pt x="4" y="57"/>
                    </a:cubicBezTo>
                    <a:cubicBezTo>
                      <a:pt x="0" y="0"/>
                      <a:pt x="68" y="56"/>
                      <a:pt x="39" y="104"/>
                    </a:cubicBezTo>
                  </a:path>
                </a:pathLst>
              </a:custGeom>
              <a:solidFill>
                <a:srgbClr val="90C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57" name="Freeform 109"/>
              <p:cNvSpPr/>
              <p:nvPr/>
            </p:nvSpPr>
            <p:spPr bwMode="auto">
              <a:xfrm>
                <a:off x="1787" y="2015"/>
                <a:ext cx="94" cy="50"/>
              </a:xfrm>
              <a:custGeom>
                <a:avLst/>
                <a:gdLst>
                  <a:gd name="T0" fmla="*/ 105 w 105"/>
                  <a:gd name="T1" fmla="*/ 22 h 56"/>
                  <a:gd name="T2" fmla="*/ 51 w 105"/>
                  <a:gd name="T3" fmla="*/ 6 h 56"/>
                  <a:gd name="T4" fmla="*/ 105 w 105"/>
                  <a:gd name="T5" fmla="*/ 22 h 56"/>
                </a:gdLst>
                <a:ahLst/>
                <a:cxnLst>
                  <a:cxn ang="0">
                    <a:pos x="T0" y="T1"/>
                  </a:cxn>
                  <a:cxn ang="0">
                    <a:pos x="T2" y="T3"/>
                  </a:cxn>
                  <a:cxn ang="0">
                    <a:pos x="T4" y="T5"/>
                  </a:cxn>
                </a:cxnLst>
                <a:rect l="0" t="0" r="r" b="b"/>
                <a:pathLst>
                  <a:path w="105" h="56">
                    <a:moveTo>
                      <a:pt x="105" y="22"/>
                    </a:moveTo>
                    <a:cubicBezTo>
                      <a:pt x="95" y="15"/>
                      <a:pt x="76" y="0"/>
                      <a:pt x="51" y="6"/>
                    </a:cubicBezTo>
                    <a:cubicBezTo>
                      <a:pt x="0" y="18"/>
                      <a:pt x="78" y="56"/>
                      <a:pt x="105" y="22"/>
                    </a:cubicBezTo>
                  </a:path>
                </a:pathLst>
              </a:custGeom>
              <a:solidFill>
                <a:srgbClr val="90C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58" name="Freeform 110"/>
              <p:cNvSpPr/>
              <p:nvPr/>
            </p:nvSpPr>
            <p:spPr bwMode="auto">
              <a:xfrm>
                <a:off x="1876" y="1971"/>
                <a:ext cx="73" cy="65"/>
              </a:xfrm>
              <a:custGeom>
                <a:avLst/>
                <a:gdLst>
                  <a:gd name="T0" fmla="*/ 5 w 82"/>
                  <a:gd name="T1" fmla="*/ 72 h 72"/>
                  <a:gd name="T2" fmla="*/ 54 w 82"/>
                  <a:gd name="T3" fmla="*/ 45 h 72"/>
                  <a:gd name="T4" fmla="*/ 5 w 82"/>
                  <a:gd name="T5" fmla="*/ 72 h 72"/>
                </a:gdLst>
                <a:ahLst/>
                <a:cxnLst>
                  <a:cxn ang="0">
                    <a:pos x="T0" y="T1"/>
                  </a:cxn>
                  <a:cxn ang="0">
                    <a:pos x="T2" y="T3"/>
                  </a:cxn>
                  <a:cxn ang="0">
                    <a:pos x="T4" y="T5"/>
                  </a:cxn>
                </a:cxnLst>
                <a:rect l="0" t="0" r="r" b="b"/>
                <a:pathLst>
                  <a:path w="82" h="72">
                    <a:moveTo>
                      <a:pt x="5" y="72"/>
                    </a:moveTo>
                    <a:cubicBezTo>
                      <a:pt x="16" y="70"/>
                      <a:pt x="41" y="67"/>
                      <a:pt x="54" y="45"/>
                    </a:cubicBezTo>
                    <a:cubicBezTo>
                      <a:pt x="82" y="0"/>
                      <a:pt x="0" y="28"/>
                      <a:pt x="5" y="72"/>
                    </a:cubicBezTo>
                  </a:path>
                </a:pathLst>
              </a:custGeom>
              <a:solidFill>
                <a:srgbClr val="90C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59" name="Freeform 111"/>
              <p:cNvSpPr/>
              <p:nvPr/>
            </p:nvSpPr>
            <p:spPr bwMode="auto">
              <a:xfrm>
                <a:off x="1799" y="2110"/>
                <a:ext cx="92" cy="49"/>
              </a:xfrm>
              <a:custGeom>
                <a:avLst/>
                <a:gdLst>
                  <a:gd name="T0" fmla="*/ 104 w 104"/>
                  <a:gd name="T1" fmla="*/ 25 h 56"/>
                  <a:gd name="T2" fmla="*/ 53 w 104"/>
                  <a:gd name="T3" fmla="*/ 3 h 56"/>
                  <a:gd name="T4" fmla="*/ 104 w 104"/>
                  <a:gd name="T5" fmla="*/ 25 h 56"/>
                </a:gdLst>
                <a:ahLst/>
                <a:cxnLst>
                  <a:cxn ang="0">
                    <a:pos x="T0" y="T1"/>
                  </a:cxn>
                  <a:cxn ang="0">
                    <a:pos x="T2" y="T3"/>
                  </a:cxn>
                  <a:cxn ang="0">
                    <a:pos x="T4" y="T5"/>
                  </a:cxn>
                </a:cxnLst>
                <a:rect l="0" t="0" r="r" b="b"/>
                <a:pathLst>
                  <a:path w="104" h="56">
                    <a:moveTo>
                      <a:pt x="104" y="25"/>
                    </a:moveTo>
                    <a:cubicBezTo>
                      <a:pt x="96" y="17"/>
                      <a:pt x="78" y="0"/>
                      <a:pt x="53" y="3"/>
                    </a:cubicBezTo>
                    <a:cubicBezTo>
                      <a:pt x="0" y="10"/>
                      <a:pt x="74" y="56"/>
                      <a:pt x="104" y="25"/>
                    </a:cubicBezTo>
                  </a:path>
                </a:pathLst>
              </a:custGeom>
              <a:solidFill>
                <a:srgbClr val="90C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60" name="Freeform 112"/>
              <p:cNvSpPr/>
              <p:nvPr/>
            </p:nvSpPr>
            <p:spPr bwMode="auto">
              <a:xfrm>
                <a:off x="1891" y="2077"/>
                <a:ext cx="76" cy="56"/>
              </a:xfrm>
              <a:custGeom>
                <a:avLst/>
                <a:gdLst>
                  <a:gd name="T0" fmla="*/ 1 w 85"/>
                  <a:gd name="T1" fmla="*/ 63 h 63"/>
                  <a:gd name="T2" fmla="*/ 52 w 85"/>
                  <a:gd name="T3" fmla="*/ 41 h 63"/>
                  <a:gd name="T4" fmla="*/ 1 w 85"/>
                  <a:gd name="T5" fmla="*/ 63 h 63"/>
                </a:gdLst>
                <a:ahLst/>
                <a:cxnLst>
                  <a:cxn ang="0">
                    <a:pos x="T0" y="T1"/>
                  </a:cxn>
                  <a:cxn ang="0">
                    <a:pos x="T2" y="T3"/>
                  </a:cxn>
                  <a:cxn ang="0">
                    <a:pos x="T4" y="T5"/>
                  </a:cxn>
                </a:cxnLst>
                <a:rect l="0" t="0" r="r" b="b"/>
                <a:pathLst>
                  <a:path w="85" h="62">
                    <a:moveTo>
                      <a:pt x="1" y="63"/>
                    </a:moveTo>
                    <a:cubicBezTo>
                      <a:pt x="12" y="62"/>
                      <a:pt x="37" y="62"/>
                      <a:pt x="52" y="41"/>
                    </a:cubicBezTo>
                    <a:cubicBezTo>
                      <a:pt x="85" y="0"/>
                      <a:pt x="0" y="19"/>
                      <a:pt x="1" y="63"/>
                    </a:cubicBezTo>
                  </a:path>
                </a:pathLst>
              </a:custGeom>
              <a:solidFill>
                <a:srgbClr val="90C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61" name="Freeform 113"/>
              <p:cNvSpPr/>
              <p:nvPr/>
            </p:nvSpPr>
            <p:spPr bwMode="auto">
              <a:xfrm>
                <a:off x="1786" y="2202"/>
                <a:ext cx="90" cy="49"/>
              </a:xfrm>
              <a:custGeom>
                <a:avLst/>
                <a:gdLst>
                  <a:gd name="T0" fmla="*/ 101 w 101"/>
                  <a:gd name="T1" fmla="*/ 28 h 55"/>
                  <a:gd name="T2" fmla="*/ 52 w 101"/>
                  <a:gd name="T3" fmla="*/ 0 h 55"/>
                  <a:gd name="T4" fmla="*/ 101 w 101"/>
                  <a:gd name="T5" fmla="*/ 28 h 55"/>
                </a:gdLst>
                <a:ahLst/>
                <a:cxnLst>
                  <a:cxn ang="0">
                    <a:pos x="T0" y="T1"/>
                  </a:cxn>
                  <a:cxn ang="0">
                    <a:pos x="T2" y="T3"/>
                  </a:cxn>
                  <a:cxn ang="0">
                    <a:pos x="T4" y="T5"/>
                  </a:cxn>
                </a:cxnLst>
                <a:rect l="0" t="0" r="r" b="b"/>
                <a:pathLst>
                  <a:path w="100" h="55">
                    <a:moveTo>
                      <a:pt x="101" y="28"/>
                    </a:moveTo>
                    <a:cubicBezTo>
                      <a:pt x="94" y="19"/>
                      <a:pt x="78" y="0"/>
                      <a:pt x="52" y="0"/>
                    </a:cubicBezTo>
                    <a:cubicBezTo>
                      <a:pt x="0" y="1"/>
                      <a:pt x="67" y="55"/>
                      <a:pt x="101" y="28"/>
                    </a:cubicBezTo>
                  </a:path>
                </a:pathLst>
              </a:custGeom>
              <a:solidFill>
                <a:srgbClr val="90C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62" name="Freeform 114"/>
              <p:cNvSpPr/>
              <p:nvPr/>
            </p:nvSpPr>
            <p:spPr bwMode="auto">
              <a:xfrm>
                <a:off x="1876" y="2181"/>
                <a:ext cx="81" cy="50"/>
              </a:xfrm>
              <a:custGeom>
                <a:avLst/>
                <a:gdLst>
                  <a:gd name="T0" fmla="*/ 0 w 91"/>
                  <a:gd name="T1" fmla="*/ 53 h 56"/>
                  <a:gd name="T2" fmla="*/ 54 w 91"/>
                  <a:gd name="T3" fmla="*/ 38 h 56"/>
                  <a:gd name="T4" fmla="*/ 0 w 91"/>
                  <a:gd name="T5" fmla="*/ 53 h 56"/>
                </a:gdLst>
                <a:ahLst/>
                <a:cxnLst>
                  <a:cxn ang="0">
                    <a:pos x="T0" y="T1"/>
                  </a:cxn>
                  <a:cxn ang="0">
                    <a:pos x="T2" y="T3"/>
                  </a:cxn>
                  <a:cxn ang="0">
                    <a:pos x="T4" y="T5"/>
                  </a:cxn>
                </a:cxnLst>
                <a:rect l="0" t="0" r="r" b="b"/>
                <a:pathLst>
                  <a:path w="91" h="56">
                    <a:moveTo>
                      <a:pt x="0" y="53"/>
                    </a:moveTo>
                    <a:cubicBezTo>
                      <a:pt x="12" y="54"/>
                      <a:pt x="36" y="56"/>
                      <a:pt x="54" y="38"/>
                    </a:cubicBezTo>
                    <a:cubicBezTo>
                      <a:pt x="91" y="0"/>
                      <a:pt x="5" y="10"/>
                      <a:pt x="0" y="53"/>
                    </a:cubicBezTo>
                  </a:path>
                </a:pathLst>
              </a:custGeom>
              <a:solidFill>
                <a:srgbClr val="90C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63" name="Freeform 115"/>
              <p:cNvSpPr/>
              <p:nvPr/>
            </p:nvSpPr>
            <p:spPr bwMode="auto">
              <a:xfrm>
                <a:off x="1766" y="2306"/>
                <a:ext cx="91" cy="50"/>
              </a:xfrm>
              <a:custGeom>
                <a:avLst/>
                <a:gdLst>
                  <a:gd name="T0" fmla="*/ 102 w 102"/>
                  <a:gd name="T1" fmla="*/ 28 h 56"/>
                  <a:gd name="T2" fmla="*/ 53 w 102"/>
                  <a:gd name="T3" fmla="*/ 1 h 56"/>
                  <a:gd name="T4" fmla="*/ 102 w 102"/>
                  <a:gd name="T5" fmla="*/ 28 h 56"/>
                </a:gdLst>
                <a:ahLst/>
                <a:cxnLst>
                  <a:cxn ang="0">
                    <a:pos x="T0" y="T1"/>
                  </a:cxn>
                  <a:cxn ang="0">
                    <a:pos x="T2" y="T3"/>
                  </a:cxn>
                  <a:cxn ang="0">
                    <a:pos x="T4" y="T5"/>
                  </a:cxn>
                </a:cxnLst>
                <a:rect l="0" t="0" r="r" b="b"/>
                <a:pathLst>
                  <a:path w="102" h="56">
                    <a:moveTo>
                      <a:pt x="102" y="28"/>
                    </a:moveTo>
                    <a:cubicBezTo>
                      <a:pt x="94" y="20"/>
                      <a:pt x="79" y="0"/>
                      <a:pt x="53" y="1"/>
                    </a:cubicBezTo>
                    <a:cubicBezTo>
                      <a:pt x="0" y="1"/>
                      <a:pt x="68" y="56"/>
                      <a:pt x="102" y="28"/>
                    </a:cubicBezTo>
                  </a:path>
                </a:pathLst>
              </a:custGeom>
              <a:solidFill>
                <a:srgbClr val="90C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64" name="Freeform 116"/>
              <p:cNvSpPr/>
              <p:nvPr/>
            </p:nvSpPr>
            <p:spPr bwMode="auto">
              <a:xfrm>
                <a:off x="1857" y="2286"/>
                <a:ext cx="81" cy="50"/>
              </a:xfrm>
              <a:custGeom>
                <a:avLst/>
                <a:gdLst>
                  <a:gd name="T0" fmla="*/ 0 w 91"/>
                  <a:gd name="T1" fmla="*/ 52 h 56"/>
                  <a:gd name="T2" fmla="*/ 54 w 91"/>
                  <a:gd name="T3" fmla="*/ 37 h 56"/>
                  <a:gd name="T4" fmla="*/ 0 w 91"/>
                  <a:gd name="T5" fmla="*/ 52 h 56"/>
                </a:gdLst>
                <a:ahLst/>
                <a:cxnLst>
                  <a:cxn ang="0">
                    <a:pos x="T0" y="T1"/>
                  </a:cxn>
                  <a:cxn ang="0">
                    <a:pos x="T2" y="T3"/>
                  </a:cxn>
                  <a:cxn ang="0">
                    <a:pos x="T4" y="T5"/>
                  </a:cxn>
                </a:cxnLst>
                <a:rect l="0" t="0" r="r" b="b"/>
                <a:pathLst>
                  <a:path w="91" h="56">
                    <a:moveTo>
                      <a:pt x="0" y="52"/>
                    </a:moveTo>
                    <a:cubicBezTo>
                      <a:pt x="11" y="53"/>
                      <a:pt x="36" y="56"/>
                      <a:pt x="54" y="37"/>
                    </a:cubicBezTo>
                    <a:cubicBezTo>
                      <a:pt x="91" y="0"/>
                      <a:pt x="5" y="9"/>
                      <a:pt x="0" y="52"/>
                    </a:cubicBezTo>
                  </a:path>
                </a:pathLst>
              </a:custGeom>
              <a:solidFill>
                <a:srgbClr val="90C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65" name="Freeform 117"/>
              <p:cNvSpPr/>
              <p:nvPr/>
            </p:nvSpPr>
            <p:spPr bwMode="auto">
              <a:xfrm>
                <a:off x="1804" y="675"/>
                <a:ext cx="324" cy="535"/>
              </a:xfrm>
              <a:custGeom>
                <a:avLst/>
                <a:gdLst>
                  <a:gd name="T0" fmla="*/ 355 w 364"/>
                  <a:gd name="T1" fmla="*/ 1 h 600"/>
                  <a:gd name="T2" fmla="*/ 297 w 364"/>
                  <a:gd name="T3" fmla="*/ 186 h 600"/>
                  <a:gd name="T4" fmla="*/ 169 w 364"/>
                  <a:gd name="T5" fmla="*/ 326 h 600"/>
                  <a:gd name="T6" fmla="*/ 66 w 364"/>
                  <a:gd name="T7" fmla="*/ 438 h 600"/>
                  <a:gd name="T8" fmla="*/ 0 w 364"/>
                  <a:gd name="T9" fmla="*/ 597 h 600"/>
                  <a:gd name="T10" fmla="*/ 3 w 364"/>
                  <a:gd name="T11" fmla="*/ 598 h 600"/>
                  <a:gd name="T12" fmla="*/ 76 w 364"/>
                  <a:gd name="T13" fmla="*/ 433 h 600"/>
                  <a:gd name="T14" fmla="*/ 188 w 364"/>
                  <a:gd name="T15" fmla="*/ 315 h 600"/>
                  <a:gd name="T16" fmla="*/ 357 w 364"/>
                  <a:gd name="T17" fmla="*/ 1 h 600"/>
                  <a:gd name="T18" fmla="*/ 355 w 364"/>
                  <a:gd name="T19" fmla="*/ 1 h 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4" h="600">
                    <a:moveTo>
                      <a:pt x="355" y="1"/>
                    </a:moveTo>
                    <a:cubicBezTo>
                      <a:pt x="354" y="69"/>
                      <a:pt x="334" y="130"/>
                      <a:pt x="297" y="186"/>
                    </a:cubicBezTo>
                    <a:cubicBezTo>
                      <a:pt x="262" y="239"/>
                      <a:pt x="215" y="283"/>
                      <a:pt x="169" y="326"/>
                    </a:cubicBezTo>
                    <a:cubicBezTo>
                      <a:pt x="132" y="361"/>
                      <a:pt x="96" y="397"/>
                      <a:pt x="66" y="438"/>
                    </a:cubicBezTo>
                    <a:cubicBezTo>
                      <a:pt x="32" y="485"/>
                      <a:pt x="10" y="541"/>
                      <a:pt x="0" y="597"/>
                    </a:cubicBezTo>
                    <a:cubicBezTo>
                      <a:pt x="0" y="599"/>
                      <a:pt x="2" y="600"/>
                      <a:pt x="3" y="598"/>
                    </a:cubicBezTo>
                    <a:cubicBezTo>
                      <a:pt x="19" y="538"/>
                      <a:pt x="39" y="483"/>
                      <a:pt x="76" y="433"/>
                    </a:cubicBezTo>
                    <a:cubicBezTo>
                      <a:pt x="108" y="389"/>
                      <a:pt x="149" y="353"/>
                      <a:pt x="188" y="315"/>
                    </a:cubicBezTo>
                    <a:cubicBezTo>
                      <a:pt x="277" y="230"/>
                      <a:pt x="364" y="132"/>
                      <a:pt x="357" y="1"/>
                    </a:cubicBezTo>
                    <a:cubicBezTo>
                      <a:pt x="357" y="0"/>
                      <a:pt x="355" y="0"/>
                      <a:pt x="355" y="1"/>
                    </a:cubicBezTo>
                    <a:close/>
                  </a:path>
                </a:pathLst>
              </a:custGeom>
              <a:solidFill>
                <a:srgbClr val="31B78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66" name="Freeform 118"/>
              <p:cNvSpPr/>
              <p:nvPr/>
            </p:nvSpPr>
            <p:spPr bwMode="auto">
              <a:xfrm>
                <a:off x="1749" y="1197"/>
                <a:ext cx="84" cy="127"/>
              </a:xfrm>
              <a:custGeom>
                <a:avLst/>
                <a:gdLst>
                  <a:gd name="T0" fmla="*/ 66 w 94"/>
                  <a:gd name="T1" fmla="*/ 0 h 142"/>
                  <a:gd name="T2" fmla="*/ 71 w 94"/>
                  <a:gd name="T3" fmla="*/ 76 h 142"/>
                  <a:gd name="T4" fmla="*/ 66 w 94"/>
                  <a:gd name="T5" fmla="*/ 0 h 142"/>
                </a:gdLst>
                <a:ahLst/>
                <a:cxnLst>
                  <a:cxn ang="0">
                    <a:pos x="T0" y="T1"/>
                  </a:cxn>
                  <a:cxn ang="0">
                    <a:pos x="T2" y="T3"/>
                  </a:cxn>
                  <a:cxn ang="0">
                    <a:pos x="T4" y="T5"/>
                  </a:cxn>
                </a:cxnLst>
                <a:rect l="0" t="0" r="r" b="b"/>
                <a:pathLst>
                  <a:path w="94" h="142">
                    <a:moveTo>
                      <a:pt x="66" y="0"/>
                    </a:moveTo>
                    <a:cubicBezTo>
                      <a:pt x="71" y="17"/>
                      <a:pt x="94" y="36"/>
                      <a:pt x="71" y="76"/>
                    </a:cubicBezTo>
                    <a:cubicBezTo>
                      <a:pt x="34" y="142"/>
                      <a:pt x="0" y="32"/>
                      <a:pt x="66" y="0"/>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67" name="Freeform 119"/>
              <p:cNvSpPr/>
              <p:nvPr/>
            </p:nvSpPr>
            <p:spPr bwMode="auto">
              <a:xfrm>
                <a:off x="1812" y="1158"/>
                <a:ext cx="101" cy="87"/>
              </a:xfrm>
              <a:custGeom>
                <a:avLst/>
                <a:gdLst>
                  <a:gd name="T0" fmla="*/ 0 w 113"/>
                  <a:gd name="T1" fmla="*/ 18 h 98"/>
                  <a:gd name="T2" fmla="*/ 48 w 113"/>
                  <a:gd name="T3" fmla="*/ 74 h 98"/>
                  <a:gd name="T4" fmla="*/ 0 w 113"/>
                  <a:gd name="T5" fmla="*/ 18 h 98"/>
                </a:gdLst>
                <a:ahLst/>
                <a:cxnLst>
                  <a:cxn ang="0">
                    <a:pos x="T0" y="T1"/>
                  </a:cxn>
                  <a:cxn ang="0">
                    <a:pos x="T2" y="T3"/>
                  </a:cxn>
                  <a:cxn ang="0">
                    <a:pos x="T4" y="T5"/>
                  </a:cxn>
                </a:cxnLst>
                <a:rect l="0" t="0" r="r" b="b"/>
                <a:pathLst>
                  <a:path w="113" h="98">
                    <a:moveTo>
                      <a:pt x="0" y="18"/>
                    </a:moveTo>
                    <a:cubicBezTo>
                      <a:pt x="6" y="32"/>
                      <a:pt x="16" y="63"/>
                      <a:pt x="48" y="74"/>
                    </a:cubicBezTo>
                    <a:cubicBezTo>
                      <a:pt x="113" y="98"/>
                      <a:pt x="55" y="0"/>
                      <a:pt x="0" y="18"/>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68" name="Freeform 120"/>
              <p:cNvSpPr/>
              <p:nvPr/>
            </p:nvSpPr>
            <p:spPr bwMode="auto">
              <a:xfrm>
                <a:off x="1692" y="1155"/>
                <a:ext cx="121" cy="63"/>
              </a:xfrm>
              <a:custGeom>
                <a:avLst/>
                <a:gdLst>
                  <a:gd name="T0" fmla="*/ 136 w 136"/>
                  <a:gd name="T1" fmla="*/ 20 h 71"/>
                  <a:gd name="T2" fmla="*/ 63 w 136"/>
                  <a:gd name="T3" fmla="*/ 14 h 71"/>
                  <a:gd name="T4" fmla="*/ 136 w 136"/>
                  <a:gd name="T5" fmla="*/ 20 h 71"/>
                </a:gdLst>
                <a:ahLst/>
                <a:cxnLst>
                  <a:cxn ang="0">
                    <a:pos x="T0" y="T1"/>
                  </a:cxn>
                  <a:cxn ang="0">
                    <a:pos x="T2" y="T3"/>
                  </a:cxn>
                  <a:cxn ang="0">
                    <a:pos x="T4" y="T5"/>
                  </a:cxn>
                </a:cxnLst>
                <a:rect l="0" t="0" r="r" b="b"/>
                <a:pathLst>
                  <a:path w="136" h="71">
                    <a:moveTo>
                      <a:pt x="136" y="20"/>
                    </a:moveTo>
                    <a:cubicBezTo>
                      <a:pt x="122" y="15"/>
                      <a:pt x="93" y="0"/>
                      <a:pt x="63" y="14"/>
                    </a:cubicBezTo>
                    <a:cubicBezTo>
                      <a:pt x="0" y="43"/>
                      <a:pt x="110" y="71"/>
                      <a:pt x="136" y="20"/>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69" name="Freeform 121"/>
              <p:cNvSpPr/>
              <p:nvPr/>
            </p:nvSpPr>
            <p:spPr bwMode="auto">
              <a:xfrm>
                <a:off x="1839" y="1098"/>
                <a:ext cx="93" cy="90"/>
              </a:xfrm>
              <a:custGeom>
                <a:avLst/>
                <a:gdLst>
                  <a:gd name="T0" fmla="*/ 0 w 105"/>
                  <a:gd name="T1" fmla="*/ 14 h 102"/>
                  <a:gd name="T2" fmla="*/ 42 w 105"/>
                  <a:gd name="T3" fmla="*/ 73 h 102"/>
                  <a:gd name="T4" fmla="*/ 0 w 105"/>
                  <a:gd name="T5" fmla="*/ 14 h 102"/>
                </a:gdLst>
                <a:ahLst/>
                <a:cxnLst>
                  <a:cxn ang="0">
                    <a:pos x="T0" y="T1"/>
                  </a:cxn>
                  <a:cxn ang="0">
                    <a:pos x="T2" y="T3"/>
                  </a:cxn>
                  <a:cxn ang="0">
                    <a:pos x="T4" y="T5"/>
                  </a:cxn>
                </a:cxnLst>
                <a:rect l="0" t="0" r="r" b="b"/>
                <a:pathLst>
                  <a:path w="105" h="102">
                    <a:moveTo>
                      <a:pt x="0" y="14"/>
                    </a:moveTo>
                    <a:cubicBezTo>
                      <a:pt x="4" y="28"/>
                      <a:pt x="12" y="59"/>
                      <a:pt x="42" y="73"/>
                    </a:cubicBezTo>
                    <a:cubicBezTo>
                      <a:pt x="105" y="102"/>
                      <a:pt x="55" y="0"/>
                      <a:pt x="0" y="14"/>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70" name="Freeform 122"/>
              <p:cNvSpPr/>
              <p:nvPr/>
            </p:nvSpPr>
            <p:spPr bwMode="auto">
              <a:xfrm>
                <a:off x="1717" y="1087"/>
                <a:ext cx="122" cy="65"/>
              </a:xfrm>
              <a:custGeom>
                <a:avLst/>
                <a:gdLst>
                  <a:gd name="T0" fmla="*/ 137 w 137"/>
                  <a:gd name="T1" fmla="*/ 24 h 73"/>
                  <a:gd name="T2" fmla="*/ 65 w 137"/>
                  <a:gd name="T3" fmla="*/ 12 h 73"/>
                  <a:gd name="T4" fmla="*/ 137 w 137"/>
                  <a:gd name="T5" fmla="*/ 24 h 73"/>
                </a:gdLst>
                <a:ahLst/>
                <a:cxnLst>
                  <a:cxn ang="0">
                    <a:pos x="T0" y="T1"/>
                  </a:cxn>
                  <a:cxn ang="0">
                    <a:pos x="T2" y="T3"/>
                  </a:cxn>
                  <a:cxn ang="0">
                    <a:pos x="T4" y="T5"/>
                  </a:cxn>
                </a:cxnLst>
                <a:rect l="0" t="0" r="r" b="b"/>
                <a:pathLst>
                  <a:path w="137" h="73">
                    <a:moveTo>
                      <a:pt x="137" y="24"/>
                    </a:moveTo>
                    <a:cubicBezTo>
                      <a:pt x="124" y="17"/>
                      <a:pt x="97" y="0"/>
                      <a:pt x="65" y="12"/>
                    </a:cubicBezTo>
                    <a:cubicBezTo>
                      <a:pt x="0" y="36"/>
                      <a:pt x="108" y="73"/>
                      <a:pt x="137" y="24"/>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71" name="Freeform 123"/>
              <p:cNvSpPr/>
              <p:nvPr/>
            </p:nvSpPr>
            <p:spPr bwMode="auto">
              <a:xfrm>
                <a:off x="1870" y="1049"/>
                <a:ext cx="92" cy="91"/>
              </a:xfrm>
              <a:custGeom>
                <a:avLst/>
                <a:gdLst>
                  <a:gd name="T0" fmla="*/ 0 w 103"/>
                  <a:gd name="T1" fmla="*/ 13 h 103"/>
                  <a:gd name="T2" fmla="*/ 41 w 103"/>
                  <a:gd name="T3" fmla="*/ 73 h 103"/>
                  <a:gd name="T4" fmla="*/ 0 w 103"/>
                  <a:gd name="T5" fmla="*/ 13 h 103"/>
                </a:gdLst>
                <a:ahLst/>
                <a:cxnLst>
                  <a:cxn ang="0">
                    <a:pos x="T0" y="T1"/>
                  </a:cxn>
                  <a:cxn ang="0">
                    <a:pos x="T2" y="T3"/>
                  </a:cxn>
                  <a:cxn ang="0">
                    <a:pos x="T4" y="T5"/>
                  </a:cxn>
                </a:cxnLst>
                <a:rect l="0" t="0" r="r" b="b"/>
                <a:pathLst>
                  <a:path w="103" h="103">
                    <a:moveTo>
                      <a:pt x="0" y="13"/>
                    </a:moveTo>
                    <a:cubicBezTo>
                      <a:pt x="4" y="27"/>
                      <a:pt x="11" y="58"/>
                      <a:pt x="41" y="73"/>
                    </a:cubicBezTo>
                    <a:cubicBezTo>
                      <a:pt x="103" y="103"/>
                      <a:pt x="56" y="0"/>
                      <a:pt x="0" y="13"/>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72" name="Freeform 124"/>
              <p:cNvSpPr/>
              <p:nvPr/>
            </p:nvSpPr>
            <p:spPr bwMode="auto">
              <a:xfrm>
                <a:off x="1748" y="1036"/>
                <a:ext cx="122" cy="65"/>
              </a:xfrm>
              <a:custGeom>
                <a:avLst/>
                <a:gdLst>
                  <a:gd name="T0" fmla="*/ 137 w 137"/>
                  <a:gd name="T1" fmla="*/ 25 h 73"/>
                  <a:gd name="T2" fmla="*/ 65 w 137"/>
                  <a:gd name="T3" fmla="*/ 11 h 73"/>
                  <a:gd name="T4" fmla="*/ 137 w 137"/>
                  <a:gd name="T5" fmla="*/ 25 h 73"/>
                </a:gdLst>
                <a:ahLst/>
                <a:cxnLst>
                  <a:cxn ang="0">
                    <a:pos x="T0" y="T1"/>
                  </a:cxn>
                  <a:cxn ang="0">
                    <a:pos x="T2" y="T3"/>
                  </a:cxn>
                  <a:cxn ang="0">
                    <a:pos x="T4" y="T5"/>
                  </a:cxn>
                </a:cxnLst>
                <a:rect l="0" t="0" r="r" b="b"/>
                <a:pathLst>
                  <a:path w="137" h="73">
                    <a:moveTo>
                      <a:pt x="137" y="25"/>
                    </a:moveTo>
                    <a:cubicBezTo>
                      <a:pt x="124" y="18"/>
                      <a:pt x="97" y="0"/>
                      <a:pt x="65" y="11"/>
                    </a:cubicBezTo>
                    <a:cubicBezTo>
                      <a:pt x="0" y="34"/>
                      <a:pt x="107" y="73"/>
                      <a:pt x="137" y="25"/>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73" name="Freeform 125"/>
              <p:cNvSpPr/>
              <p:nvPr/>
            </p:nvSpPr>
            <p:spPr bwMode="auto">
              <a:xfrm>
                <a:off x="1914" y="1000"/>
                <a:ext cx="85" cy="95"/>
              </a:xfrm>
              <a:custGeom>
                <a:avLst/>
                <a:gdLst>
                  <a:gd name="T0" fmla="*/ 0 w 96"/>
                  <a:gd name="T1" fmla="*/ 8 h 106"/>
                  <a:gd name="T2" fmla="*/ 36 w 96"/>
                  <a:gd name="T3" fmla="*/ 71 h 106"/>
                  <a:gd name="T4" fmla="*/ 0 w 96"/>
                  <a:gd name="T5" fmla="*/ 8 h 106"/>
                </a:gdLst>
                <a:ahLst/>
                <a:cxnLst>
                  <a:cxn ang="0">
                    <a:pos x="T0" y="T1"/>
                  </a:cxn>
                  <a:cxn ang="0">
                    <a:pos x="T2" y="T3"/>
                  </a:cxn>
                  <a:cxn ang="0">
                    <a:pos x="T4" y="T5"/>
                  </a:cxn>
                </a:cxnLst>
                <a:rect l="0" t="0" r="r" b="b"/>
                <a:pathLst>
                  <a:path w="96" h="105">
                    <a:moveTo>
                      <a:pt x="0" y="8"/>
                    </a:moveTo>
                    <a:cubicBezTo>
                      <a:pt x="3" y="23"/>
                      <a:pt x="7" y="55"/>
                      <a:pt x="36" y="71"/>
                    </a:cubicBezTo>
                    <a:cubicBezTo>
                      <a:pt x="96" y="106"/>
                      <a:pt x="56" y="0"/>
                      <a:pt x="0" y="8"/>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74" name="Freeform 126"/>
              <p:cNvSpPr/>
              <p:nvPr/>
            </p:nvSpPr>
            <p:spPr bwMode="auto">
              <a:xfrm>
                <a:off x="1791" y="982"/>
                <a:ext cx="123" cy="65"/>
              </a:xfrm>
              <a:custGeom>
                <a:avLst/>
                <a:gdLst>
                  <a:gd name="T0" fmla="*/ 138 w 138"/>
                  <a:gd name="T1" fmla="*/ 27 h 73"/>
                  <a:gd name="T2" fmla="*/ 67 w 138"/>
                  <a:gd name="T3" fmla="*/ 9 h 73"/>
                  <a:gd name="T4" fmla="*/ 138 w 138"/>
                  <a:gd name="T5" fmla="*/ 27 h 73"/>
                </a:gdLst>
                <a:ahLst/>
                <a:cxnLst>
                  <a:cxn ang="0">
                    <a:pos x="T0" y="T1"/>
                  </a:cxn>
                  <a:cxn ang="0">
                    <a:pos x="T2" y="T3"/>
                  </a:cxn>
                  <a:cxn ang="0">
                    <a:pos x="T4" y="T5"/>
                  </a:cxn>
                </a:cxnLst>
                <a:rect l="0" t="0" r="r" b="b"/>
                <a:pathLst>
                  <a:path w="138" h="73">
                    <a:moveTo>
                      <a:pt x="138" y="27"/>
                    </a:moveTo>
                    <a:cubicBezTo>
                      <a:pt x="126" y="19"/>
                      <a:pt x="100" y="0"/>
                      <a:pt x="67" y="9"/>
                    </a:cubicBezTo>
                    <a:cubicBezTo>
                      <a:pt x="0" y="27"/>
                      <a:pt x="104" y="73"/>
                      <a:pt x="138" y="27"/>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75" name="Freeform 127"/>
              <p:cNvSpPr/>
              <p:nvPr/>
            </p:nvSpPr>
            <p:spPr bwMode="auto">
              <a:xfrm>
                <a:off x="1956" y="961"/>
                <a:ext cx="81" cy="96"/>
              </a:xfrm>
              <a:custGeom>
                <a:avLst/>
                <a:gdLst>
                  <a:gd name="T0" fmla="*/ 0 w 92"/>
                  <a:gd name="T1" fmla="*/ 6 h 108"/>
                  <a:gd name="T2" fmla="*/ 33 w 92"/>
                  <a:gd name="T3" fmla="*/ 71 h 108"/>
                  <a:gd name="T4" fmla="*/ 0 w 92"/>
                  <a:gd name="T5" fmla="*/ 6 h 108"/>
                </a:gdLst>
                <a:ahLst/>
                <a:cxnLst>
                  <a:cxn ang="0">
                    <a:pos x="T0" y="T1"/>
                  </a:cxn>
                  <a:cxn ang="0">
                    <a:pos x="T2" y="T3"/>
                  </a:cxn>
                  <a:cxn ang="0">
                    <a:pos x="T4" y="T5"/>
                  </a:cxn>
                </a:cxnLst>
                <a:rect l="0" t="0" r="r" b="b"/>
                <a:pathLst>
                  <a:path w="92" h="108">
                    <a:moveTo>
                      <a:pt x="0" y="6"/>
                    </a:moveTo>
                    <a:cubicBezTo>
                      <a:pt x="2" y="20"/>
                      <a:pt x="5" y="53"/>
                      <a:pt x="33" y="71"/>
                    </a:cubicBezTo>
                    <a:cubicBezTo>
                      <a:pt x="92" y="108"/>
                      <a:pt x="57" y="0"/>
                      <a:pt x="0" y="6"/>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76" name="Freeform 128"/>
              <p:cNvSpPr/>
              <p:nvPr/>
            </p:nvSpPr>
            <p:spPr bwMode="auto">
              <a:xfrm>
                <a:off x="1834" y="939"/>
                <a:ext cx="122" cy="65"/>
              </a:xfrm>
              <a:custGeom>
                <a:avLst/>
                <a:gdLst>
                  <a:gd name="T0" fmla="*/ 137 w 137"/>
                  <a:gd name="T1" fmla="*/ 29 h 73"/>
                  <a:gd name="T2" fmla="*/ 68 w 137"/>
                  <a:gd name="T3" fmla="*/ 7 h 73"/>
                  <a:gd name="T4" fmla="*/ 137 w 137"/>
                  <a:gd name="T5" fmla="*/ 29 h 73"/>
                </a:gdLst>
                <a:ahLst/>
                <a:cxnLst>
                  <a:cxn ang="0">
                    <a:pos x="T0" y="T1"/>
                  </a:cxn>
                  <a:cxn ang="0">
                    <a:pos x="T2" y="T3"/>
                  </a:cxn>
                  <a:cxn ang="0">
                    <a:pos x="T4" y="T5"/>
                  </a:cxn>
                </a:cxnLst>
                <a:rect l="0" t="0" r="r" b="b"/>
                <a:pathLst>
                  <a:path w="137" h="73">
                    <a:moveTo>
                      <a:pt x="137" y="29"/>
                    </a:moveTo>
                    <a:cubicBezTo>
                      <a:pt x="125" y="21"/>
                      <a:pt x="101" y="0"/>
                      <a:pt x="68" y="7"/>
                    </a:cubicBezTo>
                    <a:cubicBezTo>
                      <a:pt x="0" y="22"/>
                      <a:pt x="101" y="73"/>
                      <a:pt x="137" y="29"/>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77" name="Freeform 129"/>
              <p:cNvSpPr/>
              <p:nvPr/>
            </p:nvSpPr>
            <p:spPr bwMode="auto">
              <a:xfrm>
                <a:off x="2007" y="915"/>
                <a:ext cx="81" cy="96"/>
              </a:xfrm>
              <a:custGeom>
                <a:avLst/>
                <a:gdLst>
                  <a:gd name="T0" fmla="*/ 0 w 91"/>
                  <a:gd name="T1" fmla="*/ 6 h 108"/>
                  <a:gd name="T2" fmla="*/ 33 w 91"/>
                  <a:gd name="T3" fmla="*/ 71 h 108"/>
                  <a:gd name="T4" fmla="*/ 0 w 91"/>
                  <a:gd name="T5" fmla="*/ 6 h 108"/>
                </a:gdLst>
                <a:ahLst/>
                <a:cxnLst>
                  <a:cxn ang="0">
                    <a:pos x="T0" y="T1"/>
                  </a:cxn>
                  <a:cxn ang="0">
                    <a:pos x="T2" y="T3"/>
                  </a:cxn>
                  <a:cxn ang="0">
                    <a:pos x="T4" y="T5"/>
                  </a:cxn>
                </a:cxnLst>
                <a:rect l="0" t="0" r="r" b="b"/>
                <a:pathLst>
                  <a:path w="91" h="108">
                    <a:moveTo>
                      <a:pt x="0" y="6"/>
                    </a:moveTo>
                    <a:cubicBezTo>
                      <a:pt x="2" y="20"/>
                      <a:pt x="5" y="53"/>
                      <a:pt x="33" y="71"/>
                    </a:cubicBezTo>
                    <a:cubicBezTo>
                      <a:pt x="91" y="108"/>
                      <a:pt x="56" y="0"/>
                      <a:pt x="0" y="6"/>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78" name="Freeform 130"/>
              <p:cNvSpPr/>
              <p:nvPr/>
            </p:nvSpPr>
            <p:spPr bwMode="auto">
              <a:xfrm>
                <a:off x="1885" y="893"/>
                <a:ext cx="122" cy="65"/>
              </a:xfrm>
              <a:custGeom>
                <a:avLst/>
                <a:gdLst>
                  <a:gd name="T0" fmla="*/ 137 w 137"/>
                  <a:gd name="T1" fmla="*/ 29 h 73"/>
                  <a:gd name="T2" fmla="*/ 68 w 137"/>
                  <a:gd name="T3" fmla="*/ 7 h 73"/>
                  <a:gd name="T4" fmla="*/ 137 w 137"/>
                  <a:gd name="T5" fmla="*/ 29 h 73"/>
                </a:gdLst>
                <a:ahLst/>
                <a:cxnLst>
                  <a:cxn ang="0">
                    <a:pos x="T0" y="T1"/>
                  </a:cxn>
                  <a:cxn ang="0">
                    <a:pos x="T2" y="T3"/>
                  </a:cxn>
                  <a:cxn ang="0">
                    <a:pos x="T4" y="T5"/>
                  </a:cxn>
                </a:cxnLst>
                <a:rect l="0" t="0" r="r" b="b"/>
                <a:pathLst>
                  <a:path w="137" h="73">
                    <a:moveTo>
                      <a:pt x="137" y="29"/>
                    </a:moveTo>
                    <a:cubicBezTo>
                      <a:pt x="125" y="20"/>
                      <a:pt x="101" y="0"/>
                      <a:pt x="68" y="7"/>
                    </a:cubicBezTo>
                    <a:cubicBezTo>
                      <a:pt x="0" y="22"/>
                      <a:pt x="101" y="73"/>
                      <a:pt x="137" y="29"/>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79" name="Freeform 131"/>
              <p:cNvSpPr/>
              <p:nvPr/>
            </p:nvSpPr>
            <p:spPr bwMode="auto">
              <a:xfrm>
                <a:off x="2053" y="861"/>
                <a:ext cx="81" cy="97"/>
              </a:xfrm>
              <a:custGeom>
                <a:avLst/>
                <a:gdLst>
                  <a:gd name="T0" fmla="*/ 0 w 91"/>
                  <a:gd name="T1" fmla="*/ 5 h 108"/>
                  <a:gd name="T2" fmla="*/ 33 w 91"/>
                  <a:gd name="T3" fmla="*/ 71 h 108"/>
                  <a:gd name="T4" fmla="*/ 0 w 91"/>
                  <a:gd name="T5" fmla="*/ 5 h 108"/>
                </a:gdLst>
                <a:ahLst/>
                <a:cxnLst>
                  <a:cxn ang="0">
                    <a:pos x="T0" y="T1"/>
                  </a:cxn>
                  <a:cxn ang="0">
                    <a:pos x="T2" y="T3"/>
                  </a:cxn>
                  <a:cxn ang="0">
                    <a:pos x="T4" y="T5"/>
                  </a:cxn>
                </a:cxnLst>
                <a:rect l="0" t="0" r="r" b="b"/>
                <a:pathLst>
                  <a:path w="91" h="108">
                    <a:moveTo>
                      <a:pt x="0" y="5"/>
                    </a:moveTo>
                    <a:cubicBezTo>
                      <a:pt x="2" y="20"/>
                      <a:pt x="5" y="52"/>
                      <a:pt x="33" y="71"/>
                    </a:cubicBezTo>
                    <a:cubicBezTo>
                      <a:pt x="91" y="108"/>
                      <a:pt x="56" y="0"/>
                      <a:pt x="0" y="5"/>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80" name="Freeform 132"/>
              <p:cNvSpPr/>
              <p:nvPr/>
            </p:nvSpPr>
            <p:spPr bwMode="auto">
              <a:xfrm>
                <a:off x="1931" y="838"/>
                <a:ext cx="122" cy="66"/>
              </a:xfrm>
              <a:custGeom>
                <a:avLst/>
                <a:gdLst>
                  <a:gd name="T0" fmla="*/ 137 w 137"/>
                  <a:gd name="T1" fmla="*/ 30 h 74"/>
                  <a:gd name="T2" fmla="*/ 68 w 137"/>
                  <a:gd name="T3" fmla="*/ 8 h 74"/>
                  <a:gd name="T4" fmla="*/ 137 w 137"/>
                  <a:gd name="T5" fmla="*/ 30 h 74"/>
                </a:gdLst>
                <a:ahLst/>
                <a:cxnLst>
                  <a:cxn ang="0">
                    <a:pos x="T0" y="T1"/>
                  </a:cxn>
                  <a:cxn ang="0">
                    <a:pos x="T2" y="T3"/>
                  </a:cxn>
                  <a:cxn ang="0">
                    <a:pos x="T4" y="T5"/>
                  </a:cxn>
                </a:cxnLst>
                <a:rect l="0" t="0" r="r" b="b"/>
                <a:pathLst>
                  <a:path w="137" h="74">
                    <a:moveTo>
                      <a:pt x="137" y="30"/>
                    </a:moveTo>
                    <a:cubicBezTo>
                      <a:pt x="125" y="21"/>
                      <a:pt x="101" y="0"/>
                      <a:pt x="68" y="8"/>
                    </a:cubicBezTo>
                    <a:cubicBezTo>
                      <a:pt x="0" y="22"/>
                      <a:pt x="101" y="74"/>
                      <a:pt x="137" y="30"/>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81" name="Freeform 133"/>
              <p:cNvSpPr/>
              <p:nvPr/>
            </p:nvSpPr>
            <p:spPr bwMode="auto">
              <a:xfrm>
                <a:off x="3595" y="2228"/>
                <a:ext cx="352" cy="513"/>
              </a:xfrm>
              <a:custGeom>
                <a:avLst/>
                <a:gdLst>
                  <a:gd name="T0" fmla="*/ 2 w 395"/>
                  <a:gd name="T1" fmla="*/ 575 h 576"/>
                  <a:gd name="T2" fmla="*/ 77 w 395"/>
                  <a:gd name="T3" fmla="*/ 388 h 576"/>
                  <a:gd name="T4" fmla="*/ 208 w 395"/>
                  <a:gd name="T5" fmla="*/ 263 h 576"/>
                  <a:gd name="T6" fmla="*/ 320 w 395"/>
                  <a:gd name="T7" fmla="*/ 156 h 576"/>
                  <a:gd name="T8" fmla="*/ 395 w 395"/>
                  <a:gd name="T9" fmla="*/ 3 h 576"/>
                  <a:gd name="T10" fmla="*/ 392 w 395"/>
                  <a:gd name="T11" fmla="*/ 2 h 576"/>
                  <a:gd name="T12" fmla="*/ 307 w 395"/>
                  <a:gd name="T13" fmla="*/ 164 h 576"/>
                  <a:gd name="T14" fmla="*/ 188 w 395"/>
                  <a:gd name="T15" fmla="*/ 273 h 576"/>
                  <a:gd name="T16" fmla="*/ 0 w 395"/>
                  <a:gd name="T17" fmla="*/ 575 h 576"/>
                  <a:gd name="T18" fmla="*/ 2 w 395"/>
                  <a:gd name="T19" fmla="*/ 575 h 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95" h="576">
                    <a:moveTo>
                      <a:pt x="2" y="575"/>
                    </a:moveTo>
                    <a:cubicBezTo>
                      <a:pt x="8" y="505"/>
                      <a:pt x="33" y="443"/>
                      <a:pt x="77" y="388"/>
                    </a:cubicBezTo>
                    <a:cubicBezTo>
                      <a:pt x="114" y="340"/>
                      <a:pt x="161" y="301"/>
                      <a:pt x="208" y="263"/>
                    </a:cubicBezTo>
                    <a:cubicBezTo>
                      <a:pt x="247" y="230"/>
                      <a:pt x="287" y="196"/>
                      <a:pt x="320" y="156"/>
                    </a:cubicBezTo>
                    <a:cubicBezTo>
                      <a:pt x="356" y="112"/>
                      <a:pt x="382" y="58"/>
                      <a:pt x="395" y="3"/>
                    </a:cubicBezTo>
                    <a:cubicBezTo>
                      <a:pt x="395" y="1"/>
                      <a:pt x="393" y="0"/>
                      <a:pt x="392" y="2"/>
                    </a:cubicBezTo>
                    <a:cubicBezTo>
                      <a:pt x="372" y="61"/>
                      <a:pt x="348" y="116"/>
                      <a:pt x="307" y="164"/>
                    </a:cubicBezTo>
                    <a:cubicBezTo>
                      <a:pt x="272" y="205"/>
                      <a:pt x="229" y="238"/>
                      <a:pt x="188" y="273"/>
                    </a:cubicBezTo>
                    <a:cubicBezTo>
                      <a:pt x="94" y="352"/>
                      <a:pt x="2" y="444"/>
                      <a:pt x="0" y="575"/>
                    </a:cubicBezTo>
                    <a:cubicBezTo>
                      <a:pt x="0" y="576"/>
                      <a:pt x="2" y="576"/>
                      <a:pt x="2" y="575"/>
                    </a:cubicBezTo>
                    <a:close/>
                  </a:path>
                </a:pathLst>
              </a:custGeom>
              <a:solidFill>
                <a:srgbClr val="31B78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82" name="Freeform 134"/>
              <p:cNvSpPr/>
              <p:nvPr/>
            </p:nvSpPr>
            <p:spPr bwMode="auto">
              <a:xfrm>
                <a:off x="3920" y="2116"/>
                <a:ext cx="83" cy="124"/>
              </a:xfrm>
              <a:custGeom>
                <a:avLst/>
                <a:gdLst>
                  <a:gd name="T0" fmla="*/ 25 w 93"/>
                  <a:gd name="T1" fmla="*/ 140 h 140"/>
                  <a:gd name="T2" fmla="*/ 25 w 93"/>
                  <a:gd name="T3" fmla="*/ 63 h 140"/>
                  <a:gd name="T4" fmla="*/ 25 w 93"/>
                  <a:gd name="T5" fmla="*/ 140 h 140"/>
                </a:gdLst>
                <a:ahLst/>
                <a:cxnLst>
                  <a:cxn ang="0">
                    <a:pos x="T0" y="T1"/>
                  </a:cxn>
                  <a:cxn ang="0">
                    <a:pos x="T2" y="T3"/>
                  </a:cxn>
                  <a:cxn ang="0">
                    <a:pos x="T4" y="T5"/>
                  </a:cxn>
                </a:cxnLst>
                <a:rect l="0" t="0" r="r" b="b"/>
                <a:pathLst>
                  <a:path w="93" h="140">
                    <a:moveTo>
                      <a:pt x="25" y="140"/>
                    </a:moveTo>
                    <a:cubicBezTo>
                      <a:pt x="22" y="122"/>
                      <a:pt x="0" y="102"/>
                      <a:pt x="25" y="63"/>
                    </a:cubicBezTo>
                    <a:cubicBezTo>
                      <a:pt x="67" y="0"/>
                      <a:pt x="93" y="112"/>
                      <a:pt x="25" y="140"/>
                    </a:cubicBezTo>
                    <a:close/>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83" name="Freeform 135"/>
              <p:cNvSpPr/>
              <p:nvPr/>
            </p:nvSpPr>
            <p:spPr bwMode="auto">
              <a:xfrm>
                <a:off x="3842" y="2186"/>
                <a:ext cx="95" cy="90"/>
              </a:xfrm>
              <a:custGeom>
                <a:avLst/>
                <a:gdLst>
                  <a:gd name="T0" fmla="*/ 106 w 106"/>
                  <a:gd name="T1" fmla="*/ 86 h 101"/>
                  <a:gd name="T2" fmla="*/ 63 w 106"/>
                  <a:gd name="T3" fmla="*/ 27 h 101"/>
                  <a:gd name="T4" fmla="*/ 106 w 106"/>
                  <a:gd name="T5" fmla="*/ 86 h 101"/>
                </a:gdLst>
                <a:ahLst/>
                <a:cxnLst>
                  <a:cxn ang="0">
                    <a:pos x="T0" y="T1"/>
                  </a:cxn>
                  <a:cxn ang="0">
                    <a:pos x="T2" y="T3"/>
                  </a:cxn>
                  <a:cxn ang="0">
                    <a:pos x="T4" y="T5"/>
                  </a:cxn>
                </a:cxnLst>
                <a:rect l="0" t="0" r="r" b="b"/>
                <a:pathLst>
                  <a:path w="105" h="100">
                    <a:moveTo>
                      <a:pt x="106" y="86"/>
                    </a:moveTo>
                    <a:cubicBezTo>
                      <a:pt x="102" y="72"/>
                      <a:pt x="94" y="41"/>
                      <a:pt x="63" y="27"/>
                    </a:cubicBezTo>
                    <a:cubicBezTo>
                      <a:pt x="0" y="0"/>
                      <a:pt x="51" y="101"/>
                      <a:pt x="106" y="86"/>
                    </a:cubicBezTo>
                    <a:close/>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84" name="Freeform 136"/>
              <p:cNvSpPr/>
              <p:nvPr/>
            </p:nvSpPr>
            <p:spPr bwMode="auto">
              <a:xfrm>
                <a:off x="3937" y="2221"/>
                <a:ext cx="122" cy="64"/>
              </a:xfrm>
              <a:custGeom>
                <a:avLst/>
                <a:gdLst>
                  <a:gd name="T0" fmla="*/ 0 w 137"/>
                  <a:gd name="T1" fmla="*/ 49 h 72"/>
                  <a:gd name="T2" fmla="*/ 72 w 137"/>
                  <a:gd name="T3" fmla="*/ 60 h 72"/>
                  <a:gd name="T4" fmla="*/ 0 w 137"/>
                  <a:gd name="T5" fmla="*/ 49 h 72"/>
                </a:gdLst>
                <a:ahLst/>
                <a:cxnLst>
                  <a:cxn ang="0">
                    <a:pos x="T0" y="T1"/>
                  </a:cxn>
                  <a:cxn ang="0">
                    <a:pos x="T2" y="T3"/>
                  </a:cxn>
                  <a:cxn ang="0">
                    <a:pos x="T4" y="T5"/>
                  </a:cxn>
                </a:cxnLst>
                <a:rect l="0" t="0" r="r" b="b"/>
                <a:pathLst>
                  <a:path w="137" h="72">
                    <a:moveTo>
                      <a:pt x="0" y="49"/>
                    </a:moveTo>
                    <a:cubicBezTo>
                      <a:pt x="13" y="56"/>
                      <a:pt x="41" y="72"/>
                      <a:pt x="72" y="60"/>
                    </a:cubicBezTo>
                    <a:cubicBezTo>
                      <a:pt x="137" y="35"/>
                      <a:pt x="29" y="0"/>
                      <a:pt x="0" y="49"/>
                    </a:cubicBezTo>
                    <a:close/>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85" name="Freeform 137"/>
              <p:cNvSpPr/>
              <p:nvPr/>
            </p:nvSpPr>
            <p:spPr bwMode="auto">
              <a:xfrm>
                <a:off x="3818" y="2241"/>
                <a:ext cx="88" cy="94"/>
              </a:xfrm>
              <a:custGeom>
                <a:avLst/>
                <a:gdLst>
                  <a:gd name="T0" fmla="*/ 99 w 99"/>
                  <a:gd name="T1" fmla="*/ 95 h 105"/>
                  <a:gd name="T2" fmla="*/ 61 w 99"/>
                  <a:gd name="T3" fmla="*/ 33 h 105"/>
                  <a:gd name="T4" fmla="*/ 99 w 99"/>
                  <a:gd name="T5" fmla="*/ 95 h 105"/>
                </a:gdLst>
                <a:ahLst/>
                <a:cxnLst>
                  <a:cxn ang="0">
                    <a:pos x="T0" y="T1"/>
                  </a:cxn>
                  <a:cxn ang="0">
                    <a:pos x="T2" y="T3"/>
                  </a:cxn>
                  <a:cxn ang="0">
                    <a:pos x="T4" y="T5"/>
                  </a:cxn>
                </a:cxnLst>
                <a:rect l="0" t="0" r="r" b="b"/>
                <a:pathLst>
                  <a:path w="99" h="105">
                    <a:moveTo>
                      <a:pt x="99" y="95"/>
                    </a:moveTo>
                    <a:cubicBezTo>
                      <a:pt x="96" y="80"/>
                      <a:pt x="90" y="49"/>
                      <a:pt x="61" y="33"/>
                    </a:cubicBezTo>
                    <a:cubicBezTo>
                      <a:pt x="0" y="0"/>
                      <a:pt x="43" y="105"/>
                      <a:pt x="99" y="95"/>
                    </a:cubicBezTo>
                    <a:close/>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86" name="Freeform 138"/>
              <p:cNvSpPr/>
              <p:nvPr/>
            </p:nvSpPr>
            <p:spPr bwMode="auto">
              <a:xfrm>
                <a:off x="3906" y="2286"/>
                <a:ext cx="122" cy="65"/>
              </a:xfrm>
              <a:custGeom>
                <a:avLst/>
                <a:gdLst>
                  <a:gd name="T0" fmla="*/ 0 w 137"/>
                  <a:gd name="T1" fmla="*/ 46 h 73"/>
                  <a:gd name="T2" fmla="*/ 71 w 137"/>
                  <a:gd name="T3" fmla="*/ 63 h 73"/>
                  <a:gd name="T4" fmla="*/ 0 w 137"/>
                  <a:gd name="T5" fmla="*/ 46 h 73"/>
                </a:gdLst>
                <a:ahLst/>
                <a:cxnLst>
                  <a:cxn ang="0">
                    <a:pos x="T0" y="T1"/>
                  </a:cxn>
                  <a:cxn ang="0">
                    <a:pos x="T2" y="T3"/>
                  </a:cxn>
                  <a:cxn ang="0">
                    <a:pos x="T4" y="T5"/>
                  </a:cxn>
                </a:cxnLst>
                <a:rect l="0" t="0" r="r" b="b"/>
                <a:pathLst>
                  <a:path w="137" h="73">
                    <a:moveTo>
                      <a:pt x="0" y="46"/>
                    </a:moveTo>
                    <a:cubicBezTo>
                      <a:pt x="12" y="54"/>
                      <a:pt x="39" y="73"/>
                      <a:pt x="71" y="63"/>
                    </a:cubicBezTo>
                    <a:cubicBezTo>
                      <a:pt x="137" y="43"/>
                      <a:pt x="32" y="0"/>
                      <a:pt x="0" y="46"/>
                    </a:cubicBezTo>
                    <a:close/>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87" name="Freeform 139"/>
              <p:cNvSpPr/>
              <p:nvPr/>
            </p:nvSpPr>
            <p:spPr bwMode="auto">
              <a:xfrm>
                <a:off x="3785" y="2287"/>
                <a:ext cx="87" cy="94"/>
              </a:xfrm>
              <a:custGeom>
                <a:avLst/>
                <a:gdLst>
                  <a:gd name="T0" fmla="*/ 98 w 98"/>
                  <a:gd name="T1" fmla="*/ 97 h 106"/>
                  <a:gd name="T2" fmla="*/ 61 w 98"/>
                  <a:gd name="T3" fmla="*/ 34 h 106"/>
                  <a:gd name="T4" fmla="*/ 98 w 98"/>
                  <a:gd name="T5" fmla="*/ 97 h 106"/>
                </a:gdLst>
                <a:ahLst/>
                <a:cxnLst>
                  <a:cxn ang="0">
                    <a:pos x="T0" y="T1"/>
                  </a:cxn>
                  <a:cxn ang="0">
                    <a:pos x="T2" y="T3"/>
                  </a:cxn>
                  <a:cxn ang="0">
                    <a:pos x="T4" y="T5"/>
                  </a:cxn>
                </a:cxnLst>
                <a:rect l="0" t="0" r="r" b="b"/>
                <a:pathLst>
                  <a:path w="98" h="105">
                    <a:moveTo>
                      <a:pt x="98" y="97"/>
                    </a:moveTo>
                    <a:cubicBezTo>
                      <a:pt x="94" y="83"/>
                      <a:pt x="90" y="51"/>
                      <a:pt x="61" y="34"/>
                    </a:cubicBezTo>
                    <a:cubicBezTo>
                      <a:pt x="0" y="0"/>
                      <a:pt x="41" y="106"/>
                      <a:pt x="98" y="97"/>
                    </a:cubicBezTo>
                    <a:close/>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88" name="Freeform 140"/>
              <p:cNvSpPr/>
              <p:nvPr/>
            </p:nvSpPr>
            <p:spPr bwMode="auto">
              <a:xfrm>
                <a:off x="3871" y="2334"/>
                <a:ext cx="123" cy="65"/>
              </a:xfrm>
              <a:custGeom>
                <a:avLst/>
                <a:gdLst>
                  <a:gd name="T0" fmla="*/ 0 w 138"/>
                  <a:gd name="T1" fmla="*/ 46 h 73"/>
                  <a:gd name="T2" fmla="*/ 71 w 138"/>
                  <a:gd name="T3" fmla="*/ 64 h 73"/>
                  <a:gd name="T4" fmla="*/ 0 w 138"/>
                  <a:gd name="T5" fmla="*/ 46 h 73"/>
                </a:gdLst>
                <a:ahLst/>
                <a:cxnLst>
                  <a:cxn ang="0">
                    <a:pos x="T0" y="T1"/>
                  </a:cxn>
                  <a:cxn ang="0">
                    <a:pos x="T2" y="T3"/>
                  </a:cxn>
                  <a:cxn ang="0">
                    <a:pos x="T4" y="T5"/>
                  </a:cxn>
                </a:cxnLst>
                <a:rect l="0" t="0" r="r" b="b"/>
                <a:pathLst>
                  <a:path w="138" h="73">
                    <a:moveTo>
                      <a:pt x="0" y="46"/>
                    </a:moveTo>
                    <a:cubicBezTo>
                      <a:pt x="12" y="54"/>
                      <a:pt x="38" y="73"/>
                      <a:pt x="71" y="64"/>
                    </a:cubicBezTo>
                    <a:cubicBezTo>
                      <a:pt x="138" y="46"/>
                      <a:pt x="34" y="0"/>
                      <a:pt x="0" y="46"/>
                    </a:cubicBezTo>
                    <a:close/>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89" name="Freeform 141"/>
              <p:cNvSpPr/>
              <p:nvPr/>
            </p:nvSpPr>
            <p:spPr bwMode="auto">
              <a:xfrm>
                <a:off x="3745" y="2330"/>
                <a:ext cx="80" cy="97"/>
              </a:xfrm>
              <a:custGeom>
                <a:avLst/>
                <a:gdLst>
                  <a:gd name="T0" fmla="*/ 90 w 90"/>
                  <a:gd name="T1" fmla="*/ 104 h 108"/>
                  <a:gd name="T2" fmla="*/ 58 w 90"/>
                  <a:gd name="T3" fmla="*/ 38 h 108"/>
                  <a:gd name="T4" fmla="*/ 90 w 90"/>
                  <a:gd name="T5" fmla="*/ 104 h 108"/>
                </a:gdLst>
                <a:ahLst/>
                <a:cxnLst>
                  <a:cxn ang="0">
                    <a:pos x="T0" y="T1"/>
                  </a:cxn>
                  <a:cxn ang="0">
                    <a:pos x="T2" y="T3"/>
                  </a:cxn>
                  <a:cxn ang="0">
                    <a:pos x="T4" y="T5"/>
                  </a:cxn>
                </a:cxnLst>
                <a:rect l="0" t="0" r="r" b="b"/>
                <a:pathLst>
                  <a:path w="90" h="108">
                    <a:moveTo>
                      <a:pt x="90" y="104"/>
                    </a:moveTo>
                    <a:cubicBezTo>
                      <a:pt x="88" y="89"/>
                      <a:pt x="86" y="57"/>
                      <a:pt x="58" y="38"/>
                    </a:cubicBezTo>
                    <a:cubicBezTo>
                      <a:pt x="0" y="0"/>
                      <a:pt x="33" y="108"/>
                      <a:pt x="90" y="104"/>
                    </a:cubicBezTo>
                    <a:close/>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90" name="Freeform 142"/>
              <p:cNvSpPr/>
              <p:nvPr/>
            </p:nvSpPr>
            <p:spPr bwMode="auto">
              <a:xfrm>
                <a:off x="3825" y="2385"/>
                <a:ext cx="122" cy="66"/>
              </a:xfrm>
              <a:custGeom>
                <a:avLst/>
                <a:gdLst>
                  <a:gd name="T0" fmla="*/ 0 w 137"/>
                  <a:gd name="T1" fmla="*/ 44 h 74"/>
                  <a:gd name="T2" fmla="*/ 69 w 137"/>
                  <a:gd name="T3" fmla="*/ 67 h 74"/>
                  <a:gd name="T4" fmla="*/ 0 w 137"/>
                  <a:gd name="T5" fmla="*/ 44 h 74"/>
                </a:gdLst>
                <a:ahLst/>
                <a:cxnLst>
                  <a:cxn ang="0">
                    <a:pos x="T0" y="T1"/>
                  </a:cxn>
                  <a:cxn ang="0">
                    <a:pos x="T2" y="T3"/>
                  </a:cxn>
                  <a:cxn ang="0">
                    <a:pos x="T4" y="T5"/>
                  </a:cxn>
                </a:cxnLst>
                <a:rect l="0" t="0" r="r" b="b"/>
                <a:pathLst>
                  <a:path w="137" h="74">
                    <a:moveTo>
                      <a:pt x="0" y="44"/>
                    </a:moveTo>
                    <a:cubicBezTo>
                      <a:pt x="11" y="53"/>
                      <a:pt x="36" y="74"/>
                      <a:pt x="69" y="67"/>
                    </a:cubicBezTo>
                    <a:cubicBezTo>
                      <a:pt x="137" y="54"/>
                      <a:pt x="36" y="0"/>
                      <a:pt x="0" y="44"/>
                    </a:cubicBezTo>
                    <a:close/>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91" name="Freeform 143"/>
              <p:cNvSpPr/>
              <p:nvPr/>
            </p:nvSpPr>
            <p:spPr bwMode="auto">
              <a:xfrm>
                <a:off x="3705" y="2364"/>
                <a:ext cx="76" cy="99"/>
              </a:xfrm>
              <a:custGeom>
                <a:avLst/>
                <a:gdLst>
                  <a:gd name="T0" fmla="*/ 85 w 85"/>
                  <a:gd name="T1" fmla="*/ 109 h 111"/>
                  <a:gd name="T2" fmla="*/ 56 w 85"/>
                  <a:gd name="T3" fmla="*/ 42 h 111"/>
                  <a:gd name="T4" fmla="*/ 85 w 85"/>
                  <a:gd name="T5" fmla="*/ 109 h 111"/>
                </a:gdLst>
                <a:ahLst/>
                <a:cxnLst>
                  <a:cxn ang="0">
                    <a:pos x="T0" y="T1"/>
                  </a:cxn>
                  <a:cxn ang="0">
                    <a:pos x="T2" y="T3"/>
                  </a:cxn>
                  <a:cxn ang="0">
                    <a:pos x="T4" y="T5"/>
                  </a:cxn>
                </a:cxnLst>
                <a:rect l="0" t="0" r="r" b="b"/>
                <a:pathLst>
                  <a:path w="85" h="110">
                    <a:moveTo>
                      <a:pt x="85" y="109"/>
                    </a:moveTo>
                    <a:cubicBezTo>
                      <a:pt x="84" y="94"/>
                      <a:pt x="83" y="62"/>
                      <a:pt x="56" y="42"/>
                    </a:cubicBezTo>
                    <a:cubicBezTo>
                      <a:pt x="0" y="0"/>
                      <a:pt x="28" y="111"/>
                      <a:pt x="85" y="109"/>
                    </a:cubicBezTo>
                    <a:close/>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92" name="Freeform 144"/>
              <p:cNvSpPr/>
              <p:nvPr/>
            </p:nvSpPr>
            <p:spPr bwMode="auto">
              <a:xfrm>
                <a:off x="3780" y="2425"/>
                <a:ext cx="122" cy="66"/>
              </a:xfrm>
              <a:custGeom>
                <a:avLst/>
                <a:gdLst>
                  <a:gd name="T0" fmla="*/ 0 w 137"/>
                  <a:gd name="T1" fmla="*/ 42 h 74"/>
                  <a:gd name="T2" fmla="*/ 68 w 137"/>
                  <a:gd name="T3" fmla="*/ 69 h 74"/>
                  <a:gd name="T4" fmla="*/ 0 w 137"/>
                  <a:gd name="T5" fmla="*/ 42 h 74"/>
                </a:gdLst>
                <a:ahLst/>
                <a:cxnLst>
                  <a:cxn ang="0">
                    <a:pos x="T0" y="T1"/>
                  </a:cxn>
                  <a:cxn ang="0">
                    <a:pos x="T2" y="T3"/>
                  </a:cxn>
                  <a:cxn ang="0">
                    <a:pos x="T4" y="T5"/>
                  </a:cxn>
                </a:cxnLst>
                <a:rect l="0" t="0" r="r" b="b"/>
                <a:pathLst>
                  <a:path w="137" h="74">
                    <a:moveTo>
                      <a:pt x="0" y="42"/>
                    </a:moveTo>
                    <a:cubicBezTo>
                      <a:pt x="12" y="52"/>
                      <a:pt x="35" y="74"/>
                      <a:pt x="68" y="69"/>
                    </a:cubicBezTo>
                    <a:cubicBezTo>
                      <a:pt x="137" y="59"/>
                      <a:pt x="39" y="0"/>
                      <a:pt x="0" y="42"/>
                    </a:cubicBezTo>
                    <a:close/>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93" name="Freeform 145"/>
              <p:cNvSpPr/>
              <p:nvPr/>
            </p:nvSpPr>
            <p:spPr bwMode="auto">
              <a:xfrm>
                <a:off x="3651" y="2408"/>
                <a:ext cx="75" cy="98"/>
              </a:xfrm>
              <a:custGeom>
                <a:avLst/>
                <a:gdLst>
                  <a:gd name="T0" fmla="*/ 85 w 85"/>
                  <a:gd name="T1" fmla="*/ 108 h 110"/>
                  <a:gd name="T2" fmla="*/ 56 w 85"/>
                  <a:gd name="T3" fmla="*/ 41 h 110"/>
                  <a:gd name="T4" fmla="*/ 85 w 85"/>
                  <a:gd name="T5" fmla="*/ 108 h 110"/>
                </a:gdLst>
                <a:ahLst/>
                <a:cxnLst>
                  <a:cxn ang="0">
                    <a:pos x="T0" y="T1"/>
                  </a:cxn>
                  <a:cxn ang="0">
                    <a:pos x="T2" y="T3"/>
                  </a:cxn>
                  <a:cxn ang="0">
                    <a:pos x="T4" y="T5"/>
                  </a:cxn>
                </a:cxnLst>
                <a:rect l="0" t="0" r="r" b="b"/>
                <a:pathLst>
                  <a:path w="85" h="110">
                    <a:moveTo>
                      <a:pt x="85" y="108"/>
                    </a:moveTo>
                    <a:cubicBezTo>
                      <a:pt x="84" y="93"/>
                      <a:pt x="83" y="61"/>
                      <a:pt x="56" y="41"/>
                    </a:cubicBezTo>
                    <a:cubicBezTo>
                      <a:pt x="0" y="0"/>
                      <a:pt x="28" y="110"/>
                      <a:pt x="85" y="108"/>
                    </a:cubicBezTo>
                    <a:close/>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94" name="Freeform 146"/>
              <p:cNvSpPr/>
              <p:nvPr/>
            </p:nvSpPr>
            <p:spPr bwMode="auto">
              <a:xfrm>
                <a:off x="3725" y="2469"/>
                <a:ext cx="122" cy="65"/>
              </a:xfrm>
              <a:custGeom>
                <a:avLst/>
                <a:gdLst>
                  <a:gd name="T0" fmla="*/ 0 w 137"/>
                  <a:gd name="T1" fmla="*/ 41 h 73"/>
                  <a:gd name="T2" fmla="*/ 68 w 137"/>
                  <a:gd name="T3" fmla="*/ 68 h 73"/>
                  <a:gd name="T4" fmla="*/ 0 w 137"/>
                  <a:gd name="T5" fmla="*/ 41 h 73"/>
                </a:gdLst>
                <a:ahLst/>
                <a:cxnLst>
                  <a:cxn ang="0">
                    <a:pos x="T0" y="T1"/>
                  </a:cxn>
                  <a:cxn ang="0">
                    <a:pos x="T2" y="T3"/>
                  </a:cxn>
                  <a:cxn ang="0">
                    <a:pos x="T4" y="T5"/>
                  </a:cxn>
                </a:cxnLst>
                <a:rect l="0" t="0" r="r" b="b"/>
                <a:pathLst>
                  <a:path w="137" h="73">
                    <a:moveTo>
                      <a:pt x="0" y="41"/>
                    </a:moveTo>
                    <a:cubicBezTo>
                      <a:pt x="12" y="51"/>
                      <a:pt x="35" y="73"/>
                      <a:pt x="68" y="68"/>
                    </a:cubicBezTo>
                    <a:cubicBezTo>
                      <a:pt x="137" y="58"/>
                      <a:pt x="39" y="0"/>
                      <a:pt x="0" y="41"/>
                    </a:cubicBezTo>
                    <a:close/>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95" name="Freeform 147"/>
              <p:cNvSpPr/>
              <p:nvPr/>
            </p:nvSpPr>
            <p:spPr bwMode="auto">
              <a:xfrm>
                <a:off x="3602" y="2458"/>
                <a:ext cx="75" cy="99"/>
              </a:xfrm>
              <a:custGeom>
                <a:avLst/>
                <a:gdLst>
                  <a:gd name="T0" fmla="*/ 85 w 85"/>
                  <a:gd name="T1" fmla="*/ 109 h 111"/>
                  <a:gd name="T2" fmla="*/ 56 w 85"/>
                  <a:gd name="T3" fmla="*/ 42 h 111"/>
                  <a:gd name="T4" fmla="*/ 85 w 85"/>
                  <a:gd name="T5" fmla="*/ 109 h 111"/>
                </a:gdLst>
                <a:ahLst/>
                <a:cxnLst>
                  <a:cxn ang="0">
                    <a:pos x="T0" y="T1"/>
                  </a:cxn>
                  <a:cxn ang="0">
                    <a:pos x="T2" y="T3"/>
                  </a:cxn>
                  <a:cxn ang="0">
                    <a:pos x="T4" y="T5"/>
                  </a:cxn>
                </a:cxnLst>
                <a:rect l="0" t="0" r="r" b="b"/>
                <a:pathLst>
                  <a:path w="85" h="110">
                    <a:moveTo>
                      <a:pt x="85" y="109"/>
                    </a:moveTo>
                    <a:cubicBezTo>
                      <a:pt x="84" y="94"/>
                      <a:pt x="83" y="62"/>
                      <a:pt x="56" y="42"/>
                    </a:cubicBezTo>
                    <a:cubicBezTo>
                      <a:pt x="0" y="0"/>
                      <a:pt x="28" y="111"/>
                      <a:pt x="85" y="109"/>
                    </a:cubicBezTo>
                    <a:close/>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96" name="Freeform 148"/>
              <p:cNvSpPr/>
              <p:nvPr/>
            </p:nvSpPr>
            <p:spPr bwMode="auto">
              <a:xfrm>
                <a:off x="3676" y="2518"/>
                <a:ext cx="122" cy="66"/>
              </a:xfrm>
              <a:custGeom>
                <a:avLst/>
                <a:gdLst>
                  <a:gd name="T0" fmla="*/ 0 w 137"/>
                  <a:gd name="T1" fmla="*/ 42 h 74"/>
                  <a:gd name="T2" fmla="*/ 69 w 137"/>
                  <a:gd name="T3" fmla="*/ 69 h 74"/>
                  <a:gd name="T4" fmla="*/ 0 w 137"/>
                  <a:gd name="T5" fmla="*/ 42 h 74"/>
                </a:gdLst>
                <a:ahLst/>
                <a:cxnLst>
                  <a:cxn ang="0">
                    <a:pos x="T0" y="T1"/>
                  </a:cxn>
                  <a:cxn ang="0">
                    <a:pos x="T2" y="T3"/>
                  </a:cxn>
                  <a:cxn ang="0">
                    <a:pos x="T4" y="T5"/>
                  </a:cxn>
                </a:cxnLst>
                <a:rect l="0" t="0" r="r" b="b"/>
                <a:pathLst>
                  <a:path w="137" h="74">
                    <a:moveTo>
                      <a:pt x="0" y="42"/>
                    </a:moveTo>
                    <a:cubicBezTo>
                      <a:pt x="12" y="52"/>
                      <a:pt x="35" y="74"/>
                      <a:pt x="69" y="69"/>
                    </a:cubicBezTo>
                    <a:cubicBezTo>
                      <a:pt x="137" y="59"/>
                      <a:pt x="39" y="0"/>
                      <a:pt x="0" y="42"/>
                    </a:cubicBezTo>
                    <a:close/>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97" name="Freeform 149"/>
              <p:cNvSpPr/>
              <p:nvPr/>
            </p:nvSpPr>
            <p:spPr bwMode="auto">
              <a:xfrm>
                <a:off x="4018" y="1033"/>
                <a:ext cx="179" cy="238"/>
              </a:xfrm>
              <a:custGeom>
                <a:avLst/>
                <a:gdLst>
                  <a:gd name="T0" fmla="*/ 5 w 202"/>
                  <a:gd name="T1" fmla="*/ 267 h 268"/>
                  <a:gd name="T2" fmla="*/ 118 w 202"/>
                  <a:gd name="T3" fmla="*/ 151 h 268"/>
                  <a:gd name="T4" fmla="*/ 161 w 202"/>
                  <a:gd name="T5" fmla="*/ 79 h 268"/>
                  <a:gd name="T6" fmla="*/ 201 w 202"/>
                  <a:gd name="T7" fmla="*/ 5 h 268"/>
                  <a:gd name="T8" fmla="*/ 197 w 202"/>
                  <a:gd name="T9" fmla="*/ 2 h 268"/>
                  <a:gd name="T10" fmla="*/ 158 w 202"/>
                  <a:gd name="T11" fmla="*/ 63 h 268"/>
                  <a:gd name="T12" fmla="*/ 116 w 202"/>
                  <a:gd name="T13" fmla="*/ 136 h 268"/>
                  <a:gd name="T14" fmla="*/ 2 w 202"/>
                  <a:gd name="T15" fmla="*/ 262 h 268"/>
                  <a:gd name="T16" fmla="*/ 5 w 202"/>
                  <a:gd name="T17" fmla="*/ 267 h 2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1" h="268">
                    <a:moveTo>
                      <a:pt x="5" y="267"/>
                    </a:moveTo>
                    <a:cubicBezTo>
                      <a:pt x="52" y="237"/>
                      <a:pt x="88" y="197"/>
                      <a:pt x="118" y="151"/>
                    </a:cubicBezTo>
                    <a:cubicBezTo>
                      <a:pt x="134" y="128"/>
                      <a:pt x="147" y="103"/>
                      <a:pt x="161" y="79"/>
                    </a:cubicBezTo>
                    <a:cubicBezTo>
                      <a:pt x="174" y="55"/>
                      <a:pt x="193" y="31"/>
                      <a:pt x="201" y="5"/>
                    </a:cubicBezTo>
                    <a:cubicBezTo>
                      <a:pt x="202" y="2"/>
                      <a:pt x="198" y="0"/>
                      <a:pt x="197" y="2"/>
                    </a:cubicBezTo>
                    <a:cubicBezTo>
                      <a:pt x="179" y="18"/>
                      <a:pt x="169" y="43"/>
                      <a:pt x="158" y="63"/>
                    </a:cubicBezTo>
                    <a:cubicBezTo>
                      <a:pt x="144" y="88"/>
                      <a:pt x="131" y="112"/>
                      <a:pt x="116" y="136"/>
                    </a:cubicBezTo>
                    <a:cubicBezTo>
                      <a:pt x="87" y="185"/>
                      <a:pt x="51" y="231"/>
                      <a:pt x="2" y="262"/>
                    </a:cubicBezTo>
                    <a:cubicBezTo>
                      <a:pt x="0" y="264"/>
                      <a:pt x="2" y="268"/>
                      <a:pt x="5" y="267"/>
                    </a:cubicBezTo>
                    <a:close/>
                  </a:path>
                </a:pathLst>
              </a:custGeom>
              <a:solidFill>
                <a:srgbClr val="55846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98" name="Freeform 150"/>
              <p:cNvSpPr/>
              <p:nvPr/>
            </p:nvSpPr>
            <p:spPr bwMode="auto">
              <a:xfrm>
                <a:off x="4138" y="1097"/>
                <a:ext cx="85" cy="48"/>
              </a:xfrm>
              <a:custGeom>
                <a:avLst/>
                <a:gdLst>
                  <a:gd name="T0" fmla="*/ 4 w 96"/>
                  <a:gd name="T1" fmla="*/ 49 h 54"/>
                  <a:gd name="T2" fmla="*/ 96 w 96"/>
                  <a:gd name="T3" fmla="*/ 4 h 54"/>
                  <a:gd name="T4" fmla="*/ 92 w 96"/>
                  <a:gd name="T5" fmla="*/ 1 h 54"/>
                  <a:gd name="T6" fmla="*/ 56 w 96"/>
                  <a:gd name="T7" fmla="*/ 31 h 54"/>
                  <a:gd name="T8" fmla="*/ 5 w 96"/>
                  <a:gd name="T9" fmla="*/ 43 h 54"/>
                  <a:gd name="T10" fmla="*/ 4 w 96"/>
                  <a:gd name="T11" fmla="*/ 49 h 54"/>
                </a:gdLst>
                <a:ahLst/>
                <a:cxnLst>
                  <a:cxn ang="0">
                    <a:pos x="T0" y="T1"/>
                  </a:cxn>
                  <a:cxn ang="0">
                    <a:pos x="T2" y="T3"/>
                  </a:cxn>
                  <a:cxn ang="0">
                    <a:pos x="T4" y="T5"/>
                  </a:cxn>
                  <a:cxn ang="0">
                    <a:pos x="T6" y="T7"/>
                  </a:cxn>
                  <a:cxn ang="0">
                    <a:pos x="T8" y="T9"/>
                  </a:cxn>
                  <a:cxn ang="0">
                    <a:pos x="T10" y="T11"/>
                  </a:cxn>
                </a:cxnLst>
                <a:rect l="0" t="0" r="r" b="b"/>
                <a:pathLst>
                  <a:path w="96" h="54">
                    <a:moveTo>
                      <a:pt x="4" y="49"/>
                    </a:moveTo>
                    <a:cubicBezTo>
                      <a:pt x="36" y="54"/>
                      <a:pt x="83" y="37"/>
                      <a:pt x="96" y="4"/>
                    </a:cubicBezTo>
                    <a:cubicBezTo>
                      <a:pt x="96" y="2"/>
                      <a:pt x="94" y="0"/>
                      <a:pt x="92" y="1"/>
                    </a:cubicBezTo>
                    <a:cubicBezTo>
                      <a:pt x="80" y="11"/>
                      <a:pt x="70" y="22"/>
                      <a:pt x="56" y="31"/>
                    </a:cubicBezTo>
                    <a:cubicBezTo>
                      <a:pt x="41" y="40"/>
                      <a:pt x="22" y="44"/>
                      <a:pt x="5" y="43"/>
                    </a:cubicBezTo>
                    <a:cubicBezTo>
                      <a:pt x="1" y="43"/>
                      <a:pt x="0" y="49"/>
                      <a:pt x="4" y="49"/>
                    </a:cubicBezTo>
                    <a:close/>
                  </a:path>
                </a:pathLst>
              </a:custGeom>
              <a:solidFill>
                <a:srgbClr val="55846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99" name="Freeform 151"/>
              <p:cNvSpPr/>
              <p:nvPr/>
            </p:nvSpPr>
            <p:spPr bwMode="auto">
              <a:xfrm>
                <a:off x="4137" y="1000"/>
                <a:ext cx="28" cy="99"/>
              </a:xfrm>
              <a:custGeom>
                <a:avLst/>
                <a:gdLst>
                  <a:gd name="T0" fmla="*/ 30 w 32"/>
                  <a:gd name="T1" fmla="*/ 103 h 112"/>
                  <a:gd name="T2" fmla="*/ 25 w 32"/>
                  <a:gd name="T3" fmla="*/ 4 h 112"/>
                  <a:gd name="T4" fmla="*/ 21 w 32"/>
                  <a:gd name="T5" fmla="*/ 2 h 112"/>
                  <a:gd name="T6" fmla="*/ 23 w 32"/>
                  <a:gd name="T7" fmla="*/ 107 h 112"/>
                  <a:gd name="T8" fmla="*/ 30 w 32"/>
                  <a:gd name="T9" fmla="*/ 103 h 112"/>
                </a:gdLst>
                <a:ahLst/>
                <a:cxnLst>
                  <a:cxn ang="0">
                    <a:pos x="T0" y="T1"/>
                  </a:cxn>
                  <a:cxn ang="0">
                    <a:pos x="T2" y="T3"/>
                  </a:cxn>
                  <a:cxn ang="0">
                    <a:pos x="T4" y="T5"/>
                  </a:cxn>
                  <a:cxn ang="0">
                    <a:pos x="T6" y="T7"/>
                  </a:cxn>
                  <a:cxn ang="0">
                    <a:pos x="T8" y="T9"/>
                  </a:cxn>
                </a:cxnLst>
                <a:rect l="0" t="0" r="r" b="b"/>
                <a:pathLst>
                  <a:path w="32" h="112">
                    <a:moveTo>
                      <a:pt x="30" y="103"/>
                    </a:moveTo>
                    <a:cubicBezTo>
                      <a:pt x="14" y="70"/>
                      <a:pt x="14" y="38"/>
                      <a:pt x="25" y="4"/>
                    </a:cubicBezTo>
                    <a:cubicBezTo>
                      <a:pt x="26" y="1"/>
                      <a:pt x="22" y="0"/>
                      <a:pt x="21" y="2"/>
                    </a:cubicBezTo>
                    <a:cubicBezTo>
                      <a:pt x="0" y="35"/>
                      <a:pt x="3" y="73"/>
                      <a:pt x="23" y="107"/>
                    </a:cubicBezTo>
                    <a:cubicBezTo>
                      <a:pt x="25" y="112"/>
                      <a:pt x="32" y="107"/>
                      <a:pt x="30" y="103"/>
                    </a:cubicBezTo>
                    <a:close/>
                  </a:path>
                </a:pathLst>
              </a:custGeom>
              <a:solidFill>
                <a:srgbClr val="55846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00" name="Freeform 152"/>
              <p:cNvSpPr/>
              <p:nvPr/>
            </p:nvSpPr>
            <p:spPr bwMode="auto">
              <a:xfrm>
                <a:off x="4100" y="1190"/>
                <a:ext cx="96" cy="27"/>
              </a:xfrm>
              <a:custGeom>
                <a:avLst/>
                <a:gdLst>
                  <a:gd name="T0" fmla="*/ 1 w 107"/>
                  <a:gd name="T1" fmla="*/ 5 h 30"/>
                  <a:gd name="T2" fmla="*/ 105 w 107"/>
                  <a:gd name="T3" fmla="*/ 5 h 30"/>
                  <a:gd name="T4" fmla="*/ 103 w 107"/>
                  <a:gd name="T5" fmla="*/ 1 h 30"/>
                  <a:gd name="T6" fmla="*/ 55 w 107"/>
                  <a:gd name="T7" fmla="*/ 13 h 30"/>
                  <a:gd name="T8" fmla="*/ 4 w 107"/>
                  <a:gd name="T9" fmla="*/ 1 h 30"/>
                  <a:gd name="T10" fmla="*/ 1 w 107"/>
                  <a:gd name="T11" fmla="*/ 5 h 30"/>
                </a:gdLst>
                <a:ahLst/>
                <a:cxnLst>
                  <a:cxn ang="0">
                    <a:pos x="T0" y="T1"/>
                  </a:cxn>
                  <a:cxn ang="0">
                    <a:pos x="T2" y="T3"/>
                  </a:cxn>
                  <a:cxn ang="0">
                    <a:pos x="T4" y="T5"/>
                  </a:cxn>
                  <a:cxn ang="0">
                    <a:pos x="T6" y="T7"/>
                  </a:cxn>
                  <a:cxn ang="0">
                    <a:pos x="T8" y="T9"/>
                  </a:cxn>
                  <a:cxn ang="0">
                    <a:pos x="T10" y="T11"/>
                  </a:cxn>
                </a:cxnLst>
                <a:rect l="0" t="0" r="r" b="b"/>
                <a:pathLst>
                  <a:path w="107" h="30">
                    <a:moveTo>
                      <a:pt x="1" y="5"/>
                    </a:moveTo>
                    <a:cubicBezTo>
                      <a:pt x="24" y="30"/>
                      <a:pt x="81" y="29"/>
                      <a:pt x="105" y="5"/>
                    </a:cubicBezTo>
                    <a:cubicBezTo>
                      <a:pt x="107" y="3"/>
                      <a:pt x="105" y="0"/>
                      <a:pt x="103" y="1"/>
                    </a:cubicBezTo>
                    <a:cubicBezTo>
                      <a:pt x="86" y="4"/>
                      <a:pt x="72" y="12"/>
                      <a:pt x="55" y="13"/>
                    </a:cubicBezTo>
                    <a:cubicBezTo>
                      <a:pt x="37" y="15"/>
                      <a:pt x="19" y="12"/>
                      <a:pt x="4" y="1"/>
                    </a:cubicBezTo>
                    <a:cubicBezTo>
                      <a:pt x="2" y="0"/>
                      <a:pt x="0" y="3"/>
                      <a:pt x="1" y="5"/>
                    </a:cubicBezTo>
                    <a:close/>
                  </a:path>
                </a:pathLst>
              </a:custGeom>
              <a:solidFill>
                <a:srgbClr val="55846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01" name="Freeform 153"/>
              <p:cNvSpPr/>
              <p:nvPr/>
            </p:nvSpPr>
            <p:spPr bwMode="auto">
              <a:xfrm>
                <a:off x="4062" y="1132"/>
                <a:ext cx="29" cy="84"/>
              </a:xfrm>
              <a:custGeom>
                <a:avLst/>
                <a:gdLst>
                  <a:gd name="T0" fmla="*/ 24 w 33"/>
                  <a:gd name="T1" fmla="*/ 85 h 94"/>
                  <a:gd name="T2" fmla="*/ 32 w 33"/>
                  <a:gd name="T3" fmla="*/ 4 h 94"/>
                  <a:gd name="T4" fmla="*/ 29 w 33"/>
                  <a:gd name="T5" fmla="*/ 2 h 94"/>
                  <a:gd name="T6" fmla="*/ 17 w 33"/>
                  <a:gd name="T7" fmla="*/ 89 h 94"/>
                  <a:gd name="T8" fmla="*/ 24 w 33"/>
                  <a:gd name="T9" fmla="*/ 85 h 94"/>
                </a:gdLst>
                <a:ahLst/>
                <a:cxnLst>
                  <a:cxn ang="0">
                    <a:pos x="T0" y="T1"/>
                  </a:cxn>
                  <a:cxn ang="0">
                    <a:pos x="T2" y="T3"/>
                  </a:cxn>
                  <a:cxn ang="0">
                    <a:pos x="T4" y="T5"/>
                  </a:cxn>
                  <a:cxn ang="0">
                    <a:pos x="T6" y="T7"/>
                  </a:cxn>
                  <a:cxn ang="0">
                    <a:pos x="T8" y="T9"/>
                  </a:cxn>
                </a:cxnLst>
                <a:rect l="0" t="0" r="r" b="b"/>
                <a:pathLst>
                  <a:path w="33" h="94">
                    <a:moveTo>
                      <a:pt x="24" y="85"/>
                    </a:moveTo>
                    <a:cubicBezTo>
                      <a:pt x="9" y="57"/>
                      <a:pt x="19" y="30"/>
                      <a:pt x="32" y="4"/>
                    </a:cubicBezTo>
                    <a:cubicBezTo>
                      <a:pt x="33" y="2"/>
                      <a:pt x="31" y="0"/>
                      <a:pt x="29" y="2"/>
                    </a:cubicBezTo>
                    <a:cubicBezTo>
                      <a:pt x="7" y="26"/>
                      <a:pt x="0" y="60"/>
                      <a:pt x="17" y="89"/>
                    </a:cubicBezTo>
                    <a:cubicBezTo>
                      <a:pt x="20" y="94"/>
                      <a:pt x="27" y="90"/>
                      <a:pt x="24" y="85"/>
                    </a:cubicBezTo>
                    <a:close/>
                  </a:path>
                </a:pathLst>
              </a:custGeom>
              <a:solidFill>
                <a:srgbClr val="55846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02" name="Freeform 154"/>
              <p:cNvSpPr/>
              <p:nvPr/>
            </p:nvSpPr>
            <p:spPr bwMode="auto">
              <a:xfrm>
                <a:off x="4181" y="1173"/>
                <a:ext cx="36" cy="35"/>
              </a:xfrm>
              <a:custGeom>
                <a:avLst/>
                <a:gdLst>
                  <a:gd name="T0" fmla="*/ 14 w 40"/>
                  <a:gd name="T1" fmla="*/ 3 h 39"/>
                  <a:gd name="T2" fmla="*/ 3 w 40"/>
                  <a:gd name="T3" fmla="*/ 25 h 39"/>
                  <a:gd name="T4" fmla="*/ 25 w 40"/>
                  <a:gd name="T5" fmla="*/ 36 h 39"/>
                  <a:gd name="T6" fmla="*/ 37 w 40"/>
                  <a:gd name="T7" fmla="*/ 14 h 39"/>
                  <a:gd name="T8" fmla="*/ 14 w 40"/>
                  <a:gd name="T9" fmla="*/ 3 h 39"/>
                </a:gdLst>
                <a:ahLst/>
                <a:cxnLst>
                  <a:cxn ang="0">
                    <a:pos x="T0" y="T1"/>
                  </a:cxn>
                  <a:cxn ang="0">
                    <a:pos x="T2" y="T3"/>
                  </a:cxn>
                  <a:cxn ang="0">
                    <a:pos x="T4" y="T5"/>
                  </a:cxn>
                  <a:cxn ang="0">
                    <a:pos x="T6" y="T7"/>
                  </a:cxn>
                  <a:cxn ang="0">
                    <a:pos x="T8" y="T9"/>
                  </a:cxn>
                </a:cxnLst>
                <a:rect l="0" t="0" r="r" b="b"/>
                <a:pathLst>
                  <a:path w="40" h="39">
                    <a:moveTo>
                      <a:pt x="14" y="3"/>
                    </a:moveTo>
                    <a:cubicBezTo>
                      <a:pt x="5" y="6"/>
                      <a:pt x="0" y="16"/>
                      <a:pt x="3" y="25"/>
                    </a:cubicBezTo>
                    <a:cubicBezTo>
                      <a:pt x="6" y="34"/>
                      <a:pt x="16" y="39"/>
                      <a:pt x="25" y="36"/>
                    </a:cubicBezTo>
                    <a:cubicBezTo>
                      <a:pt x="34" y="33"/>
                      <a:pt x="40" y="23"/>
                      <a:pt x="37" y="14"/>
                    </a:cubicBezTo>
                    <a:cubicBezTo>
                      <a:pt x="34" y="5"/>
                      <a:pt x="24" y="0"/>
                      <a:pt x="14" y="3"/>
                    </a:cubicBezTo>
                    <a:close/>
                  </a:path>
                </a:pathLst>
              </a:custGeom>
              <a:solidFill>
                <a:srgbClr val="FFD5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03" name="Freeform 155"/>
              <p:cNvSpPr/>
              <p:nvPr/>
            </p:nvSpPr>
            <p:spPr bwMode="auto">
              <a:xfrm>
                <a:off x="4208" y="1077"/>
                <a:ext cx="36" cy="36"/>
              </a:xfrm>
              <a:custGeom>
                <a:avLst/>
                <a:gdLst>
                  <a:gd name="T0" fmla="*/ 15 w 40"/>
                  <a:gd name="T1" fmla="*/ 3 h 40"/>
                  <a:gd name="T2" fmla="*/ 3 w 40"/>
                  <a:gd name="T3" fmla="*/ 26 h 40"/>
                  <a:gd name="T4" fmla="*/ 25 w 40"/>
                  <a:gd name="T5" fmla="*/ 37 h 40"/>
                  <a:gd name="T6" fmla="*/ 37 w 40"/>
                  <a:gd name="T7" fmla="*/ 15 h 40"/>
                  <a:gd name="T8" fmla="*/ 15 w 40"/>
                  <a:gd name="T9" fmla="*/ 3 h 40"/>
                </a:gdLst>
                <a:ahLst/>
                <a:cxnLst>
                  <a:cxn ang="0">
                    <a:pos x="T0" y="T1"/>
                  </a:cxn>
                  <a:cxn ang="0">
                    <a:pos x="T2" y="T3"/>
                  </a:cxn>
                  <a:cxn ang="0">
                    <a:pos x="T4" y="T5"/>
                  </a:cxn>
                  <a:cxn ang="0">
                    <a:pos x="T6" y="T7"/>
                  </a:cxn>
                  <a:cxn ang="0">
                    <a:pos x="T8" y="T9"/>
                  </a:cxn>
                </a:cxnLst>
                <a:rect l="0" t="0" r="r" b="b"/>
                <a:pathLst>
                  <a:path w="40" h="40">
                    <a:moveTo>
                      <a:pt x="15" y="3"/>
                    </a:moveTo>
                    <a:cubicBezTo>
                      <a:pt x="5" y="6"/>
                      <a:pt x="0" y="16"/>
                      <a:pt x="3" y="26"/>
                    </a:cubicBezTo>
                    <a:cubicBezTo>
                      <a:pt x="6" y="35"/>
                      <a:pt x="16" y="40"/>
                      <a:pt x="25" y="37"/>
                    </a:cubicBezTo>
                    <a:cubicBezTo>
                      <a:pt x="35" y="34"/>
                      <a:pt x="40" y="24"/>
                      <a:pt x="37" y="15"/>
                    </a:cubicBezTo>
                    <a:cubicBezTo>
                      <a:pt x="34" y="5"/>
                      <a:pt x="24" y="0"/>
                      <a:pt x="15" y="3"/>
                    </a:cubicBezTo>
                    <a:close/>
                  </a:path>
                </a:pathLst>
              </a:custGeom>
              <a:solidFill>
                <a:srgbClr val="FFD5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04" name="Freeform 156"/>
              <p:cNvSpPr/>
              <p:nvPr/>
            </p:nvSpPr>
            <p:spPr bwMode="auto">
              <a:xfrm>
                <a:off x="4143" y="979"/>
                <a:ext cx="36" cy="36"/>
              </a:xfrm>
              <a:custGeom>
                <a:avLst/>
                <a:gdLst>
                  <a:gd name="T0" fmla="*/ 14 w 40"/>
                  <a:gd name="T1" fmla="*/ 3 h 40"/>
                  <a:gd name="T2" fmla="*/ 3 w 40"/>
                  <a:gd name="T3" fmla="*/ 26 h 40"/>
                  <a:gd name="T4" fmla="*/ 25 w 40"/>
                  <a:gd name="T5" fmla="*/ 37 h 40"/>
                  <a:gd name="T6" fmla="*/ 37 w 40"/>
                  <a:gd name="T7" fmla="*/ 15 h 40"/>
                  <a:gd name="T8" fmla="*/ 14 w 40"/>
                  <a:gd name="T9" fmla="*/ 3 h 40"/>
                </a:gdLst>
                <a:ahLst/>
                <a:cxnLst>
                  <a:cxn ang="0">
                    <a:pos x="T0" y="T1"/>
                  </a:cxn>
                  <a:cxn ang="0">
                    <a:pos x="T2" y="T3"/>
                  </a:cxn>
                  <a:cxn ang="0">
                    <a:pos x="T4" y="T5"/>
                  </a:cxn>
                  <a:cxn ang="0">
                    <a:pos x="T6" y="T7"/>
                  </a:cxn>
                  <a:cxn ang="0">
                    <a:pos x="T8" y="T9"/>
                  </a:cxn>
                </a:cxnLst>
                <a:rect l="0" t="0" r="r" b="b"/>
                <a:pathLst>
                  <a:path w="40" h="40">
                    <a:moveTo>
                      <a:pt x="14" y="3"/>
                    </a:moveTo>
                    <a:cubicBezTo>
                      <a:pt x="5" y="6"/>
                      <a:pt x="0" y="16"/>
                      <a:pt x="3" y="26"/>
                    </a:cubicBezTo>
                    <a:cubicBezTo>
                      <a:pt x="6" y="35"/>
                      <a:pt x="16" y="40"/>
                      <a:pt x="25" y="37"/>
                    </a:cubicBezTo>
                    <a:cubicBezTo>
                      <a:pt x="35" y="34"/>
                      <a:pt x="40" y="24"/>
                      <a:pt x="37" y="15"/>
                    </a:cubicBezTo>
                    <a:cubicBezTo>
                      <a:pt x="34" y="5"/>
                      <a:pt x="24" y="0"/>
                      <a:pt x="14" y="3"/>
                    </a:cubicBezTo>
                    <a:close/>
                  </a:path>
                </a:pathLst>
              </a:custGeom>
              <a:solidFill>
                <a:srgbClr val="FFD5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05" name="Freeform 157"/>
              <p:cNvSpPr/>
              <p:nvPr/>
            </p:nvSpPr>
            <p:spPr bwMode="auto">
              <a:xfrm>
                <a:off x="4181" y="1013"/>
                <a:ext cx="36" cy="35"/>
              </a:xfrm>
              <a:custGeom>
                <a:avLst/>
                <a:gdLst>
                  <a:gd name="T0" fmla="*/ 14 w 40"/>
                  <a:gd name="T1" fmla="*/ 3 h 39"/>
                  <a:gd name="T2" fmla="*/ 3 w 40"/>
                  <a:gd name="T3" fmla="*/ 25 h 39"/>
                  <a:gd name="T4" fmla="*/ 25 w 40"/>
                  <a:gd name="T5" fmla="*/ 36 h 39"/>
                  <a:gd name="T6" fmla="*/ 37 w 40"/>
                  <a:gd name="T7" fmla="*/ 14 h 39"/>
                  <a:gd name="T8" fmla="*/ 14 w 40"/>
                  <a:gd name="T9" fmla="*/ 3 h 39"/>
                </a:gdLst>
                <a:ahLst/>
                <a:cxnLst>
                  <a:cxn ang="0">
                    <a:pos x="T0" y="T1"/>
                  </a:cxn>
                  <a:cxn ang="0">
                    <a:pos x="T2" y="T3"/>
                  </a:cxn>
                  <a:cxn ang="0">
                    <a:pos x="T4" y="T5"/>
                  </a:cxn>
                  <a:cxn ang="0">
                    <a:pos x="T6" y="T7"/>
                  </a:cxn>
                  <a:cxn ang="0">
                    <a:pos x="T8" y="T9"/>
                  </a:cxn>
                </a:cxnLst>
                <a:rect l="0" t="0" r="r" b="b"/>
                <a:pathLst>
                  <a:path w="40" h="39">
                    <a:moveTo>
                      <a:pt x="14" y="3"/>
                    </a:moveTo>
                    <a:cubicBezTo>
                      <a:pt x="5" y="6"/>
                      <a:pt x="0" y="16"/>
                      <a:pt x="3" y="25"/>
                    </a:cubicBezTo>
                    <a:cubicBezTo>
                      <a:pt x="6" y="34"/>
                      <a:pt x="16" y="39"/>
                      <a:pt x="25" y="36"/>
                    </a:cubicBezTo>
                    <a:cubicBezTo>
                      <a:pt x="34" y="33"/>
                      <a:pt x="40" y="23"/>
                      <a:pt x="37" y="14"/>
                    </a:cubicBezTo>
                    <a:cubicBezTo>
                      <a:pt x="34" y="5"/>
                      <a:pt x="24" y="0"/>
                      <a:pt x="14" y="3"/>
                    </a:cubicBezTo>
                    <a:close/>
                  </a:path>
                </a:pathLst>
              </a:custGeom>
              <a:solidFill>
                <a:srgbClr val="FFD5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06" name="Freeform 158"/>
              <p:cNvSpPr/>
              <p:nvPr/>
            </p:nvSpPr>
            <p:spPr bwMode="auto">
              <a:xfrm>
                <a:off x="4074" y="1114"/>
                <a:ext cx="35" cy="35"/>
              </a:xfrm>
              <a:custGeom>
                <a:avLst/>
                <a:gdLst>
                  <a:gd name="T0" fmla="*/ 14 w 40"/>
                  <a:gd name="T1" fmla="*/ 3 h 40"/>
                  <a:gd name="T2" fmla="*/ 3 w 40"/>
                  <a:gd name="T3" fmla="*/ 25 h 40"/>
                  <a:gd name="T4" fmla="*/ 25 w 40"/>
                  <a:gd name="T5" fmla="*/ 37 h 40"/>
                  <a:gd name="T6" fmla="*/ 37 w 40"/>
                  <a:gd name="T7" fmla="*/ 15 h 40"/>
                  <a:gd name="T8" fmla="*/ 14 w 40"/>
                  <a:gd name="T9" fmla="*/ 3 h 40"/>
                </a:gdLst>
                <a:ahLst/>
                <a:cxnLst>
                  <a:cxn ang="0">
                    <a:pos x="T0" y="T1"/>
                  </a:cxn>
                  <a:cxn ang="0">
                    <a:pos x="T2" y="T3"/>
                  </a:cxn>
                  <a:cxn ang="0">
                    <a:pos x="T4" y="T5"/>
                  </a:cxn>
                  <a:cxn ang="0">
                    <a:pos x="T6" y="T7"/>
                  </a:cxn>
                  <a:cxn ang="0">
                    <a:pos x="T8" y="T9"/>
                  </a:cxn>
                </a:cxnLst>
                <a:rect l="0" t="0" r="r" b="b"/>
                <a:pathLst>
                  <a:path w="40" h="40">
                    <a:moveTo>
                      <a:pt x="14" y="3"/>
                    </a:moveTo>
                    <a:cubicBezTo>
                      <a:pt x="5" y="6"/>
                      <a:pt x="0" y="16"/>
                      <a:pt x="3" y="25"/>
                    </a:cubicBezTo>
                    <a:cubicBezTo>
                      <a:pt x="6" y="35"/>
                      <a:pt x="16" y="40"/>
                      <a:pt x="25" y="37"/>
                    </a:cubicBezTo>
                    <a:cubicBezTo>
                      <a:pt x="35" y="34"/>
                      <a:pt x="40" y="24"/>
                      <a:pt x="37" y="15"/>
                    </a:cubicBezTo>
                    <a:cubicBezTo>
                      <a:pt x="34" y="5"/>
                      <a:pt x="24" y="0"/>
                      <a:pt x="14" y="3"/>
                    </a:cubicBezTo>
                    <a:close/>
                  </a:path>
                </a:pathLst>
              </a:custGeom>
              <a:solidFill>
                <a:srgbClr val="FFD5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07" name="Freeform 159"/>
              <p:cNvSpPr/>
              <p:nvPr/>
            </p:nvSpPr>
            <p:spPr bwMode="auto">
              <a:xfrm>
                <a:off x="2880" y="2792"/>
                <a:ext cx="310" cy="73"/>
              </a:xfrm>
              <a:custGeom>
                <a:avLst/>
                <a:gdLst>
                  <a:gd name="T0" fmla="*/ 344 w 348"/>
                  <a:gd name="T1" fmla="*/ 1 h 82"/>
                  <a:gd name="T2" fmla="*/ 179 w 348"/>
                  <a:gd name="T3" fmla="*/ 47 h 82"/>
                  <a:gd name="T4" fmla="*/ 4 w 348"/>
                  <a:gd name="T5" fmla="*/ 55 h 82"/>
                  <a:gd name="T6" fmla="*/ 3 w 348"/>
                  <a:gd name="T7" fmla="*/ 60 h 82"/>
                  <a:gd name="T8" fmla="*/ 346 w 348"/>
                  <a:gd name="T9" fmla="*/ 6 h 82"/>
                  <a:gd name="T10" fmla="*/ 344 w 348"/>
                  <a:gd name="T11" fmla="*/ 1 h 82"/>
                </a:gdLst>
                <a:ahLst/>
                <a:cxnLst>
                  <a:cxn ang="0">
                    <a:pos x="T0" y="T1"/>
                  </a:cxn>
                  <a:cxn ang="0">
                    <a:pos x="T2" y="T3"/>
                  </a:cxn>
                  <a:cxn ang="0">
                    <a:pos x="T4" y="T5"/>
                  </a:cxn>
                  <a:cxn ang="0">
                    <a:pos x="T6" y="T7"/>
                  </a:cxn>
                  <a:cxn ang="0">
                    <a:pos x="T8" y="T9"/>
                  </a:cxn>
                  <a:cxn ang="0">
                    <a:pos x="T10" y="T11"/>
                  </a:cxn>
                </a:cxnLst>
                <a:rect l="0" t="0" r="r" b="b"/>
                <a:pathLst>
                  <a:path w="348" h="82">
                    <a:moveTo>
                      <a:pt x="344" y="1"/>
                    </a:moveTo>
                    <a:cubicBezTo>
                      <a:pt x="290" y="20"/>
                      <a:pt x="236" y="36"/>
                      <a:pt x="179" y="47"/>
                    </a:cubicBezTo>
                    <a:cubicBezTo>
                      <a:pt x="121" y="57"/>
                      <a:pt x="63" y="57"/>
                      <a:pt x="4" y="55"/>
                    </a:cubicBezTo>
                    <a:cubicBezTo>
                      <a:pt x="1" y="55"/>
                      <a:pt x="0" y="60"/>
                      <a:pt x="3" y="60"/>
                    </a:cubicBezTo>
                    <a:cubicBezTo>
                      <a:pt x="119" y="82"/>
                      <a:pt x="240" y="52"/>
                      <a:pt x="346" y="6"/>
                    </a:cubicBezTo>
                    <a:cubicBezTo>
                      <a:pt x="348" y="5"/>
                      <a:pt x="346" y="0"/>
                      <a:pt x="344" y="1"/>
                    </a:cubicBezTo>
                    <a:close/>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08" name="Freeform 160"/>
              <p:cNvSpPr/>
              <p:nvPr/>
            </p:nvSpPr>
            <p:spPr bwMode="auto">
              <a:xfrm>
                <a:off x="2807" y="2819"/>
                <a:ext cx="82" cy="50"/>
              </a:xfrm>
              <a:custGeom>
                <a:avLst/>
                <a:gdLst>
                  <a:gd name="T0" fmla="*/ 92 w 92"/>
                  <a:gd name="T1" fmla="*/ 25 h 57"/>
                  <a:gd name="T2" fmla="*/ 0 w 92"/>
                  <a:gd name="T3" fmla="*/ 26 h 57"/>
                  <a:gd name="T4" fmla="*/ 92 w 92"/>
                  <a:gd name="T5" fmla="*/ 28 h 57"/>
                </a:gdLst>
                <a:ahLst/>
                <a:cxnLst>
                  <a:cxn ang="0">
                    <a:pos x="T0" y="T1"/>
                  </a:cxn>
                  <a:cxn ang="0">
                    <a:pos x="T2" y="T3"/>
                  </a:cxn>
                  <a:cxn ang="0">
                    <a:pos x="T4" y="T5"/>
                  </a:cxn>
                </a:cxnLst>
                <a:rect l="0" t="0" r="r" b="b"/>
                <a:pathLst>
                  <a:path w="92" h="57">
                    <a:moveTo>
                      <a:pt x="92" y="25"/>
                    </a:moveTo>
                    <a:cubicBezTo>
                      <a:pt x="60" y="0"/>
                      <a:pt x="27" y="7"/>
                      <a:pt x="0" y="26"/>
                    </a:cubicBezTo>
                    <a:cubicBezTo>
                      <a:pt x="32" y="42"/>
                      <a:pt x="62" y="57"/>
                      <a:pt x="92" y="28"/>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09" name="Freeform 161"/>
              <p:cNvSpPr/>
              <p:nvPr/>
            </p:nvSpPr>
            <p:spPr bwMode="auto">
              <a:xfrm>
                <a:off x="2900" y="2774"/>
                <a:ext cx="58" cy="74"/>
              </a:xfrm>
              <a:custGeom>
                <a:avLst/>
                <a:gdLst>
                  <a:gd name="T0" fmla="*/ 42 w 66"/>
                  <a:gd name="T1" fmla="*/ 73 h 83"/>
                  <a:gd name="T2" fmla="*/ 9 w 66"/>
                  <a:gd name="T3" fmla="*/ 0 h 83"/>
                  <a:gd name="T4" fmla="*/ 43 w 66"/>
                  <a:gd name="T5" fmla="*/ 83 h 83"/>
                </a:gdLst>
                <a:ahLst/>
                <a:cxnLst>
                  <a:cxn ang="0">
                    <a:pos x="T0" y="T1"/>
                  </a:cxn>
                  <a:cxn ang="0">
                    <a:pos x="T2" y="T3"/>
                  </a:cxn>
                  <a:cxn ang="0">
                    <a:pos x="T4" y="T5"/>
                  </a:cxn>
                </a:cxnLst>
                <a:rect l="0" t="0" r="r" b="b"/>
                <a:pathLst>
                  <a:path w="66" h="83">
                    <a:moveTo>
                      <a:pt x="42" y="73"/>
                    </a:moveTo>
                    <a:cubicBezTo>
                      <a:pt x="27" y="53"/>
                      <a:pt x="0" y="30"/>
                      <a:pt x="9" y="0"/>
                    </a:cubicBezTo>
                    <a:cubicBezTo>
                      <a:pt x="38" y="11"/>
                      <a:pt x="66" y="57"/>
                      <a:pt x="43" y="83"/>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10" name="Freeform 162"/>
              <p:cNvSpPr/>
              <p:nvPr/>
            </p:nvSpPr>
            <p:spPr bwMode="auto">
              <a:xfrm>
                <a:off x="2901" y="2846"/>
                <a:ext cx="44" cy="57"/>
              </a:xfrm>
              <a:custGeom>
                <a:avLst/>
                <a:gdLst>
                  <a:gd name="T0" fmla="*/ 50 w 50"/>
                  <a:gd name="T1" fmla="*/ 0 h 64"/>
                  <a:gd name="T2" fmla="*/ 0 w 50"/>
                  <a:gd name="T3" fmla="*/ 64 h 64"/>
                  <a:gd name="T4" fmla="*/ 50 w 50"/>
                  <a:gd name="T5" fmla="*/ 0 h 64"/>
                </a:gdLst>
                <a:ahLst/>
                <a:cxnLst>
                  <a:cxn ang="0">
                    <a:pos x="T0" y="T1"/>
                  </a:cxn>
                  <a:cxn ang="0">
                    <a:pos x="T2" y="T3"/>
                  </a:cxn>
                  <a:cxn ang="0">
                    <a:pos x="T4" y="T5"/>
                  </a:cxn>
                </a:cxnLst>
                <a:rect l="0" t="0" r="r" b="b"/>
                <a:pathLst>
                  <a:path w="50" h="64">
                    <a:moveTo>
                      <a:pt x="50" y="0"/>
                    </a:moveTo>
                    <a:cubicBezTo>
                      <a:pt x="25" y="10"/>
                      <a:pt x="0" y="32"/>
                      <a:pt x="0" y="64"/>
                    </a:cubicBezTo>
                    <a:cubicBezTo>
                      <a:pt x="0" y="64"/>
                      <a:pt x="41" y="61"/>
                      <a:pt x="50" y="0"/>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11" name="Freeform 163"/>
              <p:cNvSpPr/>
              <p:nvPr/>
            </p:nvSpPr>
            <p:spPr bwMode="auto">
              <a:xfrm>
                <a:off x="2967" y="2770"/>
                <a:ext cx="58" cy="74"/>
              </a:xfrm>
              <a:custGeom>
                <a:avLst/>
                <a:gdLst>
                  <a:gd name="T0" fmla="*/ 66 w 66"/>
                  <a:gd name="T1" fmla="*/ 83 h 83"/>
                  <a:gd name="T2" fmla="*/ 0 w 66"/>
                  <a:gd name="T3" fmla="*/ 0 h 83"/>
                  <a:gd name="T4" fmla="*/ 61 w 66"/>
                  <a:gd name="T5" fmla="*/ 78 h 83"/>
                </a:gdLst>
                <a:ahLst/>
                <a:cxnLst>
                  <a:cxn ang="0">
                    <a:pos x="T0" y="T1"/>
                  </a:cxn>
                  <a:cxn ang="0">
                    <a:pos x="T2" y="T3"/>
                  </a:cxn>
                  <a:cxn ang="0">
                    <a:pos x="T4" y="T5"/>
                  </a:cxn>
                </a:cxnLst>
                <a:rect l="0" t="0" r="r" b="b"/>
                <a:pathLst>
                  <a:path w="66" h="83">
                    <a:moveTo>
                      <a:pt x="66" y="83"/>
                    </a:moveTo>
                    <a:cubicBezTo>
                      <a:pt x="31" y="69"/>
                      <a:pt x="5" y="34"/>
                      <a:pt x="0" y="0"/>
                    </a:cubicBezTo>
                    <a:cubicBezTo>
                      <a:pt x="35" y="5"/>
                      <a:pt x="64" y="42"/>
                      <a:pt x="61" y="78"/>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12" name="Freeform 164"/>
              <p:cNvSpPr/>
              <p:nvPr/>
            </p:nvSpPr>
            <p:spPr bwMode="auto">
              <a:xfrm>
                <a:off x="2975" y="2839"/>
                <a:ext cx="58" cy="77"/>
              </a:xfrm>
              <a:custGeom>
                <a:avLst/>
                <a:gdLst>
                  <a:gd name="T0" fmla="*/ 48 w 65"/>
                  <a:gd name="T1" fmla="*/ 1 h 86"/>
                  <a:gd name="T2" fmla="*/ 15 w 65"/>
                  <a:gd name="T3" fmla="*/ 86 h 86"/>
                  <a:gd name="T4" fmla="*/ 15 w 65"/>
                  <a:gd name="T5" fmla="*/ 86 h 86"/>
                  <a:gd name="T6" fmla="*/ 51 w 65"/>
                  <a:gd name="T7" fmla="*/ 0 h 86"/>
                </a:gdLst>
                <a:ahLst/>
                <a:cxnLst>
                  <a:cxn ang="0">
                    <a:pos x="T0" y="T1"/>
                  </a:cxn>
                  <a:cxn ang="0">
                    <a:pos x="T2" y="T3"/>
                  </a:cxn>
                  <a:cxn ang="0">
                    <a:pos x="T4" y="T5"/>
                  </a:cxn>
                  <a:cxn ang="0">
                    <a:pos x="T6" y="T7"/>
                  </a:cxn>
                </a:cxnLst>
                <a:rect l="0" t="0" r="r" b="b"/>
                <a:pathLst>
                  <a:path w="65" h="86">
                    <a:moveTo>
                      <a:pt x="48" y="1"/>
                    </a:moveTo>
                    <a:cubicBezTo>
                      <a:pt x="23" y="20"/>
                      <a:pt x="0" y="53"/>
                      <a:pt x="15" y="86"/>
                    </a:cubicBezTo>
                    <a:cubicBezTo>
                      <a:pt x="15" y="86"/>
                      <a:pt x="15" y="86"/>
                      <a:pt x="15" y="86"/>
                    </a:cubicBezTo>
                    <a:cubicBezTo>
                      <a:pt x="56" y="68"/>
                      <a:pt x="65" y="42"/>
                      <a:pt x="51" y="0"/>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13" name="Freeform 165"/>
              <p:cNvSpPr/>
              <p:nvPr/>
            </p:nvSpPr>
            <p:spPr bwMode="auto">
              <a:xfrm>
                <a:off x="3040" y="2758"/>
                <a:ext cx="62" cy="72"/>
              </a:xfrm>
              <a:custGeom>
                <a:avLst/>
                <a:gdLst>
                  <a:gd name="T0" fmla="*/ 70 w 70"/>
                  <a:gd name="T1" fmla="*/ 81 h 81"/>
                  <a:gd name="T2" fmla="*/ 0 w 70"/>
                  <a:gd name="T3" fmla="*/ 0 h 81"/>
                  <a:gd name="T4" fmla="*/ 65 w 70"/>
                  <a:gd name="T5" fmla="*/ 76 h 81"/>
                </a:gdLst>
                <a:ahLst/>
                <a:cxnLst>
                  <a:cxn ang="0">
                    <a:pos x="T0" y="T1"/>
                  </a:cxn>
                  <a:cxn ang="0">
                    <a:pos x="T2" y="T3"/>
                  </a:cxn>
                  <a:cxn ang="0">
                    <a:pos x="T4" y="T5"/>
                  </a:cxn>
                </a:cxnLst>
                <a:rect l="0" t="0" r="r" b="b"/>
                <a:pathLst>
                  <a:path w="70" h="81">
                    <a:moveTo>
                      <a:pt x="70" y="81"/>
                    </a:moveTo>
                    <a:cubicBezTo>
                      <a:pt x="35" y="68"/>
                      <a:pt x="7" y="34"/>
                      <a:pt x="0" y="0"/>
                    </a:cubicBezTo>
                    <a:cubicBezTo>
                      <a:pt x="36" y="4"/>
                      <a:pt x="66" y="39"/>
                      <a:pt x="65" y="76"/>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14" name="Freeform 166"/>
              <p:cNvSpPr/>
              <p:nvPr/>
            </p:nvSpPr>
            <p:spPr bwMode="auto">
              <a:xfrm>
                <a:off x="3055" y="2826"/>
                <a:ext cx="57" cy="77"/>
              </a:xfrm>
              <a:custGeom>
                <a:avLst/>
                <a:gdLst>
                  <a:gd name="T0" fmla="*/ 45 w 64"/>
                  <a:gd name="T1" fmla="*/ 1 h 87"/>
                  <a:gd name="T2" fmla="*/ 16 w 64"/>
                  <a:gd name="T3" fmla="*/ 87 h 87"/>
                  <a:gd name="T4" fmla="*/ 16 w 64"/>
                  <a:gd name="T5" fmla="*/ 87 h 87"/>
                  <a:gd name="T6" fmla="*/ 48 w 64"/>
                  <a:gd name="T7" fmla="*/ 0 h 87"/>
                </a:gdLst>
                <a:ahLst/>
                <a:cxnLst>
                  <a:cxn ang="0">
                    <a:pos x="T0" y="T1"/>
                  </a:cxn>
                  <a:cxn ang="0">
                    <a:pos x="T2" y="T3"/>
                  </a:cxn>
                  <a:cxn ang="0">
                    <a:pos x="T4" y="T5"/>
                  </a:cxn>
                  <a:cxn ang="0">
                    <a:pos x="T6" y="T7"/>
                  </a:cxn>
                </a:cxnLst>
                <a:rect l="0" t="0" r="r" b="b"/>
                <a:pathLst>
                  <a:path w="64" h="87">
                    <a:moveTo>
                      <a:pt x="45" y="1"/>
                    </a:moveTo>
                    <a:cubicBezTo>
                      <a:pt x="21" y="21"/>
                      <a:pt x="0" y="55"/>
                      <a:pt x="16" y="87"/>
                    </a:cubicBezTo>
                    <a:cubicBezTo>
                      <a:pt x="16" y="87"/>
                      <a:pt x="16" y="87"/>
                      <a:pt x="16" y="87"/>
                    </a:cubicBezTo>
                    <a:cubicBezTo>
                      <a:pt x="56" y="68"/>
                      <a:pt x="64" y="41"/>
                      <a:pt x="48" y="0"/>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15" name="Freeform 167"/>
              <p:cNvSpPr/>
              <p:nvPr/>
            </p:nvSpPr>
            <p:spPr bwMode="auto">
              <a:xfrm>
                <a:off x="2647" y="2685"/>
                <a:ext cx="318" cy="308"/>
              </a:xfrm>
              <a:custGeom>
                <a:avLst/>
                <a:gdLst>
                  <a:gd name="T0" fmla="*/ 139 w 357"/>
                  <a:gd name="T1" fmla="*/ 216 h 346"/>
                  <a:gd name="T2" fmla="*/ 174 w 357"/>
                  <a:gd name="T3" fmla="*/ 308 h 346"/>
                  <a:gd name="T4" fmla="*/ 220 w 357"/>
                  <a:gd name="T5" fmla="*/ 223 h 346"/>
                  <a:gd name="T6" fmla="*/ 273 w 357"/>
                  <a:gd name="T7" fmla="*/ 181 h 346"/>
                  <a:gd name="T8" fmla="*/ 265 w 357"/>
                  <a:gd name="T9" fmla="*/ 173 h 346"/>
                  <a:gd name="T10" fmla="*/ 205 w 357"/>
                  <a:gd name="T11" fmla="*/ 103 h 346"/>
                  <a:gd name="T12" fmla="*/ 141 w 357"/>
                  <a:gd name="T13" fmla="*/ 151 h 346"/>
                  <a:gd name="T14" fmla="*/ 139 w 357"/>
                  <a:gd name="T15" fmla="*/ 216 h 34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7" h="346">
                    <a:moveTo>
                      <a:pt x="139" y="216"/>
                    </a:moveTo>
                    <a:cubicBezTo>
                      <a:pt x="140" y="250"/>
                      <a:pt x="131" y="307"/>
                      <a:pt x="174" y="308"/>
                    </a:cubicBezTo>
                    <a:cubicBezTo>
                      <a:pt x="211" y="309"/>
                      <a:pt x="224" y="255"/>
                      <a:pt x="220" y="223"/>
                    </a:cubicBezTo>
                    <a:cubicBezTo>
                      <a:pt x="292" y="346"/>
                      <a:pt x="357" y="246"/>
                      <a:pt x="273" y="181"/>
                    </a:cubicBezTo>
                    <a:cubicBezTo>
                      <a:pt x="265" y="173"/>
                      <a:pt x="265" y="173"/>
                      <a:pt x="265" y="173"/>
                    </a:cubicBezTo>
                    <a:cubicBezTo>
                      <a:pt x="350" y="134"/>
                      <a:pt x="291" y="34"/>
                      <a:pt x="205" y="103"/>
                    </a:cubicBezTo>
                    <a:cubicBezTo>
                      <a:pt x="182" y="0"/>
                      <a:pt x="44" y="76"/>
                      <a:pt x="141" y="151"/>
                    </a:cubicBezTo>
                    <a:cubicBezTo>
                      <a:pt x="0" y="131"/>
                      <a:pt x="62" y="267"/>
                      <a:pt x="139" y="216"/>
                    </a:cubicBezTo>
                    <a:close/>
                  </a:path>
                </a:pathLst>
              </a:custGeom>
              <a:solidFill>
                <a:srgbClr val="FF934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16" name="Freeform 168"/>
              <p:cNvSpPr/>
              <p:nvPr/>
            </p:nvSpPr>
            <p:spPr bwMode="auto">
              <a:xfrm>
                <a:off x="2844" y="2844"/>
                <a:ext cx="25" cy="18"/>
              </a:xfrm>
              <a:custGeom>
                <a:avLst/>
                <a:gdLst>
                  <a:gd name="T0" fmla="*/ 27 w 28"/>
                  <a:gd name="T1" fmla="*/ 17 h 20"/>
                  <a:gd name="T2" fmla="*/ 15 w 28"/>
                  <a:gd name="T3" fmla="*/ 6 h 20"/>
                  <a:gd name="T4" fmla="*/ 1 w 28"/>
                  <a:gd name="T5" fmla="*/ 1 h 20"/>
                  <a:gd name="T6" fmla="*/ 0 w 28"/>
                  <a:gd name="T7" fmla="*/ 3 h 20"/>
                  <a:gd name="T8" fmla="*/ 10 w 28"/>
                  <a:gd name="T9" fmla="*/ 11 h 20"/>
                  <a:gd name="T10" fmla="*/ 25 w 28"/>
                  <a:gd name="T11" fmla="*/ 19 h 20"/>
                  <a:gd name="T12" fmla="*/ 27 w 28"/>
                  <a:gd name="T13" fmla="*/ 17 h 20"/>
                </a:gdLst>
                <a:ahLst/>
                <a:cxnLst>
                  <a:cxn ang="0">
                    <a:pos x="T0" y="T1"/>
                  </a:cxn>
                  <a:cxn ang="0">
                    <a:pos x="T2" y="T3"/>
                  </a:cxn>
                  <a:cxn ang="0">
                    <a:pos x="T4" y="T5"/>
                  </a:cxn>
                  <a:cxn ang="0">
                    <a:pos x="T6" y="T7"/>
                  </a:cxn>
                  <a:cxn ang="0">
                    <a:pos x="T8" y="T9"/>
                  </a:cxn>
                  <a:cxn ang="0">
                    <a:pos x="T10" y="T11"/>
                  </a:cxn>
                  <a:cxn ang="0">
                    <a:pos x="T12" y="T13"/>
                  </a:cxn>
                </a:cxnLst>
                <a:rect l="0" t="0" r="r" b="b"/>
                <a:pathLst>
                  <a:path w="28" h="20">
                    <a:moveTo>
                      <a:pt x="27" y="17"/>
                    </a:moveTo>
                    <a:cubicBezTo>
                      <a:pt x="24" y="13"/>
                      <a:pt x="19" y="9"/>
                      <a:pt x="15" y="6"/>
                    </a:cubicBezTo>
                    <a:cubicBezTo>
                      <a:pt x="11" y="4"/>
                      <a:pt x="6" y="0"/>
                      <a:pt x="1" y="1"/>
                    </a:cubicBezTo>
                    <a:cubicBezTo>
                      <a:pt x="0" y="1"/>
                      <a:pt x="0" y="2"/>
                      <a:pt x="0" y="3"/>
                    </a:cubicBezTo>
                    <a:cubicBezTo>
                      <a:pt x="2" y="7"/>
                      <a:pt x="7" y="9"/>
                      <a:pt x="10" y="11"/>
                    </a:cubicBezTo>
                    <a:cubicBezTo>
                      <a:pt x="15" y="13"/>
                      <a:pt x="20" y="17"/>
                      <a:pt x="25" y="19"/>
                    </a:cubicBezTo>
                    <a:cubicBezTo>
                      <a:pt x="26" y="20"/>
                      <a:pt x="28" y="19"/>
                      <a:pt x="27" y="1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17" name="Freeform 169"/>
              <p:cNvSpPr/>
              <p:nvPr/>
            </p:nvSpPr>
            <p:spPr bwMode="auto">
              <a:xfrm>
                <a:off x="2836" y="2853"/>
                <a:ext cx="24" cy="23"/>
              </a:xfrm>
              <a:custGeom>
                <a:avLst/>
                <a:gdLst>
                  <a:gd name="T0" fmla="*/ 27 w 27"/>
                  <a:gd name="T1" fmla="*/ 22 h 25"/>
                  <a:gd name="T2" fmla="*/ 15 w 27"/>
                  <a:gd name="T3" fmla="*/ 10 h 25"/>
                  <a:gd name="T4" fmla="*/ 1 w 27"/>
                  <a:gd name="T5" fmla="*/ 0 h 25"/>
                  <a:gd name="T6" fmla="*/ 0 w 27"/>
                  <a:gd name="T7" fmla="*/ 2 h 25"/>
                  <a:gd name="T8" fmla="*/ 10 w 27"/>
                  <a:gd name="T9" fmla="*/ 12 h 25"/>
                  <a:gd name="T10" fmla="*/ 25 w 27"/>
                  <a:gd name="T11" fmla="*/ 24 h 25"/>
                  <a:gd name="T12" fmla="*/ 27 w 27"/>
                  <a:gd name="T13" fmla="*/ 22 h 25"/>
                </a:gdLst>
                <a:ahLst/>
                <a:cxnLst>
                  <a:cxn ang="0">
                    <a:pos x="T0" y="T1"/>
                  </a:cxn>
                  <a:cxn ang="0">
                    <a:pos x="T2" y="T3"/>
                  </a:cxn>
                  <a:cxn ang="0">
                    <a:pos x="T4" y="T5"/>
                  </a:cxn>
                  <a:cxn ang="0">
                    <a:pos x="T6" y="T7"/>
                  </a:cxn>
                  <a:cxn ang="0">
                    <a:pos x="T8" y="T9"/>
                  </a:cxn>
                  <a:cxn ang="0">
                    <a:pos x="T10" y="T11"/>
                  </a:cxn>
                  <a:cxn ang="0">
                    <a:pos x="T12" y="T13"/>
                  </a:cxn>
                </a:cxnLst>
                <a:rect l="0" t="0" r="r" b="b"/>
                <a:pathLst>
                  <a:path w="27" h="25">
                    <a:moveTo>
                      <a:pt x="27" y="22"/>
                    </a:moveTo>
                    <a:cubicBezTo>
                      <a:pt x="24" y="17"/>
                      <a:pt x="19" y="13"/>
                      <a:pt x="15" y="10"/>
                    </a:cubicBezTo>
                    <a:cubicBezTo>
                      <a:pt x="12" y="7"/>
                      <a:pt x="6" y="0"/>
                      <a:pt x="1" y="0"/>
                    </a:cubicBezTo>
                    <a:cubicBezTo>
                      <a:pt x="1" y="0"/>
                      <a:pt x="0" y="1"/>
                      <a:pt x="0" y="2"/>
                    </a:cubicBezTo>
                    <a:cubicBezTo>
                      <a:pt x="1" y="6"/>
                      <a:pt x="7" y="10"/>
                      <a:pt x="10" y="12"/>
                    </a:cubicBezTo>
                    <a:cubicBezTo>
                      <a:pt x="15" y="16"/>
                      <a:pt x="20" y="21"/>
                      <a:pt x="25" y="24"/>
                    </a:cubicBezTo>
                    <a:cubicBezTo>
                      <a:pt x="26" y="25"/>
                      <a:pt x="27" y="23"/>
                      <a:pt x="27" y="2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18" name="Freeform 170"/>
              <p:cNvSpPr/>
              <p:nvPr/>
            </p:nvSpPr>
            <p:spPr bwMode="auto">
              <a:xfrm>
                <a:off x="2812" y="2859"/>
                <a:ext cx="11" cy="42"/>
              </a:xfrm>
              <a:custGeom>
                <a:avLst/>
                <a:gdLst>
                  <a:gd name="T0" fmla="*/ 9 w 13"/>
                  <a:gd name="T1" fmla="*/ 2 h 48"/>
                  <a:gd name="T2" fmla="*/ 6 w 13"/>
                  <a:gd name="T3" fmla="*/ 47 h 48"/>
                  <a:gd name="T4" fmla="*/ 9 w 13"/>
                  <a:gd name="T5" fmla="*/ 47 h 48"/>
                  <a:gd name="T6" fmla="*/ 11 w 13"/>
                  <a:gd name="T7" fmla="*/ 25 h 48"/>
                  <a:gd name="T8" fmla="*/ 12 w 13"/>
                  <a:gd name="T9" fmla="*/ 3 h 48"/>
                  <a:gd name="T10" fmla="*/ 9 w 13"/>
                  <a:gd name="T11" fmla="*/ 2 h 48"/>
                </a:gdLst>
                <a:ahLst/>
                <a:cxnLst>
                  <a:cxn ang="0">
                    <a:pos x="T0" y="T1"/>
                  </a:cxn>
                  <a:cxn ang="0">
                    <a:pos x="T2" y="T3"/>
                  </a:cxn>
                  <a:cxn ang="0">
                    <a:pos x="T4" y="T5"/>
                  </a:cxn>
                  <a:cxn ang="0">
                    <a:pos x="T6" y="T7"/>
                  </a:cxn>
                  <a:cxn ang="0">
                    <a:pos x="T8" y="T9"/>
                  </a:cxn>
                  <a:cxn ang="0">
                    <a:pos x="T10" y="T11"/>
                  </a:cxn>
                </a:cxnLst>
                <a:rect l="0" t="0" r="r" b="b"/>
                <a:pathLst>
                  <a:path w="13" h="48">
                    <a:moveTo>
                      <a:pt x="9" y="2"/>
                    </a:moveTo>
                    <a:cubicBezTo>
                      <a:pt x="7" y="16"/>
                      <a:pt x="0" y="34"/>
                      <a:pt x="6" y="47"/>
                    </a:cubicBezTo>
                    <a:cubicBezTo>
                      <a:pt x="6" y="48"/>
                      <a:pt x="8" y="48"/>
                      <a:pt x="9" y="47"/>
                    </a:cubicBezTo>
                    <a:cubicBezTo>
                      <a:pt x="10" y="40"/>
                      <a:pt x="10" y="32"/>
                      <a:pt x="11" y="25"/>
                    </a:cubicBezTo>
                    <a:cubicBezTo>
                      <a:pt x="12" y="18"/>
                      <a:pt x="13" y="10"/>
                      <a:pt x="12" y="3"/>
                    </a:cubicBezTo>
                    <a:cubicBezTo>
                      <a:pt x="12" y="1"/>
                      <a:pt x="9" y="0"/>
                      <a:pt x="9"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19" name="Freeform 171"/>
              <p:cNvSpPr/>
              <p:nvPr/>
            </p:nvSpPr>
            <p:spPr bwMode="auto">
              <a:xfrm>
                <a:off x="2804" y="2864"/>
                <a:ext cx="9" cy="21"/>
              </a:xfrm>
              <a:custGeom>
                <a:avLst/>
                <a:gdLst>
                  <a:gd name="T0" fmla="*/ 6 w 10"/>
                  <a:gd name="T1" fmla="*/ 2 h 24"/>
                  <a:gd name="T2" fmla="*/ 3 w 10"/>
                  <a:gd name="T3" fmla="*/ 12 h 24"/>
                  <a:gd name="T4" fmla="*/ 1 w 10"/>
                  <a:gd name="T5" fmla="*/ 22 h 24"/>
                  <a:gd name="T6" fmla="*/ 3 w 10"/>
                  <a:gd name="T7" fmla="*/ 23 h 24"/>
                  <a:gd name="T8" fmla="*/ 8 w 10"/>
                  <a:gd name="T9" fmla="*/ 13 h 24"/>
                  <a:gd name="T10" fmla="*/ 9 w 10"/>
                  <a:gd name="T11" fmla="*/ 2 h 24"/>
                  <a:gd name="T12" fmla="*/ 6 w 10"/>
                  <a:gd name="T13" fmla="*/ 2 h 24"/>
                </a:gdLst>
                <a:ahLst/>
                <a:cxnLst>
                  <a:cxn ang="0">
                    <a:pos x="T0" y="T1"/>
                  </a:cxn>
                  <a:cxn ang="0">
                    <a:pos x="T2" y="T3"/>
                  </a:cxn>
                  <a:cxn ang="0">
                    <a:pos x="T4" y="T5"/>
                  </a:cxn>
                  <a:cxn ang="0">
                    <a:pos x="T6" y="T7"/>
                  </a:cxn>
                  <a:cxn ang="0">
                    <a:pos x="T8" y="T9"/>
                  </a:cxn>
                  <a:cxn ang="0">
                    <a:pos x="T10" y="T11"/>
                  </a:cxn>
                  <a:cxn ang="0">
                    <a:pos x="T12" y="T13"/>
                  </a:cxn>
                </a:cxnLst>
                <a:rect l="0" t="0" r="r" b="b"/>
                <a:pathLst>
                  <a:path w="10" h="24">
                    <a:moveTo>
                      <a:pt x="6" y="2"/>
                    </a:moveTo>
                    <a:cubicBezTo>
                      <a:pt x="4" y="5"/>
                      <a:pt x="4" y="9"/>
                      <a:pt x="3" y="12"/>
                    </a:cubicBezTo>
                    <a:cubicBezTo>
                      <a:pt x="2" y="16"/>
                      <a:pt x="0" y="19"/>
                      <a:pt x="1" y="22"/>
                    </a:cubicBezTo>
                    <a:cubicBezTo>
                      <a:pt x="1" y="23"/>
                      <a:pt x="3" y="24"/>
                      <a:pt x="3" y="23"/>
                    </a:cubicBezTo>
                    <a:cubicBezTo>
                      <a:pt x="6" y="20"/>
                      <a:pt x="6" y="17"/>
                      <a:pt x="8" y="13"/>
                    </a:cubicBezTo>
                    <a:cubicBezTo>
                      <a:pt x="9" y="10"/>
                      <a:pt x="10" y="6"/>
                      <a:pt x="9" y="2"/>
                    </a:cubicBezTo>
                    <a:cubicBezTo>
                      <a:pt x="8" y="0"/>
                      <a:pt x="6" y="0"/>
                      <a:pt x="6"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20" name="Freeform 172"/>
              <p:cNvSpPr/>
              <p:nvPr/>
            </p:nvSpPr>
            <p:spPr bwMode="auto">
              <a:xfrm>
                <a:off x="2788" y="2856"/>
                <a:ext cx="18" cy="28"/>
              </a:xfrm>
              <a:custGeom>
                <a:avLst/>
                <a:gdLst>
                  <a:gd name="T0" fmla="*/ 16 w 20"/>
                  <a:gd name="T1" fmla="*/ 2 h 31"/>
                  <a:gd name="T2" fmla="*/ 7 w 20"/>
                  <a:gd name="T3" fmla="*/ 14 h 31"/>
                  <a:gd name="T4" fmla="*/ 0 w 20"/>
                  <a:gd name="T5" fmla="*/ 29 h 31"/>
                  <a:gd name="T6" fmla="*/ 3 w 20"/>
                  <a:gd name="T7" fmla="*/ 30 h 31"/>
                  <a:gd name="T8" fmla="*/ 11 w 20"/>
                  <a:gd name="T9" fmla="*/ 20 h 31"/>
                  <a:gd name="T10" fmla="*/ 19 w 20"/>
                  <a:gd name="T11" fmla="*/ 5 h 31"/>
                  <a:gd name="T12" fmla="*/ 16 w 20"/>
                  <a:gd name="T13" fmla="*/ 2 h 31"/>
                </a:gdLst>
                <a:ahLst/>
                <a:cxnLst>
                  <a:cxn ang="0">
                    <a:pos x="T0" y="T1"/>
                  </a:cxn>
                  <a:cxn ang="0">
                    <a:pos x="T2" y="T3"/>
                  </a:cxn>
                  <a:cxn ang="0">
                    <a:pos x="T4" y="T5"/>
                  </a:cxn>
                  <a:cxn ang="0">
                    <a:pos x="T6" y="T7"/>
                  </a:cxn>
                  <a:cxn ang="0">
                    <a:pos x="T8" y="T9"/>
                  </a:cxn>
                  <a:cxn ang="0">
                    <a:pos x="T10" y="T11"/>
                  </a:cxn>
                  <a:cxn ang="0">
                    <a:pos x="T12" y="T13"/>
                  </a:cxn>
                </a:cxnLst>
                <a:rect l="0" t="0" r="r" b="b"/>
                <a:pathLst>
                  <a:path w="20" h="31">
                    <a:moveTo>
                      <a:pt x="16" y="2"/>
                    </a:moveTo>
                    <a:cubicBezTo>
                      <a:pt x="12" y="5"/>
                      <a:pt x="9" y="10"/>
                      <a:pt x="7" y="14"/>
                    </a:cubicBezTo>
                    <a:cubicBezTo>
                      <a:pt x="4" y="19"/>
                      <a:pt x="2" y="23"/>
                      <a:pt x="0" y="29"/>
                    </a:cubicBezTo>
                    <a:cubicBezTo>
                      <a:pt x="0" y="30"/>
                      <a:pt x="1" y="31"/>
                      <a:pt x="3" y="30"/>
                    </a:cubicBezTo>
                    <a:cubicBezTo>
                      <a:pt x="7" y="28"/>
                      <a:pt x="9" y="25"/>
                      <a:pt x="11" y="20"/>
                    </a:cubicBezTo>
                    <a:cubicBezTo>
                      <a:pt x="14" y="15"/>
                      <a:pt x="17" y="10"/>
                      <a:pt x="19" y="5"/>
                    </a:cubicBezTo>
                    <a:cubicBezTo>
                      <a:pt x="20" y="3"/>
                      <a:pt x="18" y="0"/>
                      <a:pt x="16"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21" name="Freeform 173"/>
              <p:cNvSpPr/>
              <p:nvPr/>
            </p:nvSpPr>
            <p:spPr bwMode="auto">
              <a:xfrm>
                <a:off x="2763" y="2847"/>
                <a:ext cx="26" cy="9"/>
              </a:xfrm>
              <a:custGeom>
                <a:avLst/>
                <a:gdLst>
                  <a:gd name="T0" fmla="*/ 27 w 30"/>
                  <a:gd name="T1" fmla="*/ 1 h 10"/>
                  <a:gd name="T2" fmla="*/ 1 w 30"/>
                  <a:gd name="T3" fmla="*/ 5 h 10"/>
                  <a:gd name="T4" fmla="*/ 1 w 30"/>
                  <a:gd name="T5" fmla="*/ 7 h 10"/>
                  <a:gd name="T6" fmla="*/ 27 w 30"/>
                  <a:gd name="T7" fmla="*/ 5 h 10"/>
                  <a:gd name="T8" fmla="*/ 27 w 30"/>
                  <a:gd name="T9" fmla="*/ 1 h 10"/>
                </a:gdLst>
                <a:ahLst/>
                <a:cxnLst>
                  <a:cxn ang="0">
                    <a:pos x="T0" y="T1"/>
                  </a:cxn>
                  <a:cxn ang="0">
                    <a:pos x="T2" y="T3"/>
                  </a:cxn>
                  <a:cxn ang="0">
                    <a:pos x="T4" y="T5"/>
                  </a:cxn>
                  <a:cxn ang="0">
                    <a:pos x="T6" y="T7"/>
                  </a:cxn>
                  <a:cxn ang="0">
                    <a:pos x="T8" y="T9"/>
                  </a:cxn>
                </a:cxnLst>
                <a:rect l="0" t="0" r="r" b="b"/>
                <a:pathLst>
                  <a:path w="30" h="10">
                    <a:moveTo>
                      <a:pt x="27" y="1"/>
                    </a:moveTo>
                    <a:cubicBezTo>
                      <a:pt x="19" y="0"/>
                      <a:pt x="8" y="0"/>
                      <a:pt x="1" y="5"/>
                    </a:cubicBezTo>
                    <a:cubicBezTo>
                      <a:pt x="0" y="5"/>
                      <a:pt x="0" y="7"/>
                      <a:pt x="1" y="7"/>
                    </a:cubicBezTo>
                    <a:cubicBezTo>
                      <a:pt x="9" y="10"/>
                      <a:pt x="19" y="5"/>
                      <a:pt x="27" y="5"/>
                    </a:cubicBezTo>
                    <a:cubicBezTo>
                      <a:pt x="30" y="5"/>
                      <a:pt x="30" y="1"/>
                      <a:pt x="27" y="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22" name="Freeform 174"/>
              <p:cNvSpPr/>
              <p:nvPr/>
            </p:nvSpPr>
            <p:spPr bwMode="auto">
              <a:xfrm>
                <a:off x="2766" y="2838"/>
                <a:ext cx="21" cy="8"/>
              </a:xfrm>
              <a:custGeom>
                <a:avLst/>
                <a:gdLst>
                  <a:gd name="T0" fmla="*/ 20 w 23"/>
                  <a:gd name="T1" fmla="*/ 3 h 9"/>
                  <a:gd name="T2" fmla="*/ 1 w 23"/>
                  <a:gd name="T3" fmla="*/ 3 h 9"/>
                  <a:gd name="T4" fmla="*/ 1 w 23"/>
                  <a:gd name="T5" fmla="*/ 6 h 9"/>
                  <a:gd name="T6" fmla="*/ 20 w 23"/>
                  <a:gd name="T7" fmla="*/ 7 h 9"/>
                  <a:gd name="T8" fmla="*/ 20 w 23"/>
                  <a:gd name="T9" fmla="*/ 3 h 9"/>
                </a:gdLst>
                <a:ahLst/>
                <a:cxnLst>
                  <a:cxn ang="0">
                    <a:pos x="T0" y="T1"/>
                  </a:cxn>
                  <a:cxn ang="0">
                    <a:pos x="T2" y="T3"/>
                  </a:cxn>
                  <a:cxn ang="0">
                    <a:pos x="T4" y="T5"/>
                  </a:cxn>
                  <a:cxn ang="0">
                    <a:pos x="T6" y="T7"/>
                  </a:cxn>
                  <a:cxn ang="0">
                    <a:pos x="T8" y="T9"/>
                  </a:cxn>
                </a:cxnLst>
                <a:rect l="0" t="0" r="r" b="b"/>
                <a:pathLst>
                  <a:path w="23" h="9">
                    <a:moveTo>
                      <a:pt x="20" y="3"/>
                    </a:moveTo>
                    <a:cubicBezTo>
                      <a:pt x="15" y="1"/>
                      <a:pt x="6" y="0"/>
                      <a:pt x="1" y="3"/>
                    </a:cubicBezTo>
                    <a:cubicBezTo>
                      <a:pt x="0" y="4"/>
                      <a:pt x="0" y="5"/>
                      <a:pt x="1" y="6"/>
                    </a:cubicBezTo>
                    <a:cubicBezTo>
                      <a:pt x="6" y="9"/>
                      <a:pt x="14" y="6"/>
                      <a:pt x="20" y="7"/>
                    </a:cubicBezTo>
                    <a:cubicBezTo>
                      <a:pt x="22" y="7"/>
                      <a:pt x="23" y="3"/>
                      <a:pt x="20" y="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23" name="Freeform 175"/>
              <p:cNvSpPr/>
              <p:nvPr/>
            </p:nvSpPr>
            <p:spPr bwMode="auto">
              <a:xfrm>
                <a:off x="2755" y="2827"/>
                <a:ext cx="35" cy="11"/>
              </a:xfrm>
              <a:custGeom>
                <a:avLst/>
                <a:gdLst>
                  <a:gd name="T0" fmla="*/ 37 w 40"/>
                  <a:gd name="T1" fmla="*/ 2 h 13"/>
                  <a:gd name="T2" fmla="*/ 1 w 40"/>
                  <a:gd name="T3" fmla="*/ 7 h 13"/>
                  <a:gd name="T4" fmla="*/ 1 w 40"/>
                  <a:gd name="T5" fmla="*/ 10 h 13"/>
                  <a:gd name="T6" fmla="*/ 37 w 40"/>
                  <a:gd name="T7" fmla="*/ 6 h 13"/>
                  <a:gd name="T8" fmla="*/ 37 w 40"/>
                  <a:gd name="T9" fmla="*/ 2 h 13"/>
                </a:gdLst>
                <a:ahLst/>
                <a:cxnLst>
                  <a:cxn ang="0">
                    <a:pos x="T0" y="T1"/>
                  </a:cxn>
                  <a:cxn ang="0">
                    <a:pos x="T2" y="T3"/>
                  </a:cxn>
                  <a:cxn ang="0">
                    <a:pos x="T4" y="T5"/>
                  </a:cxn>
                  <a:cxn ang="0">
                    <a:pos x="T6" y="T7"/>
                  </a:cxn>
                  <a:cxn ang="0">
                    <a:pos x="T8" y="T9"/>
                  </a:cxn>
                </a:cxnLst>
                <a:rect l="0" t="0" r="r" b="b"/>
                <a:pathLst>
                  <a:path w="40" h="13">
                    <a:moveTo>
                      <a:pt x="37" y="2"/>
                    </a:moveTo>
                    <a:cubicBezTo>
                      <a:pt x="26" y="0"/>
                      <a:pt x="11" y="1"/>
                      <a:pt x="1" y="7"/>
                    </a:cubicBezTo>
                    <a:cubicBezTo>
                      <a:pt x="0" y="8"/>
                      <a:pt x="0" y="10"/>
                      <a:pt x="1" y="10"/>
                    </a:cubicBezTo>
                    <a:cubicBezTo>
                      <a:pt x="13" y="13"/>
                      <a:pt x="25" y="6"/>
                      <a:pt x="37" y="6"/>
                    </a:cubicBezTo>
                    <a:cubicBezTo>
                      <a:pt x="39" y="6"/>
                      <a:pt x="40" y="2"/>
                      <a:pt x="37"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24" name="Freeform 176"/>
              <p:cNvSpPr/>
              <p:nvPr/>
            </p:nvSpPr>
            <p:spPr bwMode="auto">
              <a:xfrm>
                <a:off x="2802" y="2781"/>
                <a:ext cx="22" cy="30"/>
              </a:xfrm>
              <a:custGeom>
                <a:avLst/>
                <a:gdLst>
                  <a:gd name="T0" fmla="*/ 24 w 25"/>
                  <a:gd name="T1" fmla="*/ 28 h 33"/>
                  <a:gd name="T2" fmla="*/ 14 w 25"/>
                  <a:gd name="T3" fmla="*/ 11 h 33"/>
                  <a:gd name="T4" fmla="*/ 4 w 25"/>
                  <a:gd name="T5" fmla="*/ 2 h 33"/>
                  <a:gd name="T6" fmla="*/ 7 w 25"/>
                  <a:gd name="T7" fmla="*/ 12 h 33"/>
                  <a:gd name="T8" fmla="*/ 20 w 25"/>
                  <a:gd name="T9" fmla="*/ 31 h 33"/>
                  <a:gd name="T10" fmla="*/ 24 w 25"/>
                  <a:gd name="T11" fmla="*/ 28 h 33"/>
                </a:gdLst>
                <a:ahLst/>
                <a:cxnLst>
                  <a:cxn ang="0">
                    <a:pos x="T0" y="T1"/>
                  </a:cxn>
                  <a:cxn ang="0">
                    <a:pos x="T2" y="T3"/>
                  </a:cxn>
                  <a:cxn ang="0">
                    <a:pos x="T4" y="T5"/>
                  </a:cxn>
                  <a:cxn ang="0">
                    <a:pos x="T6" y="T7"/>
                  </a:cxn>
                  <a:cxn ang="0">
                    <a:pos x="T8" y="T9"/>
                  </a:cxn>
                  <a:cxn ang="0">
                    <a:pos x="T10" y="T11"/>
                  </a:cxn>
                </a:cxnLst>
                <a:rect l="0" t="0" r="r" b="b"/>
                <a:pathLst>
                  <a:path w="25" h="33">
                    <a:moveTo>
                      <a:pt x="24" y="28"/>
                    </a:moveTo>
                    <a:cubicBezTo>
                      <a:pt x="21" y="22"/>
                      <a:pt x="18" y="16"/>
                      <a:pt x="14" y="11"/>
                    </a:cubicBezTo>
                    <a:cubicBezTo>
                      <a:pt x="12" y="8"/>
                      <a:pt x="8" y="0"/>
                      <a:pt x="4" y="2"/>
                    </a:cubicBezTo>
                    <a:cubicBezTo>
                      <a:pt x="0" y="5"/>
                      <a:pt x="6" y="11"/>
                      <a:pt x="7" y="12"/>
                    </a:cubicBezTo>
                    <a:cubicBezTo>
                      <a:pt x="12" y="18"/>
                      <a:pt x="16" y="25"/>
                      <a:pt x="20" y="31"/>
                    </a:cubicBezTo>
                    <a:cubicBezTo>
                      <a:pt x="22" y="33"/>
                      <a:pt x="25" y="31"/>
                      <a:pt x="24" y="2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25" name="Freeform 177"/>
              <p:cNvSpPr/>
              <p:nvPr/>
            </p:nvSpPr>
            <p:spPr bwMode="auto">
              <a:xfrm>
                <a:off x="2801" y="2798"/>
                <a:ext cx="12" cy="16"/>
              </a:xfrm>
              <a:custGeom>
                <a:avLst/>
                <a:gdLst>
                  <a:gd name="T0" fmla="*/ 13 w 14"/>
                  <a:gd name="T1" fmla="*/ 13 h 18"/>
                  <a:gd name="T2" fmla="*/ 8 w 14"/>
                  <a:gd name="T3" fmla="*/ 5 h 18"/>
                  <a:gd name="T4" fmla="*/ 1 w 14"/>
                  <a:gd name="T5" fmla="*/ 0 h 18"/>
                  <a:gd name="T6" fmla="*/ 0 w 14"/>
                  <a:gd name="T7" fmla="*/ 1 h 18"/>
                  <a:gd name="T8" fmla="*/ 3 w 14"/>
                  <a:gd name="T9" fmla="*/ 8 h 18"/>
                  <a:gd name="T10" fmla="*/ 8 w 14"/>
                  <a:gd name="T11" fmla="*/ 16 h 18"/>
                  <a:gd name="T12" fmla="*/ 13 w 14"/>
                  <a:gd name="T13" fmla="*/ 13 h 18"/>
                </a:gdLst>
                <a:ahLst/>
                <a:cxnLst>
                  <a:cxn ang="0">
                    <a:pos x="T0" y="T1"/>
                  </a:cxn>
                  <a:cxn ang="0">
                    <a:pos x="T2" y="T3"/>
                  </a:cxn>
                  <a:cxn ang="0">
                    <a:pos x="T4" y="T5"/>
                  </a:cxn>
                  <a:cxn ang="0">
                    <a:pos x="T6" y="T7"/>
                  </a:cxn>
                  <a:cxn ang="0">
                    <a:pos x="T8" y="T9"/>
                  </a:cxn>
                  <a:cxn ang="0">
                    <a:pos x="T10" y="T11"/>
                  </a:cxn>
                  <a:cxn ang="0">
                    <a:pos x="T12" y="T13"/>
                  </a:cxn>
                </a:cxnLst>
                <a:rect l="0" t="0" r="r" b="b"/>
                <a:pathLst>
                  <a:path w="14" h="18">
                    <a:moveTo>
                      <a:pt x="13" y="13"/>
                    </a:moveTo>
                    <a:cubicBezTo>
                      <a:pt x="11" y="10"/>
                      <a:pt x="9" y="8"/>
                      <a:pt x="8" y="5"/>
                    </a:cubicBezTo>
                    <a:cubicBezTo>
                      <a:pt x="6" y="3"/>
                      <a:pt x="4" y="0"/>
                      <a:pt x="1" y="0"/>
                    </a:cubicBezTo>
                    <a:cubicBezTo>
                      <a:pt x="0" y="0"/>
                      <a:pt x="0" y="1"/>
                      <a:pt x="0" y="1"/>
                    </a:cubicBezTo>
                    <a:cubicBezTo>
                      <a:pt x="0" y="4"/>
                      <a:pt x="2" y="6"/>
                      <a:pt x="3" y="8"/>
                    </a:cubicBezTo>
                    <a:cubicBezTo>
                      <a:pt x="5" y="10"/>
                      <a:pt x="7" y="13"/>
                      <a:pt x="8" y="16"/>
                    </a:cubicBezTo>
                    <a:cubicBezTo>
                      <a:pt x="10" y="18"/>
                      <a:pt x="14" y="16"/>
                      <a:pt x="13" y="1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26" name="Freeform 178"/>
              <p:cNvSpPr/>
              <p:nvPr/>
            </p:nvSpPr>
            <p:spPr bwMode="auto">
              <a:xfrm>
                <a:off x="2780" y="2791"/>
                <a:ext cx="28" cy="31"/>
              </a:xfrm>
              <a:custGeom>
                <a:avLst/>
                <a:gdLst>
                  <a:gd name="T0" fmla="*/ 29 w 31"/>
                  <a:gd name="T1" fmla="*/ 30 h 35"/>
                  <a:gd name="T2" fmla="*/ 16 w 31"/>
                  <a:gd name="T3" fmla="*/ 15 h 35"/>
                  <a:gd name="T4" fmla="*/ 4 w 31"/>
                  <a:gd name="T5" fmla="*/ 0 h 35"/>
                  <a:gd name="T6" fmla="*/ 1 w 31"/>
                  <a:gd name="T7" fmla="*/ 2 h 35"/>
                  <a:gd name="T8" fmla="*/ 8 w 31"/>
                  <a:gd name="T9" fmla="*/ 17 h 35"/>
                  <a:gd name="T10" fmla="*/ 24 w 31"/>
                  <a:gd name="T11" fmla="*/ 33 h 35"/>
                  <a:gd name="T12" fmla="*/ 29 w 31"/>
                  <a:gd name="T13" fmla="*/ 30 h 35"/>
                </a:gdLst>
                <a:ahLst/>
                <a:cxnLst>
                  <a:cxn ang="0">
                    <a:pos x="T0" y="T1"/>
                  </a:cxn>
                  <a:cxn ang="0">
                    <a:pos x="T2" y="T3"/>
                  </a:cxn>
                  <a:cxn ang="0">
                    <a:pos x="T4" y="T5"/>
                  </a:cxn>
                  <a:cxn ang="0">
                    <a:pos x="T6" y="T7"/>
                  </a:cxn>
                  <a:cxn ang="0">
                    <a:pos x="T8" y="T9"/>
                  </a:cxn>
                  <a:cxn ang="0">
                    <a:pos x="T10" y="T11"/>
                  </a:cxn>
                  <a:cxn ang="0">
                    <a:pos x="T12" y="T13"/>
                  </a:cxn>
                </a:cxnLst>
                <a:rect l="0" t="0" r="r" b="b"/>
                <a:pathLst>
                  <a:path w="31" h="35">
                    <a:moveTo>
                      <a:pt x="29" y="30"/>
                    </a:moveTo>
                    <a:cubicBezTo>
                      <a:pt x="25" y="25"/>
                      <a:pt x="21" y="20"/>
                      <a:pt x="16" y="15"/>
                    </a:cubicBezTo>
                    <a:cubicBezTo>
                      <a:pt x="13" y="10"/>
                      <a:pt x="9" y="2"/>
                      <a:pt x="4" y="0"/>
                    </a:cubicBezTo>
                    <a:cubicBezTo>
                      <a:pt x="2" y="0"/>
                      <a:pt x="1" y="1"/>
                      <a:pt x="1" y="2"/>
                    </a:cubicBezTo>
                    <a:cubicBezTo>
                      <a:pt x="0" y="8"/>
                      <a:pt x="5" y="13"/>
                      <a:pt x="8" y="17"/>
                    </a:cubicBezTo>
                    <a:cubicBezTo>
                      <a:pt x="13" y="23"/>
                      <a:pt x="18" y="29"/>
                      <a:pt x="24" y="33"/>
                    </a:cubicBezTo>
                    <a:cubicBezTo>
                      <a:pt x="26" y="35"/>
                      <a:pt x="31" y="33"/>
                      <a:pt x="29" y="3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27" name="Freeform 179"/>
              <p:cNvSpPr/>
              <p:nvPr/>
            </p:nvSpPr>
            <p:spPr bwMode="auto">
              <a:xfrm>
                <a:off x="2851" y="2813"/>
                <a:ext cx="28" cy="15"/>
              </a:xfrm>
              <a:custGeom>
                <a:avLst/>
                <a:gdLst>
                  <a:gd name="T0" fmla="*/ 28 w 32"/>
                  <a:gd name="T1" fmla="*/ 1 h 17"/>
                  <a:gd name="T2" fmla="*/ 13 w 32"/>
                  <a:gd name="T3" fmla="*/ 7 h 17"/>
                  <a:gd name="T4" fmla="*/ 0 w 32"/>
                  <a:gd name="T5" fmla="*/ 15 h 17"/>
                  <a:gd name="T6" fmla="*/ 1 w 32"/>
                  <a:gd name="T7" fmla="*/ 17 h 17"/>
                  <a:gd name="T8" fmla="*/ 13 w 32"/>
                  <a:gd name="T9" fmla="*/ 12 h 17"/>
                  <a:gd name="T10" fmla="*/ 30 w 32"/>
                  <a:gd name="T11" fmla="*/ 5 h 17"/>
                  <a:gd name="T12" fmla="*/ 28 w 32"/>
                  <a:gd name="T13" fmla="*/ 1 h 17"/>
                </a:gdLst>
                <a:ahLst/>
                <a:cxnLst>
                  <a:cxn ang="0">
                    <a:pos x="T0" y="T1"/>
                  </a:cxn>
                  <a:cxn ang="0">
                    <a:pos x="T2" y="T3"/>
                  </a:cxn>
                  <a:cxn ang="0">
                    <a:pos x="T4" y="T5"/>
                  </a:cxn>
                  <a:cxn ang="0">
                    <a:pos x="T6" y="T7"/>
                  </a:cxn>
                  <a:cxn ang="0">
                    <a:pos x="T8" y="T9"/>
                  </a:cxn>
                  <a:cxn ang="0">
                    <a:pos x="T10" y="T11"/>
                  </a:cxn>
                  <a:cxn ang="0">
                    <a:pos x="T12" y="T13"/>
                  </a:cxn>
                </a:cxnLst>
                <a:rect l="0" t="0" r="r" b="b"/>
                <a:pathLst>
                  <a:path w="32" h="17">
                    <a:moveTo>
                      <a:pt x="28" y="1"/>
                    </a:moveTo>
                    <a:cubicBezTo>
                      <a:pt x="23" y="3"/>
                      <a:pt x="18" y="5"/>
                      <a:pt x="13" y="7"/>
                    </a:cubicBezTo>
                    <a:cubicBezTo>
                      <a:pt x="8" y="9"/>
                      <a:pt x="3" y="11"/>
                      <a:pt x="0" y="15"/>
                    </a:cubicBezTo>
                    <a:cubicBezTo>
                      <a:pt x="0" y="16"/>
                      <a:pt x="0" y="17"/>
                      <a:pt x="1" y="17"/>
                    </a:cubicBezTo>
                    <a:cubicBezTo>
                      <a:pt x="6" y="17"/>
                      <a:pt x="10" y="14"/>
                      <a:pt x="13" y="12"/>
                    </a:cubicBezTo>
                    <a:cubicBezTo>
                      <a:pt x="19" y="10"/>
                      <a:pt x="24" y="7"/>
                      <a:pt x="30" y="5"/>
                    </a:cubicBezTo>
                    <a:cubicBezTo>
                      <a:pt x="32" y="4"/>
                      <a:pt x="30" y="0"/>
                      <a:pt x="28" y="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28" name="Freeform 180"/>
              <p:cNvSpPr/>
              <p:nvPr/>
            </p:nvSpPr>
            <p:spPr bwMode="auto">
              <a:xfrm>
                <a:off x="2847" y="2808"/>
                <a:ext cx="17" cy="14"/>
              </a:xfrm>
              <a:custGeom>
                <a:avLst/>
                <a:gdLst>
                  <a:gd name="T0" fmla="*/ 18 w 19"/>
                  <a:gd name="T1" fmla="*/ 1 h 16"/>
                  <a:gd name="T2" fmla="*/ 8 w 19"/>
                  <a:gd name="T3" fmla="*/ 3 h 16"/>
                  <a:gd name="T4" fmla="*/ 0 w 19"/>
                  <a:gd name="T5" fmla="*/ 9 h 16"/>
                  <a:gd name="T6" fmla="*/ 18 w 19"/>
                  <a:gd name="T7" fmla="*/ 3 h 16"/>
                  <a:gd name="T8" fmla="*/ 18 w 19"/>
                  <a:gd name="T9" fmla="*/ 1 h 16"/>
                </a:gdLst>
                <a:ahLst/>
                <a:cxnLst>
                  <a:cxn ang="0">
                    <a:pos x="T0" y="T1"/>
                  </a:cxn>
                  <a:cxn ang="0">
                    <a:pos x="T2" y="T3"/>
                  </a:cxn>
                  <a:cxn ang="0">
                    <a:pos x="T4" y="T5"/>
                  </a:cxn>
                  <a:cxn ang="0">
                    <a:pos x="T6" y="T7"/>
                  </a:cxn>
                  <a:cxn ang="0">
                    <a:pos x="T8" y="T9"/>
                  </a:cxn>
                </a:cxnLst>
                <a:rect l="0" t="0" r="r" b="b"/>
                <a:pathLst>
                  <a:path w="19" h="16">
                    <a:moveTo>
                      <a:pt x="18" y="1"/>
                    </a:moveTo>
                    <a:cubicBezTo>
                      <a:pt x="14" y="0"/>
                      <a:pt x="11" y="1"/>
                      <a:pt x="8" y="3"/>
                    </a:cubicBezTo>
                    <a:cubicBezTo>
                      <a:pt x="6" y="4"/>
                      <a:pt x="0" y="6"/>
                      <a:pt x="0" y="9"/>
                    </a:cubicBezTo>
                    <a:cubicBezTo>
                      <a:pt x="2" y="16"/>
                      <a:pt x="16" y="5"/>
                      <a:pt x="18" y="3"/>
                    </a:cubicBezTo>
                    <a:cubicBezTo>
                      <a:pt x="19" y="2"/>
                      <a:pt x="19" y="1"/>
                      <a:pt x="18" y="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29" name="Freeform 181"/>
              <p:cNvSpPr/>
              <p:nvPr/>
            </p:nvSpPr>
            <p:spPr bwMode="auto">
              <a:xfrm>
                <a:off x="2836" y="2784"/>
                <a:ext cx="26" cy="30"/>
              </a:xfrm>
              <a:custGeom>
                <a:avLst/>
                <a:gdLst>
                  <a:gd name="T0" fmla="*/ 24 w 30"/>
                  <a:gd name="T1" fmla="*/ 3 h 34"/>
                  <a:gd name="T2" fmla="*/ 12 w 30"/>
                  <a:gd name="T3" fmla="*/ 16 h 34"/>
                  <a:gd name="T4" fmla="*/ 1 w 30"/>
                  <a:gd name="T5" fmla="*/ 31 h 34"/>
                  <a:gd name="T6" fmla="*/ 3 w 30"/>
                  <a:gd name="T7" fmla="*/ 33 h 34"/>
                  <a:gd name="T8" fmla="*/ 16 w 30"/>
                  <a:gd name="T9" fmla="*/ 22 h 34"/>
                  <a:gd name="T10" fmla="*/ 28 w 30"/>
                  <a:gd name="T11" fmla="*/ 7 h 34"/>
                  <a:gd name="T12" fmla="*/ 24 w 30"/>
                  <a:gd name="T13" fmla="*/ 3 h 34"/>
                </a:gdLst>
                <a:ahLst/>
                <a:cxnLst>
                  <a:cxn ang="0">
                    <a:pos x="T0" y="T1"/>
                  </a:cxn>
                  <a:cxn ang="0">
                    <a:pos x="T2" y="T3"/>
                  </a:cxn>
                  <a:cxn ang="0">
                    <a:pos x="T4" y="T5"/>
                  </a:cxn>
                  <a:cxn ang="0">
                    <a:pos x="T6" y="T7"/>
                  </a:cxn>
                  <a:cxn ang="0">
                    <a:pos x="T8" y="T9"/>
                  </a:cxn>
                  <a:cxn ang="0">
                    <a:pos x="T10" y="T11"/>
                  </a:cxn>
                  <a:cxn ang="0">
                    <a:pos x="T12" y="T13"/>
                  </a:cxn>
                </a:cxnLst>
                <a:rect l="0" t="0" r="r" b="b"/>
                <a:pathLst>
                  <a:path w="30" h="34">
                    <a:moveTo>
                      <a:pt x="24" y="3"/>
                    </a:moveTo>
                    <a:cubicBezTo>
                      <a:pt x="20" y="7"/>
                      <a:pt x="16" y="12"/>
                      <a:pt x="12" y="16"/>
                    </a:cubicBezTo>
                    <a:cubicBezTo>
                      <a:pt x="9" y="21"/>
                      <a:pt x="3" y="25"/>
                      <a:pt x="1" y="31"/>
                    </a:cubicBezTo>
                    <a:cubicBezTo>
                      <a:pt x="0" y="32"/>
                      <a:pt x="1" y="34"/>
                      <a:pt x="3" y="33"/>
                    </a:cubicBezTo>
                    <a:cubicBezTo>
                      <a:pt x="8" y="31"/>
                      <a:pt x="12" y="26"/>
                      <a:pt x="16" y="22"/>
                    </a:cubicBezTo>
                    <a:cubicBezTo>
                      <a:pt x="20" y="17"/>
                      <a:pt x="24" y="12"/>
                      <a:pt x="28" y="7"/>
                    </a:cubicBezTo>
                    <a:cubicBezTo>
                      <a:pt x="30" y="4"/>
                      <a:pt x="26" y="0"/>
                      <a:pt x="24" y="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30" name="Freeform 182"/>
              <p:cNvSpPr/>
              <p:nvPr/>
            </p:nvSpPr>
            <p:spPr bwMode="auto">
              <a:xfrm>
                <a:off x="2796" y="2814"/>
                <a:ext cx="45" cy="47"/>
              </a:xfrm>
              <a:custGeom>
                <a:avLst/>
                <a:gdLst>
                  <a:gd name="T0" fmla="*/ 26 w 50"/>
                  <a:gd name="T1" fmla="*/ 51 h 52"/>
                  <a:gd name="T2" fmla="*/ 34 w 50"/>
                  <a:gd name="T3" fmla="*/ 48 h 52"/>
                  <a:gd name="T4" fmla="*/ 38 w 50"/>
                  <a:gd name="T5" fmla="*/ 46 h 52"/>
                  <a:gd name="T6" fmla="*/ 48 w 50"/>
                  <a:gd name="T7" fmla="*/ 34 h 52"/>
                  <a:gd name="T8" fmla="*/ 50 w 50"/>
                  <a:gd name="T9" fmla="*/ 25 h 52"/>
                  <a:gd name="T10" fmla="*/ 25 w 50"/>
                  <a:gd name="T11" fmla="*/ 2 h 52"/>
                  <a:gd name="T12" fmla="*/ 8 w 50"/>
                  <a:gd name="T13" fmla="*/ 15 h 52"/>
                  <a:gd name="T14" fmla="*/ 26 w 50"/>
                  <a:gd name="T15" fmla="*/ 51 h 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0" h="52">
                    <a:moveTo>
                      <a:pt x="26" y="51"/>
                    </a:moveTo>
                    <a:cubicBezTo>
                      <a:pt x="28" y="50"/>
                      <a:pt x="30" y="50"/>
                      <a:pt x="34" y="48"/>
                    </a:cubicBezTo>
                    <a:cubicBezTo>
                      <a:pt x="38" y="46"/>
                      <a:pt x="38" y="46"/>
                      <a:pt x="38" y="46"/>
                    </a:cubicBezTo>
                    <a:cubicBezTo>
                      <a:pt x="42" y="43"/>
                      <a:pt x="45" y="40"/>
                      <a:pt x="48" y="34"/>
                    </a:cubicBezTo>
                    <a:cubicBezTo>
                      <a:pt x="49" y="31"/>
                      <a:pt x="50" y="28"/>
                      <a:pt x="50" y="25"/>
                    </a:cubicBezTo>
                    <a:cubicBezTo>
                      <a:pt x="50" y="12"/>
                      <a:pt x="38" y="0"/>
                      <a:pt x="25" y="2"/>
                    </a:cubicBezTo>
                    <a:cubicBezTo>
                      <a:pt x="15" y="4"/>
                      <a:pt x="10" y="9"/>
                      <a:pt x="8" y="15"/>
                    </a:cubicBezTo>
                    <a:cubicBezTo>
                      <a:pt x="0" y="30"/>
                      <a:pt x="4" y="52"/>
                      <a:pt x="26" y="5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31" name="Freeform 183"/>
              <p:cNvSpPr/>
              <p:nvPr/>
            </p:nvSpPr>
            <p:spPr bwMode="auto">
              <a:xfrm>
                <a:off x="3348" y="648"/>
                <a:ext cx="283" cy="140"/>
              </a:xfrm>
              <a:custGeom>
                <a:avLst/>
                <a:gdLst>
                  <a:gd name="T0" fmla="*/ 3 w 318"/>
                  <a:gd name="T1" fmla="*/ 5 h 157"/>
                  <a:gd name="T2" fmla="*/ 166 w 318"/>
                  <a:gd name="T3" fmla="*/ 63 h 157"/>
                  <a:gd name="T4" fmla="*/ 313 w 318"/>
                  <a:gd name="T5" fmla="*/ 155 h 157"/>
                  <a:gd name="T6" fmla="*/ 316 w 318"/>
                  <a:gd name="T7" fmla="*/ 151 h 157"/>
                  <a:gd name="T8" fmla="*/ 5 w 318"/>
                  <a:gd name="T9" fmla="*/ 0 h 157"/>
                  <a:gd name="T10" fmla="*/ 3 w 318"/>
                  <a:gd name="T11" fmla="*/ 5 h 157"/>
                </a:gdLst>
                <a:ahLst/>
                <a:cxnLst>
                  <a:cxn ang="0">
                    <a:pos x="T0" y="T1"/>
                  </a:cxn>
                  <a:cxn ang="0">
                    <a:pos x="T2" y="T3"/>
                  </a:cxn>
                  <a:cxn ang="0">
                    <a:pos x="T4" y="T5"/>
                  </a:cxn>
                  <a:cxn ang="0">
                    <a:pos x="T6" y="T7"/>
                  </a:cxn>
                  <a:cxn ang="0">
                    <a:pos x="T8" y="T9"/>
                  </a:cxn>
                  <a:cxn ang="0">
                    <a:pos x="T10" y="T11"/>
                  </a:cxn>
                </a:cxnLst>
                <a:rect l="0" t="0" r="r" b="b"/>
                <a:pathLst>
                  <a:path w="318" h="157">
                    <a:moveTo>
                      <a:pt x="3" y="5"/>
                    </a:moveTo>
                    <a:cubicBezTo>
                      <a:pt x="59" y="21"/>
                      <a:pt x="113" y="39"/>
                      <a:pt x="166" y="63"/>
                    </a:cubicBezTo>
                    <a:cubicBezTo>
                      <a:pt x="219" y="87"/>
                      <a:pt x="266" y="121"/>
                      <a:pt x="313" y="155"/>
                    </a:cubicBezTo>
                    <a:cubicBezTo>
                      <a:pt x="315" y="157"/>
                      <a:pt x="318" y="153"/>
                      <a:pt x="316" y="151"/>
                    </a:cubicBezTo>
                    <a:cubicBezTo>
                      <a:pt x="234" y="68"/>
                      <a:pt x="117" y="23"/>
                      <a:pt x="5" y="0"/>
                    </a:cubicBezTo>
                    <a:cubicBezTo>
                      <a:pt x="1" y="0"/>
                      <a:pt x="0" y="4"/>
                      <a:pt x="3" y="5"/>
                    </a:cubicBezTo>
                    <a:close/>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32" name="Freeform 184"/>
              <p:cNvSpPr/>
              <p:nvPr/>
            </p:nvSpPr>
            <p:spPr bwMode="auto">
              <a:xfrm>
                <a:off x="3623" y="775"/>
                <a:ext cx="67" cy="54"/>
              </a:xfrm>
              <a:custGeom>
                <a:avLst/>
                <a:gdLst>
                  <a:gd name="T0" fmla="*/ 0 w 75"/>
                  <a:gd name="T1" fmla="*/ 6 h 61"/>
                  <a:gd name="T2" fmla="*/ 75 w 75"/>
                  <a:gd name="T3" fmla="*/ 61 h 61"/>
                  <a:gd name="T4" fmla="*/ 0 w 75"/>
                  <a:gd name="T5" fmla="*/ 6 h 61"/>
                </a:gdLst>
                <a:ahLst/>
                <a:cxnLst>
                  <a:cxn ang="0">
                    <a:pos x="T0" y="T1"/>
                  </a:cxn>
                  <a:cxn ang="0">
                    <a:pos x="T2" y="T3"/>
                  </a:cxn>
                  <a:cxn ang="0">
                    <a:pos x="T4" y="T5"/>
                  </a:cxn>
                </a:cxnLst>
                <a:rect l="0" t="0" r="r" b="b"/>
                <a:pathLst>
                  <a:path w="75" h="61">
                    <a:moveTo>
                      <a:pt x="0" y="6"/>
                    </a:moveTo>
                    <a:cubicBezTo>
                      <a:pt x="12" y="46"/>
                      <a:pt x="41" y="61"/>
                      <a:pt x="75" y="61"/>
                    </a:cubicBezTo>
                    <a:cubicBezTo>
                      <a:pt x="57" y="29"/>
                      <a:pt x="41" y="0"/>
                      <a:pt x="0" y="6"/>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33" name="Freeform 185"/>
              <p:cNvSpPr/>
              <p:nvPr/>
            </p:nvSpPr>
            <p:spPr bwMode="auto">
              <a:xfrm>
                <a:off x="3553" y="748"/>
                <a:ext cx="37" cy="79"/>
              </a:xfrm>
              <a:custGeom>
                <a:avLst/>
                <a:gdLst>
                  <a:gd name="T0" fmla="*/ 37 w 42"/>
                  <a:gd name="T1" fmla="*/ 0 h 88"/>
                  <a:gd name="T2" fmla="*/ 17 w 42"/>
                  <a:gd name="T3" fmla="*/ 88 h 88"/>
                  <a:gd name="T4" fmla="*/ 37 w 42"/>
                  <a:gd name="T5" fmla="*/ 0 h 88"/>
                </a:gdLst>
                <a:ahLst/>
                <a:cxnLst>
                  <a:cxn ang="0">
                    <a:pos x="T0" y="T1"/>
                  </a:cxn>
                  <a:cxn ang="0">
                    <a:pos x="T2" y="T3"/>
                  </a:cxn>
                  <a:cxn ang="0">
                    <a:pos x="T4" y="T5"/>
                  </a:cxn>
                </a:cxnLst>
                <a:rect l="0" t="0" r="r" b="b"/>
                <a:pathLst>
                  <a:path w="42" h="88">
                    <a:moveTo>
                      <a:pt x="37" y="0"/>
                    </a:moveTo>
                    <a:cubicBezTo>
                      <a:pt x="38" y="26"/>
                      <a:pt x="42" y="69"/>
                      <a:pt x="17" y="88"/>
                    </a:cubicBezTo>
                    <a:cubicBezTo>
                      <a:pt x="0" y="62"/>
                      <a:pt x="3" y="9"/>
                      <a:pt x="37" y="0"/>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34" name="Freeform 186"/>
              <p:cNvSpPr/>
              <p:nvPr/>
            </p:nvSpPr>
            <p:spPr bwMode="auto">
              <a:xfrm>
                <a:off x="3578" y="706"/>
                <a:ext cx="70" cy="46"/>
              </a:xfrm>
              <a:custGeom>
                <a:avLst/>
                <a:gdLst>
                  <a:gd name="T0" fmla="*/ 0 w 78"/>
                  <a:gd name="T1" fmla="*/ 45 h 51"/>
                  <a:gd name="T2" fmla="*/ 78 w 78"/>
                  <a:gd name="T3" fmla="*/ 21 h 51"/>
                  <a:gd name="T4" fmla="*/ 0 w 78"/>
                  <a:gd name="T5" fmla="*/ 45 h 51"/>
                </a:gdLst>
                <a:ahLst/>
                <a:cxnLst>
                  <a:cxn ang="0">
                    <a:pos x="T0" y="T1"/>
                  </a:cxn>
                  <a:cxn ang="0">
                    <a:pos x="T2" y="T3"/>
                  </a:cxn>
                  <a:cxn ang="0">
                    <a:pos x="T4" y="T5"/>
                  </a:cxn>
                </a:cxnLst>
                <a:rect l="0" t="0" r="r" b="b"/>
                <a:pathLst>
                  <a:path w="78" h="51">
                    <a:moveTo>
                      <a:pt x="0" y="45"/>
                    </a:moveTo>
                    <a:cubicBezTo>
                      <a:pt x="27" y="51"/>
                      <a:pt x="60" y="47"/>
                      <a:pt x="78" y="21"/>
                    </a:cubicBezTo>
                    <a:cubicBezTo>
                      <a:pt x="78" y="21"/>
                      <a:pt x="42" y="0"/>
                      <a:pt x="0" y="45"/>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35" name="Freeform 187"/>
              <p:cNvSpPr/>
              <p:nvPr/>
            </p:nvSpPr>
            <p:spPr bwMode="auto">
              <a:xfrm>
                <a:off x="3492" y="709"/>
                <a:ext cx="39" cy="88"/>
              </a:xfrm>
              <a:custGeom>
                <a:avLst/>
                <a:gdLst>
                  <a:gd name="T0" fmla="*/ 23 w 44"/>
                  <a:gd name="T1" fmla="*/ 0 h 99"/>
                  <a:gd name="T2" fmla="*/ 28 w 44"/>
                  <a:gd name="T3" fmla="*/ 99 h 99"/>
                  <a:gd name="T4" fmla="*/ 23 w 44"/>
                  <a:gd name="T5" fmla="*/ 0 h 99"/>
                </a:gdLst>
                <a:ahLst/>
                <a:cxnLst>
                  <a:cxn ang="0">
                    <a:pos x="T0" y="T1"/>
                  </a:cxn>
                  <a:cxn ang="0">
                    <a:pos x="T2" y="T3"/>
                  </a:cxn>
                  <a:cxn ang="0">
                    <a:pos x="T4" y="T5"/>
                  </a:cxn>
                </a:cxnLst>
                <a:rect l="0" t="0" r="r" b="b"/>
                <a:pathLst>
                  <a:path w="44" h="99">
                    <a:moveTo>
                      <a:pt x="23" y="0"/>
                    </a:moveTo>
                    <a:cubicBezTo>
                      <a:pt x="43" y="30"/>
                      <a:pt x="44" y="68"/>
                      <a:pt x="28" y="99"/>
                    </a:cubicBezTo>
                    <a:cubicBezTo>
                      <a:pt x="2" y="75"/>
                      <a:pt x="0" y="28"/>
                      <a:pt x="23" y="0"/>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36" name="Freeform 188"/>
              <p:cNvSpPr/>
              <p:nvPr/>
            </p:nvSpPr>
            <p:spPr bwMode="auto">
              <a:xfrm>
                <a:off x="3513" y="657"/>
                <a:ext cx="69" cy="52"/>
              </a:xfrm>
              <a:custGeom>
                <a:avLst/>
                <a:gdLst>
                  <a:gd name="T0" fmla="*/ 0 w 78"/>
                  <a:gd name="T1" fmla="*/ 59 h 59"/>
                  <a:gd name="T2" fmla="*/ 78 w 78"/>
                  <a:gd name="T3" fmla="*/ 9 h 59"/>
                  <a:gd name="T4" fmla="*/ 78 w 78"/>
                  <a:gd name="T5" fmla="*/ 9 h 59"/>
                  <a:gd name="T6" fmla="*/ 0 w 78"/>
                  <a:gd name="T7" fmla="*/ 59 h 59"/>
                </a:gdLst>
                <a:ahLst/>
                <a:cxnLst>
                  <a:cxn ang="0">
                    <a:pos x="T0" y="T1"/>
                  </a:cxn>
                  <a:cxn ang="0">
                    <a:pos x="T2" y="T3"/>
                  </a:cxn>
                  <a:cxn ang="0">
                    <a:pos x="T4" y="T5"/>
                  </a:cxn>
                  <a:cxn ang="0">
                    <a:pos x="T6" y="T7"/>
                  </a:cxn>
                </a:cxnLst>
                <a:rect l="0" t="0" r="r" b="b"/>
                <a:pathLst>
                  <a:path w="78" h="59">
                    <a:moveTo>
                      <a:pt x="0" y="59"/>
                    </a:moveTo>
                    <a:cubicBezTo>
                      <a:pt x="31" y="57"/>
                      <a:pt x="72" y="44"/>
                      <a:pt x="78" y="9"/>
                    </a:cubicBezTo>
                    <a:cubicBezTo>
                      <a:pt x="78" y="9"/>
                      <a:pt x="78" y="9"/>
                      <a:pt x="78" y="9"/>
                    </a:cubicBezTo>
                    <a:cubicBezTo>
                      <a:pt x="35" y="0"/>
                      <a:pt x="12" y="16"/>
                      <a:pt x="0" y="59"/>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37" name="Freeform 189"/>
              <p:cNvSpPr/>
              <p:nvPr/>
            </p:nvSpPr>
            <p:spPr bwMode="auto">
              <a:xfrm>
                <a:off x="3423" y="676"/>
                <a:ext cx="40" cy="88"/>
              </a:xfrm>
              <a:custGeom>
                <a:avLst/>
                <a:gdLst>
                  <a:gd name="T0" fmla="*/ 21 w 45"/>
                  <a:gd name="T1" fmla="*/ 0 h 99"/>
                  <a:gd name="T2" fmla="*/ 32 w 45"/>
                  <a:gd name="T3" fmla="*/ 99 h 99"/>
                  <a:gd name="T4" fmla="*/ 21 w 45"/>
                  <a:gd name="T5" fmla="*/ 0 h 99"/>
                </a:gdLst>
                <a:ahLst/>
                <a:cxnLst>
                  <a:cxn ang="0">
                    <a:pos x="T0" y="T1"/>
                  </a:cxn>
                  <a:cxn ang="0">
                    <a:pos x="T2" y="T3"/>
                  </a:cxn>
                  <a:cxn ang="0">
                    <a:pos x="T4" y="T5"/>
                  </a:cxn>
                </a:cxnLst>
                <a:rect l="0" t="0" r="r" b="b"/>
                <a:pathLst>
                  <a:path w="45" h="99">
                    <a:moveTo>
                      <a:pt x="21" y="0"/>
                    </a:moveTo>
                    <a:cubicBezTo>
                      <a:pt x="43" y="30"/>
                      <a:pt x="45" y="67"/>
                      <a:pt x="32" y="99"/>
                    </a:cubicBezTo>
                    <a:cubicBezTo>
                      <a:pt x="4" y="76"/>
                      <a:pt x="0" y="29"/>
                      <a:pt x="21" y="0"/>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38" name="Freeform 190"/>
              <p:cNvSpPr/>
              <p:nvPr/>
            </p:nvSpPr>
            <p:spPr bwMode="auto">
              <a:xfrm>
                <a:off x="3441" y="623"/>
                <a:ext cx="69" cy="53"/>
              </a:xfrm>
              <a:custGeom>
                <a:avLst/>
                <a:gdLst>
                  <a:gd name="T0" fmla="*/ 0 w 77"/>
                  <a:gd name="T1" fmla="*/ 60 h 60"/>
                  <a:gd name="T2" fmla="*/ 77 w 77"/>
                  <a:gd name="T3" fmla="*/ 7 h 60"/>
                  <a:gd name="T4" fmla="*/ 77 w 77"/>
                  <a:gd name="T5" fmla="*/ 7 h 60"/>
                  <a:gd name="T6" fmla="*/ 0 w 77"/>
                  <a:gd name="T7" fmla="*/ 60 h 60"/>
                </a:gdLst>
                <a:ahLst/>
                <a:cxnLst>
                  <a:cxn ang="0">
                    <a:pos x="T0" y="T1"/>
                  </a:cxn>
                  <a:cxn ang="0">
                    <a:pos x="T2" y="T3"/>
                  </a:cxn>
                  <a:cxn ang="0">
                    <a:pos x="T4" y="T5"/>
                  </a:cxn>
                  <a:cxn ang="0">
                    <a:pos x="T6" y="T7"/>
                  </a:cxn>
                </a:cxnLst>
                <a:rect l="0" t="0" r="r" b="b"/>
                <a:pathLst>
                  <a:path w="77" h="60">
                    <a:moveTo>
                      <a:pt x="0" y="60"/>
                    </a:moveTo>
                    <a:cubicBezTo>
                      <a:pt x="32" y="57"/>
                      <a:pt x="72" y="42"/>
                      <a:pt x="77" y="7"/>
                    </a:cubicBezTo>
                    <a:cubicBezTo>
                      <a:pt x="77" y="7"/>
                      <a:pt x="77" y="7"/>
                      <a:pt x="77" y="7"/>
                    </a:cubicBezTo>
                    <a:cubicBezTo>
                      <a:pt x="33" y="0"/>
                      <a:pt x="11" y="17"/>
                      <a:pt x="0" y="60"/>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39" name="Freeform 191"/>
              <p:cNvSpPr/>
              <p:nvPr/>
            </p:nvSpPr>
            <p:spPr bwMode="auto">
              <a:xfrm>
                <a:off x="3227" y="533"/>
                <a:ext cx="294" cy="248"/>
              </a:xfrm>
              <a:custGeom>
                <a:avLst/>
                <a:gdLst>
                  <a:gd name="T0" fmla="*/ 144 w 330"/>
                  <a:gd name="T1" fmla="*/ 77 h 279"/>
                  <a:gd name="T2" fmla="*/ 205 w 330"/>
                  <a:gd name="T3" fmla="*/ 15 h 279"/>
                  <a:gd name="T4" fmla="*/ 211 w 330"/>
                  <a:gd name="T5" fmla="*/ 100 h 279"/>
                  <a:gd name="T6" fmla="*/ 239 w 330"/>
                  <a:gd name="T7" fmla="*/ 154 h 279"/>
                  <a:gd name="T8" fmla="*/ 229 w 330"/>
                  <a:gd name="T9" fmla="*/ 157 h 279"/>
                  <a:gd name="T10" fmla="*/ 156 w 330"/>
                  <a:gd name="T11" fmla="*/ 192 h 279"/>
                  <a:gd name="T12" fmla="*/ 122 w 330"/>
                  <a:gd name="T13" fmla="*/ 130 h 279"/>
                  <a:gd name="T14" fmla="*/ 144 w 330"/>
                  <a:gd name="T15" fmla="*/ 77 h 2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30" h="279">
                    <a:moveTo>
                      <a:pt x="144" y="77"/>
                    </a:moveTo>
                    <a:cubicBezTo>
                      <a:pt x="157" y="50"/>
                      <a:pt x="170" y="0"/>
                      <a:pt x="205" y="15"/>
                    </a:cubicBezTo>
                    <a:cubicBezTo>
                      <a:pt x="235" y="28"/>
                      <a:pt x="226" y="76"/>
                      <a:pt x="211" y="100"/>
                    </a:cubicBezTo>
                    <a:cubicBezTo>
                      <a:pt x="314" y="27"/>
                      <a:pt x="330" y="131"/>
                      <a:pt x="239" y="154"/>
                    </a:cubicBezTo>
                    <a:cubicBezTo>
                      <a:pt x="229" y="157"/>
                      <a:pt x="229" y="157"/>
                      <a:pt x="229" y="157"/>
                    </a:cubicBezTo>
                    <a:cubicBezTo>
                      <a:pt x="285" y="219"/>
                      <a:pt x="201" y="279"/>
                      <a:pt x="156" y="192"/>
                    </a:cubicBezTo>
                    <a:cubicBezTo>
                      <a:pt x="100" y="267"/>
                      <a:pt x="17" y="156"/>
                      <a:pt x="122" y="130"/>
                    </a:cubicBezTo>
                    <a:cubicBezTo>
                      <a:pt x="0" y="95"/>
                      <a:pt x="100" y="8"/>
                      <a:pt x="144" y="77"/>
                    </a:cubicBezTo>
                    <a:close/>
                  </a:path>
                </a:pathLst>
              </a:custGeom>
              <a:solidFill>
                <a:srgbClr val="FFDD3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40" name="Freeform 192"/>
              <p:cNvSpPr/>
              <p:nvPr/>
            </p:nvSpPr>
            <p:spPr bwMode="auto">
              <a:xfrm>
                <a:off x="3402" y="649"/>
                <a:ext cx="25" cy="7"/>
              </a:xfrm>
              <a:custGeom>
                <a:avLst/>
                <a:gdLst>
                  <a:gd name="T0" fmla="*/ 26 w 28"/>
                  <a:gd name="T1" fmla="*/ 0 h 8"/>
                  <a:gd name="T2" fmla="*/ 12 w 28"/>
                  <a:gd name="T3" fmla="*/ 1 h 8"/>
                  <a:gd name="T4" fmla="*/ 1 w 28"/>
                  <a:gd name="T5" fmla="*/ 4 h 8"/>
                  <a:gd name="T6" fmla="*/ 1 w 28"/>
                  <a:gd name="T7" fmla="*/ 6 h 8"/>
                  <a:gd name="T8" fmla="*/ 13 w 28"/>
                  <a:gd name="T9" fmla="*/ 7 h 8"/>
                  <a:gd name="T10" fmla="*/ 27 w 28"/>
                  <a:gd name="T11" fmla="*/ 2 h 8"/>
                  <a:gd name="T12" fmla="*/ 26 w 28"/>
                  <a:gd name="T13" fmla="*/ 0 h 8"/>
                </a:gdLst>
                <a:ahLst/>
                <a:cxnLst>
                  <a:cxn ang="0">
                    <a:pos x="T0" y="T1"/>
                  </a:cxn>
                  <a:cxn ang="0">
                    <a:pos x="T2" y="T3"/>
                  </a:cxn>
                  <a:cxn ang="0">
                    <a:pos x="T4" y="T5"/>
                  </a:cxn>
                  <a:cxn ang="0">
                    <a:pos x="T6" y="T7"/>
                  </a:cxn>
                  <a:cxn ang="0">
                    <a:pos x="T8" y="T9"/>
                  </a:cxn>
                  <a:cxn ang="0">
                    <a:pos x="T10" y="T11"/>
                  </a:cxn>
                  <a:cxn ang="0">
                    <a:pos x="T12" y="T13"/>
                  </a:cxn>
                </a:cxnLst>
                <a:rect l="0" t="0" r="r" b="b"/>
                <a:pathLst>
                  <a:path w="28" h="8">
                    <a:moveTo>
                      <a:pt x="26" y="0"/>
                    </a:moveTo>
                    <a:cubicBezTo>
                      <a:pt x="22" y="0"/>
                      <a:pt x="17" y="1"/>
                      <a:pt x="12" y="1"/>
                    </a:cubicBezTo>
                    <a:cubicBezTo>
                      <a:pt x="8" y="2"/>
                      <a:pt x="4" y="1"/>
                      <a:pt x="1" y="4"/>
                    </a:cubicBezTo>
                    <a:cubicBezTo>
                      <a:pt x="0" y="4"/>
                      <a:pt x="0" y="5"/>
                      <a:pt x="1" y="6"/>
                    </a:cubicBezTo>
                    <a:cubicBezTo>
                      <a:pt x="4" y="8"/>
                      <a:pt x="9" y="7"/>
                      <a:pt x="13" y="7"/>
                    </a:cubicBezTo>
                    <a:cubicBezTo>
                      <a:pt x="18" y="6"/>
                      <a:pt x="23" y="5"/>
                      <a:pt x="27" y="2"/>
                    </a:cubicBezTo>
                    <a:cubicBezTo>
                      <a:pt x="28" y="2"/>
                      <a:pt x="28" y="0"/>
                      <a:pt x="26"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41" name="Freeform 193"/>
              <p:cNvSpPr/>
              <p:nvPr/>
            </p:nvSpPr>
            <p:spPr bwMode="auto">
              <a:xfrm>
                <a:off x="3399" y="634"/>
                <a:ext cx="26" cy="12"/>
              </a:xfrm>
              <a:custGeom>
                <a:avLst/>
                <a:gdLst>
                  <a:gd name="T0" fmla="*/ 28 w 30"/>
                  <a:gd name="T1" fmla="*/ 1 h 13"/>
                  <a:gd name="T2" fmla="*/ 14 w 30"/>
                  <a:gd name="T3" fmla="*/ 4 h 13"/>
                  <a:gd name="T4" fmla="*/ 1 w 30"/>
                  <a:gd name="T5" fmla="*/ 9 h 13"/>
                  <a:gd name="T6" fmla="*/ 1 w 30"/>
                  <a:gd name="T7" fmla="*/ 11 h 13"/>
                  <a:gd name="T8" fmla="*/ 15 w 30"/>
                  <a:gd name="T9" fmla="*/ 9 h 13"/>
                  <a:gd name="T10" fmla="*/ 29 w 30"/>
                  <a:gd name="T11" fmla="*/ 3 h 13"/>
                  <a:gd name="T12" fmla="*/ 28 w 30"/>
                  <a:gd name="T13" fmla="*/ 1 h 13"/>
                </a:gdLst>
                <a:ahLst/>
                <a:cxnLst>
                  <a:cxn ang="0">
                    <a:pos x="T0" y="T1"/>
                  </a:cxn>
                  <a:cxn ang="0">
                    <a:pos x="T2" y="T3"/>
                  </a:cxn>
                  <a:cxn ang="0">
                    <a:pos x="T4" y="T5"/>
                  </a:cxn>
                  <a:cxn ang="0">
                    <a:pos x="T6" y="T7"/>
                  </a:cxn>
                  <a:cxn ang="0">
                    <a:pos x="T8" y="T9"/>
                  </a:cxn>
                  <a:cxn ang="0">
                    <a:pos x="T10" y="T11"/>
                  </a:cxn>
                  <a:cxn ang="0">
                    <a:pos x="T12" y="T13"/>
                  </a:cxn>
                </a:cxnLst>
                <a:rect l="0" t="0" r="r" b="b"/>
                <a:pathLst>
                  <a:path w="30" h="13">
                    <a:moveTo>
                      <a:pt x="28" y="1"/>
                    </a:moveTo>
                    <a:cubicBezTo>
                      <a:pt x="23" y="1"/>
                      <a:pt x="19" y="3"/>
                      <a:pt x="14" y="4"/>
                    </a:cubicBezTo>
                    <a:cubicBezTo>
                      <a:pt x="10" y="5"/>
                      <a:pt x="4" y="6"/>
                      <a:pt x="1" y="9"/>
                    </a:cubicBezTo>
                    <a:cubicBezTo>
                      <a:pt x="0" y="10"/>
                      <a:pt x="0" y="11"/>
                      <a:pt x="1" y="11"/>
                    </a:cubicBezTo>
                    <a:cubicBezTo>
                      <a:pt x="6" y="13"/>
                      <a:pt x="11" y="10"/>
                      <a:pt x="15" y="9"/>
                    </a:cubicBezTo>
                    <a:cubicBezTo>
                      <a:pt x="20" y="7"/>
                      <a:pt x="25" y="6"/>
                      <a:pt x="29" y="3"/>
                    </a:cubicBezTo>
                    <a:cubicBezTo>
                      <a:pt x="30" y="2"/>
                      <a:pt x="30" y="0"/>
                      <a:pt x="28" y="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42" name="Freeform 194"/>
              <p:cNvSpPr/>
              <p:nvPr/>
            </p:nvSpPr>
            <p:spPr bwMode="auto">
              <a:xfrm>
                <a:off x="3388" y="599"/>
                <a:ext cx="14" cy="35"/>
              </a:xfrm>
              <a:custGeom>
                <a:avLst/>
                <a:gdLst>
                  <a:gd name="T0" fmla="*/ 3 w 16"/>
                  <a:gd name="T1" fmla="*/ 39 h 40"/>
                  <a:gd name="T2" fmla="*/ 10 w 16"/>
                  <a:gd name="T3" fmla="*/ 22 h 40"/>
                  <a:gd name="T4" fmla="*/ 16 w 16"/>
                  <a:gd name="T5" fmla="*/ 2 h 40"/>
                  <a:gd name="T6" fmla="*/ 14 w 16"/>
                  <a:gd name="T7" fmla="*/ 1 h 40"/>
                  <a:gd name="T8" fmla="*/ 0 w 16"/>
                  <a:gd name="T9" fmla="*/ 38 h 40"/>
                  <a:gd name="T10" fmla="*/ 3 w 16"/>
                  <a:gd name="T11" fmla="*/ 39 h 40"/>
                </a:gdLst>
                <a:ahLst/>
                <a:cxnLst>
                  <a:cxn ang="0">
                    <a:pos x="T0" y="T1"/>
                  </a:cxn>
                  <a:cxn ang="0">
                    <a:pos x="T2" y="T3"/>
                  </a:cxn>
                  <a:cxn ang="0">
                    <a:pos x="T4" y="T5"/>
                  </a:cxn>
                  <a:cxn ang="0">
                    <a:pos x="T6" y="T7"/>
                  </a:cxn>
                  <a:cxn ang="0">
                    <a:pos x="T8" y="T9"/>
                  </a:cxn>
                  <a:cxn ang="0">
                    <a:pos x="T10" y="T11"/>
                  </a:cxn>
                </a:cxnLst>
                <a:rect l="0" t="0" r="r" b="b"/>
                <a:pathLst>
                  <a:path w="16" h="40">
                    <a:moveTo>
                      <a:pt x="3" y="39"/>
                    </a:moveTo>
                    <a:cubicBezTo>
                      <a:pt x="6" y="33"/>
                      <a:pt x="8" y="28"/>
                      <a:pt x="10" y="22"/>
                    </a:cubicBezTo>
                    <a:cubicBezTo>
                      <a:pt x="11" y="15"/>
                      <a:pt x="15" y="9"/>
                      <a:pt x="16" y="2"/>
                    </a:cubicBezTo>
                    <a:cubicBezTo>
                      <a:pt x="16" y="1"/>
                      <a:pt x="15" y="0"/>
                      <a:pt x="14" y="1"/>
                    </a:cubicBezTo>
                    <a:cubicBezTo>
                      <a:pt x="4" y="9"/>
                      <a:pt x="4" y="27"/>
                      <a:pt x="0" y="38"/>
                    </a:cubicBezTo>
                    <a:cubicBezTo>
                      <a:pt x="0" y="39"/>
                      <a:pt x="2" y="40"/>
                      <a:pt x="3" y="3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43" name="Freeform 195"/>
              <p:cNvSpPr/>
              <p:nvPr/>
            </p:nvSpPr>
            <p:spPr bwMode="auto">
              <a:xfrm>
                <a:off x="3382" y="608"/>
                <a:ext cx="6" cy="19"/>
              </a:xfrm>
              <a:custGeom>
                <a:avLst/>
                <a:gdLst>
                  <a:gd name="T0" fmla="*/ 3 w 7"/>
                  <a:gd name="T1" fmla="*/ 21 h 22"/>
                  <a:gd name="T2" fmla="*/ 6 w 7"/>
                  <a:gd name="T3" fmla="*/ 12 h 22"/>
                  <a:gd name="T4" fmla="*/ 6 w 7"/>
                  <a:gd name="T5" fmla="*/ 1 h 22"/>
                  <a:gd name="T6" fmla="*/ 4 w 7"/>
                  <a:gd name="T7" fmla="*/ 1 h 22"/>
                  <a:gd name="T8" fmla="*/ 2 w 7"/>
                  <a:gd name="T9" fmla="*/ 9 h 22"/>
                  <a:gd name="T10" fmla="*/ 0 w 7"/>
                  <a:gd name="T11" fmla="*/ 20 h 22"/>
                  <a:gd name="T12" fmla="*/ 3 w 7"/>
                  <a:gd name="T13" fmla="*/ 21 h 22"/>
                </a:gdLst>
                <a:ahLst/>
                <a:cxnLst>
                  <a:cxn ang="0">
                    <a:pos x="T0" y="T1"/>
                  </a:cxn>
                  <a:cxn ang="0">
                    <a:pos x="T2" y="T3"/>
                  </a:cxn>
                  <a:cxn ang="0">
                    <a:pos x="T4" y="T5"/>
                  </a:cxn>
                  <a:cxn ang="0">
                    <a:pos x="T6" y="T7"/>
                  </a:cxn>
                  <a:cxn ang="0">
                    <a:pos x="T8" y="T9"/>
                  </a:cxn>
                  <a:cxn ang="0">
                    <a:pos x="T10" y="T11"/>
                  </a:cxn>
                  <a:cxn ang="0">
                    <a:pos x="T12" y="T13"/>
                  </a:cxn>
                </a:cxnLst>
                <a:rect l="0" t="0" r="r" b="b"/>
                <a:pathLst>
                  <a:path w="7" h="22">
                    <a:moveTo>
                      <a:pt x="3" y="21"/>
                    </a:moveTo>
                    <a:cubicBezTo>
                      <a:pt x="5" y="18"/>
                      <a:pt x="5" y="15"/>
                      <a:pt x="6" y="12"/>
                    </a:cubicBezTo>
                    <a:cubicBezTo>
                      <a:pt x="6" y="8"/>
                      <a:pt x="7" y="5"/>
                      <a:pt x="6" y="1"/>
                    </a:cubicBezTo>
                    <a:cubicBezTo>
                      <a:pt x="6" y="1"/>
                      <a:pt x="5" y="0"/>
                      <a:pt x="4" y="1"/>
                    </a:cubicBezTo>
                    <a:cubicBezTo>
                      <a:pt x="2" y="3"/>
                      <a:pt x="2" y="6"/>
                      <a:pt x="2" y="9"/>
                    </a:cubicBezTo>
                    <a:cubicBezTo>
                      <a:pt x="1" y="12"/>
                      <a:pt x="0" y="16"/>
                      <a:pt x="0" y="20"/>
                    </a:cubicBezTo>
                    <a:cubicBezTo>
                      <a:pt x="0" y="21"/>
                      <a:pt x="2" y="22"/>
                      <a:pt x="3" y="2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44" name="Freeform 196"/>
              <p:cNvSpPr/>
              <p:nvPr/>
            </p:nvSpPr>
            <p:spPr bwMode="auto">
              <a:xfrm>
                <a:off x="3369" y="603"/>
                <a:ext cx="8" cy="27"/>
              </a:xfrm>
              <a:custGeom>
                <a:avLst/>
                <a:gdLst>
                  <a:gd name="T0" fmla="*/ 8 w 9"/>
                  <a:gd name="T1" fmla="*/ 27 h 30"/>
                  <a:gd name="T2" fmla="*/ 4 w 9"/>
                  <a:gd name="T3" fmla="*/ 1 h 30"/>
                  <a:gd name="T4" fmla="*/ 2 w 9"/>
                  <a:gd name="T5" fmla="*/ 1 h 30"/>
                  <a:gd name="T6" fmla="*/ 4 w 9"/>
                  <a:gd name="T7" fmla="*/ 28 h 30"/>
                  <a:gd name="T8" fmla="*/ 8 w 9"/>
                  <a:gd name="T9" fmla="*/ 27 h 30"/>
                </a:gdLst>
                <a:ahLst/>
                <a:cxnLst>
                  <a:cxn ang="0">
                    <a:pos x="T0" y="T1"/>
                  </a:cxn>
                  <a:cxn ang="0">
                    <a:pos x="T2" y="T3"/>
                  </a:cxn>
                  <a:cxn ang="0">
                    <a:pos x="T4" y="T5"/>
                  </a:cxn>
                  <a:cxn ang="0">
                    <a:pos x="T6" y="T7"/>
                  </a:cxn>
                  <a:cxn ang="0">
                    <a:pos x="T8" y="T9"/>
                  </a:cxn>
                </a:cxnLst>
                <a:rect l="0" t="0" r="r" b="b"/>
                <a:pathLst>
                  <a:path w="9" h="30">
                    <a:moveTo>
                      <a:pt x="8" y="27"/>
                    </a:moveTo>
                    <a:cubicBezTo>
                      <a:pt x="8" y="19"/>
                      <a:pt x="9" y="8"/>
                      <a:pt x="4" y="1"/>
                    </a:cubicBezTo>
                    <a:cubicBezTo>
                      <a:pt x="4" y="0"/>
                      <a:pt x="2" y="0"/>
                      <a:pt x="2" y="1"/>
                    </a:cubicBezTo>
                    <a:cubicBezTo>
                      <a:pt x="0" y="10"/>
                      <a:pt x="1" y="21"/>
                      <a:pt x="4" y="28"/>
                    </a:cubicBezTo>
                    <a:cubicBezTo>
                      <a:pt x="5" y="30"/>
                      <a:pt x="9" y="29"/>
                      <a:pt x="8" y="2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45" name="Freeform 197"/>
              <p:cNvSpPr/>
              <p:nvPr/>
            </p:nvSpPr>
            <p:spPr bwMode="auto">
              <a:xfrm>
                <a:off x="3339" y="617"/>
                <a:ext cx="21" cy="15"/>
              </a:xfrm>
              <a:custGeom>
                <a:avLst/>
                <a:gdLst>
                  <a:gd name="T0" fmla="*/ 22 w 24"/>
                  <a:gd name="T1" fmla="*/ 12 h 16"/>
                  <a:gd name="T2" fmla="*/ 12 w 24"/>
                  <a:gd name="T3" fmla="*/ 6 h 16"/>
                  <a:gd name="T4" fmla="*/ 2 w 24"/>
                  <a:gd name="T5" fmla="*/ 1 h 16"/>
                  <a:gd name="T6" fmla="*/ 1 w 24"/>
                  <a:gd name="T7" fmla="*/ 3 h 16"/>
                  <a:gd name="T8" fmla="*/ 9 w 24"/>
                  <a:gd name="T9" fmla="*/ 10 h 16"/>
                  <a:gd name="T10" fmla="*/ 20 w 24"/>
                  <a:gd name="T11" fmla="*/ 15 h 16"/>
                  <a:gd name="T12" fmla="*/ 22 w 24"/>
                  <a:gd name="T13" fmla="*/ 12 h 16"/>
                </a:gdLst>
                <a:ahLst/>
                <a:cxnLst>
                  <a:cxn ang="0">
                    <a:pos x="T0" y="T1"/>
                  </a:cxn>
                  <a:cxn ang="0">
                    <a:pos x="T2" y="T3"/>
                  </a:cxn>
                  <a:cxn ang="0">
                    <a:pos x="T4" y="T5"/>
                  </a:cxn>
                  <a:cxn ang="0">
                    <a:pos x="T6" y="T7"/>
                  </a:cxn>
                  <a:cxn ang="0">
                    <a:pos x="T8" y="T9"/>
                  </a:cxn>
                  <a:cxn ang="0">
                    <a:pos x="T10" y="T11"/>
                  </a:cxn>
                  <a:cxn ang="0">
                    <a:pos x="T12" y="T13"/>
                  </a:cxn>
                </a:cxnLst>
                <a:rect l="0" t="0" r="r" b="b"/>
                <a:pathLst>
                  <a:path w="24" h="16">
                    <a:moveTo>
                      <a:pt x="22" y="12"/>
                    </a:moveTo>
                    <a:cubicBezTo>
                      <a:pt x="18" y="10"/>
                      <a:pt x="15" y="8"/>
                      <a:pt x="12" y="6"/>
                    </a:cubicBezTo>
                    <a:cubicBezTo>
                      <a:pt x="9" y="3"/>
                      <a:pt x="6" y="1"/>
                      <a:pt x="2" y="1"/>
                    </a:cubicBezTo>
                    <a:cubicBezTo>
                      <a:pt x="1" y="0"/>
                      <a:pt x="0" y="2"/>
                      <a:pt x="1" y="3"/>
                    </a:cubicBezTo>
                    <a:cubicBezTo>
                      <a:pt x="3" y="6"/>
                      <a:pt x="6" y="8"/>
                      <a:pt x="9" y="10"/>
                    </a:cubicBezTo>
                    <a:cubicBezTo>
                      <a:pt x="13" y="12"/>
                      <a:pt x="17" y="14"/>
                      <a:pt x="20" y="15"/>
                    </a:cubicBezTo>
                    <a:cubicBezTo>
                      <a:pt x="23" y="16"/>
                      <a:pt x="24" y="13"/>
                      <a:pt x="22" y="1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46" name="Freeform 198"/>
              <p:cNvSpPr/>
              <p:nvPr/>
            </p:nvSpPr>
            <p:spPr bwMode="auto">
              <a:xfrm>
                <a:off x="3338" y="626"/>
                <a:ext cx="17" cy="10"/>
              </a:xfrm>
              <a:custGeom>
                <a:avLst/>
                <a:gdLst>
                  <a:gd name="T0" fmla="*/ 17 w 19"/>
                  <a:gd name="T1" fmla="*/ 7 h 11"/>
                  <a:gd name="T2" fmla="*/ 1 w 19"/>
                  <a:gd name="T3" fmla="*/ 1 h 11"/>
                  <a:gd name="T4" fmla="*/ 1 w 19"/>
                  <a:gd name="T5" fmla="*/ 3 h 11"/>
                  <a:gd name="T6" fmla="*/ 16 w 19"/>
                  <a:gd name="T7" fmla="*/ 11 h 11"/>
                  <a:gd name="T8" fmla="*/ 17 w 19"/>
                  <a:gd name="T9" fmla="*/ 7 h 11"/>
                </a:gdLst>
                <a:ahLst/>
                <a:cxnLst>
                  <a:cxn ang="0">
                    <a:pos x="T0" y="T1"/>
                  </a:cxn>
                  <a:cxn ang="0">
                    <a:pos x="T2" y="T3"/>
                  </a:cxn>
                  <a:cxn ang="0">
                    <a:pos x="T4" y="T5"/>
                  </a:cxn>
                  <a:cxn ang="0">
                    <a:pos x="T6" y="T7"/>
                  </a:cxn>
                  <a:cxn ang="0">
                    <a:pos x="T8" y="T9"/>
                  </a:cxn>
                </a:cxnLst>
                <a:rect l="0" t="0" r="r" b="b"/>
                <a:pathLst>
                  <a:path w="19" h="11">
                    <a:moveTo>
                      <a:pt x="17" y="7"/>
                    </a:moveTo>
                    <a:cubicBezTo>
                      <a:pt x="12" y="6"/>
                      <a:pt x="7" y="0"/>
                      <a:pt x="1" y="1"/>
                    </a:cubicBezTo>
                    <a:cubicBezTo>
                      <a:pt x="1" y="2"/>
                      <a:pt x="0" y="3"/>
                      <a:pt x="1" y="3"/>
                    </a:cubicBezTo>
                    <a:cubicBezTo>
                      <a:pt x="4" y="7"/>
                      <a:pt x="11" y="10"/>
                      <a:pt x="16" y="11"/>
                    </a:cubicBezTo>
                    <a:cubicBezTo>
                      <a:pt x="18" y="11"/>
                      <a:pt x="19" y="8"/>
                      <a:pt x="17" y="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47" name="Freeform 199"/>
              <p:cNvSpPr/>
              <p:nvPr/>
            </p:nvSpPr>
            <p:spPr bwMode="auto">
              <a:xfrm>
                <a:off x="3325" y="630"/>
                <a:ext cx="29" cy="18"/>
              </a:xfrm>
              <a:custGeom>
                <a:avLst/>
                <a:gdLst>
                  <a:gd name="T0" fmla="*/ 29 w 32"/>
                  <a:gd name="T1" fmla="*/ 16 h 20"/>
                  <a:gd name="T2" fmla="*/ 14 w 32"/>
                  <a:gd name="T3" fmla="*/ 6 h 20"/>
                  <a:gd name="T4" fmla="*/ 2 w 32"/>
                  <a:gd name="T5" fmla="*/ 0 h 20"/>
                  <a:gd name="T6" fmla="*/ 1 w 32"/>
                  <a:gd name="T7" fmla="*/ 2 h 20"/>
                  <a:gd name="T8" fmla="*/ 13 w 32"/>
                  <a:gd name="T9" fmla="*/ 12 h 20"/>
                  <a:gd name="T10" fmla="*/ 28 w 32"/>
                  <a:gd name="T11" fmla="*/ 19 h 20"/>
                  <a:gd name="T12" fmla="*/ 29 w 32"/>
                  <a:gd name="T13" fmla="*/ 16 h 20"/>
                </a:gdLst>
                <a:ahLst/>
                <a:cxnLst>
                  <a:cxn ang="0">
                    <a:pos x="T0" y="T1"/>
                  </a:cxn>
                  <a:cxn ang="0">
                    <a:pos x="T2" y="T3"/>
                  </a:cxn>
                  <a:cxn ang="0">
                    <a:pos x="T4" y="T5"/>
                  </a:cxn>
                  <a:cxn ang="0">
                    <a:pos x="T6" y="T7"/>
                  </a:cxn>
                  <a:cxn ang="0">
                    <a:pos x="T8" y="T9"/>
                  </a:cxn>
                  <a:cxn ang="0">
                    <a:pos x="T10" y="T11"/>
                  </a:cxn>
                  <a:cxn ang="0">
                    <a:pos x="T12" y="T13"/>
                  </a:cxn>
                </a:cxnLst>
                <a:rect l="0" t="0" r="r" b="b"/>
                <a:pathLst>
                  <a:path w="32" h="20">
                    <a:moveTo>
                      <a:pt x="29" y="16"/>
                    </a:moveTo>
                    <a:cubicBezTo>
                      <a:pt x="23" y="13"/>
                      <a:pt x="19" y="9"/>
                      <a:pt x="14" y="6"/>
                    </a:cubicBezTo>
                    <a:cubicBezTo>
                      <a:pt x="10" y="3"/>
                      <a:pt x="7" y="0"/>
                      <a:pt x="2" y="0"/>
                    </a:cubicBezTo>
                    <a:cubicBezTo>
                      <a:pt x="1" y="0"/>
                      <a:pt x="0" y="1"/>
                      <a:pt x="1" y="2"/>
                    </a:cubicBezTo>
                    <a:cubicBezTo>
                      <a:pt x="4" y="6"/>
                      <a:pt x="9" y="9"/>
                      <a:pt x="13" y="12"/>
                    </a:cubicBezTo>
                    <a:cubicBezTo>
                      <a:pt x="17" y="15"/>
                      <a:pt x="23" y="18"/>
                      <a:pt x="28" y="19"/>
                    </a:cubicBezTo>
                    <a:cubicBezTo>
                      <a:pt x="31" y="20"/>
                      <a:pt x="32" y="16"/>
                      <a:pt x="29" y="1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48" name="Freeform 200"/>
              <p:cNvSpPr/>
              <p:nvPr/>
            </p:nvSpPr>
            <p:spPr bwMode="auto">
              <a:xfrm>
                <a:off x="3347" y="674"/>
                <a:ext cx="26" cy="21"/>
              </a:xfrm>
              <a:custGeom>
                <a:avLst/>
                <a:gdLst>
                  <a:gd name="T0" fmla="*/ 25 w 29"/>
                  <a:gd name="T1" fmla="*/ 1 h 24"/>
                  <a:gd name="T2" fmla="*/ 10 w 29"/>
                  <a:gd name="T3" fmla="*/ 10 h 24"/>
                  <a:gd name="T4" fmla="*/ 2 w 29"/>
                  <a:gd name="T5" fmla="*/ 18 h 24"/>
                  <a:gd name="T6" fmla="*/ 28 w 29"/>
                  <a:gd name="T7" fmla="*/ 4 h 24"/>
                  <a:gd name="T8" fmla="*/ 25 w 29"/>
                  <a:gd name="T9" fmla="*/ 1 h 24"/>
                </a:gdLst>
                <a:ahLst/>
                <a:cxnLst>
                  <a:cxn ang="0">
                    <a:pos x="T0" y="T1"/>
                  </a:cxn>
                  <a:cxn ang="0">
                    <a:pos x="T2" y="T3"/>
                  </a:cxn>
                  <a:cxn ang="0">
                    <a:pos x="T4" y="T5"/>
                  </a:cxn>
                  <a:cxn ang="0">
                    <a:pos x="T6" y="T7"/>
                  </a:cxn>
                  <a:cxn ang="0">
                    <a:pos x="T8" y="T9"/>
                  </a:cxn>
                </a:cxnLst>
                <a:rect l="0" t="0" r="r" b="b"/>
                <a:pathLst>
                  <a:path w="28" h="24">
                    <a:moveTo>
                      <a:pt x="25" y="1"/>
                    </a:moveTo>
                    <a:cubicBezTo>
                      <a:pt x="20" y="4"/>
                      <a:pt x="15" y="7"/>
                      <a:pt x="10" y="10"/>
                    </a:cubicBezTo>
                    <a:cubicBezTo>
                      <a:pt x="8" y="11"/>
                      <a:pt x="0" y="14"/>
                      <a:pt x="2" y="18"/>
                    </a:cubicBezTo>
                    <a:cubicBezTo>
                      <a:pt x="5" y="24"/>
                      <a:pt x="24" y="7"/>
                      <a:pt x="28" y="4"/>
                    </a:cubicBezTo>
                    <a:cubicBezTo>
                      <a:pt x="29" y="3"/>
                      <a:pt x="27" y="0"/>
                      <a:pt x="25" y="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49" name="Freeform 201"/>
              <p:cNvSpPr/>
              <p:nvPr/>
            </p:nvSpPr>
            <p:spPr bwMode="auto">
              <a:xfrm>
                <a:off x="3350" y="666"/>
                <a:ext cx="16" cy="11"/>
              </a:xfrm>
              <a:custGeom>
                <a:avLst/>
                <a:gdLst>
                  <a:gd name="T0" fmla="*/ 13 w 17"/>
                  <a:gd name="T1" fmla="*/ 1 h 12"/>
                  <a:gd name="T2" fmla="*/ 6 w 17"/>
                  <a:gd name="T3" fmla="*/ 5 h 12"/>
                  <a:gd name="T4" fmla="*/ 0 w 17"/>
                  <a:gd name="T5" fmla="*/ 10 h 12"/>
                  <a:gd name="T6" fmla="*/ 1 w 17"/>
                  <a:gd name="T7" fmla="*/ 11 h 12"/>
                  <a:gd name="T8" fmla="*/ 7 w 17"/>
                  <a:gd name="T9" fmla="*/ 10 h 12"/>
                  <a:gd name="T10" fmla="*/ 15 w 17"/>
                  <a:gd name="T11" fmla="*/ 5 h 12"/>
                  <a:gd name="T12" fmla="*/ 13 w 17"/>
                  <a:gd name="T13" fmla="*/ 1 h 12"/>
                </a:gdLst>
                <a:ahLst/>
                <a:cxnLst>
                  <a:cxn ang="0">
                    <a:pos x="T0" y="T1"/>
                  </a:cxn>
                  <a:cxn ang="0">
                    <a:pos x="T2" y="T3"/>
                  </a:cxn>
                  <a:cxn ang="0">
                    <a:pos x="T4" y="T5"/>
                  </a:cxn>
                  <a:cxn ang="0">
                    <a:pos x="T6" y="T7"/>
                  </a:cxn>
                  <a:cxn ang="0">
                    <a:pos x="T8" y="T9"/>
                  </a:cxn>
                  <a:cxn ang="0">
                    <a:pos x="T10" y="T11"/>
                  </a:cxn>
                  <a:cxn ang="0">
                    <a:pos x="T12" y="T13"/>
                  </a:cxn>
                </a:cxnLst>
                <a:rect l="0" t="0" r="r" b="b"/>
                <a:pathLst>
                  <a:path w="17" h="12">
                    <a:moveTo>
                      <a:pt x="13" y="1"/>
                    </a:moveTo>
                    <a:cubicBezTo>
                      <a:pt x="10" y="3"/>
                      <a:pt x="8" y="4"/>
                      <a:pt x="6" y="5"/>
                    </a:cubicBezTo>
                    <a:cubicBezTo>
                      <a:pt x="4" y="7"/>
                      <a:pt x="1" y="7"/>
                      <a:pt x="0" y="10"/>
                    </a:cubicBezTo>
                    <a:cubicBezTo>
                      <a:pt x="0" y="10"/>
                      <a:pt x="1" y="11"/>
                      <a:pt x="1" y="11"/>
                    </a:cubicBezTo>
                    <a:cubicBezTo>
                      <a:pt x="3" y="12"/>
                      <a:pt x="5" y="11"/>
                      <a:pt x="7" y="10"/>
                    </a:cubicBezTo>
                    <a:cubicBezTo>
                      <a:pt x="10" y="8"/>
                      <a:pt x="13" y="6"/>
                      <a:pt x="15" y="5"/>
                    </a:cubicBezTo>
                    <a:cubicBezTo>
                      <a:pt x="17" y="3"/>
                      <a:pt x="14" y="0"/>
                      <a:pt x="13" y="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50" name="Freeform 202"/>
              <p:cNvSpPr/>
              <p:nvPr/>
            </p:nvSpPr>
            <p:spPr bwMode="auto">
              <a:xfrm>
                <a:off x="3332" y="657"/>
                <a:ext cx="32" cy="18"/>
              </a:xfrm>
              <a:custGeom>
                <a:avLst/>
                <a:gdLst>
                  <a:gd name="T0" fmla="*/ 31 w 36"/>
                  <a:gd name="T1" fmla="*/ 1 h 20"/>
                  <a:gd name="T2" fmla="*/ 13 w 36"/>
                  <a:gd name="T3" fmla="*/ 8 h 20"/>
                  <a:gd name="T4" fmla="*/ 1 w 36"/>
                  <a:gd name="T5" fmla="*/ 18 h 20"/>
                  <a:gd name="T6" fmla="*/ 3 w 36"/>
                  <a:gd name="T7" fmla="*/ 20 h 20"/>
                  <a:gd name="T8" fmla="*/ 17 w 36"/>
                  <a:gd name="T9" fmla="*/ 14 h 20"/>
                  <a:gd name="T10" fmla="*/ 33 w 36"/>
                  <a:gd name="T11" fmla="*/ 5 h 20"/>
                  <a:gd name="T12" fmla="*/ 31 w 36"/>
                  <a:gd name="T13" fmla="*/ 1 h 20"/>
                </a:gdLst>
                <a:ahLst/>
                <a:cxnLst>
                  <a:cxn ang="0">
                    <a:pos x="T0" y="T1"/>
                  </a:cxn>
                  <a:cxn ang="0">
                    <a:pos x="T2" y="T3"/>
                  </a:cxn>
                  <a:cxn ang="0">
                    <a:pos x="T4" y="T5"/>
                  </a:cxn>
                  <a:cxn ang="0">
                    <a:pos x="T6" y="T7"/>
                  </a:cxn>
                  <a:cxn ang="0">
                    <a:pos x="T8" y="T9"/>
                  </a:cxn>
                  <a:cxn ang="0">
                    <a:pos x="T10" y="T11"/>
                  </a:cxn>
                  <a:cxn ang="0">
                    <a:pos x="T12" y="T13"/>
                  </a:cxn>
                </a:cxnLst>
                <a:rect l="0" t="0" r="r" b="b"/>
                <a:pathLst>
                  <a:path w="36" h="20">
                    <a:moveTo>
                      <a:pt x="31" y="1"/>
                    </a:moveTo>
                    <a:cubicBezTo>
                      <a:pt x="25" y="3"/>
                      <a:pt x="19" y="5"/>
                      <a:pt x="13" y="8"/>
                    </a:cubicBezTo>
                    <a:cubicBezTo>
                      <a:pt x="9" y="10"/>
                      <a:pt x="3" y="13"/>
                      <a:pt x="1" y="18"/>
                    </a:cubicBezTo>
                    <a:cubicBezTo>
                      <a:pt x="0" y="19"/>
                      <a:pt x="2" y="20"/>
                      <a:pt x="3" y="20"/>
                    </a:cubicBezTo>
                    <a:cubicBezTo>
                      <a:pt x="8" y="20"/>
                      <a:pt x="13" y="16"/>
                      <a:pt x="17" y="14"/>
                    </a:cubicBezTo>
                    <a:cubicBezTo>
                      <a:pt x="22" y="11"/>
                      <a:pt x="28" y="8"/>
                      <a:pt x="33" y="5"/>
                    </a:cubicBezTo>
                    <a:cubicBezTo>
                      <a:pt x="36" y="4"/>
                      <a:pt x="34" y="0"/>
                      <a:pt x="31" y="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51" name="Freeform 203"/>
              <p:cNvSpPr/>
              <p:nvPr/>
            </p:nvSpPr>
            <p:spPr bwMode="auto">
              <a:xfrm>
                <a:off x="3401" y="670"/>
                <a:ext cx="19" cy="22"/>
              </a:xfrm>
              <a:custGeom>
                <a:avLst/>
                <a:gdLst>
                  <a:gd name="T0" fmla="*/ 20 w 21"/>
                  <a:gd name="T1" fmla="*/ 20 h 25"/>
                  <a:gd name="T2" fmla="*/ 11 w 21"/>
                  <a:gd name="T3" fmla="*/ 10 h 25"/>
                  <a:gd name="T4" fmla="*/ 2 w 21"/>
                  <a:gd name="T5" fmla="*/ 0 h 25"/>
                  <a:gd name="T6" fmla="*/ 0 w 21"/>
                  <a:gd name="T7" fmla="*/ 2 h 25"/>
                  <a:gd name="T8" fmla="*/ 7 w 21"/>
                  <a:gd name="T9" fmla="*/ 12 h 25"/>
                  <a:gd name="T10" fmla="*/ 17 w 21"/>
                  <a:gd name="T11" fmla="*/ 23 h 25"/>
                  <a:gd name="T12" fmla="*/ 20 w 21"/>
                  <a:gd name="T13" fmla="*/ 20 h 25"/>
                </a:gdLst>
                <a:ahLst/>
                <a:cxnLst>
                  <a:cxn ang="0">
                    <a:pos x="T0" y="T1"/>
                  </a:cxn>
                  <a:cxn ang="0">
                    <a:pos x="T2" y="T3"/>
                  </a:cxn>
                  <a:cxn ang="0">
                    <a:pos x="T4" y="T5"/>
                  </a:cxn>
                  <a:cxn ang="0">
                    <a:pos x="T6" y="T7"/>
                  </a:cxn>
                  <a:cxn ang="0">
                    <a:pos x="T8" y="T9"/>
                  </a:cxn>
                  <a:cxn ang="0">
                    <a:pos x="T10" y="T11"/>
                  </a:cxn>
                  <a:cxn ang="0">
                    <a:pos x="T12" y="T13"/>
                  </a:cxn>
                </a:cxnLst>
                <a:rect l="0" t="0" r="r" b="b"/>
                <a:pathLst>
                  <a:path w="21" h="25">
                    <a:moveTo>
                      <a:pt x="20" y="20"/>
                    </a:moveTo>
                    <a:cubicBezTo>
                      <a:pt x="17" y="17"/>
                      <a:pt x="14" y="14"/>
                      <a:pt x="11" y="10"/>
                    </a:cubicBezTo>
                    <a:cubicBezTo>
                      <a:pt x="8" y="7"/>
                      <a:pt x="6" y="2"/>
                      <a:pt x="2" y="0"/>
                    </a:cubicBezTo>
                    <a:cubicBezTo>
                      <a:pt x="1" y="0"/>
                      <a:pt x="0" y="1"/>
                      <a:pt x="0" y="2"/>
                    </a:cubicBezTo>
                    <a:cubicBezTo>
                      <a:pt x="1" y="6"/>
                      <a:pt x="4" y="9"/>
                      <a:pt x="7" y="12"/>
                    </a:cubicBezTo>
                    <a:cubicBezTo>
                      <a:pt x="10" y="16"/>
                      <a:pt x="14" y="20"/>
                      <a:pt x="17" y="23"/>
                    </a:cubicBezTo>
                    <a:cubicBezTo>
                      <a:pt x="19" y="25"/>
                      <a:pt x="21" y="22"/>
                      <a:pt x="20" y="2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52" name="Freeform 204"/>
              <p:cNvSpPr/>
              <p:nvPr/>
            </p:nvSpPr>
            <p:spPr bwMode="auto">
              <a:xfrm>
                <a:off x="3394" y="677"/>
                <a:ext cx="12" cy="13"/>
              </a:xfrm>
              <a:custGeom>
                <a:avLst/>
                <a:gdLst>
                  <a:gd name="T0" fmla="*/ 13 w 13"/>
                  <a:gd name="T1" fmla="*/ 13 h 15"/>
                  <a:gd name="T2" fmla="*/ 9 w 13"/>
                  <a:gd name="T3" fmla="*/ 7 h 15"/>
                  <a:gd name="T4" fmla="*/ 3 w 13"/>
                  <a:gd name="T5" fmla="*/ 1 h 15"/>
                  <a:gd name="T6" fmla="*/ 0 w 13"/>
                  <a:gd name="T7" fmla="*/ 3 h 15"/>
                  <a:gd name="T8" fmla="*/ 5 w 13"/>
                  <a:gd name="T9" fmla="*/ 11 h 15"/>
                  <a:gd name="T10" fmla="*/ 12 w 13"/>
                  <a:gd name="T11" fmla="*/ 15 h 15"/>
                  <a:gd name="T12" fmla="*/ 13 w 13"/>
                  <a:gd name="T13" fmla="*/ 13 h 15"/>
                </a:gdLst>
                <a:ahLst/>
                <a:cxnLst>
                  <a:cxn ang="0">
                    <a:pos x="T0" y="T1"/>
                  </a:cxn>
                  <a:cxn ang="0">
                    <a:pos x="T2" y="T3"/>
                  </a:cxn>
                  <a:cxn ang="0">
                    <a:pos x="T4" y="T5"/>
                  </a:cxn>
                  <a:cxn ang="0">
                    <a:pos x="T6" y="T7"/>
                  </a:cxn>
                  <a:cxn ang="0">
                    <a:pos x="T8" y="T9"/>
                  </a:cxn>
                  <a:cxn ang="0">
                    <a:pos x="T10" y="T11"/>
                  </a:cxn>
                  <a:cxn ang="0">
                    <a:pos x="T12" y="T13"/>
                  </a:cxn>
                </a:cxnLst>
                <a:rect l="0" t="0" r="r" b="b"/>
                <a:pathLst>
                  <a:path w="13" h="15">
                    <a:moveTo>
                      <a:pt x="13" y="13"/>
                    </a:moveTo>
                    <a:cubicBezTo>
                      <a:pt x="12" y="11"/>
                      <a:pt x="11" y="9"/>
                      <a:pt x="9" y="7"/>
                    </a:cubicBezTo>
                    <a:cubicBezTo>
                      <a:pt x="8" y="4"/>
                      <a:pt x="6" y="1"/>
                      <a:pt x="3" y="1"/>
                    </a:cubicBezTo>
                    <a:cubicBezTo>
                      <a:pt x="1" y="0"/>
                      <a:pt x="0" y="2"/>
                      <a:pt x="0" y="3"/>
                    </a:cubicBezTo>
                    <a:cubicBezTo>
                      <a:pt x="1" y="6"/>
                      <a:pt x="3" y="9"/>
                      <a:pt x="5" y="11"/>
                    </a:cubicBezTo>
                    <a:cubicBezTo>
                      <a:pt x="7" y="12"/>
                      <a:pt x="9" y="14"/>
                      <a:pt x="12" y="15"/>
                    </a:cubicBezTo>
                    <a:cubicBezTo>
                      <a:pt x="12" y="15"/>
                      <a:pt x="13" y="14"/>
                      <a:pt x="13" y="1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605" name="Freeform 206"/>
            <p:cNvSpPr/>
            <p:nvPr/>
          </p:nvSpPr>
          <p:spPr bwMode="auto">
            <a:xfrm>
              <a:off x="3383" y="676"/>
              <a:ext cx="14" cy="32"/>
            </a:xfrm>
            <a:custGeom>
              <a:avLst/>
              <a:gdLst>
                <a:gd name="T0" fmla="*/ 14 w 15"/>
                <a:gd name="T1" fmla="*/ 32 h 36"/>
                <a:gd name="T2" fmla="*/ 3 w 15"/>
                <a:gd name="T3" fmla="*/ 1 h 36"/>
                <a:gd name="T4" fmla="*/ 0 w 15"/>
                <a:gd name="T5" fmla="*/ 2 h 36"/>
                <a:gd name="T6" fmla="*/ 4 w 15"/>
                <a:gd name="T7" fmla="*/ 17 h 36"/>
                <a:gd name="T8" fmla="*/ 9 w 15"/>
                <a:gd name="T9" fmla="*/ 33 h 36"/>
                <a:gd name="T10" fmla="*/ 14 w 15"/>
                <a:gd name="T11" fmla="*/ 32 h 36"/>
              </a:gdLst>
              <a:ahLst/>
              <a:cxnLst>
                <a:cxn ang="0">
                  <a:pos x="T0" y="T1"/>
                </a:cxn>
                <a:cxn ang="0">
                  <a:pos x="T2" y="T3"/>
                </a:cxn>
                <a:cxn ang="0">
                  <a:pos x="T4" y="T5"/>
                </a:cxn>
                <a:cxn ang="0">
                  <a:pos x="T6" y="T7"/>
                </a:cxn>
                <a:cxn ang="0">
                  <a:pos x="T8" y="T9"/>
                </a:cxn>
                <a:cxn ang="0">
                  <a:pos x="T10" y="T11"/>
                </a:cxn>
              </a:cxnLst>
              <a:rect l="0" t="0" r="r" b="b"/>
              <a:pathLst>
                <a:path w="15" h="36">
                  <a:moveTo>
                    <a:pt x="14" y="32"/>
                  </a:moveTo>
                  <a:cubicBezTo>
                    <a:pt x="11" y="22"/>
                    <a:pt x="10" y="9"/>
                    <a:pt x="3" y="1"/>
                  </a:cubicBezTo>
                  <a:cubicBezTo>
                    <a:pt x="2" y="0"/>
                    <a:pt x="0" y="1"/>
                    <a:pt x="0" y="2"/>
                  </a:cubicBezTo>
                  <a:cubicBezTo>
                    <a:pt x="1" y="7"/>
                    <a:pt x="3" y="12"/>
                    <a:pt x="4" y="17"/>
                  </a:cubicBezTo>
                  <a:cubicBezTo>
                    <a:pt x="6" y="22"/>
                    <a:pt x="7" y="28"/>
                    <a:pt x="9" y="33"/>
                  </a:cubicBezTo>
                  <a:cubicBezTo>
                    <a:pt x="10" y="36"/>
                    <a:pt x="15" y="35"/>
                    <a:pt x="14" y="3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6" name="Freeform 207"/>
            <p:cNvSpPr/>
            <p:nvPr/>
          </p:nvSpPr>
          <p:spPr bwMode="auto">
            <a:xfrm>
              <a:off x="3363" y="625"/>
              <a:ext cx="35" cy="49"/>
            </a:xfrm>
            <a:custGeom>
              <a:avLst/>
              <a:gdLst>
                <a:gd name="T0" fmla="*/ 28 w 39"/>
                <a:gd name="T1" fmla="*/ 9 h 54"/>
                <a:gd name="T2" fmla="*/ 33 w 39"/>
                <a:gd name="T3" fmla="*/ 14 h 54"/>
                <a:gd name="T4" fmla="*/ 36 w 39"/>
                <a:gd name="T5" fmla="*/ 17 h 54"/>
                <a:gd name="T6" fmla="*/ 39 w 39"/>
                <a:gd name="T7" fmla="*/ 30 h 54"/>
                <a:gd name="T8" fmla="*/ 38 w 39"/>
                <a:gd name="T9" fmla="*/ 38 h 54"/>
                <a:gd name="T10" fmla="*/ 9 w 39"/>
                <a:gd name="T11" fmla="*/ 48 h 54"/>
                <a:gd name="T12" fmla="*/ 0 w 39"/>
                <a:gd name="T13" fmla="*/ 32 h 54"/>
                <a:gd name="T14" fmla="*/ 28 w 39"/>
                <a:gd name="T15" fmla="*/ 9 h 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9" h="54">
                  <a:moveTo>
                    <a:pt x="28" y="9"/>
                  </a:moveTo>
                  <a:cubicBezTo>
                    <a:pt x="30" y="10"/>
                    <a:pt x="31" y="11"/>
                    <a:pt x="33" y="14"/>
                  </a:cubicBezTo>
                  <a:cubicBezTo>
                    <a:pt x="36" y="17"/>
                    <a:pt x="36" y="17"/>
                    <a:pt x="36" y="17"/>
                  </a:cubicBezTo>
                  <a:cubicBezTo>
                    <a:pt x="38" y="21"/>
                    <a:pt x="39" y="25"/>
                    <a:pt x="39" y="30"/>
                  </a:cubicBezTo>
                  <a:cubicBezTo>
                    <a:pt x="39" y="33"/>
                    <a:pt x="39" y="36"/>
                    <a:pt x="38" y="38"/>
                  </a:cubicBezTo>
                  <a:cubicBezTo>
                    <a:pt x="33" y="49"/>
                    <a:pt x="19" y="54"/>
                    <a:pt x="9" y="48"/>
                  </a:cubicBezTo>
                  <a:cubicBezTo>
                    <a:pt x="2" y="43"/>
                    <a:pt x="0" y="37"/>
                    <a:pt x="0" y="32"/>
                  </a:cubicBezTo>
                  <a:cubicBezTo>
                    <a:pt x="0" y="16"/>
                    <a:pt x="10" y="0"/>
                    <a:pt x="28" y="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7" name="Freeform 208"/>
            <p:cNvSpPr/>
            <p:nvPr/>
          </p:nvSpPr>
          <p:spPr bwMode="auto">
            <a:xfrm>
              <a:off x="1760" y="2369"/>
              <a:ext cx="325" cy="301"/>
            </a:xfrm>
            <a:custGeom>
              <a:avLst/>
              <a:gdLst>
                <a:gd name="T0" fmla="*/ 144 w 364"/>
                <a:gd name="T1" fmla="*/ 218 h 338"/>
                <a:gd name="T2" fmla="*/ 186 w 364"/>
                <a:gd name="T3" fmla="*/ 308 h 338"/>
                <a:gd name="T4" fmla="*/ 225 w 364"/>
                <a:gd name="T5" fmla="*/ 220 h 338"/>
                <a:gd name="T6" fmla="*/ 276 w 364"/>
                <a:gd name="T7" fmla="*/ 174 h 338"/>
                <a:gd name="T8" fmla="*/ 267 w 364"/>
                <a:gd name="T9" fmla="*/ 167 h 338"/>
                <a:gd name="T10" fmla="*/ 203 w 364"/>
                <a:gd name="T11" fmla="*/ 101 h 338"/>
                <a:gd name="T12" fmla="*/ 143 w 364"/>
                <a:gd name="T13" fmla="*/ 153 h 338"/>
                <a:gd name="T14" fmla="*/ 144 w 364"/>
                <a:gd name="T15" fmla="*/ 218 h 3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4" h="338">
                  <a:moveTo>
                    <a:pt x="144" y="218"/>
                  </a:moveTo>
                  <a:cubicBezTo>
                    <a:pt x="148" y="252"/>
                    <a:pt x="142" y="310"/>
                    <a:pt x="186" y="308"/>
                  </a:cubicBezTo>
                  <a:cubicBezTo>
                    <a:pt x="223" y="306"/>
                    <a:pt x="232" y="251"/>
                    <a:pt x="225" y="220"/>
                  </a:cubicBezTo>
                  <a:cubicBezTo>
                    <a:pt x="305" y="338"/>
                    <a:pt x="364" y="234"/>
                    <a:pt x="276" y="174"/>
                  </a:cubicBezTo>
                  <a:cubicBezTo>
                    <a:pt x="267" y="167"/>
                    <a:pt x="267" y="167"/>
                    <a:pt x="267" y="167"/>
                  </a:cubicBezTo>
                  <a:cubicBezTo>
                    <a:pt x="350" y="123"/>
                    <a:pt x="285" y="27"/>
                    <a:pt x="203" y="101"/>
                  </a:cubicBezTo>
                  <a:cubicBezTo>
                    <a:pt x="174" y="0"/>
                    <a:pt x="41" y="84"/>
                    <a:pt x="143" y="153"/>
                  </a:cubicBezTo>
                  <a:cubicBezTo>
                    <a:pt x="0" y="142"/>
                    <a:pt x="71" y="274"/>
                    <a:pt x="144" y="218"/>
                  </a:cubicBezTo>
                  <a:close/>
                </a:path>
              </a:pathLst>
            </a:custGeom>
            <a:solidFill>
              <a:srgbClr val="FFC8B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8" name="Freeform 209"/>
            <p:cNvSpPr/>
            <p:nvPr/>
          </p:nvSpPr>
          <p:spPr bwMode="auto">
            <a:xfrm>
              <a:off x="1960" y="2526"/>
              <a:ext cx="26" cy="16"/>
            </a:xfrm>
            <a:custGeom>
              <a:avLst/>
              <a:gdLst>
                <a:gd name="T0" fmla="*/ 28 w 29"/>
                <a:gd name="T1" fmla="*/ 15 h 18"/>
                <a:gd name="T2" fmla="*/ 16 w 29"/>
                <a:gd name="T3" fmla="*/ 6 h 18"/>
                <a:gd name="T4" fmla="*/ 1 w 29"/>
                <a:gd name="T5" fmla="*/ 1 h 18"/>
                <a:gd name="T6" fmla="*/ 0 w 29"/>
                <a:gd name="T7" fmla="*/ 3 h 18"/>
                <a:gd name="T8" fmla="*/ 11 w 29"/>
                <a:gd name="T9" fmla="*/ 10 h 18"/>
                <a:gd name="T10" fmla="*/ 26 w 29"/>
                <a:gd name="T11" fmla="*/ 18 h 18"/>
                <a:gd name="T12" fmla="*/ 28 w 29"/>
                <a:gd name="T13" fmla="*/ 15 h 18"/>
              </a:gdLst>
              <a:ahLst/>
              <a:cxnLst>
                <a:cxn ang="0">
                  <a:pos x="T0" y="T1"/>
                </a:cxn>
                <a:cxn ang="0">
                  <a:pos x="T2" y="T3"/>
                </a:cxn>
                <a:cxn ang="0">
                  <a:pos x="T4" y="T5"/>
                </a:cxn>
                <a:cxn ang="0">
                  <a:pos x="T6" y="T7"/>
                </a:cxn>
                <a:cxn ang="0">
                  <a:pos x="T8" y="T9"/>
                </a:cxn>
                <a:cxn ang="0">
                  <a:pos x="T10" y="T11"/>
                </a:cxn>
                <a:cxn ang="0">
                  <a:pos x="T12" y="T13"/>
                </a:cxn>
              </a:cxnLst>
              <a:rect l="0" t="0" r="r" b="b"/>
              <a:pathLst>
                <a:path w="28" h="18">
                  <a:moveTo>
                    <a:pt x="28" y="15"/>
                  </a:moveTo>
                  <a:cubicBezTo>
                    <a:pt x="25" y="11"/>
                    <a:pt x="20" y="8"/>
                    <a:pt x="16" y="6"/>
                  </a:cubicBezTo>
                  <a:cubicBezTo>
                    <a:pt x="12" y="3"/>
                    <a:pt x="6" y="0"/>
                    <a:pt x="1" y="1"/>
                  </a:cubicBezTo>
                  <a:cubicBezTo>
                    <a:pt x="0" y="1"/>
                    <a:pt x="0" y="2"/>
                    <a:pt x="0" y="3"/>
                  </a:cubicBezTo>
                  <a:cubicBezTo>
                    <a:pt x="3" y="7"/>
                    <a:pt x="7" y="8"/>
                    <a:pt x="11" y="10"/>
                  </a:cubicBezTo>
                  <a:cubicBezTo>
                    <a:pt x="16" y="13"/>
                    <a:pt x="21" y="16"/>
                    <a:pt x="26" y="18"/>
                  </a:cubicBezTo>
                  <a:cubicBezTo>
                    <a:pt x="27" y="18"/>
                    <a:pt x="29" y="16"/>
                    <a:pt x="28" y="1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9" name="Freeform 210"/>
            <p:cNvSpPr/>
            <p:nvPr/>
          </p:nvSpPr>
          <p:spPr bwMode="auto">
            <a:xfrm>
              <a:off x="1953" y="2534"/>
              <a:ext cx="25" cy="22"/>
            </a:xfrm>
            <a:custGeom>
              <a:avLst/>
              <a:gdLst>
                <a:gd name="T0" fmla="*/ 28 w 28"/>
                <a:gd name="T1" fmla="*/ 21 h 24"/>
                <a:gd name="T2" fmla="*/ 15 w 28"/>
                <a:gd name="T3" fmla="*/ 9 h 24"/>
                <a:gd name="T4" fmla="*/ 1 w 28"/>
                <a:gd name="T5" fmla="*/ 1 h 24"/>
                <a:gd name="T6" fmla="*/ 0 w 28"/>
                <a:gd name="T7" fmla="*/ 2 h 24"/>
                <a:gd name="T8" fmla="*/ 10 w 28"/>
                <a:gd name="T9" fmla="*/ 12 h 24"/>
                <a:gd name="T10" fmla="*/ 26 w 28"/>
                <a:gd name="T11" fmla="*/ 23 h 24"/>
                <a:gd name="T12" fmla="*/ 28 w 28"/>
                <a:gd name="T13" fmla="*/ 21 h 24"/>
              </a:gdLst>
              <a:ahLst/>
              <a:cxnLst>
                <a:cxn ang="0">
                  <a:pos x="T0" y="T1"/>
                </a:cxn>
                <a:cxn ang="0">
                  <a:pos x="T2" y="T3"/>
                </a:cxn>
                <a:cxn ang="0">
                  <a:pos x="T4" y="T5"/>
                </a:cxn>
                <a:cxn ang="0">
                  <a:pos x="T6" y="T7"/>
                </a:cxn>
                <a:cxn ang="0">
                  <a:pos x="T8" y="T9"/>
                </a:cxn>
                <a:cxn ang="0">
                  <a:pos x="T10" y="T11"/>
                </a:cxn>
                <a:cxn ang="0">
                  <a:pos x="T12" y="T13"/>
                </a:cxn>
              </a:cxnLst>
              <a:rect l="0" t="0" r="r" b="b"/>
              <a:pathLst>
                <a:path w="28" h="24">
                  <a:moveTo>
                    <a:pt x="28" y="21"/>
                  </a:moveTo>
                  <a:cubicBezTo>
                    <a:pt x="24" y="16"/>
                    <a:pt x="19" y="12"/>
                    <a:pt x="15" y="9"/>
                  </a:cubicBezTo>
                  <a:cubicBezTo>
                    <a:pt x="11" y="6"/>
                    <a:pt x="6" y="0"/>
                    <a:pt x="1" y="1"/>
                  </a:cubicBezTo>
                  <a:cubicBezTo>
                    <a:pt x="0" y="1"/>
                    <a:pt x="0" y="1"/>
                    <a:pt x="0" y="2"/>
                  </a:cubicBezTo>
                  <a:cubicBezTo>
                    <a:pt x="1" y="7"/>
                    <a:pt x="7" y="9"/>
                    <a:pt x="10" y="12"/>
                  </a:cubicBezTo>
                  <a:cubicBezTo>
                    <a:pt x="15" y="15"/>
                    <a:pt x="20" y="20"/>
                    <a:pt x="26" y="23"/>
                  </a:cubicBezTo>
                  <a:cubicBezTo>
                    <a:pt x="27" y="24"/>
                    <a:pt x="28" y="22"/>
                    <a:pt x="28" y="2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0" name="Freeform 211"/>
            <p:cNvSpPr/>
            <p:nvPr/>
          </p:nvSpPr>
          <p:spPr bwMode="auto">
            <a:xfrm>
              <a:off x="1931" y="2542"/>
              <a:ext cx="9" cy="42"/>
            </a:xfrm>
            <a:custGeom>
              <a:avLst/>
              <a:gdLst>
                <a:gd name="T0" fmla="*/ 7 w 11"/>
                <a:gd name="T1" fmla="*/ 2 h 48"/>
                <a:gd name="T2" fmla="*/ 7 w 11"/>
                <a:gd name="T3" fmla="*/ 47 h 48"/>
                <a:gd name="T4" fmla="*/ 10 w 11"/>
                <a:gd name="T5" fmla="*/ 46 h 48"/>
                <a:gd name="T6" fmla="*/ 11 w 11"/>
                <a:gd name="T7" fmla="*/ 24 h 48"/>
                <a:gd name="T8" fmla="*/ 10 w 11"/>
                <a:gd name="T9" fmla="*/ 2 h 48"/>
                <a:gd name="T10" fmla="*/ 7 w 11"/>
                <a:gd name="T11" fmla="*/ 2 h 48"/>
              </a:gdLst>
              <a:ahLst/>
              <a:cxnLst>
                <a:cxn ang="0">
                  <a:pos x="T0" y="T1"/>
                </a:cxn>
                <a:cxn ang="0">
                  <a:pos x="T2" y="T3"/>
                </a:cxn>
                <a:cxn ang="0">
                  <a:pos x="T4" y="T5"/>
                </a:cxn>
                <a:cxn ang="0">
                  <a:pos x="T6" y="T7"/>
                </a:cxn>
                <a:cxn ang="0">
                  <a:pos x="T8" y="T9"/>
                </a:cxn>
                <a:cxn ang="0">
                  <a:pos x="T10" y="T11"/>
                </a:cxn>
              </a:cxnLst>
              <a:rect l="0" t="0" r="r" b="b"/>
              <a:pathLst>
                <a:path w="11" h="48">
                  <a:moveTo>
                    <a:pt x="7" y="2"/>
                  </a:moveTo>
                  <a:cubicBezTo>
                    <a:pt x="6" y="16"/>
                    <a:pt x="0" y="34"/>
                    <a:pt x="7" y="47"/>
                  </a:cubicBezTo>
                  <a:cubicBezTo>
                    <a:pt x="8" y="48"/>
                    <a:pt x="10" y="47"/>
                    <a:pt x="10" y="46"/>
                  </a:cubicBezTo>
                  <a:cubicBezTo>
                    <a:pt x="11" y="39"/>
                    <a:pt x="10" y="31"/>
                    <a:pt x="11" y="24"/>
                  </a:cubicBezTo>
                  <a:cubicBezTo>
                    <a:pt x="11" y="16"/>
                    <a:pt x="11" y="9"/>
                    <a:pt x="10" y="2"/>
                  </a:cubicBezTo>
                  <a:cubicBezTo>
                    <a:pt x="10" y="0"/>
                    <a:pt x="7" y="0"/>
                    <a:pt x="7"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1" name="Freeform 212"/>
            <p:cNvSpPr/>
            <p:nvPr/>
          </p:nvSpPr>
          <p:spPr bwMode="auto">
            <a:xfrm>
              <a:off x="1923" y="2547"/>
              <a:ext cx="8" cy="21"/>
            </a:xfrm>
            <a:custGeom>
              <a:avLst/>
              <a:gdLst>
                <a:gd name="T0" fmla="*/ 4 w 9"/>
                <a:gd name="T1" fmla="*/ 2 h 24"/>
                <a:gd name="T2" fmla="*/ 2 w 9"/>
                <a:gd name="T3" fmla="*/ 12 h 24"/>
                <a:gd name="T4" fmla="*/ 1 w 9"/>
                <a:gd name="T5" fmla="*/ 23 h 24"/>
                <a:gd name="T6" fmla="*/ 3 w 9"/>
                <a:gd name="T7" fmla="*/ 23 h 24"/>
                <a:gd name="T8" fmla="*/ 7 w 9"/>
                <a:gd name="T9" fmla="*/ 12 h 24"/>
                <a:gd name="T10" fmla="*/ 8 w 9"/>
                <a:gd name="T11" fmla="*/ 2 h 24"/>
                <a:gd name="T12" fmla="*/ 4 w 9"/>
                <a:gd name="T13" fmla="*/ 2 h 24"/>
              </a:gdLst>
              <a:ahLst/>
              <a:cxnLst>
                <a:cxn ang="0">
                  <a:pos x="T0" y="T1"/>
                </a:cxn>
                <a:cxn ang="0">
                  <a:pos x="T2" y="T3"/>
                </a:cxn>
                <a:cxn ang="0">
                  <a:pos x="T4" y="T5"/>
                </a:cxn>
                <a:cxn ang="0">
                  <a:pos x="T6" y="T7"/>
                </a:cxn>
                <a:cxn ang="0">
                  <a:pos x="T8" y="T9"/>
                </a:cxn>
                <a:cxn ang="0">
                  <a:pos x="T10" y="T11"/>
                </a:cxn>
                <a:cxn ang="0">
                  <a:pos x="T12" y="T13"/>
                </a:cxn>
              </a:cxnLst>
              <a:rect l="0" t="0" r="r" b="b"/>
              <a:pathLst>
                <a:path w="9" h="24">
                  <a:moveTo>
                    <a:pt x="4" y="2"/>
                  </a:moveTo>
                  <a:cubicBezTo>
                    <a:pt x="3" y="5"/>
                    <a:pt x="3" y="9"/>
                    <a:pt x="2" y="12"/>
                  </a:cubicBezTo>
                  <a:cubicBezTo>
                    <a:pt x="1" y="16"/>
                    <a:pt x="0" y="19"/>
                    <a:pt x="1" y="23"/>
                  </a:cubicBezTo>
                  <a:cubicBezTo>
                    <a:pt x="1" y="24"/>
                    <a:pt x="3" y="24"/>
                    <a:pt x="3" y="23"/>
                  </a:cubicBezTo>
                  <a:cubicBezTo>
                    <a:pt x="6" y="20"/>
                    <a:pt x="6" y="16"/>
                    <a:pt x="7" y="12"/>
                  </a:cubicBezTo>
                  <a:cubicBezTo>
                    <a:pt x="8" y="9"/>
                    <a:pt x="9" y="5"/>
                    <a:pt x="8" y="2"/>
                  </a:cubicBezTo>
                  <a:cubicBezTo>
                    <a:pt x="7" y="0"/>
                    <a:pt x="5" y="0"/>
                    <a:pt x="4"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2" name="Freeform 213"/>
            <p:cNvSpPr/>
            <p:nvPr/>
          </p:nvSpPr>
          <p:spPr bwMode="auto">
            <a:xfrm>
              <a:off x="1907" y="2540"/>
              <a:ext cx="16" cy="28"/>
            </a:xfrm>
            <a:custGeom>
              <a:avLst/>
              <a:gdLst>
                <a:gd name="T0" fmla="*/ 14 w 18"/>
                <a:gd name="T1" fmla="*/ 2 h 32"/>
                <a:gd name="T2" fmla="*/ 5 w 18"/>
                <a:gd name="T3" fmla="*/ 15 h 32"/>
                <a:gd name="T4" fmla="*/ 0 w 18"/>
                <a:gd name="T5" fmla="*/ 29 h 32"/>
                <a:gd name="T6" fmla="*/ 2 w 18"/>
                <a:gd name="T7" fmla="*/ 31 h 32"/>
                <a:gd name="T8" fmla="*/ 10 w 18"/>
                <a:gd name="T9" fmla="*/ 21 h 32"/>
                <a:gd name="T10" fmla="*/ 17 w 18"/>
                <a:gd name="T11" fmla="*/ 5 h 32"/>
                <a:gd name="T12" fmla="*/ 14 w 18"/>
                <a:gd name="T13" fmla="*/ 2 h 32"/>
              </a:gdLst>
              <a:ahLst/>
              <a:cxnLst>
                <a:cxn ang="0">
                  <a:pos x="T0" y="T1"/>
                </a:cxn>
                <a:cxn ang="0">
                  <a:pos x="T2" y="T3"/>
                </a:cxn>
                <a:cxn ang="0">
                  <a:pos x="T4" y="T5"/>
                </a:cxn>
                <a:cxn ang="0">
                  <a:pos x="T6" y="T7"/>
                </a:cxn>
                <a:cxn ang="0">
                  <a:pos x="T8" y="T9"/>
                </a:cxn>
                <a:cxn ang="0">
                  <a:pos x="T10" y="T11"/>
                </a:cxn>
                <a:cxn ang="0">
                  <a:pos x="T12" y="T13"/>
                </a:cxn>
              </a:cxnLst>
              <a:rect l="0" t="0" r="r" b="b"/>
              <a:pathLst>
                <a:path w="18" h="32">
                  <a:moveTo>
                    <a:pt x="14" y="2"/>
                  </a:moveTo>
                  <a:cubicBezTo>
                    <a:pt x="10" y="5"/>
                    <a:pt x="7" y="10"/>
                    <a:pt x="5" y="15"/>
                  </a:cubicBezTo>
                  <a:cubicBezTo>
                    <a:pt x="3" y="20"/>
                    <a:pt x="1" y="24"/>
                    <a:pt x="0" y="29"/>
                  </a:cubicBezTo>
                  <a:cubicBezTo>
                    <a:pt x="0" y="30"/>
                    <a:pt x="1" y="32"/>
                    <a:pt x="2" y="31"/>
                  </a:cubicBezTo>
                  <a:cubicBezTo>
                    <a:pt x="7" y="28"/>
                    <a:pt x="8" y="25"/>
                    <a:pt x="10" y="21"/>
                  </a:cubicBezTo>
                  <a:cubicBezTo>
                    <a:pt x="13" y="15"/>
                    <a:pt x="15" y="10"/>
                    <a:pt x="17" y="5"/>
                  </a:cubicBezTo>
                  <a:cubicBezTo>
                    <a:pt x="18" y="3"/>
                    <a:pt x="16" y="0"/>
                    <a:pt x="14"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3" name="Freeform 214"/>
            <p:cNvSpPr/>
            <p:nvPr/>
          </p:nvSpPr>
          <p:spPr bwMode="auto">
            <a:xfrm>
              <a:off x="1880" y="2532"/>
              <a:ext cx="26" cy="10"/>
            </a:xfrm>
            <a:custGeom>
              <a:avLst/>
              <a:gdLst>
                <a:gd name="T0" fmla="*/ 26 w 29"/>
                <a:gd name="T1" fmla="*/ 1 h 11"/>
                <a:gd name="T2" fmla="*/ 1 w 29"/>
                <a:gd name="T3" fmla="*/ 6 h 11"/>
                <a:gd name="T4" fmla="*/ 1 w 29"/>
                <a:gd name="T5" fmla="*/ 9 h 11"/>
                <a:gd name="T6" fmla="*/ 26 w 29"/>
                <a:gd name="T7" fmla="*/ 5 h 11"/>
                <a:gd name="T8" fmla="*/ 26 w 29"/>
                <a:gd name="T9" fmla="*/ 1 h 11"/>
              </a:gdLst>
              <a:ahLst/>
              <a:cxnLst>
                <a:cxn ang="0">
                  <a:pos x="T0" y="T1"/>
                </a:cxn>
                <a:cxn ang="0">
                  <a:pos x="T2" y="T3"/>
                </a:cxn>
                <a:cxn ang="0">
                  <a:pos x="T4" y="T5"/>
                </a:cxn>
                <a:cxn ang="0">
                  <a:pos x="T6" y="T7"/>
                </a:cxn>
                <a:cxn ang="0">
                  <a:pos x="T8" y="T9"/>
                </a:cxn>
              </a:cxnLst>
              <a:rect l="0" t="0" r="r" b="b"/>
              <a:pathLst>
                <a:path w="28" h="11">
                  <a:moveTo>
                    <a:pt x="26" y="1"/>
                  </a:moveTo>
                  <a:cubicBezTo>
                    <a:pt x="18" y="0"/>
                    <a:pt x="8" y="1"/>
                    <a:pt x="1" y="6"/>
                  </a:cubicBezTo>
                  <a:cubicBezTo>
                    <a:pt x="0" y="7"/>
                    <a:pt x="0" y="9"/>
                    <a:pt x="1" y="9"/>
                  </a:cubicBezTo>
                  <a:cubicBezTo>
                    <a:pt x="9" y="11"/>
                    <a:pt x="18" y="6"/>
                    <a:pt x="26" y="5"/>
                  </a:cubicBezTo>
                  <a:cubicBezTo>
                    <a:pt x="29" y="5"/>
                    <a:pt x="29" y="1"/>
                    <a:pt x="26" y="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4" name="Freeform 215"/>
            <p:cNvSpPr/>
            <p:nvPr/>
          </p:nvSpPr>
          <p:spPr bwMode="auto">
            <a:xfrm>
              <a:off x="1882" y="2524"/>
              <a:ext cx="21" cy="8"/>
            </a:xfrm>
            <a:custGeom>
              <a:avLst/>
              <a:gdLst>
                <a:gd name="T0" fmla="*/ 20 w 23"/>
                <a:gd name="T1" fmla="*/ 2 h 9"/>
                <a:gd name="T2" fmla="*/ 1 w 23"/>
                <a:gd name="T3" fmla="*/ 4 h 9"/>
                <a:gd name="T4" fmla="*/ 1 w 23"/>
                <a:gd name="T5" fmla="*/ 6 h 9"/>
                <a:gd name="T6" fmla="*/ 20 w 23"/>
                <a:gd name="T7" fmla="*/ 6 h 9"/>
                <a:gd name="T8" fmla="*/ 20 w 23"/>
                <a:gd name="T9" fmla="*/ 2 h 9"/>
              </a:gdLst>
              <a:ahLst/>
              <a:cxnLst>
                <a:cxn ang="0">
                  <a:pos x="T0" y="T1"/>
                </a:cxn>
                <a:cxn ang="0">
                  <a:pos x="T2" y="T3"/>
                </a:cxn>
                <a:cxn ang="0">
                  <a:pos x="T4" y="T5"/>
                </a:cxn>
                <a:cxn ang="0">
                  <a:pos x="T6" y="T7"/>
                </a:cxn>
                <a:cxn ang="0">
                  <a:pos x="T8" y="T9"/>
                </a:cxn>
              </a:cxnLst>
              <a:rect l="0" t="0" r="r" b="b"/>
              <a:pathLst>
                <a:path w="23" h="9">
                  <a:moveTo>
                    <a:pt x="20" y="2"/>
                  </a:moveTo>
                  <a:cubicBezTo>
                    <a:pt x="15" y="1"/>
                    <a:pt x="6" y="0"/>
                    <a:pt x="1" y="4"/>
                  </a:cubicBezTo>
                  <a:cubicBezTo>
                    <a:pt x="0" y="4"/>
                    <a:pt x="0" y="5"/>
                    <a:pt x="1" y="6"/>
                  </a:cubicBezTo>
                  <a:cubicBezTo>
                    <a:pt x="6" y="9"/>
                    <a:pt x="14" y="6"/>
                    <a:pt x="20" y="6"/>
                  </a:cubicBezTo>
                  <a:cubicBezTo>
                    <a:pt x="22" y="6"/>
                    <a:pt x="23" y="2"/>
                    <a:pt x="20"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5" name="Freeform 216"/>
            <p:cNvSpPr/>
            <p:nvPr/>
          </p:nvSpPr>
          <p:spPr bwMode="auto">
            <a:xfrm>
              <a:off x="1870" y="2512"/>
              <a:ext cx="36" cy="13"/>
            </a:xfrm>
            <a:custGeom>
              <a:avLst/>
              <a:gdLst>
                <a:gd name="T0" fmla="*/ 37 w 40"/>
                <a:gd name="T1" fmla="*/ 1 h 14"/>
                <a:gd name="T2" fmla="*/ 1 w 40"/>
                <a:gd name="T3" fmla="*/ 8 h 14"/>
                <a:gd name="T4" fmla="*/ 2 w 40"/>
                <a:gd name="T5" fmla="*/ 11 h 14"/>
                <a:gd name="T6" fmla="*/ 37 w 40"/>
                <a:gd name="T7" fmla="*/ 5 h 14"/>
                <a:gd name="T8" fmla="*/ 37 w 40"/>
                <a:gd name="T9" fmla="*/ 1 h 14"/>
              </a:gdLst>
              <a:ahLst/>
              <a:cxnLst>
                <a:cxn ang="0">
                  <a:pos x="T0" y="T1"/>
                </a:cxn>
                <a:cxn ang="0">
                  <a:pos x="T2" y="T3"/>
                </a:cxn>
                <a:cxn ang="0">
                  <a:pos x="T4" y="T5"/>
                </a:cxn>
                <a:cxn ang="0">
                  <a:pos x="T6" y="T7"/>
                </a:cxn>
                <a:cxn ang="0">
                  <a:pos x="T8" y="T9"/>
                </a:cxn>
              </a:cxnLst>
              <a:rect l="0" t="0" r="r" b="b"/>
              <a:pathLst>
                <a:path w="40" h="14">
                  <a:moveTo>
                    <a:pt x="37" y="1"/>
                  </a:moveTo>
                  <a:cubicBezTo>
                    <a:pt x="26" y="0"/>
                    <a:pt x="11" y="2"/>
                    <a:pt x="1" y="8"/>
                  </a:cubicBezTo>
                  <a:cubicBezTo>
                    <a:pt x="0" y="9"/>
                    <a:pt x="0" y="11"/>
                    <a:pt x="2" y="11"/>
                  </a:cubicBezTo>
                  <a:cubicBezTo>
                    <a:pt x="13" y="14"/>
                    <a:pt x="25" y="5"/>
                    <a:pt x="37" y="5"/>
                  </a:cubicBezTo>
                  <a:cubicBezTo>
                    <a:pt x="40" y="5"/>
                    <a:pt x="40" y="1"/>
                    <a:pt x="37" y="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6" name="Freeform 217"/>
            <p:cNvSpPr/>
            <p:nvPr/>
          </p:nvSpPr>
          <p:spPr bwMode="auto">
            <a:xfrm>
              <a:off x="1915" y="2466"/>
              <a:ext cx="23" cy="27"/>
            </a:xfrm>
            <a:custGeom>
              <a:avLst/>
              <a:gdLst>
                <a:gd name="T0" fmla="*/ 25 w 26"/>
                <a:gd name="T1" fmla="*/ 26 h 30"/>
                <a:gd name="T2" fmla="*/ 8 w 26"/>
                <a:gd name="T3" fmla="*/ 1 h 30"/>
                <a:gd name="T4" fmla="*/ 5 w 26"/>
                <a:gd name="T5" fmla="*/ 1 h 30"/>
                <a:gd name="T6" fmla="*/ 7 w 26"/>
                <a:gd name="T7" fmla="*/ 10 h 30"/>
                <a:gd name="T8" fmla="*/ 21 w 26"/>
                <a:gd name="T9" fmla="*/ 28 h 30"/>
                <a:gd name="T10" fmla="*/ 25 w 26"/>
                <a:gd name="T11" fmla="*/ 26 h 30"/>
              </a:gdLst>
              <a:ahLst/>
              <a:cxnLst>
                <a:cxn ang="0">
                  <a:pos x="T0" y="T1"/>
                </a:cxn>
                <a:cxn ang="0">
                  <a:pos x="T2" y="T3"/>
                </a:cxn>
                <a:cxn ang="0">
                  <a:pos x="T4" y="T5"/>
                </a:cxn>
                <a:cxn ang="0">
                  <a:pos x="T6" y="T7"/>
                </a:cxn>
                <a:cxn ang="0">
                  <a:pos x="T8" y="T9"/>
                </a:cxn>
                <a:cxn ang="0">
                  <a:pos x="T10" y="T11"/>
                </a:cxn>
              </a:cxnLst>
              <a:rect l="0" t="0" r="r" b="b"/>
              <a:pathLst>
                <a:path w="26" h="30">
                  <a:moveTo>
                    <a:pt x="25" y="26"/>
                  </a:moveTo>
                  <a:cubicBezTo>
                    <a:pt x="21" y="18"/>
                    <a:pt x="15" y="8"/>
                    <a:pt x="8" y="1"/>
                  </a:cubicBezTo>
                  <a:cubicBezTo>
                    <a:pt x="7" y="1"/>
                    <a:pt x="6" y="0"/>
                    <a:pt x="5" y="1"/>
                  </a:cubicBezTo>
                  <a:cubicBezTo>
                    <a:pt x="0" y="3"/>
                    <a:pt x="5" y="7"/>
                    <a:pt x="7" y="10"/>
                  </a:cubicBezTo>
                  <a:cubicBezTo>
                    <a:pt x="12" y="16"/>
                    <a:pt x="16" y="22"/>
                    <a:pt x="21" y="28"/>
                  </a:cubicBezTo>
                  <a:cubicBezTo>
                    <a:pt x="23" y="30"/>
                    <a:pt x="26" y="29"/>
                    <a:pt x="25" y="2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7" name="Freeform 218"/>
            <p:cNvSpPr/>
            <p:nvPr/>
          </p:nvSpPr>
          <p:spPr bwMode="auto">
            <a:xfrm>
              <a:off x="1915" y="2482"/>
              <a:ext cx="13" cy="15"/>
            </a:xfrm>
            <a:custGeom>
              <a:avLst/>
              <a:gdLst>
                <a:gd name="T0" fmla="*/ 13 w 15"/>
                <a:gd name="T1" fmla="*/ 13 h 17"/>
                <a:gd name="T2" fmla="*/ 8 w 15"/>
                <a:gd name="T3" fmla="*/ 5 h 17"/>
                <a:gd name="T4" fmla="*/ 1 w 15"/>
                <a:gd name="T5" fmla="*/ 0 h 17"/>
                <a:gd name="T6" fmla="*/ 0 w 15"/>
                <a:gd name="T7" fmla="*/ 1 h 17"/>
                <a:gd name="T8" fmla="*/ 4 w 15"/>
                <a:gd name="T9" fmla="*/ 8 h 17"/>
                <a:gd name="T10" fmla="*/ 9 w 15"/>
                <a:gd name="T11" fmla="*/ 15 h 17"/>
                <a:gd name="T12" fmla="*/ 13 w 15"/>
                <a:gd name="T13" fmla="*/ 13 h 17"/>
              </a:gdLst>
              <a:ahLst/>
              <a:cxnLst>
                <a:cxn ang="0">
                  <a:pos x="T0" y="T1"/>
                </a:cxn>
                <a:cxn ang="0">
                  <a:pos x="T2" y="T3"/>
                </a:cxn>
                <a:cxn ang="0">
                  <a:pos x="T4" y="T5"/>
                </a:cxn>
                <a:cxn ang="0">
                  <a:pos x="T6" y="T7"/>
                </a:cxn>
                <a:cxn ang="0">
                  <a:pos x="T8" y="T9"/>
                </a:cxn>
                <a:cxn ang="0">
                  <a:pos x="T10" y="T11"/>
                </a:cxn>
                <a:cxn ang="0">
                  <a:pos x="T12" y="T13"/>
                </a:cxn>
              </a:cxnLst>
              <a:rect l="0" t="0" r="r" b="b"/>
              <a:pathLst>
                <a:path w="15" h="17">
                  <a:moveTo>
                    <a:pt x="13" y="13"/>
                  </a:moveTo>
                  <a:cubicBezTo>
                    <a:pt x="12" y="10"/>
                    <a:pt x="10" y="7"/>
                    <a:pt x="8" y="5"/>
                  </a:cubicBezTo>
                  <a:cubicBezTo>
                    <a:pt x="6" y="3"/>
                    <a:pt x="4" y="0"/>
                    <a:pt x="1" y="0"/>
                  </a:cubicBezTo>
                  <a:cubicBezTo>
                    <a:pt x="0" y="0"/>
                    <a:pt x="0" y="1"/>
                    <a:pt x="0" y="1"/>
                  </a:cubicBezTo>
                  <a:cubicBezTo>
                    <a:pt x="0" y="4"/>
                    <a:pt x="2" y="6"/>
                    <a:pt x="4" y="8"/>
                  </a:cubicBezTo>
                  <a:cubicBezTo>
                    <a:pt x="6" y="10"/>
                    <a:pt x="7" y="12"/>
                    <a:pt x="9" y="15"/>
                  </a:cubicBezTo>
                  <a:cubicBezTo>
                    <a:pt x="11" y="17"/>
                    <a:pt x="15" y="15"/>
                    <a:pt x="13" y="1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8" name="Freeform 219"/>
            <p:cNvSpPr/>
            <p:nvPr/>
          </p:nvSpPr>
          <p:spPr bwMode="auto">
            <a:xfrm>
              <a:off x="1894" y="2476"/>
              <a:ext cx="28" cy="31"/>
            </a:xfrm>
            <a:custGeom>
              <a:avLst/>
              <a:gdLst>
                <a:gd name="T0" fmla="*/ 29 w 31"/>
                <a:gd name="T1" fmla="*/ 28 h 35"/>
                <a:gd name="T2" fmla="*/ 16 w 31"/>
                <a:gd name="T3" fmla="*/ 14 h 35"/>
                <a:gd name="T4" fmla="*/ 3 w 31"/>
                <a:gd name="T5" fmla="*/ 1 h 35"/>
                <a:gd name="T6" fmla="*/ 0 w 31"/>
                <a:gd name="T7" fmla="*/ 3 h 35"/>
                <a:gd name="T8" fmla="*/ 9 w 31"/>
                <a:gd name="T9" fmla="*/ 18 h 35"/>
                <a:gd name="T10" fmla="*/ 26 w 31"/>
                <a:gd name="T11" fmla="*/ 33 h 35"/>
                <a:gd name="T12" fmla="*/ 29 w 31"/>
                <a:gd name="T13" fmla="*/ 28 h 35"/>
              </a:gdLst>
              <a:ahLst/>
              <a:cxnLst>
                <a:cxn ang="0">
                  <a:pos x="T0" y="T1"/>
                </a:cxn>
                <a:cxn ang="0">
                  <a:pos x="T2" y="T3"/>
                </a:cxn>
                <a:cxn ang="0">
                  <a:pos x="T4" y="T5"/>
                </a:cxn>
                <a:cxn ang="0">
                  <a:pos x="T6" y="T7"/>
                </a:cxn>
                <a:cxn ang="0">
                  <a:pos x="T8" y="T9"/>
                </a:cxn>
                <a:cxn ang="0">
                  <a:pos x="T10" y="T11"/>
                </a:cxn>
                <a:cxn ang="0">
                  <a:pos x="T12" y="T13"/>
                </a:cxn>
              </a:cxnLst>
              <a:rect l="0" t="0" r="r" b="b"/>
              <a:pathLst>
                <a:path w="31" h="35">
                  <a:moveTo>
                    <a:pt x="29" y="28"/>
                  </a:moveTo>
                  <a:cubicBezTo>
                    <a:pt x="25" y="23"/>
                    <a:pt x="21" y="19"/>
                    <a:pt x="16" y="14"/>
                  </a:cubicBezTo>
                  <a:cubicBezTo>
                    <a:pt x="13" y="9"/>
                    <a:pt x="9" y="2"/>
                    <a:pt x="3" y="1"/>
                  </a:cubicBezTo>
                  <a:cubicBezTo>
                    <a:pt x="2" y="0"/>
                    <a:pt x="0" y="1"/>
                    <a:pt x="0" y="3"/>
                  </a:cubicBezTo>
                  <a:cubicBezTo>
                    <a:pt x="0" y="8"/>
                    <a:pt x="6" y="14"/>
                    <a:pt x="9" y="18"/>
                  </a:cubicBezTo>
                  <a:cubicBezTo>
                    <a:pt x="15" y="23"/>
                    <a:pt x="20" y="28"/>
                    <a:pt x="26" y="33"/>
                  </a:cubicBezTo>
                  <a:cubicBezTo>
                    <a:pt x="29" y="35"/>
                    <a:pt x="31" y="31"/>
                    <a:pt x="29" y="2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9" name="Freeform 220"/>
            <p:cNvSpPr/>
            <p:nvPr/>
          </p:nvSpPr>
          <p:spPr bwMode="auto">
            <a:xfrm>
              <a:off x="1965" y="2492"/>
              <a:ext cx="29" cy="17"/>
            </a:xfrm>
            <a:custGeom>
              <a:avLst/>
              <a:gdLst>
                <a:gd name="T0" fmla="*/ 28 w 32"/>
                <a:gd name="T1" fmla="*/ 2 h 19"/>
                <a:gd name="T2" fmla="*/ 12 w 32"/>
                <a:gd name="T3" fmla="*/ 9 h 19"/>
                <a:gd name="T4" fmla="*/ 1 w 32"/>
                <a:gd name="T5" fmla="*/ 17 h 19"/>
                <a:gd name="T6" fmla="*/ 2 w 32"/>
                <a:gd name="T7" fmla="*/ 19 h 19"/>
                <a:gd name="T8" fmla="*/ 15 w 32"/>
                <a:gd name="T9" fmla="*/ 13 h 19"/>
                <a:gd name="T10" fmla="*/ 30 w 32"/>
                <a:gd name="T11" fmla="*/ 5 h 19"/>
                <a:gd name="T12" fmla="*/ 28 w 32"/>
                <a:gd name="T13" fmla="*/ 2 h 19"/>
              </a:gdLst>
              <a:ahLst/>
              <a:cxnLst>
                <a:cxn ang="0">
                  <a:pos x="T0" y="T1"/>
                </a:cxn>
                <a:cxn ang="0">
                  <a:pos x="T2" y="T3"/>
                </a:cxn>
                <a:cxn ang="0">
                  <a:pos x="T4" y="T5"/>
                </a:cxn>
                <a:cxn ang="0">
                  <a:pos x="T6" y="T7"/>
                </a:cxn>
                <a:cxn ang="0">
                  <a:pos x="T8" y="T9"/>
                </a:cxn>
                <a:cxn ang="0">
                  <a:pos x="T10" y="T11"/>
                </a:cxn>
                <a:cxn ang="0">
                  <a:pos x="T12" y="T13"/>
                </a:cxn>
              </a:cxnLst>
              <a:rect l="0" t="0" r="r" b="b"/>
              <a:pathLst>
                <a:path w="32" h="19">
                  <a:moveTo>
                    <a:pt x="28" y="2"/>
                  </a:moveTo>
                  <a:cubicBezTo>
                    <a:pt x="22" y="4"/>
                    <a:pt x="17" y="6"/>
                    <a:pt x="12" y="9"/>
                  </a:cubicBezTo>
                  <a:cubicBezTo>
                    <a:pt x="8" y="11"/>
                    <a:pt x="3" y="13"/>
                    <a:pt x="1" y="17"/>
                  </a:cubicBezTo>
                  <a:cubicBezTo>
                    <a:pt x="0" y="18"/>
                    <a:pt x="1" y="19"/>
                    <a:pt x="2" y="19"/>
                  </a:cubicBezTo>
                  <a:cubicBezTo>
                    <a:pt x="7" y="19"/>
                    <a:pt x="11" y="16"/>
                    <a:pt x="15" y="13"/>
                  </a:cubicBezTo>
                  <a:cubicBezTo>
                    <a:pt x="20" y="10"/>
                    <a:pt x="25" y="8"/>
                    <a:pt x="30" y="5"/>
                  </a:cubicBezTo>
                  <a:cubicBezTo>
                    <a:pt x="32" y="4"/>
                    <a:pt x="30" y="0"/>
                    <a:pt x="28"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0" name="Freeform 221"/>
            <p:cNvSpPr/>
            <p:nvPr/>
          </p:nvSpPr>
          <p:spPr bwMode="auto">
            <a:xfrm>
              <a:off x="1961" y="2488"/>
              <a:ext cx="18" cy="13"/>
            </a:xfrm>
            <a:custGeom>
              <a:avLst/>
              <a:gdLst>
                <a:gd name="T0" fmla="*/ 18 w 20"/>
                <a:gd name="T1" fmla="*/ 0 h 14"/>
                <a:gd name="T2" fmla="*/ 8 w 20"/>
                <a:gd name="T3" fmla="*/ 3 h 14"/>
                <a:gd name="T4" fmla="*/ 1 w 20"/>
                <a:gd name="T5" fmla="*/ 10 h 14"/>
                <a:gd name="T6" fmla="*/ 10 w 20"/>
                <a:gd name="T7" fmla="*/ 10 h 14"/>
                <a:gd name="T8" fmla="*/ 19 w 20"/>
                <a:gd name="T9" fmla="*/ 2 h 14"/>
                <a:gd name="T10" fmla="*/ 18 w 20"/>
                <a:gd name="T11" fmla="*/ 0 h 14"/>
              </a:gdLst>
              <a:ahLst/>
              <a:cxnLst>
                <a:cxn ang="0">
                  <a:pos x="T0" y="T1"/>
                </a:cxn>
                <a:cxn ang="0">
                  <a:pos x="T2" y="T3"/>
                </a:cxn>
                <a:cxn ang="0">
                  <a:pos x="T4" y="T5"/>
                </a:cxn>
                <a:cxn ang="0">
                  <a:pos x="T6" y="T7"/>
                </a:cxn>
                <a:cxn ang="0">
                  <a:pos x="T8" y="T9"/>
                </a:cxn>
                <a:cxn ang="0">
                  <a:pos x="T10" y="T11"/>
                </a:cxn>
              </a:cxnLst>
              <a:rect l="0" t="0" r="r" b="b"/>
              <a:pathLst>
                <a:path w="20" h="14">
                  <a:moveTo>
                    <a:pt x="18" y="0"/>
                  </a:moveTo>
                  <a:cubicBezTo>
                    <a:pt x="15" y="0"/>
                    <a:pt x="11" y="2"/>
                    <a:pt x="8" y="3"/>
                  </a:cubicBezTo>
                  <a:cubicBezTo>
                    <a:pt x="6" y="4"/>
                    <a:pt x="0" y="7"/>
                    <a:pt x="1" y="10"/>
                  </a:cubicBezTo>
                  <a:cubicBezTo>
                    <a:pt x="2" y="14"/>
                    <a:pt x="8" y="11"/>
                    <a:pt x="10" y="10"/>
                  </a:cubicBezTo>
                  <a:cubicBezTo>
                    <a:pt x="13" y="8"/>
                    <a:pt x="17" y="5"/>
                    <a:pt x="19" y="2"/>
                  </a:cubicBezTo>
                  <a:cubicBezTo>
                    <a:pt x="20" y="2"/>
                    <a:pt x="19" y="1"/>
                    <a:pt x="18"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1" name="Freeform 222"/>
            <p:cNvSpPr/>
            <p:nvPr/>
          </p:nvSpPr>
          <p:spPr bwMode="auto">
            <a:xfrm>
              <a:off x="1950" y="2464"/>
              <a:ext cx="25" cy="31"/>
            </a:xfrm>
            <a:custGeom>
              <a:avLst/>
              <a:gdLst>
                <a:gd name="T0" fmla="*/ 22 w 28"/>
                <a:gd name="T1" fmla="*/ 3 h 35"/>
                <a:gd name="T2" fmla="*/ 11 w 28"/>
                <a:gd name="T3" fmla="*/ 17 h 35"/>
                <a:gd name="T4" fmla="*/ 0 w 28"/>
                <a:gd name="T5" fmla="*/ 32 h 35"/>
                <a:gd name="T6" fmla="*/ 3 w 28"/>
                <a:gd name="T7" fmla="*/ 34 h 35"/>
                <a:gd name="T8" fmla="*/ 14 w 28"/>
                <a:gd name="T9" fmla="*/ 23 h 35"/>
                <a:gd name="T10" fmla="*/ 26 w 28"/>
                <a:gd name="T11" fmla="*/ 6 h 35"/>
                <a:gd name="T12" fmla="*/ 22 w 28"/>
                <a:gd name="T13" fmla="*/ 3 h 35"/>
              </a:gdLst>
              <a:ahLst/>
              <a:cxnLst>
                <a:cxn ang="0">
                  <a:pos x="T0" y="T1"/>
                </a:cxn>
                <a:cxn ang="0">
                  <a:pos x="T2" y="T3"/>
                </a:cxn>
                <a:cxn ang="0">
                  <a:pos x="T4" y="T5"/>
                </a:cxn>
                <a:cxn ang="0">
                  <a:pos x="T6" y="T7"/>
                </a:cxn>
                <a:cxn ang="0">
                  <a:pos x="T8" y="T9"/>
                </a:cxn>
                <a:cxn ang="0">
                  <a:pos x="T10" y="T11"/>
                </a:cxn>
                <a:cxn ang="0">
                  <a:pos x="T12" y="T13"/>
                </a:cxn>
              </a:cxnLst>
              <a:rect l="0" t="0" r="r" b="b"/>
              <a:pathLst>
                <a:path w="28" h="35">
                  <a:moveTo>
                    <a:pt x="22" y="3"/>
                  </a:moveTo>
                  <a:cubicBezTo>
                    <a:pt x="18" y="7"/>
                    <a:pt x="15" y="12"/>
                    <a:pt x="11" y="17"/>
                  </a:cubicBezTo>
                  <a:cubicBezTo>
                    <a:pt x="8" y="22"/>
                    <a:pt x="3" y="27"/>
                    <a:pt x="0" y="32"/>
                  </a:cubicBezTo>
                  <a:cubicBezTo>
                    <a:pt x="0" y="34"/>
                    <a:pt x="2" y="35"/>
                    <a:pt x="3" y="34"/>
                  </a:cubicBezTo>
                  <a:cubicBezTo>
                    <a:pt x="8" y="32"/>
                    <a:pt x="11" y="27"/>
                    <a:pt x="14" y="23"/>
                  </a:cubicBezTo>
                  <a:cubicBezTo>
                    <a:pt x="18" y="17"/>
                    <a:pt x="22" y="12"/>
                    <a:pt x="26" y="6"/>
                  </a:cubicBezTo>
                  <a:cubicBezTo>
                    <a:pt x="28" y="4"/>
                    <a:pt x="24" y="0"/>
                    <a:pt x="22" y="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2" name="Freeform 223"/>
            <p:cNvSpPr/>
            <p:nvPr/>
          </p:nvSpPr>
          <p:spPr bwMode="auto">
            <a:xfrm>
              <a:off x="1913" y="2496"/>
              <a:ext cx="44" cy="48"/>
            </a:xfrm>
            <a:custGeom>
              <a:avLst/>
              <a:gdLst>
                <a:gd name="T0" fmla="*/ 27 w 50"/>
                <a:gd name="T1" fmla="*/ 51 h 54"/>
                <a:gd name="T2" fmla="*/ 35 w 50"/>
                <a:gd name="T3" fmla="*/ 48 h 54"/>
                <a:gd name="T4" fmla="*/ 39 w 50"/>
                <a:gd name="T5" fmla="*/ 46 h 54"/>
                <a:gd name="T6" fmla="*/ 48 w 50"/>
                <a:gd name="T7" fmla="*/ 33 h 54"/>
                <a:gd name="T8" fmla="*/ 49 w 50"/>
                <a:gd name="T9" fmla="*/ 24 h 54"/>
                <a:gd name="T10" fmla="*/ 23 w 50"/>
                <a:gd name="T11" fmla="*/ 3 h 54"/>
                <a:gd name="T12" fmla="*/ 7 w 50"/>
                <a:gd name="T13" fmla="*/ 16 h 54"/>
                <a:gd name="T14" fmla="*/ 27 w 50"/>
                <a:gd name="T15" fmla="*/ 51 h 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0" h="54">
                  <a:moveTo>
                    <a:pt x="27" y="51"/>
                  </a:moveTo>
                  <a:cubicBezTo>
                    <a:pt x="30" y="51"/>
                    <a:pt x="31" y="50"/>
                    <a:pt x="35" y="48"/>
                  </a:cubicBezTo>
                  <a:cubicBezTo>
                    <a:pt x="39" y="46"/>
                    <a:pt x="39" y="46"/>
                    <a:pt x="39" y="46"/>
                  </a:cubicBezTo>
                  <a:cubicBezTo>
                    <a:pt x="43" y="43"/>
                    <a:pt x="46" y="39"/>
                    <a:pt x="48" y="33"/>
                  </a:cubicBezTo>
                  <a:cubicBezTo>
                    <a:pt x="49" y="30"/>
                    <a:pt x="50" y="27"/>
                    <a:pt x="49" y="24"/>
                  </a:cubicBezTo>
                  <a:cubicBezTo>
                    <a:pt x="49" y="11"/>
                    <a:pt x="36" y="0"/>
                    <a:pt x="23" y="3"/>
                  </a:cubicBezTo>
                  <a:cubicBezTo>
                    <a:pt x="14" y="5"/>
                    <a:pt x="9" y="10"/>
                    <a:pt x="7" y="16"/>
                  </a:cubicBezTo>
                  <a:cubicBezTo>
                    <a:pt x="0" y="33"/>
                    <a:pt x="5" y="54"/>
                    <a:pt x="27" y="5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3" name="Freeform 224"/>
            <p:cNvSpPr/>
            <p:nvPr/>
          </p:nvSpPr>
          <p:spPr bwMode="auto">
            <a:xfrm>
              <a:off x="1873" y="2430"/>
              <a:ext cx="532" cy="476"/>
            </a:xfrm>
            <a:custGeom>
              <a:avLst/>
              <a:gdLst>
                <a:gd name="T0" fmla="*/ 328 w 598"/>
                <a:gd name="T1" fmla="*/ 146 h 534"/>
                <a:gd name="T2" fmla="*/ 183 w 598"/>
                <a:gd name="T3" fmla="*/ 76 h 534"/>
                <a:gd name="T4" fmla="*/ 224 w 598"/>
                <a:gd name="T5" fmla="*/ 228 h 534"/>
                <a:gd name="T6" fmla="*/ 207 w 598"/>
                <a:gd name="T7" fmla="*/ 339 h 534"/>
                <a:gd name="T8" fmla="*/ 227 w 598"/>
                <a:gd name="T9" fmla="*/ 339 h 534"/>
                <a:gd name="T10" fmla="*/ 376 w 598"/>
                <a:gd name="T11" fmla="*/ 355 h 534"/>
                <a:gd name="T12" fmla="*/ 399 w 598"/>
                <a:gd name="T13" fmla="*/ 227 h 534"/>
                <a:gd name="T14" fmla="*/ 328 w 598"/>
                <a:gd name="T15" fmla="*/ 146 h 5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98" h="534">
                  <a:moveTo>
                    <a:pt x="328" y="146"/>
                  </a:moveTo>
                  <a:cubicBezTo>
                    <a:pt x="289" y="108"/>
                    <a:pt x="236" y="28"/>
                    <a:pt x="183" y="76"/>
                  </a:cubicBezTo>
                  <a:cubicBezTo>
                    <a:pt x="138" y="117"/>
                    <a:pt x="183" y="196"/>
                    <a:pt x="224" y="228"/>
                  </a:cubicBezTo>
                  <a:cubicBezTo>
                    <a:pt x="0" y="162"/>
                    <a:pt x="35" y="354"/>
                    <a:pt x="207" y="339"/>
                  </a:cubicBezTo>
                  <a:cubicBezTo>
                    <a:pt x="227" y="339"/>
                    <a:pt x="227" y="339"/>
                    <a:pt x="227" y="339"/>
                  </a:cubicBezTo>
                  <a:cubicBezTo>
                    <a:pt x="168" y="481"/>
                    <a:pt x="350" y="534"/>
                    <a:pt x="376" y="355"/>
                  </a:cubicBezTo>
                  <a:cubicBezTo>
                    <a:pt x="519" y="453"/>
                    <a:pt x="598" y="208"/>
                    <a:pt x="399" y="227"/>
                  </a:cubicBezTo>
                  <a:cubicBezTo>
                    <a:pt x="590" y="92"/>
                    <a:pt x="363" y="0"/>
                    <a:pt x="328" y="146"/>
                  </a:cubicBezTo>
                  <a:close/>
                </a:path>
              </a:pathLst>
            </a:custGeom>
            <a:solidFill>
              <a:srgbClr val="FF6C9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4" name="Freeform 225"/>
            <p:cNvSpPr/>
            <p:nvPr/>
          </p:nvSpPr>
          <p:spPr bwMode="auto">
            <a:xfrm>
              <a:off x="2067" y="2677"/>
              <a:ext cx="46" cy="15"/>
            </a:xfrm>
            <a:custGeom>
              <a:avLst/>
              <a:gdLst>
                <a:gd name="T0" fmla="*/ 3 w 52"/>
                <a:gd name="T1" fmla="*/ 15 h 17"/>
                <a:gd name="T2" fmla="*/ 28 w 52"/>
                <a:gd name="T3" fmla="*/ 15 h 17"/>
                <a:gd name="T4" fmla="*/ 51 w 52"/>
                <a:gd name="T5" fmla="*/ 6 h 17"/>
                <a:gd name="T6" fmla="*/ 50 w 52"/>
                <a:gd name="T7" fmla="*/ 2 h 17"/>
                <a:gd name="T8" fmla="*/ 29 w 52"/>
                <a:gd name="T9" fmla="*/ 5 h 17"/>
                <a:gd name="T10" fmla="*/ 3 w 52"/>
                <a:gd name="T11" fmla="*/ 11 h 17"/>
                <a:gd name="T12" fmla="*/ 3 w 52"/>
                <a:gd name="T13" fmla="*/ 15 h 17"/>
              </a:gdLst>
              <a:ahLst/>
              <a:cxnLst>
                <a:cxn ang="0">
                  <a:pos x="T0" y="T1"/>
                </a:cxn>
                <a:cxn ang="0">
                  <a:pos x="T2" y="T3"/>
                </a:cxn>
                <a:cxn ang="0">
                  <a:pos x="T4" y="T5"/>
                </a:cxn>
                <a:cxn ang="0">
                  <a:pos x="T6" y="T7"/>
                </a:cxn>
                <a:cxn ang="0">
                  <a:pos x="T8" y="T9"/>
                </a:cxn>
                <a:cxn ang="0">
                  <a:pos x="T10" y="T11"/>
                </a:cxn>
                <a:cxn ang="0">
                  <a:pos x="T12" y="T13"/>
                </a:cxn>
              </a:cxnLst>
              <a:rect l="0" t="0" r="r" b="b"/>
              <a:pathLst>
                <a:path w="52" h="17">
                  <a:moveTo>
                    <a:pt x="3" y="15"/>
                  </a:moveTo>
                  <a:cubicBezTo>
                    <a:pt x="11" y="17"/>
                    <a:pt x="20" y="16"/>
                    <a:pt x="28" y="15"/>
                  </a:cubicBezTo>
                  <a:cubicBezTo>
                    <a:pt x="36" y="14"/>
                    <a:pt x="46" y="12"/>
                    <a:pt x="51" y="6"/>
                  </a:cubicBezTo>
                  <a:cubicBezTo>
                    <a:pt x="52" y="4"/>
                    <a:pt x="52" y="2"/>
                    <a:pt x="50" y="2"/>
                  </a:cubicBezTo>
                  <a:cubicBezTo>
                    <a:pt x="43" y="0"/>
                    <a:pt x="36" y="3"/>
                    <a:pt x="29" y="5"/>
                  </a:cubicBezTo>
                  <a:cubicBezTo>
                    <a:pt x="20" y="7"/>
                    <a:pt x="11" y="8"/>
                    <a:pt x="3" y="11"/>
                  </a:cubicBezTo>
                  <a:cubicBezTo>
                    <a:pt x="0" y="11"/>
                    <a:pt x="0" y="15"/>
                    <a:pt x="3" y="15"/>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5" name="Freeform 226"/>
            <p:cNvSpPr/>
            <p:nvPr/>
          </p:nvSpPr>
          <p:spPr bwMode="auto">
            <a:xfrm>
              <a:off x="2062" y="2657"/>
              <a:ext cx="51" cy="11"/>
            </a:xfrm>
            <a:custGeom>
              <a:avLst/>
              <a:gdLst>
                <a:gd name="T0" fmla="*/ 3 w 58"/>
                <a:gd name="T1" fmla="*/ 10 h 13"/>
                <a:gd name="T2" fmla="*/ 31 w 58"/>
                <a:gd name="T3" fmla="*/ 12 h 13"/>
                <a:gd name="T4" fmla="*/ 57 w 58"/>
                <a:gd name="T5" fmla="*/ 8 h 13"/>
                <a:gd name="T6" fmla="*/ 57 w 58"/>
                <a:gd name="T7" fmla="*/ 4 h 13"/>
                <a:gd name="T8" fmla="*/ 31 w 58"/>
                <a:gd name="T9" fmla="*/ 3 h 13"/>
                <a:gd name="T10" fmla="*/ 3 w 58"/>
                <a:gd name="T11" fmla="*/ 6 h 13"/>
                <a:gd name="T12" fmla="*/ 3 w 58"/>
                <a:gd name="T13" fmla="*/ 10 h 13"/>
              </a:gdLst>
              <a:ahLst/>
              <a:cxnLst>
                <a:cxn ang="0">
                  <a:pos x="T0" y="T1"/>
                </a:cxn>
                <a:cxn ang="0">
                  <a:pos x="T2" y="T3"/>
                </a:cxn>
                <a:cxn ang="0">
                  <a:pos x="T4" y="T5"/>
                </a:cxn>
                <a:cxn ang="0">
                  <a:pos x="T6" y="T7"/>
                </a:cxn>
                <a:cxn ang="0">
                  <a:pos x="T8" y="T9"/>
                </a:cxn>
                <a:cxn ang="0">
                  <a:pos x="T10" y="T11"/>
                </a:cxn>
                <a:cxn ang="0">
                  <a:pos x="T12" y="T13"/>
                </a:cxn>
              </a:cxnLst>
              <a:rect l="0" t="0" r="r" b="b"/>
              <a:pathLst>
                <a:path w="57" h="13">
                  <a:moveTo>
                    <a:pt x="3" y="10"/>
                  </a:moveTo>
                  <a:cubicBezTo>
                    <a:pt x="12" y="12"/>
                    <a:pt x="22" y="12"/>
                    <a:pt x="31" y="12"/>
                  </a:cubicBezTo>
                  <a:cubicBezTo>
                    <a:pt x="40" y="12"/>
                    <a:pt x="50" y="13"/>
                    <a:pt x="57" y="8"/>
                  </a:cubicBezTo>
                  <a:cubicBezTo>
                    <a:pt x="58" y="7"/>
                    <a:pt x="58" y="5"/>
                    <a:pt x="57" y="4"/>
                  </a:cubicBezTo>
                  <a:cubicBezTo>
                    <a:pt x="49" y="0"/>
                    <a:pt x="40" y="3"/>
                    <a:pt x="31" y="3"/>
                  </a:cubicBezTo>
                  <a:cubicBezTo>
                    <a:pt x="22" y="4"/>
                    <a:pt x="12" y="4"/>
                    <a:pt x="3" y="6"/>
                  </a:cubicBezTo>
                  <a:cubicBezTo>
                    <a:pt x="0" y="6"/>
                    <a:pt x="1" y="9"/>
                    <a:pt x="3" y="10"/>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6" name="Freeform 227"/>
            <p:cNvSpPr/>
            <p:nvPr/>
          </p:nvSpPr>
          <p:spPr bwMode="auto">
            <a:xfrm>
              <a:off x="2080" y="2584"/>
              <a:ext cx="47" cy="56"/>
            </a:xfrm>
            <a:custGeom>
              <a:avLst/>
              <a:gdLst>
                <a:gd name="T0" fmla="*/ 50 w 52"/>
                <a:gd name="T1" fmla="*/ 58 h 63"/>
                <a:gd name="T2" fmla="*/ 28 w 52"/>
                <a:gd name="T3" fmla="*/ 24 h 63"/>
                <a:gd name="T4" fmla="*/ 4 w 52"/>
                <a:gd name="T5" fmla="*/ 1 h 63"/>
                <a:gd name="T6" fmla="*/ 1 w 52"/>
                <a:gd name="T7" fmla="*/ 4 h 63"/>
                <a:gd name="T8" fmla="*/ 24 w 52"/>
                <a:gd name="T9" fmla="*/ 34 h 63"/>
                <a:gd name="T10" fmla="*/ 47 w 52"/>
                <a:gd name="T11" fmla="*/ 61 h 63"/>
                <a:gd name="T12" fmla="*/ 50 w 52"/>
                <a:gd name="T13" fmla="*/ 58 h 63"/>
              </a:gdLst>
              <a:ahLst/>
              <a:cxnLst>
                <a:cxn ang="0">
                  <a:pos x="T0" y="T1"/>
                </a:cxn>
                <a:cxn ang="0">
                  <a:pos x="T2" y="T3"/>
                </a:cxn>
                <a:cxn ang="0">
                  <a:pos x="T4" y="T5"/>
                </a:cxn>
                <a:cxn ang="0">
                  <a:pos x="T6" y="T7"/>
                </a:cxn>
                <a:cxn ang="0">
                  <a:pos x="T8" y="T9"/>
                </a:cxn>
                <a:cxn ang="0">
                  <a:pos x="T10" y="T11"/>
                </a:cxn>
                <a:cxn ang="0">
                  <a:pos x="T12" y="T13"/>
                </a:cxn>
              </a:cxnLst>
              <a:rect l="0" t="0" r="r" b="b"/>
              <a:pathLst>
                <a:path w="52" h="62">
                  <a:moveTo>
                    <a:pt x="50" y="58"/>
                  </a:moveTo>
                  <a:cubicBezTo>
                    <a:pt x="43" y="47"/>
                    <a:pt x="36" y="35"/>
                    <a:pt x="28" y="24"/>
                  </a:cubicBezTo>
                  <a:cubicBezTo>
                    <a:pt x="22" y="15"/>
                    <a:pt x="15" y="4"/>
                    <a:pt x="4" y="1"/>
                  </a:cubicBezTo>
                  <a:cubicBezTo>
                    <a:pt x="2" y="0"/>
                    <a:pt x="0" y="3"/>
                    <a:pt x="1" y="4"/>
                  </a:cubicBezTo>
                  <a:cubicBezTo>
                    <a:pt x="7" y="15"/>
                    <a:pt x="17" y="24"/>
                    <a:pt x="24" y="34"/>
                  </a:cubicBezTo>
                  <a:cubicBezTo>
                    <a:pt x="31" y="44"/>
                    <a:pt x="38" y="53"/>
                    <a:pt x="47" y="61"/>
                  </a:cubicBezTo>
                  <a:cubicBezTo>
                    <a:pt x="49" y="63"/>
                    <a:pt x="52" y="60"/>
                    <a:pt x="50" y="58"/>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7" name="Freeform 228"/>
            <p:cNvSpPr/>
            <p:nvPr/>
          </p:nvSpPr>
          <p:spPr bwMode="auto">
            <a:xfrm>
              <a:off x="2113" y="2591"/>
              <a:ext cx="20" cy="33"/>
            </a:xfrm>
            <a:custGeom>
              <a:avLst/>
              <a:gdLst>
                <a:gd name="T0" fmla="*/ 21 w 22"/>
                <a:gd name="T1" fmla="*/ 30 h 36"/>
                <a:gd name="T2" fmla="*/ 13 w 22"/>
                <a:gd name="T3" fmla="*/ 15 h 36"/>
                <a:gd name="T4" fmla="*/ 3 w 22"/>
                <a:gd name="T5" fmla="*/ 1 h 36"/>
                <a:gd name="T6" fmla="*/ 0 w 22"/>
                <a:gd name="T7" fmla="*/ 2 h 36"/>
                <a:gd name="T8" fmla="*/ 6 w 22"/>
                <a:gd name="T9" fmla="*/ 19 h 36"/>
                <a:gd name="T10" fmla="*/ 17 w 22"/>
                <a:gd name="T11" fmla="*/ 34 h 36"/>
                <a:gd name="T12" fmla="*/ 21 w 22"/>
                <a:gd name="T13" fmla="*/ 30 h 36"/>
              </a:gdLst>
              <a:ahLst/>
              <a:cxnLst>
                <a:cxn ang="0">
                  <a:pos x="T0" y="T1"/>
                </a:cxn>
                <a:cxn ang="0">
                  <a:pos x="T2" y="T3"/>
                </a:cxn>
                <a:cxn ang="0">
                  <a:pos x="T4" y="T5"/>
                </a:cxn>
                <a:cxn ang="0">
                  <a:pos x="T6" y="T7"/>
                </a:cxn>
                <a:cxn ang="0">
                  <a:pos x="T8" y="T9"/>
                </a:cxn>
                <a:cxn ang="0">
                  <a:pos x="T10" y="T11"/>
                </a:cxn>
                <a:cxn ang="0">
                  <a:pos x="T12" y="T13"/>
                </a:cxn>
              </a:cxnLst>
              <a:rect l="0" t="0" r="r" b="b"/>
              <a:pathLst>
                <a:path w="22" h="36">
                  <a:moveTo>
                    <a:pt x="21" y="30"/>
                  </a:moveTo>
                  <a:cubicBezTo>
                    <a:pt x="19" y="25"/>
                    <a:pt x="16" y="20"/>
                    <a:pt x="13" y="15"/>
                  </a:cubicBezTo>
                  <a:cubicBezTo>
                    <a:pt x="10" y="10"/>
                    <a:pt x="9" y="4"/>
                    <a:pt x="3" y="1"/>
                  </a:cubicBezTo>
                  <a:cubicBezTo>
                    <a:pt x="2" y="0"/>
                    <a:pt x="0" y="1"/>
                    <a:pt x="0" y="2"/>
                  </a:cubicBezTo>
                  <a:cubicBezTo>
                    <a:pt x="0" y="9"/>
                    <a:pt x="3" y="14"/>
                    <a:pt x="6" y="19"/>
                  </a:cubicBezTo>
                  <a:cubicBezTo>
                    <a:pt x="9" y="25"/>
                    <a:pt x="12" y="31"/>
                    <a:pt x="17" y="34"/>
                  </a:cubicBezTo>
                  <a:cubicBezTo>
                    <a:pt x="20" y="36"/>
                    <a:pt x="22" y="33"/>
                    <a:pt x="21" y="30"/>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8" name="Freeform 229"/>
            <p:cNvSpPr/>
            <p:nvPr/>
          </p:nvSpPr>
          <p:spPr bwMode="auto">
            <a:xfrm>
              <a:off x="2130" y="2575"/>
              <a:ext cx="21" cy="49"/>
            </a:xfrm>
            <a:custGeom>
              <a:avLst/>
              <a:gdLst>
                <a:gd name="T0" fmla="*/ 21 w 23"/>
                <a:gd name="T1" fmla="*/ 50 h 56"/>
                <a:gd name="T2" fmla="*/ 10 w 23"/>
                <a:gd name="T3" fmla="*/ 2 h 56"/>
                <a:gd name="T4" fmla="*/ 5 w 23"/>
                <a:gd name="T5" fmla="*/ 3 h 56"/>
                <a:gd name="T6" fmla="*/ 14 w 23"/>
                <a:gd name="T7" fmla="*/ 51 h 56"/>
                <a:gd name="T8" fmla="*/ 21 w 23"/>
                <a:gd name="T9" fmla="*/ 50 h 56"/>
              </a:gdLst>
              <a:ahLst/>
              <a:cxnLst>
                <a:cxn ang="0">
                  <a:pos x="T0" y="T1"/>
                </a:cxn>
                <a:cxn ang="0">
                  <a:pos x="T2" y="T3"/>
                </a:cxn>
                <a:cxn ang="0">
                  <a:pos x="T4" y="T5"/>
                </a:cxn>
                <a:cxn ang="0">
                  <a:pos x="T6" y="T7"/>
                </a:cxn>
                <a:cxn ang="0">
                  <a:pos x="T8" y="T9"/>
                </a:cxn>
              </a:cxnLst>
              <a:rect l="0" t="0" r="r" b="b"/>
              <a:pathLst>
                <a:path w="23" h="56">
                  <a:moveTo>
                    <a:pt x="21" y="50"/>
                  </a:moveTo>
                  <a:cubicBezTo>
                    <a:pt x="23" y="35"/>
                    <a:pt x="17" y="15"/>
                    <a:pt x="10" y="2"/>
                  </a:cubicBezTo>
                  <a:cubicBezTo>
                    <a:pt x="9" y="0"/>
                    <a:pt x="6" y="1"/>
                    <a:pt x="5" y="3"/>
                  </a:cubicBezTo>
                  <a:cubicBezTo>
                    <a:pt x="0" y="18"/>
                    <a:pt x="10" y="36"/>
                    <a:pt x="14" y="51"/>
                  </a:cubicBezTo>
                  <a:cubicBezTo>
                    <a:pt x="15" y="56"/>
                    <a:pt x="21" y="54"/>
                    <a:pt x="21" y="50"/>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9" name="Freeform 230"/>
            <p:cNvSpPr/>
            <p:nvPr/>
          </p:nvSpPr>
          <p:spPr bwMode="auto">
            <a:xfrm>
              <a:off x="2172" y="2581"/>
              <a:ext cx="31" cy="36"/>
            </a:xfrm>
            <a:custGeom>
              <a:avLst/>
              <a:gdLst>
                <a:gd name="T0" fmla="*/ 7 w 35"/>
                <a:gd name="T1" fmla="*/ 38 h 41"/>
                <a:gd name="T2" fmla="*/ 23 w 35"/>
                <a:gd name="T3" fmla="*/ 23 h 41"/>
                <a:gd name="T4" fmla="*/ 35 w 35"/>
                <a:gd name="T5" fmla="*/ 4 h 41"/>
                <a:gd name="T6" fmla="*/ 31 w 35"/>
                <a:gd name="T7" fmla="*/ 1 h 41"/>
                <a:gd name="T8" fmla="*/ 17 w 35"/>
                <a:gd name="T9" fmla="*/ 15 h 41"/>
                <a:gd name="T10" fmla="*/ 3 w 35"/>
                <a:gd name="T11" fmla="*/ 32 h 41"/>
                <a:gd name="T12" fmla="*/ 7 w 35"/>
                <a:gd name="T13" fmla="*/ 38 h 41"/>
              </a:gdLst>
              <a:ahLst/>
              <a:cxnLst>
                <a:cxn ang="0">
                  <a:pos x="T0" y="T1"/>
                </a:cxn>
                <a:cxn ang="0">
                  <a:pos x="T2" y="T3"/>
                </a:cxn>
                <a:cxn ang="0">
                  <a:pos x="T4" y="T5"/>
                </a:cxn>
                <a:cxn ang="0">
                  <a:pos x="T6" y="T7"/>
                </a:cxn>
                <a:cxn ang="0">
                  <a:pos x="T8" y="T9"/>
                </a:cxn>
                <a:cxn ang="0">
                  <a:pos x="T10" y="T11"/>
                </a:cxn>
                <a:cxn ang="0">
                  <a:pos x="T12" y="T13"/>
                </a:cxn>
              </a:cxnLst>
              <a:rect l="0" t="0" r="r" b="b"/>
              <a:pathLst>
                <a:path w="35" h="41">
                  <a:moveTo>
                    <a:pt x="7" y="38"/>
                  </a:moveTo>
                  <a:cubicBezTo>
                    <a:pt x="13" y="34"/>
                    <a:pt x="19" y="28"/>
                    <a:pt x="23" y="23"/>
                  </a:cubicBezTo>
                  <a:cubicBezTo>
                    <a:pt x="28" y="17"/>
                    <a:pt x="33" y="11"/>
                    <a:pt x="35" y="4"/>
                  </a:cubicBezTo>
                  <a:cubicBezTo>
                    <a:pt x="35" y="2"/>
                    <a:pt x="33" y="0"/>
                    <a:pt x="31" y="1"/>
                  </a:cubicBezTo>
                  <a:cubicBezTo>
                    <a:pt x="25" y="4"/>
                    <a:pt x="21" y="10"/>
                    <a:pt x="17" y="15"/>
                  </a:cubicBezTo>
                  <a:cubicBezTo>
                    <a:pt x="13" y="21"/>
                    <a:pt x="8" y="27"/>
                    <a:pt x="3" y="32"/>
                  </a:cubicBezTo>
                  <a:cubicBezTo>
                    <a:pt x="0" y="35"/>
                    <a:pt x="4" y="41"/>
                    <a:pt x="7" y="38"/>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0" name="Freeform 231"/>
            <p:cNvSpPr/>
            <p:nvPr/>
          </p:nvSpPr>
          <p:spPr bwMode="auto">
            <a:xfrm>
              <a:off x="2184" y="2598"/>
              <a:ext cx="26" cy="25"/>
            </a:xfrm>
            <a:custGeom>
              <a:avLst/>
              <a:gdLst>
                <a:gd name="T0" fmla="*/ 8 w 30"/>
                <a:gd name="T1" fmla="*/ 25 h 28"/>
                <a:gd name="T2" fmla="*/ 20 w 30"/>
                <a:gd name="T3" fmla="*/ 15 h 28"/>
                <a:gd name="T4" fmla="*/ 30 w 30"/>
                <a:gd name="T5" fmla="*/ 3 h 28"/>
                <a:gd name="T6" fmla="*/ 28 w 30"/>
                <a:gd name="T7" fmla="*/ 0 h 28"/>
                <a:gd name="T8" fmla="*/ 16 w 30"/>
                <a:gd name="T9" fmla="*/ 7 h 28"/>
                <a:gd name="T10" fmla="*/ 4 w 30"/>
                <a:gd name="T11" fmla="*/ 19 h 28"/>
                <a:gd name="T12" fmla="*/ 8 w 30"/>
                <a:gd name="T13" fmla="*/ 25 h 28"/>
              </a:gdLst>
              <a:ahLst/>
              <a:cxnLst>
                <a:cxn ang="0">
                  <a:pos x="T0" y="T1"/>
                </a:cxn>
                <a:cxn ang="0">
                  <a:pos x="T2" y="T3"/>
                </a:cxn>
                <a:cxn ang="0">
                  <a:pos x="T4" y="T5"/>
                </a:cxn>
                <a:cxn ang="0">
                  <a:pos x="T6" y="T7"/>
                </a:cxn>
                <a:cxn ang="0">
                  <a:pos x="T8" y="T9"/>
                </a:cxn>
                <a:cxn ang="0">
                  <a:pos x="T10" y="T11"/>
                </a:cxn>
                <a:cxn ang="0">
                  <a:pos x="T12" y="T13"/>
                </a:cxn>
              </a:cxnLst>
              <a:rect l="0" t="0" r="r" b="b"/>
              <a:pathLst>
                <a:path w="30" h="28">
                  <a:moveTo>
                    <a:pt x="8" y="25"/>
                  </a:moveTo>
                  <a:cubicBezTo>
                    <a:pt x="12" y="23"/>
                    <a:pt x="16" y="19"/>
                    <a:pt x="20" y="15"/>
                  </a:cubicBezTo>
                  <a:cubicBezTo>
                    <a:pt x="24" y="12"/>
                    <a:pt x="29" y="8"/>
                    <a:pt x="30" y="3"/>
                  </a:cubicBezTo>
                  <a:cubicBezTo>
                    <a:pt x="30" y="1"/>
                    <a:pt x="29" y="0"/>
                    <a:pt x="28" y="0"/>
                  </a:cubicBezTo>
                  <a:cubicBezTo>
                    <a:pt x="23" y="0"/>
                    <a:pt x="19" y="4"/>
                    <a:pt x="16" y="7"/>
                  </a:cubicBezTo>
                  <a:cubicBezTo>
                    <a:pt x="12" y="11"/>
                    <a:pt x="9" y="16"/>
                    <a:pt x="4" y="19"/>
                  </a:cubicBezTo>
                  <a:cubicBezTo>
                    <a:pt x="0" y="22"/>
                    <a:pt x="4" y="28"/>
                    <a:pt x="8" y="25"/>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1" name="Freeform 232"/>
            <p:cNvSpPr/>
            <p:nvPr/>
          </p:nvSpPr>
          <p:spPr bwMode="auto">
            <a:xfrm>
              <a:off x="2192" y="2593"/>
              <a:ext cx="41" cy="48"/>
            </a:xfrm>
            <a:custGeom>
              <a:avLst/>
              <a:gdLst>
                <a:gd name="T0" fmla="*/ 8 w 46"/>
                <a:gd name="T1" fmla="*/ 51 h 54"/>
                <a:gd name="T2" fmla="*/ 29 w 46"/>
                <a:gd name="T3" fmla="*/ 31 h 54"/>
                <a:gd name="T4" fmla="*/ 45 w 46"/>
                <a:gd name="T5" fmla="*/ 4 h 54"/>
                <a:gd name="T6" fmla="*/ 41 w 46"/>
                <a:gd name="T7" fmla="*/ 1 h 54"/>
                <a:gd name="T8" fmla="*/ 24 w 46"/>
                <a:gd name="T9" fmla="*/ 21 h 54"/>
                <a:gd name="T10" fmla="*/ 4 w 46"/>
                <a:gd name="T11" fmla="*/ 46 h 54"/>
                <a:gd name="T12" fmla="*/ 8 w 46"/>
                <a:gd name="T13" fmla="*/ 51 h 54"/>
              </a:gdLst>
              <a:ahLst/>
              <a:cxnLst>
                <a:cxn ang="0">
                  <a:pos x="T0" y="T1"/>
                </a:cxn>
                <a:cxn ang="0">
                  <a:pos x="T2" y="T3"/>
                </a:cxn>
                <a:cxn ang="0">
                  <a:pos x="T4" y="T5"/>
                </a:cxn>
                <a:cxn ang="0">
                  <a:pos x="T6" y="T7"/>
                </a:cxn>
                <a:cxn ang="0">
                  <a:pos x="T8" y="T9"/>
                </a:cxn>
                <a:cxn ang="0">
                  <a:pos x="T10" y="T11"/>
                </a:cxn>
                <a:cxn ang="0">
                  <a:pos x="T12" y="T13"/>
                </a:cxn>
              </a:cxnLst>
              <a:rect l="0" t="0" r="r" b="b"/>
              <a:pathLst>
                <a:path w="46" h="54">
                  <a:moveTo>
                    <a:pt x="8" y="51"/>
                  </a:moveTo>
                  <a:cubicBezTo>
                    <a:pt x="17" y="46"/>
                    <a:pt x="23" y="39"/>
                    <a:pt x="29" y="31"/>
                  </a:cubicBezTo>
                  <a:cubicBezTo>
                    <a:pt x="35" y="23"/>
                    <a:pt x="43" y="14"/>
                    <a:pt x="45" y="4"/>
                  </a:cubicBezTo>
                  <a:cubicBezTo>
                    <a:pt x="46" y="2"/>
                    <a:pt x="43" y="0"/>
                    <a:pt x="41" y="1"/>
                  </a:cubicBezTo>
                  <a:cubicBezTo>
                    <a:pt x="33" y="5"/>
                    <a:pt x="28" y="13"/>
                    <a:pt x="24" y="21"/>
                  </a:cubicBezTo>
                  <a:cubicBezTo>
                    <a:pt x="18" y="30"/>
                    <a:pt x="12" y="39"/>
                    <a:pt x="4" y="46"/>
                  </a:cubicBezTo>
                  <a:cubicBezTo>
                    <a:pt x="0" y="48"/>
                    <a:pt x="5" y="54"/>
                    <a:pt x="8" y="51"/>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2" name="Freeform 233"/>
            <p:cNvSpPr/>
            <p:nvPr/>
          </p:nvSpPr>
          <p:spPr bwMode="auto">
            <a:xfrm>
              <a:off x="2178" y="2697"/>
              <a:ext cx="51" cy="21"/>
            </a:xfrm>
            <a:custGeom>
              <a:avLst/>
              <a:gdLst>
                <a:gd name="T0" fmla="*/ 4 w 57"/>
                <a:gd name="T1" fmla="*/ 8 h 24"/>
                <a:gd name="T2" fmla="*/ 34 w 57"/>
                <a:gd name="T3" fmla="*/ 18 h 24"/>
                <a:gd name="T4" fmla="*/ 56 w 57"/>
                <a:gd name="T5" fmla="*/ 18 h 24"/>
                <a:gd name="T6" fmla="*/ 57 w 57"/>
                <a:gd name="T7" fmla="*/ 15 h 24"/>
                <a:gd name="T8" fmla="*/ 36 w 57"/>
                <a:gd name="T9" fmla="*/ 8 h 24"/>
                <a:gd name="T10" fmla="*/ 6 w 57"/>
                <a:gd name="T11" fmla="*/ 1 h 24"/>
                <a:gd name="T12" fmla="*/ 4 w 57"/>
                <a:gd name="T13" fmla="*/ 8 h 24"/>
              </a:gdLst>
              <a:ahLst/>
              <a:cxnLst>
                <a:cxn ang="0">
                  <a:pos x="T0" y="T1"/>
                </a:cxn>
                <a:cxn ang="0">
                  <a:pos x="T2" y="T3"/>
                </a:cxn>
                <a:cxn ang="0">
                  <a:pos x="T4" y="T5"/>
                </a:cxn>
                <a:cxn ang="0">
                  <a:pos x="T6" y="T7"/>
                </a:cxn>
                <a:cxn ang="0">
                  <a:pos x="T8" y="T9"/>
                </a:cxn>
                <a:cxn ang="0">
                  <a:pos x="T10" y="T11"/>
                </a:cxn>
                <a:cxn ang="0">
                  <a:pos x="T12" y="T13"/>
                </a:cxn>
              </a:cxnLst>
              <a:rect l="0" t="0" r="r" b="b"/>
              <a:pathLst>
                <a:path w="57" h="24">
                  <a:moveTo>
                    <a:pt x="4" y="8"/>
                  </a:moveTo>
                  <a:cubicBezTo>
                    <a:pt x="14" y="12"/>
                    <a:pt x="24" y="16"/>
                    <a:pt x="34" y="18"/>
                  </a:cubicBezTo>
                  <a:cubicBezTo>
                    <a:pt x="40" y="20"/>
                    <a:pt x="51" y="24"/>
                    <a:pt x="56" y="18"/>
                  </a:cubicBezTo>
                  <a:cubicBezTo>
                    <a:pt x="57" y="18"/>
                    <a:pt x="57" y="16"/>
                    <a:pt x="57" y="15"/>
                  </a:cubicBezTo>
                  <a:cubicBezTo>
                    <a:pt x="53" y="9"/>
                    <a:pt x="43" y="9"/>
                    <a:pt x="36" y="8"/>
                  </a:cubicBezTo>
                  <a:cubicBezTo>
                    <a:pt x="26" y="6"/>
                    <a:pt x="16" y="4"/>
                    <a:pt x="6" y="1"/>
                  </a:cubicBezTo>
                  <a:cubicBezTo>
                    <a:pt x="2" y="0"/>
                    <a:pt x="0" y="7"/>
                    <a:pt x="4" y="8"/>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3" name="Freeform 234"/>
            <p:cNvSpPr/>
            <p:nvPr/>
          </p:nvSpPr>
          <p:spPr bwMode="auto">
            <a:xfrm>
              <a:off x="2187" y="2680"/>
              <a:ext cx="30" cy="13"/>
            </a:xfrm>
            <a:custGeom>
              <a:avLst/>
              <a:gdLst>
                <a:gd name="T0" fmla="*/ 5 w 33"/>
                <a:gd name="T1" fmla="*/ 9 h 15"/>
                <a:gd name="T2" fmla="*/ 21 w 33"/>
                <a:gd name="T3" fmla="*/ 14 h 15"/>
                <a:gd name="T4" fmla="*/ 33 w 33"/>
                <a:gd name="T5" fmla="*/ 12 h 15"/>
                <a:gd name="T6" fmla="*/ 33 w 33"/>
                <a:gd name="T7" fmla="*/ 9 h 15"/>
                <a:gd name="T8" fmla="*/ 21 w 33"/>
                <a:gd name="T9" fmla="*/ 5 h 15"/>
                <a:gd name="T10" fmla="*/ 7 w 33"/>
                <a:gd name="T11" fmla="*/ 2 h 15"/>
                <a:gd name="T12" fmla="*/ 5 w 33"/>
                <a:gd name="T13" fmla="*/ 9 h 15"/>
              </a:gdLst>
              <a:ahLst/>
              <a:cxnLst>
                <a:cxn ang="0">
                  <a:pos x="T0" y="T1"/>
                </a:cxn>
                <a:cxn ang="0">
                  <a:pos x="T2" y="T3"/>
                </a:cxn>
                <a:cxn ang="0">
                  <a:pos x="T4" y="T5"/>
                </a:cxn>
                <a:cxn ang="0">
                  <a:pos x="T6" y="T7"/>
                </a:cxn>
                <a:cxn ang="0">
                  <a:pos x="T8" y="T9"/>
                </a:cxn>
                <a:cxn ang="0">
                  <a:pos x="T10" y="T11"/>
                </a:cxn>
                <a:cxn ang="0">
                  <a:pos x="T12" y="T13"/>
                </a:cxn>
              </a:cxnLst>
              <a:rect l="0" t="0" r="r" b="b"/>
              <a:pathLst>
                <a:path w="33" h="15">
                  <a:moveTo>
                    <a:pt x="5" y="9"/>
                  </a:moveTo>
                  <a:cubicBezTo>
                    <a:pt x="10" y="11"/>
                    <a:pt x="15" y="13"/>
                    <a:pt x="21" y="14"/>
                  </a:cubicBezTo>
                  <a:cubicBezTo>
                    <a:pt x="25" y="14"/>
                    <a:pt x="29" y="15"/>
                    <a:pt x="33" y="12"/>
                  </a:cubicBezTo>
                  <a:cubicBezTo>
                    <a:pt x="33" y="11"/>
                    <a:pt x="33" y="10"/>
                    <a:pt x="33" y="9"/>
                  </a:cubicBezTo>
                  <a:cubicBezTo>
                    <a:pt x="30" y="6"/>
                    <a:pt x="25" y="6"/>
                    <a:pt x="21" y="5"/>
                  </a:cubicBezTo>
                  <a:cubicBezTo>
                    <a:pt x="16" y="4"/>
                    <a:pt x="11" y="3"/>
                    <a:pt x="7" y="2"/>
                  </a:cubicBezTo>
                  <a:cubicBezTo>
                    <a:pt x="2" y="0"/>
                    <a:pt x="0" y="8"/>
                    <a:pt x="5" y="9"/>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4" name="Freeform 235"/>
            <p:cNvSpPr/>
            <p:nvPr/>
          </p:nvSpPr>
          <p:spPr bwMode="auto">
            <a:xfrm>
              <a:off x="2185" y="2663"/>
              <a:ext cx="64" cy="18"/>
            </a:xfrm>
            <a:custGeom>
              <a:avLst/>
              <a:gdLst>
                <a:gd name="T0" fmla="*/ 5 w 71"/>
                <a:gd name="T1" fmla="*/ 10 h 21"/>
                <a:gd name="T2" fmla="*/ 39 w 71"/>
                <a:gd name="T3" fmla="*/ 15 h 21"/>
                <a:gd name="T4" fmla="*/ 67 w 71"/>
                <a:gd name="T5" fmla="*/ 18 h 21"/>
                <a:gd name="T6" fmla="*/ 69 w 71"/>
                <a:gd name="T7" fmla="*/ 12 h 21"/>
                <a:gd name="T8" fmla="*/ 43 w 71"/>
                <a:gd name="T9" fmla="*/ 3 h 21"/>
                <a:gd name="T10" fmla="*/ 6 w 71"/>
                <a:gd name="T11" fmla="*/ 1 h 21"/>
                <a:gd name="T12" fmla="*/ 5 w 71"/>
                <a:gd name="T13" fmla="*/ 10 h 21"/>
              </a:gdLst>
              <a:ahLst/>
              <a:cxnLst>
                <a:cxn ang="0">
                  <a:pos x="T0" y="T1"/>
                </a:cxn>
                <a:cxn ang="0">
                  <a:pos x="T2" y="T3"/>
                </a:cxn>
                <a:cxn ang="0">
                  <a:pos x="T4" y="T5"/>
                </a:cxn>
                <a:cxn ang="0">
                  <a:pos x="T6" y="T7"/>
                </a:cxn>
                <a:cxn ang="0">
                  <a:pos x="T8" y="T9"/>
                </a:cxn>
                <a:cxn ang="0">
                  <a:pos x="T10" y="T11"/>
                </a:cxn>
                <a:cxn ang="0">
                  <a:pos x="T12" y="T13"/>
                </a:cxn>
              </a:cxnLst>
              <a:rect l="0" t="0" r="r" b="b"/>
              <a:pathLst>
                <a:path w="71" h="21">
                  <a:moveTo>
                    <a:pt x="5" y="10"/>
                  </a:moveTo>
                  <a:cubicBezTo>
                    <a:pt x="16" y="12"/>
                    <a:pt x="28" y="13"/>
                    <a:pt x="39" y="15"/>
                  </a:cubicBezTo>
                  <a:cubicBezTo>
                    <a:pt x="49" y="17"/>
                    <a:pt x="58" y="21"/>
                    <a:pt x="67" y="18"/>
                  </a:cubicBezTo>
                  <a:cubicBezTo>
                    <a:pt x="70" y="17"/>
                    <a:pt x="71" y="14"/>
                    <a:pt x="69" y="12"/>
                  </a:cubicBezTo>
                  <a:cubicBezTo>
                    <a:pt x="63" y="4"/>
                    <a:pt x="52" y="4"/>
                    <a:pt x="43" y="3"/>
                  </a:cubicBezTo>
                  <a:cubicBezTo>
                    <a:pt x="31" y="1"/>
                    <a:pt x="18" y="0"/>
                    <a:pt x="6" y="1"/>
                  </a:cubicBezTo>
                  <a:cubicBezTo>
                    <a:pt x="1" y="1"/>
                    <a:pt x="0" y="9"/>
                    <a:pt x="5" y="10"/>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5" name="Freeform 236"/>
            <p:cNvSpPr/>
            <p:nvPr/>
          </p:nvSpPr>
          <p:spPr bwMode="auto">
            <a:xfrm>
              <a:off x="2103" y="2709"/>
              <a:ext cx="24" cy="49"/>
            </a:xfrm>
            <a:custGeom>
              <a:avLst/>
              <a:gdLst>
                <a:gd name="T0" fmla="*/ 8 w 27"/>
                <a:gd name="T1" fmla="*/ 51 h 55"/>
                <a:gd name="T2" fmla="*/ 20 w 27"/>
                <a:gd name="T3" fmla="*/ 25 h 55"/>
                <a:gd name="T4" fmla="*/ 26 w 27"/>
                <a:gd name="T5" fmla="*/ 3 h 55"/>
                <a:gd name="T6" fmla="*/ 22 w 27"/>
                <a:gd name="T7" fmla="*/ 2 h 55"/>
                <a:gd name="T8" fmla="*/ 13 w 27"/>
                <a:gd name="T9" fmla="*/ 19 h 55"/>
                <a:gd name="T10" fmla="*/ 2 w 27"/>
                <a:gd name="T11" fmla="*/ 48 h 55"/>
                <a:gd name="T12" fmla="*/ 8 w 27"/>
                <a:gd name="T13" fmla="*/ 51 h 55"/>
              </a:gdLst>
              <a:ahLst/>
              <a:cxnLst>
                <a:cxn ang="0">
                  <a:pos x="T0" y="T1"/>
                </a:cxn>
                <a:cxn ang="0">
                  <a:pos x="T2" y="T3"/>
                </a:cxn>
                <a:cxn ang="0">
                  <a:pos x="T4" y="T5"/>
                </a:cxn>
                <a:cxn ang="0">
                  <a:pos x="T6" y="T7"/>
                </a:cxn>
                <a:cxn ang="0">
                  <a:pos x="T8" y="T9"/>
                </a:cxn>
                <a:cxn ang="0">
                  <a:pos x="T10" y="T11"/>
                </a:cxn>
                <a:cxn ang="0">
                  <a:pos x="T12" y="T13"/>
                </a:cxn>
              </a:cxnLst>
              <a:rect l="0" t="0" r="r" b="b"/>
              <a:pathLst>
                <a:path w="27" h="55">
                  <a:moveTo>
                    <a:pt x="8" y="51"/>
                  </a:moveTo>
                  <a:cubicBezTo>
                    <a:pt x="12" y="43"/>
                    <a:pt x="16" y="34"/>
                    <a:pt x="20" y="25"/>
                  </a:cubicBezTo>
                  <a:cubicBezTo>
                    <a:pt x="23" y="18"/>
                    <a:pt x="27" y="11"/>
                    <a:pt x="26" y="3"/>
                  </a:cubicBezTo>
                  <a:cubicBezTo>
                    <a:pt x="25" y="1"/>
                    <a:pt x="23" y="0"/>
                    <a:pt x="22" y="2"/>
                  </a:cubicBezTo>
                  <a:cubicBezTo>
                    <a:pt x="17" y="7"/>
                    <a:pt x="15" y="13"/>
                    <a:pt x="13" y="19"/>
                  </a:cubicBezTo>
                  <a:cubicBezTo>
                    <a:pt x="10" y="29"/>
                    <a:pt x="6" y="38"/>
                    <a:pt x="2" y="48"/>
                  </a:cubicBezTo>
                  <a:cubicBezTo>
                    <a:pt x="0" y="52"/>
                    <a:pt x="6" y="55"/>
                    <a:pt x="8" y="51"/>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6" name="Freeform 237"/>
            <p:cNvSpPr/>
            <p:nvPr/>
          </p:nvSpPr>
          <p:spPr bwMode="auto">
            <a:xfrm>
              <a:off x="2129" y="2715"/>
              <a:ext cx="17" cy="32"/>
            </a:xfrm>
            <a:custGeom>
              <a:avLst/>
              <a:gdLst>
                <a:gd name="T0" fmla="*/ 3 w 19"/>
                <a:gd name="T1" fmla="*/ 35 h 36"/>
                <a:gd name="T2" fmla="*/ 12 w 19"/>
                <a:gd name="T3" fmla="*/ 21 h 36"/>
                <a:gd name="T4" fmla="*/ 14 w 19"/>
                <a:gd name="T5" fmla="*/ 5 h 36"/>
                <a:gd name="T6" fmla="*/ 0 w 19"/>
                <a:gd name="T7" fmla="*/ 33 h 36"/>
                <a:gd name="T8" fmla="*/ 3 w 19"/>
                <a:gd name="T9" fmla="*/ 35 h 36"/>
              </a:gdLst>
              <a:ahLst/>
              <a:cxnLst>
                <a:cxn ang="0">
                  <a:pos x="T0" y="T1"/>
                </a:cxn>
                <a:cxn ang="0">
                  <a:pos x="T2" y="T3"/>
                </a:cxn>
                <a:cxn ang="0">
                  <a:pos x="T4" y="T5"/>
                </a:cxn>
                <a:cxn ang="0">
                  <a:pos x="T6" y="T7"/>
                </a:cxn>
                <a:cxn ang="0">
                  <a:pos x="T8" y="T9"/>
                </a:cxn>
              </a:cxnLst>
              <a:rect l="0" t="0" r="r" b="b"/>
              <a:pathLst>
                <a:path w="19" h="36">
                  <a:moveTo>
                    <a:pt x="3" y="35"/>
                  </a:moveTo>
                  <a:cubicBezTo>
                    <a:pt x="8" y="32"/>
                    <a:pt x="10" y="27"/>
                    <a:pt x="12" y="21"/>
                  </a:cubicBezTo>
                  <a:cubicBezTo>
                    <a:pt x="14" y="18"/>
                    <a:pt x="19" y="8"/>
                    <a:pt x="14" y="5"/>
                  </a:cubicBezTo>
                  <a:cubicBezTo>
                    <a:pt x="4" y="0"/>
                    <a:pt x="0" y="28"/>
                    <a:pt x="0" y="33"/>
                  </a:cubicBezTo>
                  <a:cubicBezTo>
                    <a:pt x="0" y="35"/>
                    <a:pt x="1" y="36"/>
                    <a:pt x="3" y="35"/>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7" name="Freeform 238"/>
            <p:cNvSpPr/>
            <p:nvPr/>
          </p:nvSpPr>
          <p:spPr bwMode="auto">
            <a:xfrm>
              <a:off x="2149" y="2711"/>
              <a:ext cx="15" cy="60"/>
            </a:xfrm>
            <a:custGeom>
              <a:avLst/>
              <a:gdLst>
                <a:gd name="T0" fmla="*/ 17 w 17"/>
                <a:gd name="T1" fmla="*/ 62 h 68"/>
                <a:gd name="T2" fmla="*/ 16 w 17"/>
                <a:gd name="T3" fmla="*/ 33 h 68"/>
                <a:gd name="T4" fmla="*/ 13 w 17"/>
                <a:gd name="T5" fmla="*/ 3 h 68"/>
                <a:gd name="T6" fmla="*/ 8 w 17"/>
                <a:gd name="T7" fmla="*/ 3 h 68"/>
                <a:gd name="T8" fmla="*/ 8 w 17"/>
                <a:gd name="T9" fmla="*/ 62 h 68"/>
                <a:gd name="T10" fmla="*/ 17 w 17"/>
                <a:gd name="T11" fmla="*/ 62 h 68"/>
              </a:gdLst>
              <a:ahLst/>
              <a:cxnLst>
                <a:cxn ang="0">
                  <a:pos x="T0" y="T1"/>
                </a:cxn>
                <a:cxn ang="0">
                  <a:pos x="T2" y="T3"/>
                </a:cxn>
                <a:cxn ang="0">
                  <a:pos x="T4" y="T5"/>
                </a:cxn>
                <a:cxn ang="0">
                  <a:pos x="T6" y="T7"/>
                </a:cxn>
                <a:cxn ang="0">
                  <a:pos x="T8" y="T9"/>
                </a:cxn>
                <a:cxn ang="0">
                  <a:pos x="T10" y="T11"/>
                </a:cxn>
              </a:cxnLst>
              <a:rect l="0" t="0" r="r" b="b"/>
              <a:pathLst>
                <a:path w="17" h="68">
                  <a:moveTo>
                    <a:pt x="17" y="62"/>
                  </a:moveTo>
                  <a:cubicBezTo>
                    <a:pt x="17" y="52"/>
                    <a:pt x="16" y="43"/>
                    <a:pt x="16" y="33"/>
                  </a:cubicBezTo>
                  <a:cubicBezTo>
                    <a:pt x="15" y="23"/>
                    <a:pt x="16" y="13"/>
                    <a:pt x="13" y="3"/>
                  </a:cubicBezTo>
                  <a:cubicBezTo>
                    <a:pt x="13" y="1"/>
                    <a:pt x="9" y="0"/>
                    <a:pt x="8" y="3"/>
                  </a:cubicBezTo>
                  <a:cubicBezTo>
                    <a:pt x="0" y="20"/>
                    <a:pt x="7" y="43"/>
                    <a:pt x="8" y="62"/>
                  </a:cubicBezTo>
                  <a:cubicBezTo>
                    <a:pt x="8" y="68"/>
                    <a:pt x="17" y="68"/>
                    <a:pt x="17" y="62"/>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8" name="Freeform 239"/>
            <p:cNvSpPr/>
            <p:nvPr/>
          </p:nvSpPr>
          <p:spPr bwMode="auto">
            <a:xfrm>
              <a:off x="2117" y="2614"/>
              <a:ext cx="68" cy="89"/>
            </a:xfrm>
            <a:custGeom>
              <a:avLst/>
              <a:gdLst>
                <a:gd name="T0" fmla="*/ 12 w 77"/>
                <a:gd name="T1" fmla="*/ 26 h 100"/>
                <a:gd name="T2" fmla="*/ 4 w 77"/>
                <a:gd name="T3" fmla="*/ 39 h 100"/>
                <a:gd name="T4" fmla="*/ 2 w 77"/>
                <a:gd name="T5" fmla="*/ 45 h 100"/>
                <a:gd name="T6" fmla="*/ 4 w 77"/>
                <a:gd name="T7" fmla="*/ 71 h 100"/>
                <a:gd name="T8" fmla="*/ 11 w 77"/>
                <a:gd name="T9" fmla="*/ 84 h 100"/>
                <a:gd name="T10" fmla="*/ 67 w 77"/>
                <a:gd name="T11" fmla="*/ 84 h 100"/>
                <a:gd name="T12" fmla="*/ 73 w 77"/>
                <a:gd name="T13" fmla="*/ 49 h 100"/>
                <a:gd name="T14" fmla="*/ 12 w 77"/>
                <a:gd name="T15" fmla="*/ 26 h 10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7" h="100">
                  <a:moveTo>
                    <a:pt x="12" y="26"/>
                  </a:moveTo>
                  <a:cubicBezTo>
                    <a:pt x="9" y="30"/>
                    <a:pt x="7" y="32"/>
                    <a:pt x="4" y="39"/>
                  </a:cubicBezTo>
                  <a:cubicBezTo>
                    <a:pt x="2" y="45"/>
                    <a:pt x="2" y="45"/>
                    <a:pt x="2" y="45"/>
                  </a:cubicBezTo>
                  <a:cubicBezTo>
                    <a:pt x="0" y="54"/>
                    <a:pt x="0" y="61"/>
                    <a:pt x="4" y="71"/>
                  </a:cubicBezTo>
                  <a:cubicBezTo>
                    <a:pt x="6" y="76"/>
                    <a:pt x="8" y="80"/>
                    <a:pt x="11" y="84"/>
                  </a:cubicBezTo>
                  <a:cubicBezTo>
                    <a:pt x="26" y="100"/>
                    <a:pt x="54" y="100"/>
                    <a:pt x="67" y="84"/>
                  </a:cubicBezTo>
                  <a:cubicBezTo>
                    <a:pt x="77" y="71"/>
                    <a:pt x="77" y="59"/>
                    <a:pt x="73" y="49"/>
                  </a:cubicBezTo>
                  <a:cubicBezTo>
                    <a:pt x="65" y="22"/>
                    <a:pt x="36" y="0"/>
                    <a:pt x="12" y="2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9" name="Freeform 240"/>
            <p:cNvSpPr/>
            <p:nvPr/>
          </p:nvSpPr>
          <p:spPr bwMode="auto">
            <a:xfrm>
              <a:off x="1997" y="509"/>
              <a:ext cx="379" cy="422"/>
            </a:xfrm>
            <a:custGeom>
              <a:avLst/>
              <a:gdLst>
                <a:gd name="T0" fmla="*/ 152 w 426"/>
                <a:gd name="T1" fmla="*/ 179 h 474"/>
                <a:gd name="T2" fmla="*/ 178 w 426"/>
                <a:gd name="T3" fmla="*/ 0 h 474"/>
                <a:gd name="T4" fmla="*/ 246 w 426"/>
                <a:gd name="T5" fmla="*/ 176 h 474"/>
                <a:gd name="T6" fmla="*/ 394 w 426"/>
                <a:gd name="T7" fmla="*/ 110 h 474"/>
                <a:gd name="T8" fmla="*/ 308 w 426"/>
                <a:gd name="T9" fmla="*/ 246 h 474"/>
                <a:gd name="T10" fmla="*/ 426 w 426"/>
                <a:gd name="T11" fmla="*/ 381 h 474"/>
                <a:gd name="T12" fmla="*/ 361 w 426"/>
                <a:gd name="T13" fmla="*/ 365 h 474"/>
                <a:gd name="T14" fmla="*/ 268 w 426"/>
                <a:gd name="T15" fmla="*/ 318 h 474"/>
                <a:gd name="T16" fmla="*/ 282 w 426"/>
                <a:gd name="T17" fmla="*/ 393 h 474"/>
                <a:gd name="T18" fmla="*/ 253 w 426"/>
                <a:gd name="T19" fmla="*/ 440 h 474"/>
                <a:gd name="T20" fmla="*/ 226 w 426"/>
                <a:gd name="T21" fmla="*/ 474 h 474"/>
                <a:gd name="T22" fmla="*/ 167 w 426"/>
                <a:gd name="T23" fmla="*/ 326 h 474"/>
                <a:gd name="T24" fmla="*/ 167 w 426"/>
                <a:gd name="T25" fmla="*/ 326 h 474"/>
                <a:gd name="T26" fmla="*/ 18 w 426"/>
                <a:gd name="T27" fmla="*/ 384 h 474"/>
                <a:gd name="T28" fmla="*/ 14 w 426"/>
                <a:gd name="T29" fmla="*/ 383 h 474"/>
                <a:gd name="T30" fmla="*/ 62 w 426"/>
                <a:gd name="T31" fmla="*/ 282 h 474"/>
                <a:gd name="T32" fmla="*/ 124 w 426"/>
                <a:gd name="T33" fmla="*/ 268 h 474"/>
                <a:gd name="T34" fmla="*/ 0 w 426"/>
                <a:gd name="T35" fmla="*/ 138 h 474"/>
                <a:gd name="T36" fmla="*/ 146 w 426"/>
                <a:gd name="T37" fmla="*/ 182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26" h="473">
                  <a:moveTo>
                    <a:pt x="152" y="179"/>
                  </a:moveTo>
                  <a:cubicBezTo>
                    <a:pt x="107" y="125"/>
                    <a:pt x="147" y="52"/>
                    <a:pt x="178" y="0"/>
                  </a:cubicBezTo>
                  <a:cubicBezTo>
                    <a:pt x="228" y="55"/>
                    <a:pt x="255" y="102"/>
                    <a:pt x="246" y="176"/>
                  </a:cubicBezTo>
                  <a:cubicBezTo>
                    <a:pt x="265" y="124"/>
                    <a:pt x="339" y="101"/>
                    <a:pt x="394" y="110"/>
                  </a:cubicBezTo>
                  <a:cubicBezTo>
                    <a:pt x="379" y="179"/>
                    <a:pt x="377" y="212"/>
                    <a:pt x="308" y="246"/>
                  </a:cubicBezTo>
                  <a:cubicBezTo>
                    <a:pt x="374" y="242"/>
                    <a:pt x="422" y="324"/>
                    <a:pt x="426" y="381"/>
                  </a:cubicBezTo>
                  <a:cubicBezTo>
                    <a:pt x="408" y="381"/>
                    <a:pt x="382" y="369"/>
                    <a:pt x="361" y="365"/>
                  </a:cubicBezTo>
                  <a:cubicBezTo>
                    <a:pt x="335" y="360"/>
                    <a:pt x="290" y="353"/>
                    <a:pt x="268" y="318"/>
                  </a:cubicBezTo>
                  <a:cubicBezTo>
                    <a:pt x="274" y="349"/>
                    <a:pt x="293" y="361"/>
                    <a:pt x="282" y="393"/>
                  </a:cubicBezTo>
                  <a:cubicBezTo>
                    <a:pt x="276" y="409"/>
                    <a:pt x="265" y="428"/>
                    <a:pt x="253" y="440"/>
                  </a:cubicBezTo>
                  <a:cubicBezTo>
                    <a:pt x="243" y="451"/>
                    <a:pt x="234" y="459"/>
                    <a:pt x="226" y="474"/>
                  </a:cubicBezTo>
                  <a:cubicBezTo>
                    <a:pt x="192" y="435"/>
                    <a:pt x="134" y="378"/>
                    <a:pt x="167" y="326"/>
                  </a:cubicBezTo>
                  <a:cubicBezTo>
                    <a:pt x="167" y="326"/>
                    <a:pt x="167" y="326"/>
                    <a:pt x="167" y="326"/>
                  </a:cubicBezTo>
                  <a:cubicBezTo>
                    <a:pt x="124" y="391"/>
                    <a:pt x="86" y="387"/>
                    <a:pt x="18" y="384"/>
                  </a:cubicBezTo>
                  <a:cubicBezTo>
                    <a:pt x="17" y="385"/>
                    <a:pt x="13" y="384"/>
                    <a:pt x="14" y="383"/>
                  </a:cubicBezTo>
                  <a:cubicBezTo>
                    <a:pt x="29" y="349"/>
                    <a:pt x="28" y="299"/>
                    <a:pt x="62" y="282"/>
                  </a:cubicBezTo>
                  <a:cubicBezTo>
                    <a:pt x="77" y="272"/>
                    <a:pt x="107" y="263"/>
                    <a:pt x="124" y="268"/>
                  </a:cubicBezTo>
                  <a:cubicBezTo>
                    <a:pt x="68" y="251"/>
                    <a:pt x="9" y="244"/>
                    <a:pt x="0" y="138"/>
                  </a:cubicBezTo>
                  <a:cubicBezTo>
                    <a:pt x="46" y="133"/>
                    <a:pt x="101" y="121"/>
                    <a:pt x="146" y="182"/>
                  </a:cubicBezTo>
                </a:path>
              </a:pathLst>
            </a:custGeom>
            <a:solidFill>
              <a:srgbClr val="FF7A1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0" name="Freeform 241"/>
            <p:cNvSpPr/>
            <p:nvPr/>
          </p:nvSpPr>
          <p:spPr bwMode="auto">
            <a:xfrm>
              <a:off x="2114" y="666"/>
              <a:ext cx="141" cy="132"/>
            </a:xfrm>
            <a:custGeom>
              <a:avLst/>
              <a:gdLst>
                <a:gd name="T0" fmla="*/ 124 w 158"/>
                <a:gd name="T1" fmla="*/ 75 h 149"/>
                <a:gd name="T2" fmla="*/ 132 w 158"/>
                <a:gd name="T3" fmla="*/ 117 h 149"/>
                <a:gd name="T4" fmla="*/ 95 w 158"/>
                <a:gd name="T5" fmla="*/ 103 h 149"/>
                <a:gd name="T6" fmla="*/ 90 w 158"/>
                <a:gd name="T7" fmla="*/ 106 h 149"/>
                <a:gd name="T8" fmla="*/ 78 w 158"/>
                <a:gd name="T9" fmla="*/ 140 h 149"/>
                <a:gd name="T10" fmla="*/ 63 w 158"/>
                <a:gd name="T11" fmla="*/ 104 h 149"/>
                <a:gd name="T12" fmla="*/ 57 w 158"/>
                <a:gd name="T13" fmla="*/ 100 h 149"/>
                <a:gd name="T14" fmla="*/ 21 w 158"/>
                <a:gd name="T15" fmla="*/ 106 h 149"/>
                <a:gd name="T16" fmla="*/ 46 w 158"/>
                <a:gd name="T17" fmla="*/ 77 h 149"/>
                <a:gd name="T18" fmla="*/ 48 w 158"/>
                <a:gd name="T19" fmla="*/ 70 h 149"/>
                <a:gd name="T20" fmla="*/ 28 w 158"/>
                <a:gd name="T21" fmla="*/ 38 h 149"/>
                <a:gd name="T22" fmla="*/ 64 w 158"/>
                <a:gd name="T23" fmla="*/ 47 h 149"/>
                <a:gd name="T24" fmla="*/ 71 w 158"/>
                <a:gd name="T25" fmla="*/ 44 h 149"/>
                <a:gd name="T26" fmla="*/ 85 w 158"/>
                <a:gd name="T27" fmla="*/ 11 h 149"/>
                <a:gd name="T28" fmla="*/ 100 w 158"/>
                <a:gd name="T29" fmla="*/ 45 h 149"/>
                <a:gd name="T30" fmla="*/ 107 w 158"/>
                <a:gd name="T31" fmla="*/ 49 h 149"/>
                <a:gd name="T32" fmla="*/ 140 w 158"/>
                <a:gd name="T33" fmla="*/ 49 h 149"/>
                <a:gd name="T34" fmla="*/ 124 w 158"/>
                <a:gd name="T35" fmla="*/ 72 h 149"/>
                <a:gd name="T36" fmla="*/ 124 w 158"/>
                <a:gd name="T37" fmla="*/ 77 h 149"/>
                <a:gd name="T38" fmla="*/ 149 w 158"/>
                <a:gd name="T39" fmla="*/ 48 h 149"/>
                <a:gd name="T40" fmla="*/ 102 w 158"/>
                <a:gd name="T41" fmla="*/ 42 h 149"/>
                <a:gd name="T42" fmla="*/ 108 w 158"/>
                <a:gd name="T43" fmla="*/ 47 h 149"/>
                <a:gd name="T44" fmla="*/ 88 w 158"/>
                <a:gd name="T45" fmla="*/ 3 h 149"/>
                <a:gd name="T46" fmla="*/ 63 w 158"/>
                <a:gd name="T47" fmla="*/ 44 h 149"/>
                <a:gd name="T48" fmla="*/ 70 w 158"/>
                <a:gd name="T49" fmla="*/ 41 h 149"/>
                <a:gd name="T50" fmla="*/ 23 w 158"/>
                <a:gd name="T51" fmla="*/ 31 h 149"/>
                <a:gd name="T52" fmla="*/ 45 w 158"/>
                <a:gd name="T53" fmla="*/ 77 h 149"/>
                <a:gd name="T54" fmla="*/ 46 w 158"/>
                <a:gd name="T55" fmla="*/ 69 h 149"/>
                <a:gd name="T56" fmla="*/ 12 w 158"/>
                <a:gd name="T57" fmla="*/ 106 h 149"/>
                <a:gd name="T58" fmla="*/ 62 w 158"/>
                <a:gd name="T59" fmla="*/ 105 h 149"/>
                <a:gd name="T60" fmla="*/ 56 w 158"/>
                <a:gd name="T61" fmla="*/ 102 h 149"/>
                <a:gd name="T62" fmla="*/ 78 w 158"/>
                <a:gd name="T63" fmla="*/ 146 h 149"/>
                <a:gd name="T64" fmla="*/ 96 w 158"/>
                <a:gd name="T65" fmla="*/ 104 h 149"/>
                <a:gd name="T66" fmla="*/ 91 w 158"/>
                <a:gd name="T67" fmla="*/ 107 h 149"/>
                <a:gd name="T68" fmla="*/ 137 w 158"/>
                <a:gd name="T69" fmla="*/ 119 h 149"/>
                <a:gd name="T70" fmla="*/ 125 w 158"/>
                <a:gd name="T71" fmla="*/ 74 h 149"/>
                <a:gd name="T72" fmla="*/ 124 w 158"/>
                <a:gd name="T73" fmla="*/ 75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58" h="149">
                  <a:moveTo>
                    <a:pt x="124" y="75"/>
                  </a:moveTo>
                  <a:cubicBezTo>
                    <a:pt x="133" y="84"/>
                    <a:pt x="147" y="106"/>
                    <a:pt x="132" y="117"/>
                  </a:cubicBezTo>
                  <a:cubicBezTo>
                    <a:pt x="120" y="126"/>
                    <a:pt x="103" y="111"/>
                    <a:pt x="95" y="103"/>
                  </a:cubicBezTo>
                  <a:cubicBezTo>
                    <a:pt x="93" y="101"/>
                    <a:pt x="89" y="103"/>
                    <a:pt x="90" y="106"/>
                  </a:cubicBezTo>
                  <a:cubicBezTo>
                    <a:pt x="95" y="118"/>
                    <a:pt x="97" y="141"/>
                    <a:pt x="78" y="140"/>
                  </a:cubicBezTo>
                  <a:cubicBezTo>
                    <a:pt x="59" y="139"/>
                    <a:pt x="59" y="116"/>
                    <a:pt x="63" y="104"/>
                  </a:cubicBezTo>
                  <a:cubicBezTo>
                    <a:pt x="64" y="101"/>
                    <a:pt x="59" y="98"/>
                    <a:pt x="57" y="100"/>
                  </a:cubicBezTo>
                  <a:cubicBezTo>
                    <a:pt x="48" y="111"/>
                    <a:pt x="31" y="120"/>
                    <a:pt x="21" y="106"/>
                  </a:cubicBezTo>
                  <a:cubicBezTo>
                    <a:pt x="8" y="88"/>
                    <a:pt x="33" y="78"/>
                    <a:pt x="46" y="77"/>
                  </a:cubicBezTo>
                  <a:cubicBezTo>
                    <a:pt x="50" y="77"/>
                    <a:pt x="52" y="72"/>
                    <a:pt x="48" y="70"/>
                  </a:cubicBezTo>
                  <a:cubicBezTo>
                    <a:pt x="38" y="64"/>
                    <a:pt x="22" y="52"/>
                    <a:pt x="28" y="38"/>
                  </a:cubicBezTo>
                  <a:cubicBezTo>
                    <a:pt x="35" y="21"/>
                    <a:pt x="58" y="40"/>
                    <a:pt x="64" y="47"/>
                  </a:cubicBezTo>
                  <a:cubicBezTo>
                    <a:pt x="67" y="49"/>
                    <a:pt x="72" y="47"/>
                    <a:pt x="71" y="44"/>
                  </a:cubicBezTo>
                  <a:cubicBezTo>
                    <a:pt x="71" y="33"/>
                    <a:pt x="71" y="13"/>
                    <a:pt x="85" y="11"/>
                  </a:cubicBezTo>
                  <a:cubicBezTo>
                    <a:pt x="102" y="10"/>
                    <a:pt x="102" y="35"/>
                    <a:pt x="100" y="45"/>
                  </a:cubicBezTo>
                  <a:cubicBezTo>
                    <a:pt x="99" y="49"/>
                    <a:pt x="104" y="52"/>
                    <a:pt x="107" y="49"/>
                  </a:cubicBezTo>
                  <a:cubicBezTo>
                    <a:pt x="117" y="40"/>
                    <a:pt x="132" y="37"/>
                    <a:pt x="140" y="49"/>
                  </a:cubicBezTo>
                  <a:cubicBezTo>
                    <a:pt x="150" y="62"/>
                    <a:pt x="134" y="69"/>
                    <a:pt x="124" y="72"/>
                  </a:cubicBezTo>
                  <a:cubicBezTo>
                    <a:pt x="121" y="72"/>
                    <a:pt x="121" y="77"/>
                    <a:pt x="124" y="77"/>
                  </a:cubicBezTo>
                  <a:cubicBezTo>
                    <a:pt x="140" y="77"/>
                    <a:pt x="158" y="66"/>
                    <a:pt x="149" y="48"/>
                  </a:cubicBezTo>
                  <a:cubicBezTo>
                    <a:pt x="140" y="28"/>
                    <a:pt x="117" y="32"/>
                    <a:pt x="102" y="42"/>
                  </a:cubicBezTo>
                  <a:cubicBezTo>
                    <a:pt x="104" y="44"/>
                    <a:pt x="106" y="45"/>
                    <a:pt x="108" y="47"/>
                  </a:cubicBezTo>
                  <a:cubicBezTo>
                    <a:pt x="111" y="31"/>
                    <a:pt x="109" y="6"/>
                    <a:pt x="88" y="3"/>
                  </a:cubicBezTo>
                  <a:cubicBezTo>
                    <a:pt x="66" y="0"/>
                    <a:pt x="62" y="28"/>
                    <a:pt x="63" y="44"/>
                  </a:cubicBezTo>
                  <a:cubicBezTo>
                    <a:pt x="65" y="43"/>
                    <a:pt x="68" y="42"/>
                    <a:pt x="70" y="41"/>
                  </a:cubicBezTo>
                  <a:cubicBezTo>
                    <a:pt x="59" y="28"/>
                    <a:pt x="37" y="14"/>
                    <a:pt x="23" y="31"/>
                  </a:cubicBezTo>
                  <a:cubicBezTo>
                    <a:pt x="9" y="49"/>
                    <a:pt x="30" y="69"/>
                    <a:pt x="45" y="77"/>
                  </a:cubicBezTo>
                  <a:cubicBezTo>
                    <a:pt x="45" y="74"/>
                    <a:pt x="46" y="72"/>
                    <a:pt x="46" y="69"/>
                  </a:cubicBezTo>
                  <a:cubicBezTo>
                    <a:pt x="28" y="71"/>
                    <a:pt x="0" y="83"/>
                    <a:pt x="12" y="106"/>
                  </a:cubicBezTo>
                  <a:cubicBezTo>
                    <a:pt x="24" y="129"/>
                    <a:pt x="49" y="122"/>
                    <a:pt x="62" y="105"/>
                  </a:cubicBezTo>
                  <a:cubicBezTo>
                    <a:pt x="60" y="104"/>
                    <a:pt x="58" y="103"/>
                    <a:pt x="56" y="102"/>
                  </a:cubicBezTo>
                  <a:cubicBezTo>
                    <a:pt x="50" y="121"/>
                    <a:pt x="55" y="144"/>
                    <a:pt x="78" y="146"/>
                  </a:cubicBezTo>
                  <a:cubicBezTo>
                    <a:pt x="102" y="149"/>
                    <a:pt x="102" y="119"/>
                    <a:pt x="96" y="104"/>
                  </a:cubicBezTo>
                  <a:cubicBezTo>
                    <a:pt x="94" y="105"/>
                    <a:pt x="93" y="106"/>
                    <a:pt x="91" y="107"/>
                  </a:cubicBezTo>
                  <a:cubicBezTo>
                    <a:pt x="101" y="117"/>
                    <a:pt x="124" y="133"/>
                    <a:pt x="137" y="119"/>
                  </a:cubicBezTo>
                  <a:cubicBezTo>
                    <a:pt x="151" y="104"/>
                    <a:pt x="137" y="85"/>
                    <a:pt x="125" y="74"/>
                  </a:cubicBezTo>
                  <a:cubicBezTo>
                    <a:pt x="124" y="73"/>
                    <a:pt x="123" y="74"/>
                    <a:pt x="124" y="7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1" name="Freeform 242"/>
            <p:cNvSpPr/>
            <p:nvPr/>
          </p:nvSpPr>
          <p:spPr bwMode="auto">
            <a:xfrm>
              <a:off x="2185" y="701"/>
              <a:ext cx="7" cy="7"/>
            </a:xfrm>
            <a:custGeom>
              <a:avLst/>
              <a:gdLst>
                <a:gd name="T0" fmla="*/ 8 w 8"/>
                <a:gd name="T1" fmla="*/ 4 h 8"/>
                <a:gd name="T2" fmla="*/ 3 w 8"/>
                <a:gd name="T3" fmla="*/ 7 h 8"/>
                <a:gd name="T4" fmla="*/ 0 w 8"/>
                <a:gd name="T5" fmla="*/ 3 h 8"/>
                <a:gd name="T6" fmla="*/ 5 w 8"/>
                <a:gd name="T7" fmla="*/ 0 h 8"/>
                <a:gd name="T8" fmla="*/ 8 w 8"/>
                <a:gd name="T9" fmla="*/ 4 h 8"/>
              </a:gdLst>
              <a:ahLst/>
              <a:cxnLst>
                <a:cxn ang="0">
                  <a:pos x="T0" y="T1"/>
                </a:cxn>
                <a:cxn ang="0">
                  <a:pos x="T2" y="T3"/>
                </a:cxn>
                <a:cxn ang="0">
                  <a:pos x="T4" y="T5"/>
                </a:cxn>
                <a:cxn ang="0">
                  <a:pos x="T6" y="T7"/>
                </a:cxn>
                <a:cxn ang="0">
                  <a:pos x="T8" y="T9"/>
                </a:cxn>
              </a:cxnLst>
              <a:rect l="0" t="0" r="r" b="b"/>
              <a:pathLst>
                <a:path w="8" h="8">
                  <a:moveTo>
                    <a:pt x="8" y="4"/>
                  </a:moveTo>
                  <a:cubicBezTo>
                    <a:pt x="7" y="6"/>
                    <a:pt x="5" y="8"/>
                    <a:pt x="3" y="7"/>
                  </a:cubicBezTo>
                  <a:cubicBezTo>
                    <a:pt x="1" y="7"/>
                    <a:pt x="0" y="5"/>
                    <a:pt x="0" y="3"/>
                  </a:cubicBezTo>
                  <a:cubicBezTo>
                    <a:pt x="1" y="1"/>
                    <a:pt x="3" y="0"/>
                    <a:pt x="5" y="0"/>
                  </a:cubicBezTo>
                  <a:cubicBezTo>
                    <a:pt x="6" y="1"/>
                    <a:pt x="8" y="2"/>
                    <a:pt x="8" y="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2" name="Freeform 243"/>
            <p:cNvSpPr/>
            <p:nvPr/>
          </p:nvSpPr>
          <p:spPr bwMode="auto">
            <a:xfrm>
              <a:off x="2203" y="718"/>
              <a:ext cx="14" cy="14"/>
            </a:xfrm>
            <a:custGeom>
              <a:avLst/>
              <a:gdLst>
                <a:gd name="T0" fmla="*/ 15 w 15"/>
                <a:gd name="T1" fmla="*/ 9 h 16"/>
                <a:gd name="T2" fmla="*/ 6 w 15"/>
                <a:gd name="T3" fmla="*/ 15 h 16"/>
                <a:gd name="T4" fmla="*/ 0 w 15"/>
                <a:gd name="T5" fmla="*/ 7 h 16"/>
                <a:gd name="T6" fmla="*/ 9 w 15"/>
                <a:gd name="T7" fmla="*/ 1 h 16"/>
                <a:gd name="T8" fmla="*/ 15 w 15"/>
                <a:gd name="T9" fmla="*/ 9 h 16"/>
              </a:gdLst>
              <a:ahLst/>
              <a:cxnLst>
                <a:cxn ang="0">
                  <a:pos x="T0" y="T1"/>
                </a:cxn>
                <a:cxn ang="0">
                  <a:pos x="T2" y="T3"/>
                </a:cxn>
                <a:cxn ang="0">
                  <a:pos x="T4" y="T5"/>
                </a:cxn>
                <a:cxn ang="0">
                  <a:pos x="T6" y="T7"/>
                </a:cxn>
                <a:cxn ang="0">
                  <a:pos x="T8" y="T9"/>
                </a:cxn>
              </a:cxnLst>
              <a:rect l="0" t="0" r="r" b="b"/>
              <a:pathLst>
                <a:path w="15" h="16">
                  <a:moveTo>
                    <a:pt x="15" y="9"/>
                  </a:moveTo>
                  <a:cubicBezTo>
                    <a:pt x="14" y="13"/>
                    <a:pt x="10" y="16"/>
                    <a:pt x="6" y="15"/>
                  </a:cubicBezTo>
                  <a:cubicBezTo>
                    <a:pt x="2" y="14"/>
                    <a:pt x="0" y="11"/>
                    <a:pt x="0" y="7"/>
                  </a:cubicBezTo>
                  <a:cubicBezTo>
                    <a:pt x="1" y="3"/>
                    <a:pt x="5" y="0"/>
                    <a:pt x="9" y="1"/>
                  </a:cubicBezTo>
                  <a:cubicBezTo>
                    <a:pt x="13" y="1"/>
                    <a:pt x="15" y="5"/>
                    <a:pt x="15" y="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3" name="Freeform 244"/>
            <p:cNvSpPr/>
            <p:nvPr/>
          </p:nvSpPr>
          <p:spPr bwMode="auto">
            <a:xfrm>
              <a:off x="2186" y="721"/>
              <a:ext cx="7" cy="7"/>
            </a:xfrm>
            <a:custGeom>
              <a:avLst/>
              <a:gdLst>
                <a:gd name="T0" fmla="*/ 8 w 8"/>
                <a:gd name="T1" fmla="*/ 5 h 8"/>
                <a:gd name="T2" fmla="*/ 3 w 8"/>
                <a:gd name="T3" fmla="*/ 8 h 8"/>
                <a:gd name="T4" fmla="*/ 0 w 8"/>
                <a:gd name="T5" fmla="*/ 3 h 8"/>
                <a:gd name="T6" fmla="*/ 5 w 8"/>
                <a:gd name="T7" fmla="*/ 0 h 8"/>
                <a:gd name="T8" fmla="*/ 8 w 8"/>
                <a:gd name="T9" fmla="*/ 5 h 8"/>
              </a:gdLst>
              <a:ahLst/>
              <a:cxnLst>
                <a:cxn ang="0">
                  <a:pos x="T0" y="T1"/>
                </a:cxn>
                <a:cxn ang="0">
                  <a:pos x="T2" y="T3"/>
                </a:cxn>
                <a:cxn ang="0">
                  <a:pos x="T4" y="T5"/>
                </a:cxn>
                <a:cxn ang="0">
                  <a:pos x="T6" y="T7"/>
                </a:cxn>
                <a:cxn ang="0">
                  <a:pos x="T8" y="T9"/>
                </a:cxn>
              </a:cxnLst>
              <a:rect l="0" t="0" r="r" b="b"/>
              <a:pathLst>
                <a:path w="8" h="8">
                  <a:moveTo>
                    <a:pt x="8" y="5"/>
                  </a:moveTo>
                  <a:cubicBezTo>
                    <a:pt x="7" y="7"/>
                    <a:pt x="5" y="8"/>
                    <a:pt x="3" y="8"/>
                  </a:cubicBezTo>
                  <a:cubicBezTo>
                    <a:pt x="1" y="7"/>
                    <a:pt x="0" y="5"/>
                    <a:pt x="0" y="3"/>
                  </a:cubicBezTo>
                  <a:cubicBezTo>
                    <a:pt x="1" y="1"/>
                    <a:pt x="3" y="0"/>
                    <a:pt x="5" y="0"/>
                  </a:cubicBezTo>
                  <a:cubicBezTo>
                    <a:pt x="7" y="1"/>
                    <a:pt x="8" y="3"/>
                    <a:pt x="8" y="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4" name="Freeform 245"/>
            <p:cNvSpPr/>
            <p:nvPr/>
          </p:nvSpPr>
          <p:spPr bwMode="auto">
            <a:xfrm>
              <a:off x="2151" y="744"/>
              <a:ext cx="8" cy="7"/>
            </a:xfrm>
            <a:custGeom>
              <a:avLst/>
              <a:gdLst>
                <a:gd name="T0" fmla="*/ 8 w 8"/>
                <a:gd name="T1" fmla="*/ 5 h 8"/>
                <a:gd name="T2" fmla="*/ 4 w 8"/>
                <a:gd name="T3" fmla="*/ 8 h 8"/>
                <a:gd name="T4" fmla="*/ 1 w 8"/>
                <a:gd name="T5" fmla="*/ 4 h 8"/>
                <a:gd name="T6" fmla="*/ 5 w 8"/>
                <a:gd name="T7" fmla="*/ 1 h 8"/>
                <a:gd name="T8" fmla="*/ 8 w 8"/>
                <a:gd name="T9" fmla="*/ 5 h 8"/>
              </a:gdLst>
              <a:ahLst/>
              <a:cxnLst>
                <a:cxn ang="0">
                  <a:pos x="T0" y="T1"/>
                </a:cxn>
                <a:cxn ang="0">
                  <a:pos x="T2" y="T3"/>
                </a:cxn>
                <a:cxn ang="0">
                  <a:pos x="T4" y="T5"/>
                </a:cxn>
                <a:cxn ang="0">
                  <a:pos x="T6" y="T7"/>
                </a:cxn>
                <a:cxn ang="0">
                  <a:pos x="T8" y="T9"/>
                </a:cxn>
              </a:cxnLst>
              <a:rect l="0" t="0" r="r" b="b"/>
              <a:pathLst>
                <a:path w="8" h="8">
                  <a:moveTo>
                    <a:pt x="8" y="5"/>
                  </a:moveTo>
                  <a:cubicBezTo>
                    <a:pt x="8" y="7"/>
                    <a:pt x="6" y="8"/>
                    <a:pt x="4" y="8"/>
                  </a:cubicBezTo>
                  <a:cubicBezTo>
                    <a:pt x="2" y="8"/>
                    <a:pt x="0" y="6"/>
                    <a:pt x="1" y="4"/>
                  </a:cubicBezTo>
                  <a:cubicBezTo>
                    <a:pt x="1" y="2"/>
                    <a:pt x="3" y="0"/>
                    <a:pt x="5" y="1"/>
                  </a:cubicBezTo>
                  <a:cubicBezTo>
                    <a:pt x="7" y="1"/>
                    <a:pt x="8" y="3"/>
                    <a:pt x="8" y="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5" name="Freeform 246"/>
            <p:cNvSpPr/>
            <p:nvPr/>
          </p:nvSpPr>
          <p:spPr bwMode="auto">
            <a:xfrm>
              <a:off x="2178" y="746"/>
              <a:ext cx="14" cy="13"/>
            </a:xfrm>
            <a:custGeom>
              <a:avLst/>
              <a:gdLst>
                <a:gd name="T0" fmla="*/ 15 w 16"/>
                <a:gd name="T1" fmla="*/ 9 h 15"/>
                <a:gd name="T2" fmla="*/ 7 w 16"/>
                <a:gd name="T3" fmla="*/ 15 h 15"/>
                <a:gd name="T4" fmla="*/ 1 w 16"/>
                <a:gd name="T5" fmla="*/ 6 h 15"/>
                <a:gd name="T6" fmla="*/ 9 w 16"/>
                <a:gd name="T7" fmla="*/ 0 h 15"/>
                <a:gd name="T8" fmla="*/ 15 w 16"/>
                <a:gd name="T9" fmla="*/ 9 h 15"/>
              </a:gdLst>
              <a:ahLst/>
              <a:cxnLst>
                <a:cxn ang="0">
                  <a:pos x="T0" y="T1"/>
                </a:cxn>
                <a:cxn ang="0">
                  <a:pos x="T2" y="T3"/>
                </a:cxn>
                <a:cxn ang="0">
                  <a:pos x="T4" y="T5"/>
                </a:cxn>
                <a:cxn ang="0">
                  <a:pos x="T6" y="T7"/>
                </a:cxn>
                <a:cxn ang="0">
                  <a:pos x="T8" y="T9"/>
                </a:cxn>
              </a:cxnLst>
              <a:rect l="0" t="0" r="r" b="b"/>
              <a:pathLst>
                <a:path w="16" h="15">
                  <a:moveTo>
                    <a:pt x="15" y="9"/>
                  </a:moveTo>
                  <a:cubicBezTo>
                    <a:pt x="15" y="13"/>
                    <a:pt x="11" y="15"/>
                    <a:pt x="7" y="15"/>
                  </a:cubicBezTo>
                  <a:cubicBezTo>
                    <a:pt x="3" y="14"/>
                    <a:pt x="0" y="10"/>
                    <a:pt x="1" y="6"/>
                  </a:cubicBezTo>
                  <a:cubicBezTo>
                    <a:pt x="1" y="2"/>
                    <a:pt x="5" y="0"/>
                    <a:pt x="9" y="0"/>
                  </a:cubicBezTo>
                  <a:cubicBezTo>
                    <a:pt x="13" y="1"/>
                    <a:pt x="16" y="5"/>
                    <a:pt x="15" y="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6" name="Freeform 247"/>
            <p:cNvSpPr/>
            <p:nvPr/>
          </p:nvSpPr>
          <p:spPr bwMode="auto">
            <a:xfrm>
              <a:off x="2195" y="739"/>
              <a:ext cx="7" cy="8"/>
            </a:xfrm>
            <a:custGeom>
              <a:avLst/>
              <a:gdLst>
                <a:gd name="T0" fmla="*/ 8 w 8"/>
                <a:gd name="T1" fmla="*/ 4 h 8"/>
                <a:gd name="T2" fmla="*/ 4 w 8"/>
                <a:gd name="T3" fmla="*/ 7 h 8"/>
                <a:gd name="T4" fmla="*/ 1 w 8"/>
                <a:gd name="T5" fmla="*/ 3 h 8"/>
                <a:gd name="T6" fmla="*/ 5 w 8"/>
                <a:gd name="T7" fmla="*/ 0 h 8"/>
                <a:gd name="T8" fmla="*/ 8 w 8"/>
                <a:gd name="T9" fmla="*/ 4 h 8"/>
              </a:gdLst>
              <a:ahLst/>
              <a:cxnLst>
                <a:cxn ang="0">
                  <a:pos x="T0" y="T1"/>
                </a:cxn>
                <a:cxn ang="0">
                  <a:pos x="T2" y="T3"/>
                </a:cxn>
                <a:cxn ang="0">
                  <a:pos x="T4" y="T5"/>
                </a:cxn>
                <a:cxn ang="0">
                  <a:pos x="T6" y="T7"/>
                </a:cxn>
                <a:cxn ang="0">
                  <a:pos x="T8" y="T9"/>
                </a:cxn>
              </a:cxnLst>
              <a:rect l="0" t="0" r="r" b="b"/>
              <a:pathLst>
                <a:path w="8" h="8">
                  <a:moveTo>
                    <a:pt x="8" y="4"/>
                  </a:moveTo>
                  <a:cubicBezTo>
                    <a:pt x="8" y="6"/>
                    <a:pt x="6" y="8"/>
                    <a:pt x="4" y="7"/>
                  </a:cubicBezTo>
                  <a:cubicBezTo>
                    <a:pt x="2" y="7"/>
                    <a:pt x="0" y="5"/>
                    <a:pt x="1" y="3"/>
                  </a:cubicBezTo>
                  <a:cubicBezTo>
                    <a:pt x="1" y="1"/>
                    <a:pt x="3" y="0"/>
                    <a:pt x="5" y="0"/>
                  </a:cubicBezTo>
                  <a:cubicBezTo>
                    <a:pt x="7" y="1"/>
                    <a:pt x="8" y="2"/>
                    <a:pt x="8" y="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7" name="Freeform 248"/>
            <p:cNvSpPr/>
            <p:nvPr/>
          </p:nvSpPr>
          <p:spPr bwMode="auto">
            <a:xfrm>
              <a:off x="2212" y="743"/>
              <a:ext cx="14" cy="13"/>
            </a:xfrm>
            <a:custGeom>
              <a:avLst/>
              <a:gdLst>
                <a:gd name="T0" fmla="*/ 15 w 16"/>
                <a:gd name="T1" fmla="*/ 9 h 15"/>
                <a:gd name="T2" fmla="*/ 7 w 16"/>
                <a:gd name="T3" fmla="*/ 15 h 15"/>
                <a:gd name="T4" fmla="*/ 1 w 16"/>
                <a:gd name="T5" fmla="*/ 6 h 15"/>
                <a:gd name="T6" fmla="*/ 9 w 16"/>
                <a:gd name="T7" fmla="*/ 0 h 15"/>
                <a:gd name="T8" fmla="*/ 15 w 16"/>
                <a:gd name="T9" fmla="*/ 9 h 15"/>
              </a:gdLst>
              <a:ahLst/>
              <a:cxnLst>
                <a:cxn ang="0">
                  <a:pos x="T0" y="T1"/>
                </a:cxn>
                <a:cxn ang="0">
                  <a:pos x="T2" y="T3"/>
                </a:cxn>
                <a:cxn ang="0">
                  <a:pos x="T4" y="T5"/>
                </a:cxn>
                <a:cxn ang="0">
                  <a:pos x="T6" y="T7"/>
                </a:cxn>
                <a:cxn ang="0">
                  <a:pos x="T8" y="T9"/>
                </a:cxn>
              </a:cxnLst>
              <a:rect l="0" t="0" r="r" b="b"/>
              <a:pathLst>
                <a:path w="16" h="15">
                  <a:moveTo>
                    <a:pt x="15" y="9"/>
                  </a:moveTo>
                  <a:cubicBezTo>
                    <a:pt x="14" y="12"/>
                    <a:pt x="11" y="15"/>
                    <a:pt x="7" y="15"/>
                  </a:cubicBezTo>
                  <a:cubicBezTo>
                    <a:pt x="3" y="14"/>
                    <a:pt x="0" y="10"/>
                    <a:pt x="1" y="6"/>
                  </a:cubicBezTo>
                  <a:cubicBezTo>
                    <a:pt x="1" y="2"/>
                    <a:pt x="5" y="0"/>
                    <a:pt x="9" y="0"/>
                  </a:cubicBezTo>
                  <a:cubicBezTo>
                    <a:pt x="13" y="1"/>
                    <a:pt x="16" y="5"/>
                    <a:pt x="15" y="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8" name="Freeform 249"/>
            <p:cNvSpPr/>
            <p:nvPr/>
          </p:nvSpPr>
          <p:spPr bwMode="auto">
            <a:xfrm>
              <a:off x="2153" y="707"/>
              <a:ext cx="15" cy="15"/>
            </a:xfrm>
            <a:custGeom>
              <a:avLst/>
              <a:gdLst>
                <a:gd name="T0" fmla="*/ 15 w 16"/>
                <a:gd name="T1" fmla="*/ 9 h 16"/>
                <a:gd name="T2" fmla="*/ 7 w 16"/>
                <a:gd name="T3" fmla="*/ 15 h 16"/>
                <a:gd name="T4" fmla="*/ 1 w 16"/>
                <a:gd name="T5" fmla="*/ 7 h 16"/>
                <a:gd name="T6" fmla="*/ 9 w 16"/>
                <a:gd name="T7" fmla="*/ 1 h 16"/>
                <a:gd name="T8" fmla="*/ 15 w 16"/>
                <a:gd name="T9" fmla="*/ 9 h 16"/>
              </a:gdLst>
              <a:ahLst/>
              <a:cxnLst>
                <a:cxn ang="0">
                  <a:pos x="T0" y="T1"/>
                </a:cxn>
                <a:cxn ang="0">
                  <a:pos x="T2" y="T3"/>
                </a:cxn>
                <a:cxn ang="0">
                  <a:pos x="T4" y="T5"/>
                </a:cxn>
                <a:cxn ang="0">
                  <a:pos x="T6" y="T7"/>
                </a:cxn>
                <a:cxn ang="0">
                  <a:pos x="T8" y="T9"/>
                </a:cxn>
              </a:cxnLst>
              <a:rect l="0" t="0" r="r" b="b"/>
              <a:pathLst>
                <a:path w="16" h="16">
                  <a:moveTo>
                    <a:pt x="15" y="9"/>
                  </a:moveTo>
                  <a:cubicBezTo>
                    <a:pt x="15" y="13"/>
                    <a:pt x="11" y="16"/>
                    <a:pt x="7" y="15"/>
                  </a:cubicBezTo>
                  <a:cubicBezTo>
                    <a:pt x="3" y="15"/>
                    <a:pt x="0" y="11"/>
                    <a:pt x="1" y="7"/>
                  </a:cubicBezTo>
                  <a:cubicBezTo>
                    <a:pt x="2" y="3"/>
                    <a:pt x="5" y="0"/>
                    <a:pt x="9" y="1"/>
                  </a:cubicBezTo>
                  <a:cubicBezTo>
                    <a:pt x="13" y="2"/>
                    <a:pt x="16" y="5"/>
                    <a:pt x="15" y="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9" name="Freeform 250"/>
            <p:cNvSpPr/>
            <p:nvPr/>
          </p:nvSpPr>
          <p:spPr bwMode="auto">
            <a:xfrm>
              <a:off x="2165" y="725"/>
              <a:ext cx="13" cy="14"/>
            </a:xfrm>
            <a:custGeom>
              <a:avLst/>
              <a:gdLst>
                <a:gd name="T0" fmla="*/ 15 w 15"/>
                <a:gd name="T1" fmla="*/ 9 h 16"/>
                <a:gd name="T2" fmla="*/ 6 w 15"/>
                <a:gd name="T3" fmla="*/ 15 h 16"/>
                <a:gd name="T4" fmla="*/ 0 w 15"/>
                <a:gd name="T5" fmla="*/ 7 h 16"/>
                <a:gd name="T6" fmla="*/ 9 w 15"/>
                <a:gd name="T7" fmla="*/ 1 h 16"/>
                <a:gd name="T8" fmla="*/ 15 w 15"/>
                <a:gd name="T9" fmla="*/ 9 h 16"/>
              </a:gdLst>
              <a:ahLst/>
              <a:cxnLst>
                <a:cxn ang="0">
                  <a:pos x="T0" y="T1"/>
                </a:cxn>
                <a:cxn ang="0">
                  <a:pos x="T2" y="T3"/>
                </a:cxn>
                <a:cxn ang="0">
                  <a:pos x="T4" y="T5"/>
                </a:cxn>
                <a:cxn ang="0">
                  <a:pos x="T6" y="T7"/>
                </a:cxn>
                <a:cxn ang="0">
                  <a:pos x="T8" y="T9"/>
                </a:cxn>
              </a:cxnLst>
              <a:rect l="0" t="0" r="r" b="b"/>
              <a:pathLst>
                <a:path w="15" h="16">
                  <a:moveTo>
                    <a:pt x="15" y="9"/>
                  </a:moveTo>
                  <a:cubicBezTo>
                    <a:pt x="14" y="13"/>
                    <a:pt x="10" y="16"/>
                    <a:pt x="6" y="15"/>
                  </a:cubicBezTo>
                  <a:cubicBezTo>
                    <a:pt x="2" y="14"/>
                    <a:pt x="0" y="11"/>
                    <a:pt x="0" y="7"/>
                  </a:cubicBezTo>
                  <a:cubicBezTo>
                    <a:pt x="1" y="3"/>
                    <a:pt x="5" y="0"/>
                    <a:pt x="9" y="1"/>
                  </a:cubicBezTo>
                  <a:cubicBezTo>
                    <a:pt x="12" y="1"/>
                    <a:pt x="15" y="5"/>
                    <a:pt x="15" y="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0" name="Freeform 251"/>
            <p:cNvSpPr/>
            <p:nvPr/>
          </p:nvSpPr>
          <p:spPr bwMode="auto">
            <a:xfrm>
              <a:off x="2151" y="612"/>
              <a:ext cx="18" cy="48"/>
            </a:xfrm>
            <a:custGeom>
              <a:avLst/>
              <a:gdLst>
                <a:gd name="T0" fmla="*/ 17 w 20"/>
                <a:gd name="T1" fmla="*/ 46 h 54"/>
                <a:gd name="T2" fmla="*/ 18 w 20"/>
                <a:gd name="T3" fmla="*/ 7 h 54"/>
                <a:gd name="T4" fmla="*/ 5 w 20"/>
                <a:gd name="T5" fmla="*/ 7 h 54"/>
                <a:gd name="T6" fmla="*/ 6 w 20"/>
                <a:gd name="T7" fmla="*/ 48 h 54"/>
                <a:gd name="T8" fmla="*/ 17 w 20"/>
                <a:gd name="T9" fmla="*/ 46 h 54"/>
              </a:gdLst>
              <a:ahLst/>
              <a:cxnLst>
                <a:cxn ang="0">
                  <a:pos x="T0" y="T1"/>
                </a:cxn>
                <a:cxn ang="0">
                  <a:pos x="T2" y="T3"/>
                </a:cxn>
                <a:cxn ang="0">
                  <a:pos x="T4" y="T5"/>
                </a:cxn>
                <a:cxn ang="0">
                  <a:pos x="T6" y="T7"/>
                </a:cxn>
                <a:cxn ang="0">
                  <a:pos x="T8" y="T9"/>
                </a:cxn>
              </a:cxnLst>
              <a:rect l="0" t="0" r="r" b="b"/>
              <a:pathLst>
                <a:path w="20" h="54">
                  <a:moveTo>
                    <a:pt x="17" y="46"/>
                  </a:moveTo>
                  <a:cubicBezTo>
                    <a:pt x="17" y="33"/>
                    <a:pt x="20" y="20"/>
                    <a:pt x="18" y="7"/>
                  </a:cubicBezTo>
                  <a:cubicBezTo>
                    <a:pt x="17" y="0"/>
                    <a:pt x="7" y="1"/>
                    <a:pt x="5" y="7"/>
                  </a:cubicBezTo>
                  <a:cubicBezTo>
                    <a:pt x="0" y="19"/>
                    <a:pt x="4" y="35"/>
                    <a:pt x="6" y="48"/>
                  </a:cubicBezTo>
                  <a:cubicBezTo>
                    <a:pt x="7" y="54"/>
                    <a:pt x="17" y="53"/>
                    <a:pt x="17" y="4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1" name="Freeform 252"/>
            <p:cNvSpPr/>
            <p:nvPr/>
          </p:nvSpPr>
          <p:spPr bwMode="auto">
            <a:xfrm>
              <a:off x="2241" y="667"/>
              <a:ext cx="39" cy="28"/>
            </a:xfrm>
            <a:custGeom>
              <a:avLst/>
              <a:gdLst>
                <a:gd name="T0" fmla="*/ 10 w 43"/>
                <a:gd name="T1" fmla="*/ 30 h 31"/>
                <a:gd name="T2" fmla="*/ 29 w 43"/>
                <a:gd name="T3" fmla="*/ 22 h 31"/>
                <a:gd name="T4" fmla="*/ 39 w 43"/>
                <a:gd name="T5" fmla="*/ 7 h 31"/>
                <a:gd name="T6" fmla="*/ 20 w 43"/>
                <a:gd name="T7" fmla="*/ 8 h 31"/>
                <a:gd name="T8" fmla="*/ 4 w 43"/>
                <a:gd name="T9" fmla="*/ 19 h 31"/>
                <a:gd name="T10" fmla="*/ 10 w 43"/>
                <a:gd name="T11" fmla="*/ 30 h 31"/>
              </a:gdLst>
              <a:ahLst/>
              <a:cxnLst>
                <a:cxn ang="0">
                  <a:pos x="T0" y="T1"/>
                </a:cxn>
                <a:cxn ang="0">
                  <a:pos x="T2" y="T3"/>
                </a:cxn>
                <a:cxn ang="0">
                  <a:pos x="T4" y="T5"/>
                </a:cxn>
                <a:cxn ang="0">
                  <a:pos x="T6" y="T7"/>
                </a:cxn>
                <a:cxn ang="0">
                  <a:pos x="T8" y="T9"/>
                </a:cxn>
                <a:cxn ang="0">
                  <a:pos x="T10" y="T11"/>
                </a:cxn>
              </a:cxnLst>
              <a:rect l="0" t="0" r="r" b="b"/>
              <a:pathLst>
                <a:path w="43" h="31">
                  <a:moveTo>
                    <a:pt x="10" y="30"/>
                  </a:moveTo>
                  <a:cubicBezTo>
                    <a:pt x="17" y="28"/>
                    <a:pt x="23" y="25"/>
                    <a:pt x="29" y="22"/>
                  </a:cubicBezTo>
                  <a:cubicBezTo>
                    <a:pt x="34" y="20"/>
                    <a:pt x="43" y="15"/>
                    <a:pt x="39" y="7"/>
                  </a:cubicBezTo>
                  <a:cubicBezTo>
                    <a:pt x="34" y="0"/>
                    <a:pt x="26" y="5"/>
                    <a:pt x="20" y="8"/>
                  </a:cubicBezTo>
                  <a:cubicBezTo>
                    <a:pt x="14" y="11"/>
                    <a:pt x="9" y="14"/>
                    <a:pt x="4" y="19"/>
                  </a:cubicBezTo>
                  <a:cubicBezTo>
                    <a:pt x="0" y="24"/>
                    <a:pt x="4" y="31"/>
                    <a:pt x="10" y="3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2" name="Freeform 253"/>
            <p:cNvSpPr/>
            <p:nvPr/>
          </p:nvSpPr>
          <p:spPr bwMode="auto">
            <a:xfrm>
              <a:off x="2255" y="760"/>
              <a:ext cx="32" cy="24"/>
            </a:xfrm>
            <a:custGeom>
              <a:avLst/>
              <a:gdLst>
                <a:gd name="T0" fmla="*/ 4 w 36"/>
                <a:gd name="T1" fmla="*/ 12 h 27"/>
                <a:gd name="T2" fmla="*/ 15 w 36"/>
                <a:gd name="T3" fmla="*/ 21 h 27"/>
                <a:gd name="T4" fmla="*/ 21 w 36"/>
                <a:gd name="T5" fmla="*/ 25 h 27"/>
                <a:gd name="T6" fmla="*/ 29 w 36"/>
                <a:gd name="T7" fmla="*/ 27 h 27"/>
                <a:gd name="T8" fmla="*/ 35 w 36"/>
                <a:gd name="T9" fmla="*/ 19 h 27"/>
                <a:gd name="T10" fmla="*/ 31 w 36"/>
                <a:gd name="T11" fmla="*/ 13 h 27"/>
                <a:gd name="T12" fmla="*/ 25 w 36"/>
                <a:gd name="T13" fmla="*/ 8 h 27"/>
                <a:gd name="T14" fmla="*/ 10 w 36"/>
                <a:gd name="T15" fmla="*/ 2 h 27"/>
                <a:gd name="T16" fmla="*/ 4 w 36"/>
                <a:gd name="T17" fmla="*/ 12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 h="27">
                  <a:moveTo>
                    <a:pt x="4" y="12"/>
                  </a:moveTo>
                  <a:cubicBezTo>
                    <a:pt x="8" y="15"/>
                    <a:pt x="11" y="19"/>
                    <a:pt x="15" y="21"/>
                  </a:cubicBezTo>
                  <a:cubicBezTo>
                    <a:pt x="17" y="23"/>
                    <a:pt x="19" y="24"/>
                    <a:pt x="21" y="25"/>
                  </a:cubicBezTo>
                  <a:cubicBezTo>
                    <a:pt x="24" y="27"/>
                    <a:pt x="26" y="27"/>
                    <a:pt x="29" y="27"/>
                  </a:cubicBezTo>
                  <a:cubicBezTo>
                    <a:pt x="33" y="27"/>
                    <a:pt x="36" y="23"/>
                    <a:pt x="35" y="19"/>
                  </a:cubicBezTo>
                  <a:cubicBezTo>
                    <a:pt x="34" y="17"/>
                    <a:pt x="33" y="15"/>
                    <a:pt x="31" y="13"/>
                  </a:cubicBezTo>
                  <a:cubicBezTo>
                    <a:pt x="29" y="11"/>
                    <a:pt x="27" y="9"/>
                    <a:pt x="25" y="8"/>
                  </a:cubicBezTo>
                  <a:cubicBezTo>
                    <a:pt x="20" y="5"/>
                    <a:pt x="15" y="4"/>
                    <a:pt x="10" y="2"/>
                  </a:cubicBezTo>
                  <a:cubicBezTo>
                    <a:pt x="4" y="0"/>
                    <a:pt x="0" y="8"/>
                    <a:pt x="4" y="1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3" name="Freeform 254"/>
            <p:cNvSpPr/>
            <p:nvPr/>
          </p:nvSpPr>
          <p:spPr bwMode="auto">
            <a:xfrm>
              <a:off x="2178" y="809"/>
              <a:ext cx="19" cy="36"/>
            </a:xfrm>
            <a:custGeom>
              <a:avLst/>
              <a:gdLst>
                <a:gd name="T0" fmla="*/ 5 w 21"/>
                <a:gd name="T1" fmla="*/ 6 h 41"/>
                <a:gd name="T2" fmla="*/ 5 w 21"/>
                <a:gd name="T3" fmla="*/ 36 h 41"/>
                <a:gd name="T4" fmla="*/ 20 w 21"/>
                <a:gd name="T5" fmla="*/ 34 h 41"/>
                <a:gd name="T6" fmla="*/ 16 w 21"/>
                <a:gd name="T7" fmla="*/ 6 h 41"/>
                <a:gd name="T8" fmla="*/ 5 w 21"/>
                <a:gd name="T9" fmla="*/ 6 h 41"/>
              </a:gdLst>
              <a:ahLst/>
              <a:cxnLst>
                <a:cxn ang="0">
                  <a:pos x="T0" y="T1"/>
                </a:cxn>
                <a:cxn ang="0">
                  <a:pos x="T2" y="T3"/>
                </a:cxn>
                <a:cxn ang="0">
                  <a:pos x="T4" y="T5"/>
                </a:cxn>
                <a:cxn ang="0">
                  <a:pos x="T6" y="T7"/>
                </a:cxn>
                <a:cxn ang="0">
                  <a:pos x="T8" y="T9"/>
                </a:cxn>
              </a:cxnLst>
              <a:rect l="0" t="0" r="r" b="b"/>
              <a:pathLst>
                <a:path w="21" h="41">
                  <a:moveTo>
                    <a:pt x="5" y="6"/>
                  </a:moveTo>
                  <a:cubicBezTo>
                    <a:pt x="2" y="15"/>
                    <a:pt x="0" y="27"/>
                    <a:pt x="5" y="36"/>
                  </a:cubicBezTo>
                  <a:cubicBezTo>
                    <a:pt x="9" y="41"/>
                    <a:pt x="18" y="41"/>
                    <a:pt x="20" y="34"/>
                  </a:cubicBezTo>
                  <a:cubicBezTo>
                    <a:pt x="21" y="25"/>
                    <a:pt x="19" y="14"/>
                    <a:pt x="16" y="6"/>
                  </a:cubicBezTo>
                  <a:cubicBezTo>
                    <a:pt x="14" y="1"/>
                    <a:pt x="7" y="0"/>
                    <a:pt x="5" y="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4" name="Freeform 255"/>
            <p:cNvSpPr/>
            <p:nvPr/>
          </p:nvSpPr>
          <p:spPr bwMode="auto">
            <a:xfrm>
              <a:off x="2081" y="778"/>
              <a:ext cx="34" cy="26"/>
            </a:xfrm>
            <a:custGeom>
              <a:avLst/>
              <a:gdLst>
                <a:gd name="T0" fmla="*/ 32 w 38"/>
                <a:gd name="T1" fmla="*/ 1 h 29"/>
                <a:gd name="T2" fmla="*/ 31 w 38"/>
                <a:gd name="T3" fmla="*/ 1 h 29"/>
                <a:gd name="T4" fmla="*/ 26 w 38"/>
                <a:gd name="T5" fmla="*/ 1 h 29"/>
                <a:gd name="T6" fmla="*/ 20 w 38"/>
                <a:gd name="T7" fmla="*/ 2 h 29"/>
                <a:gd name="T8" fmla="*/ 9 w 38"/>
                <a:gd name="T9" fmla="*/ 5 h 29"/>
                <a:gd name="T10" fmla="*/ 0 w 38"/>
                <a:gd name="T11" fmla="*/ 16 h 29"/>
                <a:gd name="T12" fmla="*/ 12 w 38"/>
                <a:gd name="T13" fmla="*/ 28 h 29"/>
                <a:gd name="T14" fmla="*/ 28 w 38"/>
                <a:gd name="T15" fmla="*/ 23 h 29"/>
                <a:gd name="T16" fmla="*/ 34 w 38"/>
                <a:gd name="T17" fmla="*/ 19 h 29"/>
                <a:gd name="T18" fmla="*/ 37 w 38"/>
                <a:gd name="T19" fmla="*/ 15 h 29"/>
                <a:gd name="T20" fmla="*/ 38 w 38"/>
                <a:gd name="T21" fmla="*/ 11 h 29"/>
                <a:gd name="T22" fmla="*/ 32 w 38"/>
                <a:gd name="T23" fmla="*/ 1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8" h="28">
                  <a:moveTo>
                    <a:pt x="32" y="1"/>
                  </a:moveTo>
                  <a:cubicBezTo>
                    <a:pt x="34" y="2"/>
                    <a:pt x="33" y="2"/>
                    <a:pt x="31" y="1"/>
                  </a:cubicBezTo>
                  <a:cubicBezTo>
                    <a:pt x="29" y="0"/>
                    <a:pt x="27" y="0"/>
                    <a:pt x="26" y="1"/>
                  </a:cubicBezTo>
                  <a:cubicBezTo>
                    <a:pt x="24" y="1"/>
                    <a:pt x="22" y="1"/>
                    <a:pt x="20" y="2"/>
                  </a:cubicBezTo>
                  <a:cubicBezTo>
                    <a:pt x="16" y="3"/>
                    <a:pt x="12" y="4"/>
                    <a:pt x="9" y="5"/>
                  </a:cubicBezTo>
                  <a:cubicBezTo>
                    <a:pt x="4" y="6"/>
                    <a:pt x="0" y="11"/>
                    <a:pt x="0" y="16"/>
                  </a:cubicBezTo>
                  <a:cubicBezTo>
                    <a:pt x="0" y="22"/>
                    <a:pt x="5" y="29"/>
                    <a:pt x="12" y="28"/>
                  </a:cubicBezTo>
                  <a:cubicBezTo>
                    <a:pt x="18" y="27"/>
                    <a:pt x="22" y="26"/>
                    <a:pt x="28" y="23"/>
                  </a:cubicBezTo>
                  <a:cubicBezTo>
                    <a:pt x="30" y="22"/>
                    <a:pt x="32" y="20"/>
                    <a:pt x="34" y="19"/>
                  </a:cubicBezTo>
                  <a:cubicBezTo>
                    <a:pt x="35" y="18"/>
                    <a:pt x="36" y="16"/>
                    <a:pt x="37" y="15"/>
                  </a:cubicBezTo>
                  <a:cubicBezTo>
                    <a:pt x="37" y="15"/>
                    <a:pt x="38" y="8"/>
                    <a:pt x="38" y="11"/>
                  </a:cubicBezTo>
                  <a:cubicBezTo>
                    <a:pt x="38" y="7"/>
                    <a:pt x="37" y="2"/>
                    <a:pt x="32" y="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5" name="Freeform 256"/>
            <p:cNvSpPr/>
            <p:nvPr/>
          </p:nvSpPr>
          <p:spPr bwMode="auto">
            <a:xfrm>
              <a:off x="2077" y="685"/>
              <a:ext cx="35" cy="30"/>
            </a:xfrm>
            <a:custGeom>
              <a:avLst/>
              <a:gdLst>
                <a:gd name="T0" fmla="*/ 35 w 40"/>
                <a:gd name="T1" fmla="*/ 17 h 34"/>
                <a:gd name="T2" fmla="*/ 27 w 40"/>
                <a:gd name="T3" fmla="*/ 9 h 34"/>
                <a:gd name="T4" fmla="*/ 14 w 40"/>
                <a:gd name="T5" fmla="*/ 1 h 34"/>
                <a:gd name="T6" fmla="*/ 2 w 40"/>
                <a:gd name="T7" fmla="*/ 6 h 34"/>
                <a:gd name="T8" fmla="*/ 4 w 40"/>
                <a:gd name="T9" fmla="*/ 18 h 34"/>
                <a:gd name="T10" fmla="*/ 14 w 40"/>
                <a:gd name="T11" fmla="*/ 26 h 34"/>
                <a:gd name="T12" fmla="*/ 23 w 40"/>
                <a:gd name="T13" fmla="*/ 31 h 34"/>
                <a:gd name="T14" fmla="*/ 35 w 40"/>
                <a:gd name="T15" fmla="*/ 17 h 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0" h="34">
                  <a:moveTo>
                    <a:pt x="35" y="17"/>
                  </a:moveTo>
                  <a:cubicBezTo>
                    <a:pt x="32" y="13"/>
                    <a:pt x="30" y="11"/>
                    <a:pt x="27" y="9"/>
                  </a:cubicBezTo>
                  <a:cubicBezTo>
                    <a:pt x="23" y="5"/>
                    <a:pt x="19" y="2"/>
                    <a:pt x="14" y="1"/>
                  </a:cubicBezTo>
                  <a:cubicBezTo>
                    <a:pt x="10" y="0"/>
                    <a:pt x="5" y="2"/>
                    <a:pt x="2" y="6"/>
                  </a:cubicBezTo>
                  <a:cubicBezTo>
                    <a:pt x="0" y="10"/>
                    <a:pt x="1" y="15"/>
                    <a:pt x="4" y="18"/>
                  </a:cubicBezTo>
                  <a:cubicBezTo>
                    <a:pt x="7" y="21"/>
                    <a:pt x="10" y="23"/>
                    <a:pt x="14" y="26"/>
                  </a:cubicBezTo>
                  <a:cubicBezTo>
                    <a:pt x="17" y="28"/>
                    <a:pt x="20" y="30"/>
                    <a:pt x="23" y="31"/>
                  </a:cubicBezTo>
                  <a:cubicBezTo>
                    <a:pt x="31" y="34"/>
                    <a:pt x="40" y="24"/>
                    <a:pt x="35" y="1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6" name="Freeform 257"/>
            <p:cNvSpPr/>
            <p:nvPr/>
          </p:nvSpPr>
          <p:spPr bwMode="auto">
            <a:xfrm>
              <a:off x="3719" y="654"/>
              <a:ext cx="131" cy="127"/>
            </a:xfrm>
            <a:custGeom>
              <a:avLst/>
              <a:gdLst>
                <a:gd name="T0" fmla="*/ 66 w 147"/>
                <a:gd name="T1" fmla="*/ 51 h 143"/>
                <a:gd name="T2" fmla="*/ 66 w 147"/>
                <a:gd name="T3" fmla="*/ 22 h 143"/>
                <a:gd name="T4" fmla="*/ 88 w 147"/>
                <a:gd name="T5" fmla="*/ 58 h 143"/>
                <a:gd name="T6" fmla="*/ 79 w 147"/>
                <a:gd name="T7" fmla="*/ 91 h 143"/>
                <a:gd name="T8" fmla="*/ 48 w 147"/>
                <a:gd name="T9" fmla="*/ 80 h 143"/>
                <a:gd name="T10" fmla="*/ 63 w 147"/>
                <a:gd name="T11" fmla="*/ 51 h 143"/>
              </a:gdLst>
              <a:ahLst/>
              <a:cxnLst>
                <a:cxn ang="0">
                  <a:pos x="T0" y="T1"/>
                </a:cxn>
                <a:cxn ang="0">
                  <a:pos x="T2" y="T3"/>
                </a:cxn>
                <a:cxn ang="0">
                  <a:pos x="T4" y="T5"/>
                </a:cxn>
                <a:cxn ang="0">
                  <a:pos x="T6" y="T7"/>
                </a:cxn>
                <a:cxn ang="0">
                  <a:pos x="T8" y="T9"/>
                </a:cxn>
                <a:cxn ang="0">
                  <a:pos x="T10" y="T11"/>
                </a:cxn>
              </a:cxnLst>
              <a:rect l="0" t="0" r="r" b="b"/>
              <a:pathLst>
                <a:path w="147" h="143">
                  <a:moveTo>
                    <a:pt x="66" y="51"/>
                  </a:moveTo>
                  <a:cubicBezTo>
                    <a:pt x="59" y="46"/>
                    <a:pt x="57" y="31"/>
                    <a:pt x="66" y="22"/>
                  </a:cubicBezTo>
                  <a:cubicBezTo>
                    <a:pt x="90" y="0"/>
                    <a:pt x="107" y="44"/>
                    <a:pt x="88" y="58"/>
                  </a:cubicBezTo>
                  <a:cubicBezTo>
                    <a:pt x="147" y="36"/>
                    <a:pt x="129" y="143"/>
                    <a:pt x="79" y="91"/>
                  </a:cubicBezTo>
                  <a:cubicBezTo>
                    <a:pt x="90" y="137"/>
                    <a:pt x="6" y="111"/>
                    <a:pt x="48" y="80"/>
                  </a:cubicBezTo>
                  <a:cubicBezTo>
                    <a:pt x="0" y="77"/>
                    <a:pt x="41" y="13"/>
                    <a:pt x="63" y="51"/>
                  </a:cubicBezTo>
                </a:path>
              </a:pathLst>
            </a:custGeom>
            <a:solidFill>
              <a:srgbClr val="FF8A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7" name="Freeform 258"/>
            <p:cNvSpPr/>
            <p:nvPr/>
          </p:nvSpPr>
          <p:spPr bwMode="auto">
            <a:xfrm>
              <a:off x="3933" y="1501"/>
              <a:ext cx="210" cy="615"/>
            </a:xfrm>
            <a:custGeom>
              <a:avLst/>
              <a:gdLst>
                <a:gd name="T0" fmla="*/ 56 w 236"/>
                <a:gd name="T1" fmla="*/ 683 h 690"/>
                <a:gd name="T2" fmla="*/ 154 w 236"/>
                <a:gd name="T3" fmla="*/ 329 h 690"/>
                <a:gd name="T4" fmla="*/ 225 w 236"/>
                <a:gd name="T5" fmla="*/ 169 h 690"/>
                <a:gd name="T6" fmla="*/ 186 w 236"/>
                <a:gd name="T7" fmla="*/ 4 h 690"/>
                <a:gd name="T8" fmla="*/ 176 w 236"/>
                <a:gd name="T9" fmla="*/ 9 h 690"/>
                <a:gd name="T10" fmla="*/ 208 w 236"/>
                <a:gd name="T11" fmla="*/ 93 h 690"/>
                <a:gd name="T12" fmla="*/ 204 w 236"/>
                <a:gd name="T13" fmla="*/ 179 h 690"/>
                <a:gd name="T14" fmla="*/ 126 w 236"/>
                <a:gd name="T15" fmla="*/ 342 h 690"/>
                <a:gd name="T16" fmla="*/ 48 w 236"/>
                <a:gd name="T17" fmla="*/ 685 h 690"/>
                <a:gd name="T18" fmla="*/ 56 w 236"/>
                <a:gd name="T19" fmla="*/ 683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6" h="690">
                  <a:moveTo>
                    <a:pt x="56" y="683"/>
                  </a:moveTo>
                  <a:cubicBezTo>
                    <a:pt x="10" y="552"/>
                    <a:pt x="90" y="436"/>
                    <a:pt x="154" y="329"/>
                  </a:cubicBezTo>
                  <a:cubicBezTo>
                    <a:pt x="184" y="279"/>
                    <a:pt x="214" y="226"/>
                    <a:pt x="225" y="169"/>
                  </a:cubicBezTo>
                  <a:cubicBezTo>
                    <a:pt x="236" y="116"/>
                    <a:pt x="228" y="43"/>
                    <a:pt x="186" y="4"/>
                  </a:cubicBezTo>
                  <a:cubicBezTo>
                    <a:pt x="182" y="0"/>
                    <a:pt x="174" y="3"/>
                    <a:pt x="176" y="9"/>
                  </a:cubicBezTo>
                  <a:cubicBezTo>
                    <a:pt x="186" y="38"/>
                    <a:pt x="202" y="63"/>
                    <a:pt x="208" y="93"/>
                  </a:cubicBezTo>
                  <a:cubicBezTo>
                    <a:pt x="213" y="121"/>
                    <a:pt x="211" y="151"/>
                    <a:pt x="204" y="179"/>
                  </a:cubicBezTo>
                  <a:cubicBezTo>
                    <a:pt x="190" y="237"/>
                    <a:pt x="157" y="290"/>
                    <a:pt x="126" y="342"/>
                  </a:cubicBezTo>
                  <a:cubicBezTo>
                    <a:pt x="63" y="446"/>
                    <a:pt x="0" y="561"/>
                    <a:pt x="48" y="685"/>
                  </a:cubicBezTo>
                  <a:cubicBezTo>
                    <a:pt x="50" y="690"/>
                    <a:pt x="57" y="688"/>
                    <a:pt x="56" y="683"/>
                  </a:cubicBezTo>
                  <a:close/>
                </a:path>
              </a:pathLst>
            </a:custGeom>
            <a:solidFill>
              <a:srgbClr val="74B7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8" name="Freeform 259"/>
            <p:cNvSpPr/>
            <p:nvPr/>
          </p:nvSpPr>
          <p:spPr bwMode="auto">
            <a:xfrm>
              <a:off x="4010" y="1506"/>
              <a:ext cx="148" cy="78"/>
            </a:xfrm>
            <a:custGeom>
              <a:avLst/>
              <a:gdLst>
                <a:gd name="T0" fmla="*/ 4 w 167"/>
                <a:gd name="T1" fmla="*/ 38 h 87"/>
                <a:gd name="T2" fmla="*/ 127 w 167"/>
                <a:gd name="T3" fmla="*/ 85 h 87"/>
                <a:gd name="T4" fmla="*/ 135 w 167"/>
                <a:gd name="T5" fmla="*/ 83 h 87"/>
                <a:gd name="T6" fmla="*/ 167 w 167"/>
                <a:gd name="T7" fmla="*/ 6 h 87"/>
                <a:gd name="T8" fmla="*/ 162 w 167"/>
                <a:gd name="T9" fmla="*/ 3 h 87"/>
                <a:gd name="T10" fmla="*/ 125 w 167"/>
                <a:gd name="T11" fmla="*/ 77 h 87"/>
                <a:gd name="T12" fmla="*/ 133 w 167"/>
                <a:gd name="T13" fmla="*/ 74 h 87"/>
                <a:gd name="T14" fmla="*/ 78 w 167"/>
                <a:gd name="T15" fmla="*/ 53 h 87"/>
                <a:gd name="T16" fmla="*/ 7 w 167"/>
                <a:gd name="T17" fmla="*/ 31 h 87"/>
                <a:gd name="T18" fmla="*/ 4 w 167"/>
                <a:gd name="T19" fmla="*/ 38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7" h="87">
                  <a:moveTo>
                    <a:pt x="4" y="38"/>
                  </a:moveTo>
                  <a:cubicBezTo>
                    <a:pt x="43" y="55"/>
                    <a:pt x="92" y="60"/>
                    <a:pt x="127" y="85"/>
                  </a:cubicBezTo>
                  <a:cubicBezTo>
                    <a:pt x="129" y="87"/>
                    <a:pt x="134" y="85"/>
                    <a:pt x="135" y="83"/>
                  </a:cubicBezTo>
                  <a:cubicBezTo>
                    <a:pt x="148" y="59"/>
                    <a:pt x="162" y="33"/>
                    <a:pt x="167" y="6"/>
                  </a:cubicBezTo>
                  <a:cubicBezTo>
                    <a:pt x="167" y="3"/>
                    <a:pt x="164" y="0"/>
                    <a:pt x="162" y="3"/>
                  </a:cubicBezTo>
                  <a:cubicBezTo>
                    <a:pt x="145" y="24"/>
                    <a:pt x="137" y="53"/>
                    <a:pt x="125" y="77"/>
                  </a:cubicBezTo>
                  <a:cubicBezTo>
                    <a:pt x="127" y="76"/>
                    <a:pt x="130" y="75"/>
                    <a:pt x="133" y="74"/>
                  </a:cubicBezTo>
                  <a:cubicBezTo>
                    <a:pt x="117" y="63"/>
                    <a:pt x="96" y="58"/>
                    <a:pt x="78" y="53"/>
                  </a:cubicBezTo>
                  <a:cubicBezTo>
                    <a:pt x="54" y="46"/>
                    <a:pt x="30" y="40"/>
                    <a:pt x="7" y="31"/>
                  </a:cubicBezTo>
                  <a:cubicBezTo>
                    <a:pt x="3" y="30"/>
                    <a:pt x="0" y="37"/>
                    <a:pt x="4" y="38"/>
                  </a:cubicBezTo>
                  <a:close/>
                </a:path>
              </a:pathLst>
            </a:custGeom>
            <a:solidFill>
              <a:srgbClr val="74B7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9" name="Freeform 260"/>
            <p:cNvSpPr/>
            <p:nvPr/>
          </p:nvSpPr>
          <p:spPr bwMode="auto">
            <a:xfrm>
              <a:off x="4058" y="1617"/>
              <a:ext cx="114" cy="61"/>
            </a:xfrm>
            <a:custGeom>
              <a:avLst/>
              <a:gdLst>
                <a:gd name="T0" fmla="*/ 4 w 128"/>
                <a:gd name="T1" fmla="*/ 17 h 69"/>
                <a:gd name="T2" fmla="*/ 64 w 128"/>
                <a:gd name="T3" fmla="*/ 66 h 69"/>
                <a:gd name="T4" fmla="*/ 73 w 128"/>
                <a:gd name="T5" fmla="*/ 66 h 69"/>
                <a:gd name="T6" fmla="*/ 107 w 128"/>
                <a:gd name="T7" fmla="*/ 31 h 69"/>
                <a:gd name="T8" fmla="*/ 127 w 128"/>
                <a:gd name="T9" fmla="*/ 5 h 69"/>
                <a:gd name="T10" fmla="*/ 123 w 128"/>
                <a:gd name="T11" fmla="*/ 1 h 69"/>
                <a:gd name="T12" fmla="*/ 64 w 128"/>
                <a:gd name="T13" fmla="*/ 57 h 69"/>
                <a:gd name="T14" fmla="*/ 73 w 128"/>
                <a:gd name="T15" fmla="*/ 57 h 69"/>
                <a:gd name="T16" fmla="*/ 11 w 128"/>
                <a:gd name="T17" fmla="*/ 8 h 69"/>
                <a:gd name="T18" fmla="*/ 4 w 128"/>
                <a:gd name="T19" fmla="*/ 17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8" h="69">
                  <a:moveTo>
                    <a:pt x="4" y="17"/>
                  </a:moveTo>
                  <a:cubicBezTo>
                    <a:pt x="24" y="34"/>
                    <a:pt x="45" y="48"/>
                    <a:pt x="64" y="66"/>
                  </a:cubicBezTo>
                  <a:cubicBezTo>
                    <a:pt x="67" y="68"/>
                    <a:pt x="71" y="69"/>
                    <a:pt x="73" y="66"/>
                  </a:cubicBezTo>
                  <a:cubicBezTo>
                    <a:pt x="84" y="53"/>
                    <a:pt x="95" y="42"/>
                    <a:pt x="107" y="31"/>
                  </a:cubicBezTo>
                  <a:cubicBezTo>
                    <a:pt x="115" y="23"/>
                    <a:pt x="124" y="16"/>
                    <a:pt x="127" y="5"/>
                  </a:cubicBezTo>
                  <a:cubicBezTo>
                    <a:pt x="128" y="2"/>
                    <a:pt x="125" y="0"/>
                    <a:pt x="123" y="1"/>
                  </a:cubicBezTo>
                  <a:cubicBezTo>
                    <a:pt x="100" y="11"/>
                    <a:pt x="80" y="38"/>
                    <a:pt x="64" y="57"/>
                  </a:cubicBezTo>
                  <a:cubicBezTo>
                    <a:pt x="67" y="57"/>
                    <a:pt x="70" y="57"/>
                    <a:pt x="73" y="57"/>
                  </a:cubicBezTo>
                  <a:cubicBezTo>
                    <a:pt x="54" y="39"/>
                    <a:pt x="32" y="24"/>
                    <a:pt x="11" y="8"/>
                  </a:cubicBezTo>
                  <a:cubicBezTo>
                    <a:pt x="6" y="5"/>
                    <a:pt x="0" y="13"/>
                    <a:pt x="4" y="17"/>
                  </a:cubicBezTo>
                  <a:close/>
                </a:path>
              </a:pathLst>
            </a:custGeom>
            <a:solidFill>
              <a:srgbClr val="74B7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0" name="Freeform 261"/>
            <p:cNvSpPr/>
            <p:nvPr/>
          </p:nvSpPr>
          <p:spPr bwMode="auto">
            <a:xfrm>
              <a:off x="4051" y="1688"/>
              <a:ext cx="98" cy="63"/>
            </a:xfrm>
            <a:custGeom>
              <a:avLst/>
              <a:gdLst>
                <a:gd name="T0" fmla="*/ 2 w 109"/>
                <a:gd name="T1" fmla="*/ 8 h 70"/>
                <a:gd name="T2" fmla="*/ 36 w 109"/>
                <a:gd name="T3" fmla="*/ 67 h 70"/>
                <a:gd name="T4" fmla="*/ 42 w 109"/>
                <a:gd name="T5" fmla="*/ 69 h 70"/>
                <a:gd name="T6" fmla="*/ 102 w 109"/>
                <a:gd name="T7" fmla="*/ 57 h 70"/>
                <a:gd name="T8" fmla="*/ 100 w 109"/>
                <a:gd name="T9" fmla="*/ 46 h 70"/>
                <a:gd name="T10" fmla="*/ 46 w 109"/>
                <a:gd name="T11" fmla="*/ 58 h 70"/>
                <a:gd name="T12" fmla="*/ 9 w 109"/>
                <a:gd name="T13" fmla="*/ 4 h 70"/>
                <a:gd name="T14" fmla="*/ 2 w 109"/>
                <a:gd name="T15" fmla="*/ 8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9" h="70">
                  <a:moveTo>
                    <a:pt x="2" y="8"/>
                  </a:moveTo>
                  <a:cubicBezTo>
                    <a:pt x="12" y="29"/>
                    <a:pt x="25" y="47"/>
                    <a:pt x="36" y="67"/>
                  </a:cubicBezTo>
                  <a:cubicBezTo>
                    <a:pt x="37" y="69"/>
                    <a:pt x="40" y="70"/>
                    <a:pt x="42" y="69"/>
                  </a:cubicBezTo>
                  <a:cubicBezTo>
                    <a:pt x="62" y="65"/>
                    <a:pt x="82" y="62"/>
                    <a:pt x="102" y="57"/>
                  </a:cubicBezTo>
                  <a:cubicBezTo>
                    <a:pt x="109" y="55"/>
                    <a:pt x="106" y="45"/>
                    <a:pt x="100" y="46"/>
                  </a:cubicBezTo>
                  <a:cubicBezTo>
                    <a:pt x="82" y="51"/>
                    <a:pt x="64" y="53"/>
                    <a:pt x="46" y="58"/>
                  </a:cubicBezTo>
                  <a:cubicBezTo>
                    <a:pt x="38" y="60"/>
                    <a:pt x="13" y="11"/>
                    <a:pt x="9" y="4"/>
                  </a:cubicBezTo>
                  <a:cubicBezTo>
                    <a:pt x="6" y="0"/>
                    <a:pt x="0" y="4"/>
                    <a:pt x="2" y="8"/>
                  </a:cubicBezTo>
                  <a:close/>
                </a:path>
              </a:pathLst>
            </a:custGeom>
            <a:solidFill>
              <a:srgbClr val="74B7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1" name="Freeform 262"/>
            <p:cNvSpPr/>
            <p:nvPr/>
          </p:nvSpPr>
          <p:spPr bwMode="auto">
            <a:xfrm>
              <a:off x="4018" y="1755"/>
              <a:ext cx="158" cy="77"/>
            </a:xfrm>
            <a:custGeom>
              <a:avLst/>
              <a:gdLst>
                <a:gd name="T0" fmla="*/ 0 w 177"/>
                <a:gd name="T1" fmla="*/ 3 h 86"/>
                <a:gd name="T2" fmla="*/ 21 w 177"/>
                <a:gd name="T3" fmla="*/ 83 h 86"/>
                <a:gd name="T4" fmla="*/ 26 w 177"/>
                <a:gd name="T5" fmla="*/ 85 h 86"/>
                <a:gd name="T6" fmla="*/ 172 w 177"/>
                <a:gd name="T7" fmla="*/ 54 h 86"/>
                <a:gd name="T8" fmla="*/ 169 w 177"/>
                <a:gd name="T9" fmla="*/ 47 h 86"/>
                <a:gd name="T10" fmla="*/ 127 w 177"/>
                <a:gd name="T11" fmla="*/ 57 h 86"/>
                <a:gd name="T12" fmla="*/ 62 w 177"/>
                <a:gd name="T13" fmla="*/ 70 h 86"/>
                <a:gd name="T14" fmla="*/ 38 w 177"/>
                <a:gd name="T15" fmla="*/ 75 h 86"/>
                <a:gd name="T16" fmla="*/ 30 w 177"/>
                <a:gd name="T17" fmla="*/ 76 h 86"/>
                <a:gd name="T18" fmla="*/ 28 w 177"/>
                <a:gd name="T19" fmla="*/ 77 h 86"/>
                <a:gd name="T20" fmla="*/ 4 w 177"/>
                <a:gd name="T21" fmla="*/ 2 h 86"/>
                <a:gd name="T22" fmla="*/ 0 w 177"/>
                <a:gd name="T23" fmla="*/ 3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7" h="86">
                  <a:moveTo>
                    <a:pt x="0" y="3"/>
                  </a:moveTo>
                  <a:cubicBezTo>
                    <a:pt x="10" y="29"/>
                    <a:pt x="17" y="56"/>
                    <a:pt x="21" y="83"/>
                  </a:cubicBezTo>
                  <a:cubicBezTo>
                    <a:pt x="22" y="85"/>
                    <a:pt x="24" y="86"/>
                    <a:pt x="26" y="85"/>
                  </a:cubicBezTo>
                  <a:cubicBezTo>
                    <a:pt x="72" y="67"/>
                    <a:pt x="127" y="73"/>
                    <a:pt x="172" y="54"/>
                  </a:cubicBezTo>
                  <a:cubicBezTo>
                    <a:pt x="177" y="52"/>
                    <a:pt x="173" y="46"/>
                    <a:pt x="169" y="47"/>
                  </a:cubicBezTo>
                  <a:cubicBezTo>
                    <a:pt x="156" y="53"/>
                    <a:pt x="140" y="55"/>
                    <a:pt x="127" y="57"/>
                  </a:cubicBezTo>
                  <a:cubicBezTo>
                    <a:pt x="105" y="62"/>
                    <a:pt x="83" y="66"/>
                    <a:pt x="62" y="70"/>
                  </a:cubicBezTo>
                  <a:cubicBezTo>
                    <a:pt x="54" y="71"/>
                    <a:pt x="46" y="73"/>
                    <a:pt x="38" y="75"/>
                  </a:cubicBezTo>
                  <a:cubicBezTo>
                    <a:pt x="35" y="75"/>
                    <a:pt x="33" y="76"/>
                    <a:pt x="30" y="76"/>
                  </a:cubicBezTo>
                  <a:cubicBezTo>
                    <a:pt x="24" y="78"/>
                    <a:pt x="28" y="78"/>
                    <a:pt x="28" y="77"/>
                  </a:cubicBezTo>
                  <a:cubicBezTo>
                    <a:pt x="23" y="50"/>
                    <a:pt x="15" y="26"/>
                    <a:pt x="4" y="2"/>
                  </a:cubicBezTo>
                  <a:cubicBezTo>
                    <a:pt x="3" y="0"/>
                    <a:pt x="0" y="1"/>
                    <a:pt x="0" y="3"/>
                  </a:cubicBezTo>
                  <a:close/>
                </a:path>
              </a:pathLst>
            </a:custGeom>
            <a:solidFill>
              <a:srgbClr val="74B7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2" name="Freeform 263"/>
            <p:cNvSpPr/>
            <p:nvPr/>
          </p:nvSpPr>
          <p:spPr bwMode="auto">
            <a:xfrm>
              <a:off x="3951" y="1785"/>
              <a:ext cx="133" cy="114"/>
            </a:xfrm>
            <a:custGeom>
              <a:avLst/>
              <a:gdLst>
                <a:gd name="T0" fmla="*/ 1 w 150"/>
                <a:gd name="T1" fmla="*/ 8 h 128"/>
                <a:gd name="T2" fmla="*/ 49 w 150"/>
                <a:gd name="T3" fmla="*/ 108 h 128"/>
                <a:gd name="T4" fmla="*/ 73 w 150"/>
                <a:gd name="T5" fmla="*/ 126 h 128"/>
                <a:gd name="T6" fmla="*/ 141 w 150"/>
                <a:gd name="T7" fmla="*/ 111 h 128"/>
                <a:gd name="T8" fmla="*/ 133 w 150"/>
                <a:gd name="T9" fmla="*/ 97 h 128"/>
                <a:gd name="T10" fmla="*/ 73 w 150"/>
                <a:gd name="T11" fmla="*/ 111 h 128"/>
                <a:gd name="T12" fmla="*/ 64 w 150"/>
                <a:gd name="T13" fmla="*/ 108 h 128"/>
                <a:gd name="T14" fmla="*/ 64 w 150"/>
                <a:gd name="T15" fmla="*/ 107 h 128"/>
                <a:gd name="T16" fmla="*/ 57 w 150"/>
                <a:gd name="T17" fmla="*/ 92 h 128"/>
                <a:gd name="T18" fmla="*/ 10 w 150"/>
                <a:gd name="T19" fmla="*/ 6 h 128"/>
                <a:gd name="T20" fmla="*/ 1 w 150"/>
                <a:gd name="T21" fmla="*/ 8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0" h="128">
                  <a:moveTo>
                    <a:pt x="1" y="8"/>
                  </a:moveTo>
                  <a:cubicBezTo>
                    <a:pt x="10" y="43"/>
                    <a:pt x="34" y="75"/>
                    <a:pt x="49" y="108"/>
                  </a:cubicBezTo>
                  <a:cubicBezTo>
                    <a:pt x="55" y="120"/>
                    <a:pt x="59" y="125"/>
                    <a:pt x="73" y="126"/>
                  </a:cubicBezTo>
                  <a:cubicBezTo>
                    <a:pt x="96" y="128"/>
                    <a:pt x="121" y="120"/>
                    <a:pt x="141" y="111"/>
                  </a:cubicBezTo>
                  <a:cubicBezTo>
                    <a:pt x="150" y="107"/>
                    <a:pt x="142" y="93"/>
                    <a:pt x="133" y="97"/>
                  </a:cubicBezTo>
                  <a:cubicBezTo>
                    <a:pt x="114" y="105"/>
                    <a:pt x="93" y="110"/>
                    <a:pt x="73" y="111"/>
                  </a:cubicBezTo>
                  <a:cubicBezTo>
                    <a:pt x="68" y="112"/>
                    <a:pt x="68" y="111"/>
                    <a:pt x="64" y="108"/>
                  </a:cubicBezTo>
                  <a:cubicBezTo>
                    <a:pt x="67" y="111"/>
                    <a:pt x="65" y="109"/>
                    <a:pt x="64" y="107"/>
                  </a:cubicBezTo>
                  <a:cubicBezTo>
                    <a:pt x="62" y="102"/>
                    <a:pt x="60" y="97"/>
                    <a:pt x="57" y="92"/>
                  </a:cubicBezTo>
                  <a:cubicBezTo>
                    <a:pt x="41" y="64"/>
                    <a:pt x="20" y="37"/>
                    <a:pt x="10" y="6"/>
                  </a:cubicBezTo>
                  <a:cubicBezTo>
                    <a:pt x="8" y="0"/>
                    <a:pt x="0" y="2"/>
                    <a:pt x="1" y="8"/>
                  </a:cubicBezTo>
                  <a:close/>
                </a:path>
              </a:pathLst>
            </a:custGeom>
            <a:solidFill>
              <a:srgbClr val="74B7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3" name="Freeform 264"/>
            <p:cNvSpPr/>
            <p:nvPr/>
          </p:nvSpPr>
          <p:spPr bwMode="auto">
            <a:xfrm>
              <a:off x="3943" y="1909"/>
              <a:ext cx="92" cy="68"/>
            </a:xfrm>
            <a:custGeom>
              <a:avLst/>
              <a:gdLst>
                <a:gd name="T0" fmla="*/ 1 w 104"/>
                <a:gd name="T1" fmla="*/ 5 h 76"/>
                <a:gd name="T2" fmla="*/ 29 w 104"/>
                <a:gd name="T3" fmla="*/ 70 h 76"/>
                <a:gd name="T4" fmla="*/ 35 w 104"/>
                <a:gd name="T5" fmla="*/ 75 h 76"/>
                <a:gd name="T6" fmla="*/ 100 w 104"/>
                <a:gd name="T7" fmla="*/ 31 h 76"/>
                <a:gd name="T8" fmla="*/ 93 w 104"/>
                <a:gd name="T9" fmla="*/ 24 h 76"/>
                <a:gd name="T10" fmla="*/ 33 w 104"/>
                <a:gd name="T11" fmla="*/ 66 h 76"/>
                <a:gd name="T12" fmla="*/ 39 w 104"/>
                <a:gd name="T13" fmla="*/ 70 h 76"/>
                <a:gd name="T14" fmla="*/ 6 w 104"/>
                <a:gd name="T15" fmla="*/ 3 h 76"/>
                <a:gd name="T16" fmla="*/ 1 w 104"/>
                <a:gd name="T17" fmla="*/ 5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4" h="76">
                  <a:moveTo>
                    <a:pt x="1" y="5"/>
                  </a:moveTo>
                  <a:cubicBezTo>
                    <a:pt x="7" y="26"/>
                    <a:pt x="32" y="47"/>
                    <a:pt x="29" y="70"/>
                  </a:cubicBezTo>
                  <a:cubicBezTo>
                    <a:pt x="29" y="73"/>
                    <a:pt x="32" y="76"/>
                    <a:pt x="35" y="75"/>
                  </a:cubicBezTo>
                  <a:cubicBezTo>
                    <a:pt x="60" y="66"/>
                    <a:pt x="84" y="52"/>
                    <a:pt x="100" y="31"/>
                  </a:cubicBezTo>
                  <a:cubicBezTo>
                    <a:pt x="104" y="26"/>
                    <a:pt x="97" y="19"/>
                    <a:pt x="93" y="24"/>
                  </a:cubicBezTo>
                  <a:cubicBezTo>
                    <a:pt x="76" y="43"/>
                    <a:pt x="57" y="57"/>
                    <a:pt x="33" y="66"/>
                  </a:cubicBezTo>
                  <a:cubicBezTo>
                    <a:pt x="35" y="67"/>
                    <a:pt x="37" y="69"/>
                    <a:pt x="39" y="70"/>
                  </a:cubicBezTo>
                  <a:cubicBezTo>
                    <a:pt x="41" y="47"/>
                    <a:pt x="18" y="21"/>
                    <a:pt x="6" y="3"/>
                  </a:cubicBezTo>
                  <a:cubicBezTo>
                    <a:pt x="4" y="0"/>
                    <a:pt x="0" y="2"/>
                    <a:pt x="1" y="5"/>
                  </a:cubicBezTo>
                  <a:close/>
                </a:path>
              </a:pathLst>
            </a:custGeom>
            <a:solidFill>
              <a:srgbClr val="74B7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4" name="Freeform 265"/>
            <p:cNvSpPr/>
            <p:nvPr/>
          </p:nvSpPr>
          <p:spPr bwMode="auto">
            <a:xfrm>
              <a:off x="3919" y="1964"/>
              <a:ext cx="150" cy="93"/>
            </a:xfrm>
            <a:custGeom>
              <a:avLst/>
              <a:gdLst>
                <a:gd name="T0" fmla="*/ 2 w 169"/>
                <a:gd name="T1" fmla="*/ 55 h 104"/>
                <a:gd name="T2" fmla="*/ 45 w 169"/>
                <a:gd name="T3" fmla="*/ 102 h 104"/>
                <a:gd name="T4" fmla="*/ 52 w 169"/>
                <a:gd name="T5" fmla="*/ 102 h 104"/>
                <a:gd name="T6" fmla="*/ 106 w 169"/>
                <a:gd name="T7" fmla="*/ 55 h 104"/>
                <a:gd name="T8" fmla="*/ 167 w 169"/>
                <a:gd name="T9" fmla="*/ 5 h 104"/>
                <a:gd name="T10" fmla="*/ 164 w 169"/>
                <a:gd name="T11" fmla="*/ 1 h 104"/>
                <a:gd name="T12" fmla="*/ 102 w 169"/>
                <a:gd name="T13" fmla="*/ 44 h 104"/>
                <a:gd name="T14" fmla="*/ 45 w 169"/>
                <a:gd name="T15" fmla="*/ 95 h 104"/>
                <a:gd name="T16" fmla="*/ 52 w 169"/>
                <a:gd name="T17" fmla="*/ 95 h 104"/>
                <a:gd name="T18" fmla="*/ 6 w 169"/>
                <a:gd name="T19" fmla="*/ 51 h 104"/>
                <a:gd name="T20" fmla="*/ 2 w 169"/>
                <a:gd name="T21" fmla="*/ 55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 h="104">
                  <a:moveTo>
                    <a:pt x="2" y="55"/>
                  </a:moveTo>
                  <a:cubicBezTo>
                    <a:pt x="15" y="72"/>
                    <a:pt x="29" y="88"/>
                    <a:pt x="45" y="102"/>
                  </a:cubicBezTo>
                  <a:cubicBezTo>
                    <a:pt x="47" y="103"/>
                    <a:pt x="50" y="104"/>
                    <a:pt x="52" y="102"/>
                  </a:cubicBezTo>
                  <a:cubicBezTo>
                    <a:pt x="67" y="84"/>
                    <a:pt x="87" y="69"/>
                    <a:pt x="106" y="55"/>
                  </a:cubicBezTo>
                  <a:cubicBezTo>
                    <a:pt x="125" y="39"/>
                    <a:pt x="152" y="25"/>
                    <a:pt x="167" y="5"/>
                  </a:cubicBezTo>
                  <a:cubicBezTo>
                    <a:pt x="169" y="3"/>
                    <a:pt x="166" y="0"/>
                    <a:pt x="164" y="1"/>
                  </a:cubicBezTo>
                  <a:cubicBezTo>
                    <a:pt x="141" y="8"/>
                    <a:pt x="121" y="30"/>
                    <a:pt x="102" y="44"/>
                  </a:cubicBezTo>
                  <a:cubicBezTo>
                    <a:pt x="83" y="60"/>
                    <a:pt x="61" y="76"/>
                    <a:pt x="45" y="95"/>
                  </a:cubicBezTo>
                  <a:cubicBezTo>
                    <a:pt x="48" y="95"/>
                    <a:pt x="50" y="95"/>
                    <a:pt x="52" y="95"/>
                  </a:cubicBezTo>
                  <a:cubicBezTo>
                    <a:pt x="36" y="82"/>
                    <a:pt x="21" y="66"/>
                    <a:pt x="6" y="51"/>
                  </a:cubicBezTo>
                  <a:cubicBezTo>
                    <a:pt x="3" y="48"/>
                    <a:pt x="0" y="52"/>
                    <a:pt x="2" y="55"/>
                  </a:cubicBezTo>
                  <a:close/>
                </a:path>
              </a:pathLst>
            </a:custGeom>
            <a:solidFill>
              <a:srgbClr val="74B7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5" name="Freeform 266"/>
            <p:cNvSpPr/>
            <p:nvPr/>
          </p:nvSpPr>
          <p:spPr bwMode="auto">
            <a:xfrm>
              <a:off x="4024" y="1506"/>
              <a:ext cx="32" cy="74"/>
            </a:xfrm>
            <a:custGeom>
              <a:avLst/>
              <a:gdLst>
                <a:gd name="T0" fmla="*/ 5 w 36"/>
                <a:gd name="T1" fmla="*/ 8 h 84"/>
                <a:gd name="T2" fmla="*/ 26 w 36"/>
                <a:gd name="T3" fmla="*/ 51 h 84"/>
                <a:gd name="T4" fmla="*/ 26 w 36"/>
                <a:gd name="T5" fmla="*/ 44 h 84"/>
                <a:gd name="T6" fmla="*/ 1 w 36"/>
                <a:gd name="T7" fmla="*/ 79 h 84"/>
                <a:gd name="T8" fmla="*/ 5 w 36"/>
                <a:gd name="T9" fmla="*/ 82 h 84"/>
                <a:gd name="T10" fmla="*/ 25 w 36"/>
                <a:gd name="T11" fmla="*/ 65 h 84"/>
                <a:gd name="T12" fmla="*/ 36 w 36"/>
                <a:gd name="T13" fmla="*/ 48 h 84"/>
                <a:gd name="T14" fmla="*/ 27 w 36"/>
                <a:gd name="T15" fmla="*/ 28 h 84"/>
                <a:gd name="T16" fmla="*/ 11 w 36"/>
                <a:gd name="T17" fmla="*/ 4 h 84"/>
                <a:gd name="T18" fmla="*/ 5 w 36"/>
                <a:gd name="T19" fmla="*/ 8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 h="84">
                  <a:moveTo>
                    <a:pt x="5" y="8"/>
                  </a:moveTo>
                  <a:cubicBezTo>
                    <a:pt x="13" y="22"/>
                    <a:pt x="19" y="37"/>
                    <a:pt x="26" y="51"/>
                  </a:cubicBezTo>
                  <a:cubicBezTo>
                    <a:pt x="26" y="49"/>
                    <a:pt x="26" y="46"/>
                    <a:pt x="26" y="44"/>
                  </a:cubicBezTo>
                  <a:cubicBezTo>
                    <a:pt x="15" y="54"/>
                    <a:pt x="6" y="65"/>
                    <a:pt x="1" y="79"/>
                  </a:cubicBezTo>
                  <a:cubicBezTo>
                    <a:pt x="0" y="81"/>
                    <a:pt x="3" y="84"/>
                    <a:pt x="5" y="82"/>
                  </a:cubicBezTo>
                  <a:cubicBezTo>
                    <a:pt x="13" y="77"/>
                    <a:pt x="19" y="72"/>
                    <a:pt x="25" y="65"/>
                  </a:cubicBezTo>
                  <a:cubicBezTo>
                    <a:pt x="29" y="61"/>
                    <a:pt x="36" y="54"/>
                    <a:pt x="36" y="48"/>
                  </a:cubicBezTo>
                  <a:cubicBezTo>
                    <a:pt x="36" y="42"/>
                    <a:pt x="30" y="34"/>
                    <a:pt x="27" y="28"/>
                  </a:cubicBezTo>
                  <a:cubicBezTo>
                    <a:pt x="23" y="19"/>
                    <a:pt x="18" y="11"/>
                    <a:pt x="11" y="4"/>
                  </a:cubicBezTo>
                  <a:cubicBezTo>
                    <a:pt x="9" y="0"/>
                    <a:pt x="3" y="4"/>
                    <a:pt x="5" y="8"/>
                  </a:cubicBezTo>
                  <a:close/>
                </a:path>
              </a:pathLst>
            </a:custGeom>
            <a:solidFill>
              <a:srgbClr val="74B7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6" name="Freeform 267"/>
            <p:cNvSpPr/>
            <p:nvPr/>
          </p:nvSpPr>
          <p:spPr bwMode="auto">
            <a:xfrm>
              <a:off x="4120" y="1772"/>
              <a:ext cx="49" cy="60"/>
            </a:xfrm>
            <a:custGeom>
              <a:avLst/>
              <a:gdLst>
                <a:gd name="T0" fmla="*/ 22 w 55"/>
                <a:gd name="T1" fmla="*/ 3 h 68"/>
                <a:gd name="T2" fmla="*/ 8 w 55"/>
                <a:gd name="T3" fmla="*/ 46 h 68"/>
                <a:gd name="T4" fmla="*/ 52 w 55"/>
                <a:gd name="T5" fmla="*/ 62 h 68"/>
                <a:gd name="T6" fmla="*/ 52 w 55"/>
                <a:gd name="T7" fmla="*/ 57 h 68"/>
                <a:gd name="T8" fmla="*/ 18 w 55"/>
                <a:gd name="T9" fmla="*/ 43 h 68"/>
                <a:gd name="T10" fmla="*/ 27 w 55"/>
                <a:gd name="T11" fmla="*/ 7 h 68"/>
                <a:gd name="T12" fmla="*/ 22 w 55"/>
                <a:gd name="T13" fmla="*/ 3 h 68"/>
              </a:gdLst>
              <a:ahLst/>
              <a:cxnLst>
                <a:cxn ang="0">
                  <a:pos x="T0" y="T1"/>
                </a:cxn>
                <a:cxn ang="0">
                  <a:pos x="T2" y="T3"/>
                </a:cxn>
                <a:cxn ang="0">
                  <a:pos x="T4" y="T5"/>
                </a:cxn>
                <a:cxn ang="0">
                  <a:pos x="T6" y="T7"/>
                </a:cxn>
                <a:cxn ang="0">
                  <a:pos x="T8" y="T9"/>
                </a:cxn>
                <a:cxn ang="0">
                  <a:pos x="T10" y="T11"/>
                </a:cxn>
                <a:cxn ang="0">
                  <a:pos x="T12" y="T13"/>
                </a:cxn>
              </a:cxnLst>
              <a:rect l="0" t="0" r="r" b="b"/>
              <a:pathLst>
                <a:path w="55" h="68">
                  <a:moveTo>
                    <a:pt x="22" y="3"/>
                  </a:moveTo>
                  <a:cubicBezTo>
                    <a:pt x="10" y="13"/>
                    <a:pt x="0" y="31"/>
                    <a:pt x="8" y="46"/>
                  </a:cubicBezTo>
                  <a:cubicBezTo>
                    <a:pt x="14" y="60"/>
                    <a:pt x="40" y="68"/>
                    <a:pt x="52" y="62"/>
                  </a:cubicBezTo>
                  <a:cubicBezTo>
                    <a:pt x="55" y="61"/>
                    <a:pt x="54" y="58"/>
                    <a:pt x="52" y="57"/>
                  </a:cubicBezTo>
                  <a:cubicBezTo>
                    <a:pt x="42" y="49"/>
                    <a:pt x="27" y="53"/>
                    <a:pt x="18" y="43"/>
                  </a:cubicBezTo>
                  <a:cubicBezTo>
                    <a:pt x="8" y="33"/>
                    <a:pt x="23" y="16"/>
                    <a:pt x="27" y="7"/>
                  </a:cubicBezTo>
                  <a:cubicBezTo>
                    <a:pt x="29" y="3"/>
                    <a:pt x="25" y="0"/>
                    <a:pt x="22" y="3"/>
                  </a:cubicBezTo>
                  <a:close/>
                </a:path>
              </a:pathLst>
            </a:custGeom>
            <a:solidFill>
              <a:srgbClr val="74B7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7" name="Freeform 268"/>
            <p:cNvSpPr/>
            <p:nvPr/>
          </p:nvSpPr>
          <p:spPr bwMode="auto">
            <a:xfrm>
              <a:off x="3935" y="1790"/>
              <a:ext cx="51" cy="50"/>
            </a:xfrm>
            <a:custGeom>
              <a:avLst/>
              <a:gdLst>
                <a:gd name="T0" fmla="*/ 1 w 57"/>
                <a:gd name="T1" fmla="*/ 28 h 56"/>
                <a:gd name="T2" fmla="*/ 43 w 57"/>
                <a:gd name="T3" fmla="*/ 45 h 56"/>
                <a:gd name="T4" fmla="*/ 56 w 57"/>
                <a:gd name="T5" fmla="*/ 2 h 56"/>
                <a:gd name="T6" fmla="*/ 53 w 57"/>
                <a:gd name="T7" fmla="*/ 1 h 56"/>
                <a:gd name="T8" fmla="*/ 44 w 57"/>
                <a:gd name="T9" fmla="*/ 35 h 56"/>
                <a:gd name="T10" fmla="*/ 4 w 57"/>
                <a:gd name="T11" fmla="*/ 25 h 56"/>
                <a:gd name="T12" fmla="*/ 1 w 57"/>
                <a:gd name="T13" fmla="*/ 28 h 56"/>
              </a:gdLst>
              <a:ahLst/>
              <a:cxnLst>
                <a:cxn ang="0">
                  <a:pos x="T0" y="T1"/>
                </a:cxn>
                <a:cxn ang="0">
                  <a:pos x="T2" y="T3"/>
                </a:cxn>
                <a:cxn ang="0">
                  <a:pos x="T4" y="T5"/>
                </a:cxn>
                <a:cxn ang="0">
                  <a:pos x="T6" y="T7"/>
                </a:cxn>
                <a:cxn ang="0">
                  <a:pos x="T8" y="T9"/>
                </a:cxn>
                <a:cxn ang="0">
                  <a:pos x="T10" y="T11"/>
                </a:cxn>
                <a:cxn ang="0">
                  <a:pos x="T12" y="T13"/>
                </a:cxn>
              </a:cxnLst>
              <a:rect l="0" t="0" r="r" b="b"/>
              <a:pathLst>
                <a:path w="57" h="56">
                  <a:moveTo>
                    <a:pt x="1" y="28"/>
                  </a:moveTo>
                  <a:cubicBezTo>
                    <a:pt x="9" y="38"/>
                    <a:pt x="29" y="56"/>
                    <a:pt x="43" y="45"/>
                  </a:cubicBezTo>
                  <a:cubicBezTo>
                    <a:pt x="54" y="36"/>
                    <a:pt x="57" y="16"/>
                    <a:pt x="56" y="2"/>
                  </a:cubicBezTo>
                  <a:cubicBezTo>
                    <a:pt x="56" y="1"/>
                    <a:pt x="54" y="0"/>
                    <a:pt x="53" y="1"/>
                  </a:cubicBezTo>
                  <a:cubicBezTo>
                    <a:pt x="48" y="12"/>
                    <a:pt x="49" y="24"/>
                    <a:pt x="44" y="35"/>
                  </a:cubicBezTo>
                  <a:cubicBezTo>
                    <a:pt x="36" y="51"/>
                    <a:pt x="14" y="30"/>
                    <a:pt x="4" y="25"/>
                  </a:cubicBezTo>
                  <a:cubicBezTo>
                    <a:pt x="3" y="24"/>
                    <a:pt x="0" y="26"/>
                    <a:pt x="1" y="28"/>
                  </a:cubicBezTo>
                  <a:close/>
                </a:path>
              </a:pathLst>
            </a:custGeom>
            <a:solidFill>
              <a:srgbClr val="74B7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8" name="Freeform 269"/>
            <p:cNvSpPr/>
            <p:nvPr/>
          </p:nvSpPr>
          <p:spPr bwMode="auto">
            <a:xfrm>
              <a:off x="4028" y="1951"/>
              <a:ext cx="52" cy="50"/>
            </a:xfrm>
            <a:custGeom>
              <a:avLst/>
              <a:gdLst>
                <a:gd name="T0" fmla="*/ 18 w 58"/>
                <a:gd name="T1" fmla="*/ 1 h 56"/>
                <a:gd name="T2" fmla="*/ 1 w 58"/>
                <a:gd name="T3" fmla="*/ 50 h 56"/>
                <a:gd name="T4" fmla="*/ 5 w 58"/>
                <a:gd name="T5" fmla="*/ 55 h 56"/>
                <a:gd name="T6" fmla="*/ 33 w 58"/>
                <a:gd name="T7" fmla="*/ 55 h 56"/>
                <a:gd name="T8" fmla="*/ 57 w 58"/>
                <a:gd name="T9" fmla="*/ 52 h 56"/>
                <a:gd name="T10" fmla="*/ 57 w 58"/>
                <a:gd name="T11" fmla="*/ 49 h 56"/>
                <a:gd name="T12" fmla="*/ 33 w 58"/>
                <a:gd name="T13" fmla="*/ 47 h 56"/>
                <a:gd name="T14" fmla="*/ 5 w 58"/>
                <a:gd name="T15" fmla="*/ 47 h 56"/>
                <a:gd name="T16" fmla="*/ 8 w 58"/>
                <a:gd name="T17" fmla="*/ 51 h 56"/>
                <a:gd name="T18" fmla="*/ 20 w 58"/>
                <a:gd name="T19" fmla="*/ 2 h 56"/>
                <a:gd name="T20" fmla="*/ 18 w 58"/>
                <a:gd name="T21" fmla="*/ 1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7" h="56">
                  <a:moveTo>
                    <a:pt x="18" y="1"/>
                  </a:moveTo>
                  <a:cubicBezTo>
                    <a:pt x="11" y="17"/>
                    <a:pt x="3" y="33"/>
                    <a:pt x="1" y="50"/>
                  </a:cubicBezTo>
                  <a:cubicBezTo>
                    <a:pt x="0" y="53"/>
                    <a:pt x="2" y="55"/>
                    <a:pt x="5" y="55"/>
                  </a:cubicBezTo>
                  <a:cubicBezTo>
                    <a:pt x="14" y="56"/>
                    <a:pt x="24" y="56"/>
                    <a:pt x="33" y="55"/>
                  </a:cubicBezTo>
                  <a:cubicBezTo>
                    <a:pt x="41" y="55"/>
                    <a:pt x="50" y="55"/>
                    <a:pt x="57" y="52"/>
                  </a:cubicBezTo>
                  <a:cubicBezTo>
                    <a:pt x="58" y="52"/>
                    <a:pt x="58" y="50"/>
                    <a:pt x="57" y="49"/>
                  </a:cubicBezTo>
                  <a:cubicBezTo>
                    <a:pt x="50" y="46"/>
                    <a:pt x="41" y="46"/>
                    <a:pt x="33" y="47"/>
                  </a:cubicBezTo>
                  <a:cubicBezTo>
                    <a:pt x="24" y="47"/>
                    <a:pt x="14" y="47"/>
                    <a:pt x="5" y="47"/>
                  </a:cubicBezTo>
                  <a:cubicBezTo>
                    <a:pt x="6" y="48"/>
                    <a:pt x="7" y="50"/>
                    <a:pt x="8" y="51"/>
                  </a:cubicBezTo>
                  <a:cubicBezTo>
                    <a:pt x="10" y="34"/>
                    <a:pt x="16" y="18"/>
                    <a:pt x="20" y="2"/>
                  </a:cubicBezTo>
                  <a:cubicBezTo>
                    <a:pt x="21" y="0"/>
                    <a:pt x="18" y="0"/>
                    <a:pt x="18" y="1"/>
                  </a:cubicBezTo>
                  <a:close/>
                </a:path>
              </a:pathLst>
            </a:custGeom>
            <a:solidFill>
              <a:srgbClr val="74B7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9" name="Freeform 270"/>
            <p:cNvSpPr/>
            <p:nvPr/>
          </p:nvSpPr>
          <p:spPr bwMode="auto">
            <a:xfrm>
              <a:off x="4024" y="1873"/>
              <a:ext cx="124" cy="130"/>
            </a:xfrm>
            <a:custGeom>
              <a:avLst/>
              <a:gdLst>
                <a:gd name="T0" fmla="*/ 83 w 139"/>
                <a:gd name="T1" fmla="*/ 100 h 145"/>
                <a:gd name="T2" fmla="*/ 108 w 139"/>
                <a:gd name="T3" fmla="*/ 115 h 145"/>
                <a:gd name="T4" fmla="*/ 88 w 139"/>
                <a:gd name="T5" fmla="*/ 78 h 145"/>
                <a:gd name="T6" fmla="*/ 54 w 139"/>
                <a:gd name="T7" fmla="*/ 69 h 145"/>
                <a:gd name="T8" fmla="*/ 48 w 139"/>
                <a:gd name="T9" fmla="*/ 101 h 145"/>
                <a:gd name="T10" fmla="*/ 81 w 139"/>
                <a:gd name="T11" fmla="*/ 104 h 145"/>
              </a:gdLst>
              <a:ahLst/>
              <a:cxnLst>
                <a:cxn ang="0">
                  <a:pos x="T0" y="T1"/>
                </a:cxn>
                <a:cxn ang="0">
                  <a:pos x="T2" y="T3"/>
                </a:cxn>
                <a:cxn ang="0">
                  <a:pos x="T4" y="T5"/>
                </a:cxn>
                <a:cxn ang="0">
                  <a:pos x="T6" y="T7"/>
                </a:cxn>
                <a:cxn ang="0">
                  <a:pos x="T8" y="T9"/>
                </a:cxn>
                <a:cxn ang="0">
                  <a:pos x="T10" y="T11"/>
                </a:cxn>
              </a:cxnLst>
              <a:rect l="0" t="0" r="r" b="b"/>
              <a:pathLst>
                <a:path w="139" h="145">
                  <a:moveTo>
                    <a:pt x="83" y="100"/>
                  </a:moveTo>
                  <a:cubicBezTo>
                    <a:pt x="84" y="110"/>
                    <a:pt x="96" y="119"/>
                    <a:pt x="108" y="115"/>
                  </a:cubicBezTo>
                  <a:cubicBezTo>
                    <a:pt x="139" y="106"/>
                    <a:pt x="110" y="69"/>
                    <a:pt x="88" y="78"/>
                  </a:cubicBezTo>
                  <a:cubicBezTo>
                    <a:pt x="136" y="38"/>
                    <a:pt x="35" y="0"/>
                    <a:pt x="54" y="69"/>
                  </a:cubicBezTo>
                  <a:cubicBezTo>
                    <a:pt x="20" y="36"/>
                    <a:pt x="0" y="122"/>
                    <a:pt x="48" y="101"/>
                  </a:cubicBezTo>
                  <a:cubicBezTo>
                    <a:pt x="27" y="145"/>
                    <a:pt x="103" y="142"/>
                    <a:pt x="81" y="104"/>
                  </a:cubicBezTo>
                </a:path>
              </a:pathLst>
            </a:custGeom>
            <a:solidFill>
              <a:srgbClr val="FF7F4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0" name="Freeform 271"/>
            <p:cNvSpPr/>
            <p:nvPr/>
          </p:nvSpPr>
          <p:spPr bwMode="auto">
            <a:xfrm>
              <a:off x="4126" y="1725"/>
              <a:ext cx="116" cy="117"/>
            </a:xfrm>
            <a:custGeom>
              <a:avLst/>
              <a:gdLst>
                <a:gd name="T0" fmla="*/ 74 w 130"/>
                <a:gd name="T1" fmla="*/ 93 h 132"/>
                <a:gd name="T2" fmla="*/ 92 w 130"/>
                <a:gd name="T3" fmla="*/ 110 h 132"/>
                <a:gd name="T4" fmla="*/ 82 w 130"/>
                <a:gd name="T5" fmla="*/ 75 h 132"/>
                <a:gd name="T6" fmla="*/ 56 w 130"/>
                <a:gd name="T7" fmla="*/ 61 h 132"/>
                <a:gd name="T8" fmla="*/ 44 w 130"/>
                <a:gd name="T9" fmla="*/ 87 h 132"/>
                <a:gd name="T10" fmla="*/ 72 w 130"/>
                <a:gd name="T11" fmla="*/ 95 h 132"/>
              </a:gdLst>
              <a:ahLst/>
              <a:cxnLst>
                <a:cxn ang="0">
                  <a:pos x="T0" y="T1"/>
                </a:cxn>
                <a:cxn ang="0">
                  <a:pos x="T2" y="T3"/>
                </a:cxn>
                <a:cxn ang="0">
                  <a:pos x="T4" y="T5"/>
                </a:cxn>
                <a:cxn ang="0">
                  <a:pos x="T6" y="T7"/>
                </a:cxn>
                <a:cxn ang="0">
                  <a:pos x="T8" y="T9"/>
                </a:cxn>
                <a:cxn ang="0">
                  <a:pos x="T10" y="T11"/>
                </a:cxn>
              </a:cxnLst>
              <a:rect l="0" t="0" r="r" b="b"/>
              <a:pathLst>
                <a:path w="130" h="132">
                  <a:moveTo>
                    <a:pt x="74" y="93"/>
                  </a:moveTo>
                  <a:cubicBezTo>
                    <a:pt x="73" y="101"/>
                    <a:pt x="81" y="111"/>
                    <a:pt x="92" y="110"/>
                  </a:cubicBezTo>
                  <a:cubicBezTo>
                    <a:pt x="120" y="108"/>
                    <a:pt x="102" y="72"/>
                    <a:pt x="82" y="75"/>
                  </a:cubicBezTo>
                  <a:cubicBezTo>
                    <a:pt x="130" y="51"/>
                    <a:pt x="52" y="0"/>
                    <a:pt x="56" y="61"/>
                  </a:cubicBezTo>
                  <a:cubicBezTo>
                    <a:pt x="33" y="27"/>
                    <a:pt x="0" y="96"/>
                    <a:pt x="44" y="87"/>
                  </a:cubicBezTo>
                  <a:cubicBezTo>
                    <a:pt x="19" y="120"/>
                    <a:pt x="83" y="132"/>
                    <a:pt x="72" y="95"/>
                  </a:cubicBezTo>
                </a:path>
              </a:pathLst>
            </a:custGeom>
            <a:solidFill>
              <a:srgbClr val="FFAB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1" name="Freeform 272"/>
            <p:cNvSpPr/>
            <p:nvPr/>
          </p:nvSpPr>
          <p:spPr bwMode="auto">
            <a:xfrm>
              <a:off x="3994" y="1568"/>
              <a:ext cx="109" cy="111"/>
            </a:xfrm>
            <a:custGeom>
              <a:avLst/>
              <a:gdLst>
                <a:gd name="T0" fmla="*/ 80 w 122"/>
                <a:gd name="T1" fmla="*/ 68 h 125"/>
                <a:gd name="T2" fmla="*/ 105 w 122"/>
                <a:gd name="T3" fmla="*/ 67 h 125"/>
                <a:gd name="T4" fmla="*/ 73 w 122"/>
                <a:gd name="T5" fmla="*/ 50 h 125"/>
                <a:gd name="T6" fmla="*/ 45 w 122"/>
                <a:gd name="T7" fmla="*/ 59 h 125"/>
                <a:gd name="T8" fmla="*/ 56 w 122"/>
                <a:gd name="T9" fmla="*/ 85 h 125"/>
                <a:gd name="T10" fmla="*/ 80 w 122"/>
                <a:gd name="T11" fmla="*/ 71 h 125"/>
              </a:gdLst>
              <a:ahLst/>
              <a:cxnLst>
                <a:cxn ang="0">
                  <a:pos x="T0" y="T1"/>
                </a:cxn>
                <a:cxn ang="0">
                  <a:pos x="T2" y="T3"/>
                </a:cxn>
                <a:cxn ang="0">
                  <a:pos x="T4" y="T5"/>
                </a:cxn>
                <a:cxn ang="0">
                  <a:pos x="T6" y="T7"/>
                </a:cxn>
                <a:cxn ang="0">
                  <a:pos x="T8" y="T9"/>
                </a:cxn>
                <a:cxn ang="0">
                  <a:pos x="T10" y="T11"/>
                </a:cxn>
              </a:cxnLst>
              <a:rect l="0" t="0" r="r" b="b"/>
              <a:pathLst>
                <a:path w="122" h="125">
                  <a:moveTo>
                    <a:pt x="80" y="68"/>
                  </a:moveTo>
                  <a:cubicBezTo>
                    <a:pt x="85" y="74"/>
                    <a:pt x="97" y="75"/>
                    <a:pt x="105" y="67"/>
                  </a:cubicBezTo>
                  <a:cubicBezTo>
                    <a:pt x="122" y="46"/>
                    <a:pt x="84" y="34"/>
                    <a:pt x="73" y="50"/>
                  </a:cubicBezTo>
                  <a:cubicBezTo>
                    <a:pt x="89" y="0"/>
                    <a:pt x="0" y="19"/>
                    <a:pt x="45" y="59"/>
                  </a:cubicBezTo>
                  <a:cubicBezTo>
                    <a:pt x="6" y="51"/>
                    <a:pt x="31" y="122"/>
                    <a:pt x="56" y="85"/>
                  </a:cubicBezTo>
                  <a:cubicBezTo>
                    <a:pt x="61" y="125"/>
                    <a:pt x="113" y="88"/>
                    <a:pt x="80" y="71"/>
                  </a:cubicBezTo>
                </a:path>
              </a:pathLst>
            </a:custGeom>
            <a:solidFill>
              <a:srgbClr val="FFAB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2" name="Freeform 273"/>
            <p:cNvSpPr/>
            <p:nvPr/>
          </p:nvSpPr>
          <p:spPr bwMode="auto">
            <a:xfrm>
              <a:off x="3877" y="1714"/>
              <a:ext cx="125" cy="125"/>
            </a:xfrm>
            <a:custGeom>
              <a:avLst/>
              <a:gdLst>
                <a:gd name="T0" fmla="*/ 99 w 141"/>
                <a:gd name="T1" fmla="*/ 63 h 140"/>
                <a:gd name="T2" fmla="*/ 119 w 141"/>
                <a:gd name="T3" fmla="*/ 45 h 140"/>
                <a:gd name="T4" fmla="*/ 81 w 141"/>
                <a:gd name="T5" fmla="*/ 53 h 140"/>
                <a:gd name="T6" fmla="*/ 64 w 141"/>
                <a:gd name="T7" fmla="*/ 79 h 140"/>
                <a:gd name="T8" fmla="*/ 91 w 141"/>
                <a:gd name="T9" fmla="*/ 93 h 140"/>
                <a:gd name="T10" fmla="*/ 101 w 141"/>
                <a:gd name="T11" fmla="*/ 65 h 140"/>
              </a:gdLst>
              <a:ahLst/>
              <a:cxnLst>
                <a:cxn ang="0">
                  <a:pos x="T0" y="T1"/>
                </a:cxn>
                <a:cxn ang="0">
                  <a:pos x="T2" y="T3"/>
                </a:cxn>
                <a:cxn ang="0">
                  <a:pos x="T4" y="T5"/>
                </a:cxn>
                <a:cxn ang="0">
                  <a:pos x="T6" y="T7"/>
                </a:cxn>
                <a:cxn ang="0">
                  <a:pos x="T8" y="T9"/>
                </a:cxn>
                <a:cxn ang="0">
                  <a:pos x="T10" y="T11"/>
                </a:cxn>
              </a:cxnLst>
              <a:rect l="0" t="0" r="r" b="b"/>
              <a:pathLst>
                <a:path w="141" h="140">
                  <a:moveTo>
                    <a:pt x="99" y="63"/>
                  </a:moveTo>
                  <a:cubicBezTo>
                    <a:pt x="107" y="65"/>
                    <a:pt x="118" y="57"/>
                    <a:pt x="119" y="45"/>
                  </a:cubicBezTo>
                  <a:cubicBezTo>
                    <a:pt x="119" y="16"/>
                    <a:pt x="80" y="32"/>
                    <a:pt x="81" y="53"/>
                  </a:cubicBezTo>
                  <a:cubicBezTo>
                    <a:pt x="60" y="0"/>
                    <a:pt x="0" y="77"/>
                    <a:pt x="64" y="79"/>
                  </a:cubicBezTo>
                  <a:cubicBezTo>
                    <a:pt x="27" y="99"/>
                    <a:pt x="95" y="140"/>
                    <a:pt x="91" y="93"/>
                  </a:cubicBezTo>
                  <a:cubicBezTo>
                    <a:pt x="122" y="123"/>
                    <a:pt x="141" y="57"/>
                    <a:pt x="101" y="65"/>
                  </a:cubicBezTo>
                </a:path>
              </a:pathLst>
            </a:custGeom>
            <a:solidFill>
              <a:srgbClr val="FF7F4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3" name="Freeform 274"/>
            <p:cNvSpPr/>
            <p:nvPr/>
          </p:nvSpPr>
          <p:spPr bwMode="auto">
            <a:xfrm>
              <a:off x="4024" y="1407"/>
              <a:ext cx="155" cy="151"/>
            </a:xfrm>
            <a:custGeom>
              <a:avLst/>
              <a:gdLst>
                <a:gd name="T0" fmla="*/ 51 w 174"/>
                <a:gd name="T1" fmla="*/ 99 h 170"/>
                <a:gd name="T2" fmla="*/ 30 w 174"/>
                <a:gd name="T3" fmla="*/ 126 h 170"/>
                <a:gd name="T4" fmla="*/ 76 w 174"/>
                <a:gd name="T5" fmla="*/ 108 h 170"/>
                <a:gd name="T6" fmla="*/ 91 w 174"/>
                <a:gd name="T7" fmla="*/ 71 h 170"/>
                <a:gd name="T8" fmla="*/ 55 w 174"/>
                <a:gd name="T9" fmla="*/ 59 h 170"/>
                <a:gd name="T10" fmla="*/ 47 w 174"/>
                <a:gd name="T11" fmla="*/ 97 h 170"/>
              </a:gdLst>
              <a:ahLst/>
              <a:cxnLst>
                <a:cxn ang="0">
                  <a:pos x="T0" y="T1"/>
                </a:cxn>
                <a:cxn ang="0">
                  <a:pos x="T2" y="T3"/>
                </a:cxn>
                <a:cxn ang="0">
                  <a:pos x="T4" y="T5"/>
                </a:cxn>
                <a:cxn ang="0">
                  <a:pos x="T6" y="T7"/>
                </a:cxn>
                <a:cxn ang="0">
                  <a:pos x="T8" y="T9"/>
                </a:cxn>
                <a:cxn ang="0">
                  <a:pos x="T10" y="T11"/>
                </a:cxn>
              </a:cxnLst>
              <a:rect l="0" t="0" r="r" b="b"/>
              <a:pathLst>
                <a:path w="174" h="170">
                  <a:moveTo>
                    <a:pt x="51" y="99"/>
                  </a:moveTo>
                  <a:cubicBezTo>
                    <a:pt x="40" y="99"/>
                    <a:pt x="28" y="111"/>
                    <a:pt x="30" y="126"/>
                  </a:cubicBezTo>
                  <a:cubicBezTo>
                    <a:pt x="36" y="164"/>
                    <a:pt x="83" y="135"/>
                    <a:pt x="76" y="108"/>
                  </a:cubicBezTo>
                  <a:cubicBezTo>
                    <a:pt x="115" y="170"/>
                    <a:pt x="174" y="59"/>
                    <a:pt x="91" y="71"/>
                  </a:cubicBezTo>
                  <a:cubicBezTo>
                    <a:pt x="134" y="37"/>
                    <a:pt x="38" y="0"/>
                    <a:pt x="55" y="59"/>
                  </a:cubicBezTo>
                  <a:cubicBezTo>
                    <a:pt x="8" y="29"/>
                    <a:pt x="0" y="117"/>
                    <a:pt x="47" y="97"/>
                  </a:cubicBezTo>
                </a:path>
              </a:pathLst>
            </a:custGeom>
            <a:solidFill>
              <a:srgbClr val="FF7F4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4" name="Freeform 275"/>
            <p:cNvSpPr/>
            <p:nvPr/>
          </p:nvSpPr>
          <p:spPr bwMode="auto">
            <a:xfrm>
              <a:off x="3643" y="608"/>
              <a:ext cx="98" cy="94"/>
            </a:xfrm>
            <a:custGeom>
              <a:avLst/>
              <a:gdLst>
                <a:gd name="T0" fmla="*/ 49 w 109"/>
                <a:gd name="T1" fmla="*/ 38 h 106"/>
                <a:gd name="T2" fmla="*/ 49 w 109"/>
                <a:gd name="T3" fmla="*/ 16 h 106"/>
                <a:gd name="T4" fmla="*/ 65 w 109"/>
                <a:gd name="T5" fmla="*/ 43 h 106"/>
                <a:gd name="T6" fmla="*/ 58 w 109"/>
                <a:gd name="T7" fmla="*/ 68 h 106"/>
                <a:gd name="T8" fmla="*/ 35 w 109"/>
                <a:gd name="T9" fmla="*/ 60 h 106"/>
                <a:gd name="T10" fmla="*/ 46 w 109"/>
                <a:gd name="T11" fmla="*/ 38 h 106"/>
              </a:gdLst>
              <a:ahLst/>
              <a:cxnLst>
                <a:cxn ang="0">
                  <a:pos x="T0" y="T1"/>
                </a:cxn>
                <a:cxn ang="0">
                  <a:pos x="T2" y="T3"/>
                </a:cxn>
                <a:cxn ang="0">
                  <a:pos x="T4" y="T5"/>
                </a:cxn>
                <a:cxn ang="0">
                  <a:pos x="T6" y="T7"/>
                </a:cxn>
                <a:cxn ang="0">
                  <a:pos x="T8" y="T9"/>
                </a:cxn>
                <a:cxn ang="0">
                  <a:pos x="T10" y="T11"/>
                </a:cxn>
              </a:cxnLst>
              <a:rect l="0" t="0" r="r" b="b"/>
              <a:pathLst>
                <a:path w="109" h="105">
                  <a:moveTo>
                    <a:pt x="49" y="38"/>
                  </a:moveTo>
                  <a:cubicBezTo>
                    <a:pt x="43" y="34"/>
                    <a:pt x="42" y="23"/>
                    <a:pt x="49" y="16"/>
                  </a:cubicBezTo>
                  <a:cubicBezTo>
                    <a:pt x="67" y="0"/>
                    <a:pt x="79" y="32"/>
                    <a:pt x="65" y="43"/>
                  </a:cubicBezTo>
                  <a:cubicBezTo>
                    <a:pt x="109" y="27"/>
                    <a:pt x="95" y="106"/>
                    <a:pt x="58" y="68"/>
                  </a:cubicBezTo>
                  <a:cubicBezTo>
                    <a:pt x="67" y="102"/>
                    <a:pt x="4" y="83"/>
                    <a:pt x="35" y="60"/>
                  </a:cubicBezTo>
                  <a:cubicBezTo>
                    <a:pt x="0" y="57"/>
                    <a:pt x="30" y="9"/>
                    <a:pt x="46" y="38"/>
                  </a:cubicBezTo>
                </a:path>
              </a:pathLst>
            </a:custGeom>
            <a:solidFill>
              <a:srgbClr val="FF8A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5" name="Freeform 276"/>
            <p:cNvSpPr/>
            <p:nvPr/>
          </p:nvSpPr>
          <p:spPr bwMode="auto">
            <a:xfrm>
              <a:off x="3212" y="708"/>
              <a:ext cx="97" cy="96"/>
            </a:xfrm>
            <a:custGeom>
              <a:avLst/>
              <a:gdLst>
                <a:gd name="T0" fmla="*/ 49 w 109"/>
                <a:gd name="T1" fmla="*/ 39 h 107"/>
                <a:gd name="T2" fmla="*/ 49 w 109"/>
                <a:gd name="T3" fmla="*/ 17 h 107"/>
                <a:gd name="T4" fmla="*/ 65 w 109"/>
                <a:gd name="T5" fmla="*/ 44 h 107"/>
                <a:gd name="T6" fmla="*/ 59 w 109"/>
                <a:gd name="T7" fmla="*/ 69 h 107"/>
                <a:gd name="T8" fmla="*/ 35 w 109"/>
                <a:gd name="T9" fmla="*/ 61 h 107"/>
                <a:gd name="T10" fmla="*/ 46 w 109"/>
                <a:gd name="T11" fmla="*/ 39 h 107"/>
              </a:gdLst>
              <a:ahLst/>
              <a:cxnLst>
                <a:cxn ang="0">
                  <a:pos x="T0" y="T1"/>
                </a:cxn>
                <a:cxn ang="0">
                  <a:pos x="T2" y="T3"/>
                </a:cxn>
                <a:cxn ang="0">
                  <a:pos x="T4" y="T5"/>
                </a:cxn>
                <a:cxn ang="0">
                  <a:pos x="T6" y="T7"/>
                </a:cxn>
                <a:cxn ang="0">
                  <a:pos x="T8" y="T9"/>
                </a:cxn>
                <a:cxn ang="0">
                  <a:pos x="T10" y="T11"/>
                </a:cxn>
              </a:cxnLst>
              <a:rect l="0" t="0" r="r" b="b"/>
              <a:pathLst>
                <a:path w="109" h="107">
                  <a:moveTo>
                    <a:pt x="49" y="39"/>
                  </a:moveTo>
                  <a:cubicBezTo>
                    <a:pt x="43" y="35"/>
                    <a:pt x="42" y="24"/>
                    <a:pt x="49" y="17"/>
                  </a:cubicBezTo>
                  <a:cubicBezTo>
                    <a:pt x="67" y="0"/>
                    <a:pt x="79" y="33"/>
                    <a:pt x="65" y="44"/>
                  </a:cubicBezTo>
                  <a:cubicBezTo>
                    <a:pt x="109" y="28"/>
                    <a:pt x="95" y="107"/>
                    <a:pt x="59" y="69"/>
                  </a:cubicBezTo>
                  <a:cubicBezTo>
                    <a:pt x="67" y="103"/>
                    <a:pt x="4" y="84"/>
                    <a:pt x="35" y="61"/>
                  </a:cubicBezTo>
                  <a:cubicBezTo>
                    <a:pt x="0" y="58"/>
                    <a:pt x="30" y="10"/>
                    <a:pt x="46" y="39"/>
                  </a:cubicBezTo>
                </a:path>
              </a:pathLst>
            </a:custGeom>
            <a:solidFill>
              <a:srgbClr val="FF8A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6" name="Freeform 277"/>
            <p:cNvSpPr/>
            <p:nvPr/>
          </p:nvSpPr>
          <p:spPr bwMode="auto">
            <a:xfrm>
              <a:off x="3762" y="2132"/>
              <a:ext cx="97" cy="95"/>
            </a:xfrm>
            <a:custGeom>
              <a:avLst/>
              <a:gdLst>
                <a:gd name="T0" fmla="*/ 49 w 109"/>
                <a:gd name="T1" fmla="*/ 39 h 107"/>
                <a:gd name="T2" fmla="*/ 49 w 109"/>
                <a:gd name="T3" fmla="*/ 17 h 107"/>
                <a:gd name="T4" fmla="*/ 66 w 109"/>
                <a:gd name="T5" fmla="*/ 44 h 107"/>
                <a:gd name="T6" fmla="*/ 59 w 109"/>
                <a:gd name="T7" fmla="*/ 69 h 107"/>
                <a:gd name="T8" fmla="*/ 36 w 109"/>
                <a:gd name="T9" fmla="*/ 61 h 107"/>
                <a:gd name="T10" fmla="*/ 47 w 109"/>
                <a:gd name="T11" fmla="*/ 39 h 107"/>
              </a:gdLst>
              <a:ahLst/>
              <a:cxnLst>
                <a:cxn ang="0">
                  <a:pos x="T0" y="T1"/>
                </a:cxn>
                <a:cxn ang="0">
                  <a:pos x="T2" y="T3"/>
                </a:cxn>
                <a:cxn ang="0">
                  <a:pos x="T4" y="T5"/>
                </a:cxn>
                <a:cxn ang="0">
                  <a:pos x="T6" y="T7"/>
                </a:cxn>
                <a:cxn ang="0">
                  <a:pos x="T8" y="T9"/>
                </a:cxn>
                <a:cxn ang="0">
                  <a:pos x="T10" y="T11"/>
                </a:cxn>
              </a:cxnLst>
              <a:rect l="0" t="0" r="r" b="b"/>
              <a:pathLst>
                <a:path w="109" h="107">
                  <a:moveTo>
                    <a:pt x="49" y="39"/>
                  </a:moveTo>
                  <a:cubicBezTo>
                    <a:pt x="44" y="35"/>
                    <a:pt x="42" y="24"/>
                    <a:pt x="49" y="17"/>
                  </a:cubicBezTo>
                  <a:cubicBezTo>
                    <a:pt x="67" y="0"/>
                    <a:pt x="79" y="33"/>
                    <a:pt x="66" y="44"/>
                  </a:cubicBezTo>
                  <a:cubicBezTo>
                    <a:pt x="109" y="28"/>
                    <a:pt x="96" y="107"/>
                    <a:pt x="59" y="69"/>
                  </a:cubicBezTo>
                  <a:cubicBezTo>
                    <a:pt x="67" y="103"/>
                    <a:pt x="4" y="84"/>
                    <a:pt x="36" y="61"/>
                  </a:cubicBezTo>
                  <a:cubicBezTo>
                    <a:pt x="0" y="58"/>
                    <a:pt x="30" y="10"/>
                    <a:pt x="47" y="39"/>
                  </a:cubicBezTo>
                </a:path>
              </a:pathLst>
            </a:custGeom>
            <a:solidFill>
              <a:srgbClr val="FF8A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7" name="Freeform 278"/>
            <p:cNvSpPr/>
            <p:nvPr/>
          </p:nvSpPr>
          <p:spPr bwMode="auto">
            <a:xfrm>
              <a:off x="1619" y="1174"/>
              <a:ext cx="77" cy="77"/>
            </a:xfrm>
            <a:custGeom>
              <a:avLst/>
              <a:gdLst>
                <a:gd name="T0" fmla="*/ 39 w 87"/>
                <a:gd name="T1" fmla="*/ 31 h 86"/>
                <a:gd name="T2" fmla="*/ 39 w 87"/>
                <a:gd name="T3" fmla="*/ 14 h 86"/>
                <a:gd name="T4" fmla="*/ 52 w 87"/>
                <a:gd name="T5" fmla="*/ 35 h 86"/>
                <a:gd name="T6" fmla="*/ 47 w 87"/>
                <a:gd name="T7" fmla="*/ 55 h 86"/>
                <a:gd name="T8" fmla="*/ 28 w 87"/>
                <a:gd name="T9" fmla="*/ 49 h 86"/>
                <a:gd name="T10" fmla="*/ 37 w 87"/>
                <a:gd name="T11" fmla="*/ 31 h 86"/>
              </a:gdLst>
              <a:ahLst/>
              <a:cxnLst>
                <a:cxn ang="0">
                  <a:pos x="T0" y="T1"/>
                </a:cxn>
                <a:cxn ang="0">
                  <a:pos x="T2" y="T3"/>
                </a:cxn>
                <a:cxn ang="0">
                  <a:pos x="T4" y="T5"/>
                </a:cxn>
                <a:cxn ang="0">
                  <a:pos x="T6" y="T7"/>
                </a:cxn>
                <a:cxn ang="0">
                  <a:pos x="T8" y="T9"/>
                </a:cxn>
                <a:cxn ang="0">
                  <a:pos x="T10" y="T11"/>
                </a:cxn>
              </a:cxnLst>
              <a:rect l="0" t="0" r="r" b="b"/>
              <a:pathLst>
                <a:path w="87" h="86">
                  <a:moveTo>
                    <a:pt x="39" y="31"/>
                  </a:moveTo>
                  <a:cubicBezTo>
                    <a:pt x="35" y="28"/>
                    <a:pt x="34" y="19"/>
                    <a:pt x="39" y="14"/>
                  </a:cubicBezTo>
                  <a:cubicBezTo>
                    <a:pt x="53" y="0"/>
                    <a:pt x="63" y="27"/>
                    <a:pt x="52" y="35"/>
                  </a:cubicBezTo>
                  <a:cubicBezTo>
                    <a:pt x="87" y="22"/>
                    <a:pt x="76" y="86"/>
                    <a:pt x="47" y="55"/>
                  </a:cubicBezTo>
                  <a:cubicBezTo>
                    <a:pt x="53" y="82"/>
                    <a:pt x="3" y="67"/>
                    <a:pt x="28" y="49"/>
                  </a:cubicBezTo>
                  <a:cubicBezTo>
                    <a:pt x="0" y="46"/>
                    <a:pt x="24" y="8"/>
                    <a:pt x="37" y="31"/>
                  </a:cubicBezTo>
                </a:path>
              </a:pathLst>
            </a:custGeom>
            <a:solidFill>
              <a:srgbClr val="FF8A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8" name="Freeform 279"/>
            <p:cNvSpPr/>
            <p:nvPr/>
          </p:nvSpPr>
          <p:spPr bwMode="auto">
            <a:xfrm>
              <a:off x="1998" y="2828"/>
              <a:ext cx="63" cy="61"/>
            </a:xfrm>
            <a:custGeom>
              <a:avLst/>
              <a:gdLst>
                <a:gd name="T0" fmla="*/ 32 w 70"/>
                <a:gd name="T1" fmla="*/ 24 h 68"/>
                <a:gd name="T2" fmla="*/ 32 w 70"/>
                <a:gd name="T3" fmla="*/ 10 h 68"/>
                <a:gd name="T4" fmla="*/ 42 w 70"/>
                <a:gd name="T5" fmla="*/ 28 h 68"/>
                <a:gd name="T6" fmla="*/ 38 w 70"/>
                <a:gd name="T7" fmla="*/ 43 h 68"/>
                <a:gd name="T8" fmla="*/ 23 w 70"/>
                <a:gd name="T9" fmla="*/ 38 h 68"/>
                <a:gd name="T10" fmla="*/ 30 w 70"/>
                <a:gd name="T11" fmla="*/ 24 h 68"/>
              </a:gdLst>
              <a:ahLst/>
              <a:cxnLst>
                <a:cxn ang="0">
                  <a:pos x="T0" y="T1"/>
                </a:cxn>
                <a:cxn ang="0">
                  <a:pos x="T2" y="T3"/>
                </a:cxn>
                <a:cxn ang="0">
                  <a:pos x="T4" y="T5"/>
                </a:cxn>
                <a:cxn ang="0">
                  <a:pos x="T6" y="T7"/>
                </a:cxn>
                <a:cxn ang="0">
                  <a:pos x="T8" y="T9"/>
                </a:cxn>
                <a:cxn ang="0">
                  <a:pos x="T10" y="T11"/>
                </a:cxn>
              </a:cxnLst>
              <a:rect l="0" t="0" r="r" b="b"/>
              <a:pathLst>
                <a:path w="70" h="68">
                  <a:moveTo>
                    <a:pt x="32" y="24"/>
                  </a:moveTo>
                  <a:cubicBezTo>
                    <a:pt x="28" y="22"/>
                    <a:pt x="27" y="15"/>
                    <a:pt x="32" y="10"/>
                  </a:cubicBezTo>
                  <a:cubicBezTo>
                    <a:pt x="43" y="0"/>
                    <a:pt x="51" y="21"/>
                    <a:pt x="42" y="28"/>
                  </a:cubicBezTo>
                  <a:cubicBezTo>
                    <a:pt x="70" y="17"/>
                    <a:pt x="61" y="68"/>
                    <a:pt x="38" y="43"/>
                  </a:cubicBezTo>
                  <a:cubicBezTo>
                    <a:pt x="43" y="65"/>
                    <a:pt x="3" y="53"/>
                    <a:pt x="23" y="38"/>
                  </a:cubicBezTo>
                  <a:cubicBezTo>
                    <a:pt x="0" y="36"/>
                    <a:pt x="20" y="6"/>
                    <a:pt x="30" y="24"/>
                  </a:cubicBezTo>
                </a:path>
              </a:pathLst>
            </a:custGeom>
            <a:solidFill>
              <a:srgbClr val="FF8A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9" name="Freeform 280"/>
            <p:cNvSpPr/>
            <p:nvPr/>
          </p:nvSpPr>
          <p:spPr bwMode="auto">
            <a:xfrm>
              <a:off x="3858" y="2081"/>
              <a:ext cx="62" cy="61"/>
            </a:xfrm>
            <a:custGeom>
              <a:avLst/>
              <a:gdLst>
                <a:gd name="T0" fmla="*/ 32 w 70"/>
                <a:gd name="T1" fmla="*/ 24 h 68"/>
                <a:gd name="T2" fmla="*/ 32 w 70"/>
                <a:gd name="T3" fmla="*/ 10 h 68"/>
                <a:gd name="T4" fmla="*/ 42 w 70"/>
                <a:gd name="T5" fmla="*/ 28 h 68"/>
                <a:gd name="T6" fmla="*/ 38 w 70"/>
                <a:gd name="T7" fmla="*/ 44 h 68"/>
                <a:gd name="T8" fmla="*/ 23 w 70"/>
                <a:gd name="T9" fmla="*/ 38 h 68"/>
                <a:gd name="T10" fmla="*/ 30 w 70"/>
                <a:gd name="T11" fmla="*/ 24 h 68"/>
              </a:gdLst>
              <a:ahLst/>
              <a:cxnLst>
                <a:cxn ang="0">
                  <a:pos x="T0" y="T1"/>
                </a:cxn>
                <a:cxn ang="0">
                  <a:pos x="T2" y="T3"/>
                </a:cxn>
                <a:cxn ang="0">
                  <a:pos x="T4" y="T5"/>
                </a:cxn>
                <a:cxn ang="0">
                  <a:pos x="T6" y="T7"/>
                </a:cxn>
                <a:cxn ang="0">
                  <a:pos x="T8" y="T9"/>
                </a:cxn>
                <a:cxn ang="0">
                  <a:pos x="T10" y="T11"/>
                </a:cxn>
              </a:cxnLst>
              <a:rect l="0" t="0" r="r" b="b"/>
              <a:pathLst>
                <a:path w="70" h="68">
                  <a:moveTo>
                    <a:pt x="32" y="24"/>
                  </a:moveTo>
                  <a:cubicBezTo>
                    <a:pt x="28" y="22"/>
                    <a:pt x="27" y="15"/>
                    <a:pt x="32" y="10"/>
                  </a:cubicBezTo>
                  <a:cubicBezTo>
                    <a:pt x="43" y="0"/>
                    <a:pt x="51" y="21"/>
                    <a:pt x="42" y="28"/>
                  </a:cubicBezTo>
                  <a:cubicBezTo>
                    <a:pt x="70" y="17"/>
                    <a:pt x="62" y="68"/>
                    <a:pt x="38" y="44"/>
                  </a:cubicBezTo>
                  <a:cubicBezTo>
                    <a:pt x="43" y="66"/>
                    <a:pt x="3" y="53"/>
                    <a:pt x="23" y="38"/>
                  </a:cubicBezTo>
                  <a:cubicBezTo>
                    <a:pt x="0" y="37"/>
                    <a:pt x="20" y="6"/>
                    <a:pt x="30" y="24"/>
                  </a:cubicBezTo>
                </a:path>
              </a:pathLst>
            </a:custGeom>
            <a:solidFill>
              <a:srgbClr val="FF8A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0" name="Freeform 281"/>
            <p:cNvSpPr/>
            <p:nvPr/>
          </p:nvSpPr>
          <p:spPr bwMode="auto">
            <a:xfrm>
              <a:off x="2380" y="698"/>
              <a:ext cx="127" cy="124"/>
            </a:xfrm>
            <a:custGeom>
              <a:avLst/>
              <a:gdLst>
                <a:gd name="T0" fmla="*/ 64 w 142"/>
                <a:gd name="T1" fmla="*/ 50 h 139"/>
                <a:gd name="T2" fmla="*/ 64 w 142"/>
                <a:gd name="T3" fmla="*/ 22 h 139"/>
                <a:gd name="T4" fmla="*/ 85 w 142"/>
                <a:gd name="T5" fmla="*/ 57 h 139"/>
                <a:gd name="T6" fmla="*/ 76 w 142"/>
                <a:gd name="T7" fmla="*/ 90 h 139"/>
                <a:gd name="T8" fmla="*/ 46 w 142"/>
                <a:gd name="T9" fmla="*/ 79 h 139"/>
                <a:gd name="T10" fmla="*/ 60 w 142"/>
                <a:gd name="T11" fmla="*/ 50 h 139"/>
              </a:gdLst>
              <a:ahLst/>
              <a:cxnLst>
                <a:cxn ang="0">
                  <a:pos x="T0" y="T1"/>
                </a:cxn>
                <a:cxn ang="0">
                  <a:pos x="T2" y="T3"/>
                </a:cxn>
                <a:cxn ang="0">
                  <a:pos x="T4" y="T5"/>
                </a:cxn>
                <a:cxn ang="0">
                  <a:pos x="T6" y="T7"/>
                </a:cxn>
                <a:cxn ang="0">
                  <a:pos x="T8" y="T9"/>
                </a:cxn>
                <a:cxn ang="0">
                  <a:pos x="T10" y="T11"/>
                </a:cxn>
              </a:cxnLst>
              <a:rect l="0" t="0" r="r" b="b"/>
              <a:pathLst>
                <a:path w="142" h="139">
                  <a:moveTo>
                    <a:pt x="64" y="50"/>
                  </a:moveTo>
                  <a:cubicBezTo>
                    <a:pt x="57" y="45"/>
                    <a:pt x="55" y="31"/>
                    <a:pt x="64" y="22"/>
                  </a:cubicBezTo>
                  <a:cubicBezTo>
                    <a:pt x="87" y="0"/>
                    <a:pt x="103" y="43"/>
                    <a:pt x="85" y="57"/>
                  </a:cubicBezTo>
                  <a:cubicBezTo>
                    <a:pt x="142" y="36"/>
                    <a:pt x="124" y="139"/>
                    <a:pt x="76" y="90"/>
                  </a:cubicBezTo>
                  <a:cubicBezTo>
                    <a:pt x="87" y="134"/>
                    <a:pt x="5" y="109"/>
                    <a:pt x="46" y="79"/>
                  </a:cubicBezTo>
                  <a:cubicBezTo>
                    <a:pt x="0" y="75"/>
                    <a:pt x="39" y="13"/>
                    <a:pt x="60" y="50"/>
                  </a:cubicBezTo>
                </a:path>
              </a:pathLst>
            </a:custGeom>
            <a:solidFill>
              <a:srgbClr val="FF8A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1" name="Freeform 282"/>
            <p:cNvSpPr/>
            <p:nvPr/>
          </p:nvSpPr>
          <p:spPr bwMode="auto">
            <a:xfrm>
              <a:off x="1898" y="2739"/>
              <a:ext cx="126" cy="124"/>
            </a:xfrm>
            <a:custGeom>
              <a:avLst/>
              <a:gdLst>
                <a:gd name="T0" fmla="*/ 64 w 142"/>
                <a:gd name="T1" fmla="*/ 50 h 139"/>
                <a:gd name="T2" fmla="*/ 64 w 142"/>
                <a:gd name="T3" fmla="*/ 21 h 139"/>
                <a:gd name="T4" fmla="*/ 85 w 142"/>
                <a:gd name="T5" fmla="*/ 57 h 139"/>
                <a:gd name="T6" fmla="*/ 76 w 142"/>
                <a:gd name="T7" fmla="*/ 89 h 139"/>
                <a:gd name="T8" fmla="*/ 46 w 142"/>
                <a:gd name="T9" fmla="*/ 78 h 139"/>
                <a:gd name="T10" fmla="*/ 60 w 142"/>
                <a:gd name="T11" fmla="*/ 50 h 139"/>
              </a:gdLst>
              <a:ahLst/>
              <a:cxnLst>
                <a:cxn ang="0">
                  <a:pos x="T0" y="T1"/>
                </a:cxn>
                <a:cxn ang="0">
                  <a:pos x="T2" y="T3"/>
                </a:cxn>
                <a:cxn ang="0">
                  <a:pos x="T4" y="T5"/>
                </a:cxn>
                <a:cxn ang="0">
                  <a:pos x="T6" y="T7"/>
                </a:cxn>
                <a:cxn ang="0">
                  <a:pos x="T8" y="T9"/>
                </a:cxn>
                <a:cxn ang="0">
                  <a:pos x="T10" y="T11"/>
                </a:cxn>
              </a:cxnLst>
              <a:rect l="0" t="0" r="r" b="b"/>
              <a:pathLst>
                <a:path w="142" h="139">
                  <a:moveTo>
                    <a:pt x="64" y="50"/>
                  </a:moveTo>
                  <a:cubicBezTo>
                    <a:pt x="57" y="44"/>
                    <a:pt x="55" y="30"/>
                    <a:pt x="64" y="21"/>
                  </a:cubicBezTo>
                  <a:cubicBezTo>
                    <a:pt x="87" y="0"/>
                    <a:pt x="103" y="43"/>
                    <a:pt x="85" y="57"/>
                  </a:cubicBezTo>
                  <a:cubicBezTo>
                    <a:pt x="142" y="36"/>
                    <a:pt x="124" y="139"/>
                    <a:pt x="76" y="89"/>
                  </a:cubicBezTo>
                  <a:cubicBezTo>
                    <a:pt x="87" y="134"/>
                    <a:pt x="5" y="109"/>
                    <a:pt x="46" y="78"/>
                  </a:cubicBezTo>
                  <a:cubicBezTo>
                    <a:pt x="0" y="75"/>
                    <a:pt x="39" y="12"/>
                    <a:pt x="60" y="50"/>
                  </a:cubicBezTo>
                </a:path>
              </a:pathLst>
            </a:custGeom>
            <a:solidFill>
              <a:srgbClr val="FF8A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2" name="Freeform 283"/>
            <p:cNvSpPr/>
            <p:nvPr/>
          </p:nvSpPr>
          <p:spPr bwMode="auto">
            <a:xfrm>
              <a:off x="3074" y="2701"/>
              <a:ext cx="479" cy="224"/>
            </a:xfrm>
            <a:custGeom>
              <a:avLst/>
              <a:gdLst>
                <a:gd name="T0" fmla="*/ 0 w 537"/>
                <a:gd name="T1" fmla="*/ 87 h 251"/>
                <a:gd name="T2" fmla="*/ 36 w 537"/>
                <a:gd name="T3" fmla="*/ 111 h 251"/>
                <a:gd name="T4" fmla="*/ 537 w 537"/>
                <a:gd name="T5" fmla="*/ 114 h 251"/>
                <a:gd name="T6" fmla="*/ 0 w 537"/>
                <a:gd name="T7" fmla="*/ 87 h 251"/>
              </a:gdLst>
              <a:ahLst/>
              <a:cxnLst>
                <a:cxn ang="0">
                  <a:pos x="T0" y="T1"/>
                </a:cxn>
                <a:cxn ang="0">
                  <a:pos x="T2" y="T3"/>
                </a:cxn>
                <a:cxn ang="0">
                  <a:pos x="T4" y="T5"/>
                </a:cxn>
                <a:cxn ang="0">
                  <a:pos x="T6" y="T7"/>
                </a:cxn>
              </a:cxnLst>
              <a:rect l="0" t="0" r="r" b="b"/>
              <a:pathLst>
                <a:path w="537" h="251">
                  <a:moveTo>
                    <a:pt x="0" y="87"/>
                  </a:moveTo>
                  <a:cubicBezTo>
                    <a:pt x="36" y="111"/>
                    <a:pt x="36" y="111"/>
                    <a:pt x="36" y="111"/>
                  </a:cubicBezTo>
                  <a:cubicBezTo>
                    <a:pt x="161" y="201"/>
                    <a:pt x="354" y="251"/>
                    <a:pt x="537" y="114"/>
                  </a:cubicBezTo>
                  <a:cubicBezTo>
                    <a:pt x="350" y="118"/>
                    <a:pt x="186" y="0"/>
                    <a:pt x="0" y="87"/>
                  </a:cubicBezTo>
                  <a:close/>
                </a:path>
              </a:pathLst>
            </a:custGeom>
            <a:solidFill>
              <a:srgbClr val="71D34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3" name="Freeform 284"/>
            <p:cNvSpPr/>
            <p:nvPr/>
          </p:nvSpPr>
          <p:spPr bwMode="auto">
            <a:xfrm>
              <a:off x="3124" y="2779"/>
              <a:ext cx="380" cy="52"/>
            </a:xfrm>
            <a:custGeom>
              <a:avLst/>
              <a:gdLst>
                <a:gd name="T0" fmla="*/ 1 w 426"/>
                <a:gd name="T1" fmla="*/ 2 h 59"/>
                <a:gd name="T2" fmla="*/ 241 w 426"/>
                <a:gd name="T3" fmla="*/ 40 h 59"/>
                <a:gd name="T4" fmla="*/ 338 w 426"/>
                <a:gd name="T5" fmla="*/ 57 h 59"/>
                <a:gd name="T6" fmla="*/ 423 w 426"/>
                <a:gd name="T7" fmla="*/ 45 h 59"/>
                <a:gd name="T8" fmla="*/ 422 w 426"/>
                <a:gd name="T9" fmla="*/ 39 h 59"/>
                <a:gd name="T10" fmla="*/ 333 w 426"/>
                <a:gd name="T11" fmla="*/ 45 h 59"/>
                <a:gd name="T12" fmla="*/ 224 w 426"/>
                <a:gd name="T13" fmla="*/ 27 h 59"/>
                <a:gd name="T14" fmla="*/ 1 w 426"/>
                <a:gd name="T15" fmla="*/ 0 h 59"/>
                <a:gd name="T16" fmla="*/ 1 w 426"/>
                <a:gd name="T17" fmla="*/ 2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6" h="59">
                  <a:moveTo>
                    <a:pt x="1" y="2"/>
                  </a:moveTo>
                  <a:cubicBezTo>
                    <a:pt x="82" y="7"/>
                    <a:pt x="162" y="21"/>
                    <a:pt x="241" y="40"/>
                  </a:cubicBezTo>
                  <a:cubicBezTo>
                    <a:pt x="273" y="48"/>
                    <a:pt x="305" y="55"/>
                    <a:pt x="338" y="57"/>
                  </a:cubicBezTo>
                  <a:cubicBezTo>
                    <a:pt x="365" y="59"/>
                    <a:pt x="399" y="59"/>
                    <a:pt x="423" y="45"/>
                  </a:cubicBezTo>
                  <a:cubicBezTo>
                    <a:pt x="426" y="44"/>
                    <a:pt x="425" y="40"/>
                    <a:pt x="422" y="39"/>
                  </a:cubicBezTo>
                  <a:cubicBezTo>
                    <a:pt x="393" y="37"/>
                    <a:pt x="363" y="46"/>
                    <a:pt x="333" y="45"/>
                  </a:cubicBezTo>
                  <a:cubicBezTo>
                    <a:pt x="296" y="43"/>
                    <a:pt x="260" y="35"/>
                    <a:pt x="224" y="27"/>
                  </a:cubicBezTo>
                  <a:cubicBezTo>
                    <a:pt x="151" y="12"/>
                    <a:pt x="76" y="2"/>
                    <a:pt x="1" y="0"/>
                  </a:cubicBezTo>
                  <a:cubicBezTo>
                    <a:pt x="0" y="0"/>
                    <a:pt x="0" y="1"/>
                    <a:pt x="1" y="2"/>
                  </a:cubicBezTo>
                  <a:close/>
                </a:path>
              </a:pathLst>
            </a:custGeom>
            <a:solidFill>
              <a:srgbClr val="3F9E4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4" name="Freeform 285"/>
            <p:cNvSpPr/>
            <p:nvPr/>
          </p:nvSpPr>
          <p:spPr bwMode="auto">
            <a:xfrm>
              <a:off x="3960" y="1289"/>
              <a:ext cx="215" cy="131"/>
            </a:xfrm>
            <a:custGeom>
              <a:avLst/>
              <a:gdLst>
                <a:gd name="T0" fmla="*/ 0 w 242"/>
                <a:gd name="T1" fmla="*/ 5 h 147"/>
                <a:gd name="T2" fmla="*/ 12 w 242"/>
                <a:gd name="T3" fmla="*/ 23 h 147"/>
                <a:gd name="T4" fmla="*/ 242 w 242"/>
                <a:gd name="T5" fmla="*/ 118 h 147"/>
                <a:gd name="T6" fmla="*/ 0 w 242"/>
                <a:gd name="T7" fmla="*/ 5 h 147"/>
              </a:gdLst>
              <a:ahLst/>
              <a:cxnLst>
                <a:cxn ang="0">
                  <a:pos x="T0" y="T1"/>
                </a:cxn>
                <a:cxn ang="0">
                  <a:pos x="T2" y="T3"/>
                </a:cxn>
                <a:cxn ang="0">
                  <a:pos x="T4" y="T5"/>
                </a:cxn>
                <a:cxn ang="0">
                  <a:pos x="T6" y="T7"/>
                </a:cxn>
              </a:cxnLst>
              <a:rect l="0" t="0" r="r" b="b"/>
              <a:pathLst>
                <a:path w="241" h="147">
                  <a:moveTo>
                    <a:pt x="0" y="5"/>
                  </a:moveTo>
                  <a:cubicBezTo>
                    <a:pt x="12" y="23"/>
                    <a:pt x="12" y="23"/>
                    <a:pt x="12" y="23"/>
                  </a:cubicBezTo>
                  <a:cubicBezTo>
                    <a:pt x="53" y="88"/>
                    <a:pt x="133" y="147"/>
                    <a:pt x="242" y="118"/>
                  </a:cubicBezTo>
                  <a:cubicBezTo>
                    <a:pt x="155" y="84"/>
                    <a:pt x="102" y="0"/>
                    <a:pt x="0" y="5"/>
                  </a:cubicBezTo>
                  <a:close/>
                </a:path>
              </a:pathLst>
            </a:custGeom>
            <a:solidFill>
              <a:srgbClr val="C6E03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5" name="Freeform 286"/>
            <p:cNvSpPr/>
            <p:nvPr/>
          </p:nvSpPr>
          <p:spPr bwMode="auto">
            <a:xfrm>
              <a:off x="3982" y="1302"/>
              <a:ext cx="168" cy="91"/>
            </a:xfrm>
            <a:custGeom>
              <a:avLst/>
              <a:gdLst>
                <a:gd name="T0" fmla="*/ 1 w 189"/>
                <a:gd name="T1" fmla="*/ 1 h 102"/>
                <a:gd name="T2" fmla="*/ 101 w 189"/>
                <a:gd name="T3" fmla="*/ 62 h 102"/>
                <a:gd name="T4" fmla="*/ 187 w 189"/>
                <a:gd name="T5" fmla="*/ 100 h 102"/>
                <a:gd name="T6" fmla="*/ 188 w 189"/>
                <a:gd name="T7" fmla="*/ 97 h 102"/>
                <a:gd name="T8" fmla="*/ 153 w 189"/>
                <a:gd name="T9" fmla="*/ 86 h 102"/>
                <a:gd name="T10" fmla="*/ 103 w 189"/>
                <a:gd name="T11" fmla="*/ 58 h 102"/>
                <a:gd name="T12" fmla="*/ 1 w 189"/>
                <a:gd name="T13" fmla="*/ 1 h 102"/>
                <a:gd name="T14" fmla="*/ 1 w 189"/>
                <a:gd name="T15" fmla="*/ 1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9" h="102">
                  <a:moveTo>
                    <a:pt x="1" y="1"/>
                  </a:moveTo>
                  <a:cubicBezTo>
                    <a:pt x="36" y="18"/>
                    <a:pt x="69" y="39"/>
                    <a:pt x="101" y="62"/>
                  </a:cubicBezTo>
                  <a:cubicBezTo>
                    <a:pt x="125" y="79"/>
                    <a:pt x="156" y="102"/>
                    <a:pt x="187" y="100"/>
                  </a:cubicBezTo>
                  <a:cubicBezTo>
                    <a:pt x="188" y="100"/>
                    <a:pt x="189" y="98"/>
                    <a:pt x="188" y="97"/>
                  </a:cubicBezTo>
                  <a:cubicBezTo>
                    <a:pt x="177" y="92"/>
                    <a:pt x="165" y="90"/>
                    <a:pt x="153" y="86"/>
                  </a:cubicBezTo>
                  <a:cubicBezTo>
                    <a:pt x="135" y="80"/>
                    <a:pt x="119" y="68"/>
                    <a:pt x="103" y="58"/>
                  </a:cubicBezTo>
                  <a:cubicBezTo>
                    <a:pt x="71" y="36"/>
                    <a:pt x="37" y="16"/>
                    <a:pt x="1" y="1"/>
                  </a:cubicBezTo>
                  <a:cubicBezTo>
                    <a:pt x="1" y="0"/>
                    <a:pt x="0" y="1"/>
                    <a:pt x="1" y="1"/>
                  </a:cubicBezTo>
                  <a:close/>
                </a:path>
              </a:pathLst>
            </a:custGeom>
            <a:solidFill>
              <a:srgbClr val="84AB2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6" name="Freeform 287"/>
            <p:cNvSpPr/>
            <p:nvPr/>
          </p:nvSpPr>
          <p:spPr bwMode="auto">
            <a:xfrm>
              <a:off x="1791" y="1393"/>
              <a:ext cx="126" cy="227"/>
            </a:xfrm>
            <a:custGeom>
              <a:avLst/>
              <a:gdLst>
                <a:gd name="T0" fmla="*/ 18 w 142"/>
                <a:gd name="T1" fmla="*/ 254 h 254"/>
                <a:gd name="T2" fmla="*/ 34 w 142"/>
                <a:gd name="T3" fmla="*/ 240 h 254"/>
                <a:gd name="T4" fmla="*/ 100 w 142"/>
                <a:gd name="T5" fmla="*/ 0 h 254"/>
                <a:gd name="T6" fmla="*/ 18 w 142"/>
                <a:gd name="T7" fmla="*/ 254 h 254"/>
              </a:gdLst>
              <a:ahLst/>
              <a:cxnLst>
                <a:cxn ang="0">
                  <a:pos x="T0" y="T1"/>
                </a:cxn>
                <a:cxn ang="0">
                  <a:pos x="T2" y="T3"/>
                </a:cxn>
                <a:cxn ang="0">
                  <a:pos x="T4" y="T5"/>
                </a:cxn>
                <a:cxn ang="0">
                  <a:pos x="T6" y="T7"/>
                </a:cxn>
              </a:cxnLst>
              <a:rect l="0" t="0" r="r" b="b"/>
              <a:pathLst>
                <a:path w="142" h="254">
                  <a:moveTo>
                    <a:pt x="18" y="254"/>
                  </a:moveTo>
                  <a:cubicBezTo>
                    <a:pt x="34" y="240"/>
                    <a:pt x="34" y="240"/>
                    <a:pt x="34" y="240"/>
                  </a:cubicBezTo>
                  <a:cubicBezTo>
                    <a:pt x="93" y="192"/>
                    <a:pt x="142" y="105"/>
                    <a:pt x="100" y="0"/>
                  </a:cubicBezTo>
                  <a:cubicBezTo>
                    <a:pt x="78" y="90"/>
                    <a:pt x="0" y="153"/>
                    <a:pt x="18" y="254"/>
                  </a:cubicBezTo>
                  <a:close/>
                </a:path>
              </a:pathLst>
            </a:custGeom>
            <a:solidFill>
              <a:srgbClr val="C6E03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7" name="Freeform 288"/>
            <p:cNvSpPr/>
            <p:nvPr/>
          </p:nvSpPr>
          <p:spPr bwMode="auto">
            <a:xfrm>
              <a:off x="1813" y="1418"/>
              <a:ext cx="73" cy="178"/>
            </a:xfrm>
            <a:custGeom>
              <a:avLst/>
              <a:gdLst>
                <a:gd name="T0" fmla="*/ 1 w 82"/>
                <a:gd name="T1" fmla="*/ 199 h 199"/>
                <a:gd name="T2" fmla="*/ 52 w 82"/>
                <a:gd name="T3" fmla="*/ 86 h 199"/>
                <a:gd name="T4" fmla="*/ 76 w 82"/>
                <a:gd name="T5" fmla="*/ 2 h 199"/>
                <a:gd name="T6" fmla="*/ 73 w 82"/>
                <a:gd name="T7" fmla="*/ 2 h 199"/>
                <a:gd name="T8" fmla="*/ 66 w 82"/>
                <a:gd name="T9" fmla="*/ 42 h 199"/>
                <a:gd name="T10" fmla="*/ 42 w 82"/>
                <a:gd name="T11" fmla="*/ 95 h 199"/>
                <a:gd name="T12" fmla="*/ 0 w 82"/>
                <a:gd name="T13" fmla="*/ 199 h 199"/>
                <a:gd name="T14" fmla="*/ 1 w 82"/>
                <a:gd name="T15" fmla="*/ 199 h 19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2" h="199">
                  <a:moveTo>
                    <a:pt x="1" y="199"/>
                  </a:moveTo>
                  <a:cubicBezTo>
                    <a:pt x="14" y="160"/>
                    <a:pt x="32" y="122"/>
                    <a:pt x="52" y="86"/>
                  </a:cubicBezTo>
                  <a:cubicBezTo>
                    <a:pt x="65" y="62"/>
                    <a:pt x="82" y="31"/>
                    <a:pt x="76" y="2"/>
                  </a:cubicBezTo>
                  <a:cubicBezTo>
                    <a:pt x="76" y="0"/>
                    <a:pt x="74" y="1"/>
                    <a:pt x="73" y="2"/>
                  </a:cubicBezTo>
                  <a:cubicBezTo>
                    <a:pt x="69" y="15"/>
                    <a:pt x="69" y="29"/>
                    <a:pt x="66" y="42"/>
                  </a:cubicBezTo>
                  <a:cubicBezTo>
                    <a:pt x="60" y="61"/>
                    <a:pt x="51" y="78"/>
                    <a:pt x="42" y="95"/>
                  </a:cubicBezTo>
                  <a:cubicBezTo>
                    <a:pt x="25" y="128"/>
                    <a:pt x="11" y="163"/>
                    <a:pt x="0" y="199"/>
                  </a:cubicBezTo>
                  <a:cubicBezTo>
                    <a:pt x="0" y="199"/>
                    <a:pt x="1" y="199"/>
                    <a:pt x="1" y="199"/>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8" name="Freeform 289"/>
            <p:cNvSpPr/>
            <p:nvPr/>
          </p:nvSpPr>
          <p:spPr bwMode="auto">
            <a:xfrm>
              <a:off x="3850" y="1337"/>
              <a:ext cx="152" cy="313"/>
            </a:xfrm>
            <a:custGeom>
              <a:avLst/>
              <a:gdLst>
                <a:gd name="T0" fmla="*/ 51 w 170"/>
                <a:gd name="T1" fmla="*/ 351 h 351"/>
                <a:gd name="T2" fmla="*/ 68 w 170"/>
                <a:gd name="T3" fmla="*/ 329 h 351"/>
                <a:gd name="T4" fmla="*/ 86 w 170"/>
                <a:gd name="T5" fmla="*/ 0 h 351"/>
                <a:gd name="T6" fmla="*/ 51 w 170"/>
                <a:gd name="T7" fmla="*/ 351 h 351"/>
              </a:gdLst>
              <a:ahLst/>
              <a:cxnLst>
                <a:cxn ang="0">
                  <a:pos x="T0" y="T1"/>
                </a:cxn>
                <a:cxn ang="0">
                  <a:pos x="T2" y="T3"/>
                </a:cxn>
                <a:cxn ang="0">
                  <a:pos x="T4" y="T5"/>
                </a:cxn>
                <a:cxn ang="0">
                  <a:pos x="T6" y="T7"/>
                </a:cxn>
              </a:cxnLst>
              <a:rect l="0" t="0" r="r" b="b"/>
              <a:pathLst>
                <a:path w="170" h="351">
                  <a:moveTo>
                    <a:pt x="51" y="351"/>
                  </a:moveTo>
                  <a:cubicBezTo>
                    <a:pt x="68" y="329"/>
                    <a:pt x="68" y="329"/>
                    <a:pt x="68" y="329"/>
                  </a:cubicBezTo>
                  <a:cubicBezTo>
                    <a:pt x="131" y="249"/>
                    <a:pt x="170" y="124"/>
                    <a:pt x="86" y="0"/>
                  </a:cubicBezTo>
                  <a:cubicBezTo>
                    <a:pt x="82" y="123"/>
                    <a:pt x="0" y="226"/>
                    <a:pt x="51" y="351"/>
                  </a:cubicBezTo>
                  <a:close/>
                </a:path>
              </a:pathLst>
            </a:custGeom>
            <a:solidFill>
              <a:srgbClr val="21C4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9" name="Freeform 290"/>
            <p:cNvSpPr/>
            <p:nvPr/>
          </p:nvSpPr>
          <p:spPr bwMode="auto">
            <a:xfrm>
              <a:off x="3897" y="1369"/>
              <a:ext cx="53" cy="249"/>
            </a:xfrm>
            <a:custGeom>
              <a:avLst/>
              <a:gdLst>
                <a:gd name="T0" fmla="*/ 1 w 59"/>
                <a:gd name="T1" fmla="*/ 278 h 279"/>
                <a:gd name="T2" fmla="*/ 35 w 59"/>
                <a:gd name="T3" fmla="*/ 120 h 279"/>
                <a:gd name="T4" fmla="*/ 43 w 59"/>
                <a:gd name="T5" fmla="*/ 3 h 279"/>
                <a:gd name="T6" fmla="*/ 39 w 59"/>
                <a:gd name="T7" fmla="*/ 4 h 279"/>
                <a:gd name="T8" fmla="*/ 40 w 59"/>
                <a:gd name="T9" fmla="*/ 60 h 279"/>
                <a:gd name="T10" fmla="*/ 25 w 59"/>
                <a:gd name="T11" fmla="*/ 131 h 279"/>
                <a:gd name="T12" fmla="*/ 0 w 59"/>
                <a:gd name="T13" fmla="*/ 278 h 279"/>
                <a:gd name="T14" fmla="*/ 1 w 59"/>
                <a:gd name="T15" fmla="*/ 278 h 2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9" h="279">
                  <a:moveTo>
                    <a:pt x="1" y="278"/>
                  </a:moveTo>
                  <a:cubicBezTo>
                    <a:pt x="7" y="224"/>
                    <a:pt x="19" y="172"/>
                    <a:pt x="35" y="120"/>
                  </a:cubicBezTo>
                  <a:cubicBezTo>
                    <a:pt x="45" y="85"/>
                    <a:pt x="59" y="37"/>
                    <a:pt x="43" y="3"/>
                  </a:cubicBezTo>
                  <a:cubicBezTo>
                    <a:pt x="42" y="0"/>
                    <a:pt x="39" y="2"/>
                    <a:pt x="39" y="4"/>
                  </a:cubicBezTo>
                  <a:cubicBezTo>
                    <a:pt x="37" y="22"/>
                    <a:pt x="41" y="41"/>
                    <a:pt x="40" y="60"/>
                  </a:cubicBezTo>
                  <a:cubicBezTo>
                    <a:pt x="38" y="84"/>
                    <a:pt x="31" y="108"/>
                    <a:pt x="25" y="131"/>
                  </a:cubicBezTo>
                  <a:cubicBezTo>
                    <a:pt x="13" y="179"/>
                    <a:pt x="3" y="228"/>
                    <a:pt x="0" y="278"/>
                  </a:cubicBezTo>
                  <a:cubicBezTo>
                    <a:pt x="0" y="279"/>
                    <a:pt x="1" y="279"/>
                    <a:pt x="1" y="27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0" name="Freeform 291"/>
            <p:cNvSpPr/>
            <p:nvPr/>
          </p:nvSpPr>
          <p:spPr bwMode="auto">
            <a:xfrm>
              <a:off x="3536" y="2581"/>
              <a:ext cx="352" cy="244"/>
            </a:xfrm>
            <a:custGeom>
              <a:avLst/>
              <a:gdLst>
                <a:gd name="T0" fmla="*/ 395 w 395"/>
                <a:gd name="T1" fmla="*/ 0 h 274"/>
                <a:gd name="T2" fmla="*/ 357 w 395"/>
                <a:gd name="T3" fmla="*/ 3 h 274"/>
                <a:gd name="T4" fmla="*/ 0 w 395"/>
                <a:gd name="T5" fmla="*/ 274 h 274"/>
                <a:gd name="T6" fmla="*/ 395 w 395"/>
                <a:gd name="T7" fmla="*/ 0 h 274"/>
              </a:gdLst>
              <a:ahLst/>
              <a:cxnLst>
                <a:cxn ang="0">
                  <a:pos x="T0" y="T1"/>
                </a:cxn>
                <a:cxn ang="0">
                  <a:pos x="T2" y="T3"/>
                </a:cxn>
                <a:cxn ang="0">
                  <a:pos x="T4" y="T5"/>
                </a:cxn>
                <a:cxn ang="0">
                  <a:pos x="T6" y="T7"/>
                </a:cxn>
              </a:cxnLst>
              <a:rect l="0" t="0" r="r" b="b"/>
              <a:pathLst>
                <a:path w="395" h="274">
                  <a:moveTo>
                    <a:pt x="395" y="0"/>
                  </a:moveTo>
                  <a:cubicBezTo>
                    <a:pt x="357" y="3"/>
                    <a:pt x="357" y="3"/>
                    <a:pt x="357" y="3"/>
                  </a:cubicBezTo>
                  <a:cubicBezTo>
                    <a:pt x="219" y="7"/>
                    <a:pt x="55" y="77"/>
                    <a:pt x="0" y="274"/>
                  </a:cubicBezTo>
                  <a:cubicBezTo>
                    <a:pt x="131" y="169"/>
                    <a:pt x="311" y="164"/>
                    <a:pt x="395" y="0"/>
                  </a:cubicBezTo>
                  <a:close/>
                </a:path>
              </a:pathLst>
            </a:custGeom>
            <a:solidFill>
              <a:srgbClr val="21C4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1" name="Freeform 292"/>
            <p:cNvSpPr/>
            <p:nvPr/>
          </p:nvSpPr>
          <p:spPr bwMode="auto">
            <a:xfrm>
              <a:off x="3563" y="2608"/>
              <a:ext cx="290" cy="182"/>
            </a:xfrm>
            <a:custGeom>
              <a:avLst/>
              <a:gdLst>
                <a:gd name="T0" fmla="*/ 323 w 325"/>
                <a:gd name="T1" fmla="*/ 0 h 205"/>
                <a:gd name="T2" fmla="*/ 132 w 325"/>
                <a:gd name="T3" fmla="*/ 104 h 205"/>
                <a:gd name="T4" fmla="*/ 53 w 325"/>
                <a:gd name="T5" fmla="*/ 146 h 205"/>
                <a:gd name="T6" fmla="*/ 1 w 325"/>
                <a:gd name="T7" fmla="*/ 199 h 205"/>
                <a:gd name="T8" fmla="*/ 5 w 325"/>
                <a:gd name="T9" fmla="*/ 203 h 205"/>
                <a:gd name="T10" fmla="*/ 62 w 325"/>
                <a:gd name="T11" fmla="*/ 153 h 205"/>
                <a:gd name="T12" fmla="*/ 142 w 325"/>
                <a:gd name="T13" fmla="*/ 108 h 205"/>
                <a:gd name="T14" fmla="*/ 324 w 325"/>
                <a:gd name="T15" fmla="*/ 2 h 205"/>
                <a:gd name="T16" fmla="*/ 323 w 325"/>
                <a:gd name="T17" fmla="*/ 0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5" h="205">
                  <a:moveTo>
                    <a:pt x="323" y="0"/>
                  </a:moveTo>
                  <a:cubicBezTo>
                    <a:pt x="263" y="41"/>
                    <a:pt x="198" y="75"/>
                    <a:pt x="132" y="104"/>
                  </a:cubicBezTo>
                  <a:cubicBezTo>
                    <a:pt x="105" y="116"/>
                    <a:pt x="78" y="129"/>
                    <a:pt x="53" y="146"/>
                  </a:cubicBezTo>
                  <a:cubicBezTo>
                    <a:pt x="33" y="159"/>
                    <a:pt x="10" y="177"/>
                    <a:pt x="1" y="199"/>
                  </a:cubicBezTo>
                  <a:cubicBezTo>
                    <a:pt x="0" y="202"/>
                    <a:pt x="2" y="205"/>
                    <a:pt x="5" y="203"/>
                  </a:cubicBezTo>
                  <a:cubicBezTo>
                    <a:pt x="26" y="190"/>
                    <a:pt x="42" y="168"/>
                    <a:pt x="62" y="153"/>
                  </a:cubicBezTo>
                  <a:cubicBezTo>
                    <a:pt x="87" y="135"/>
                    <a:pt x="115" y="121"/>
                    <a:pt x="142" y="108"/>
                  </a:cubicBezTo>
                  <a:cubicBezTo>
                    <a:pt x="205" y="78"/>
                    <a:pt x="267" y="43"/>
                    <a:pt x="324" y="2"/>
                  </a:cubicBezTo>
                  <a:cubicBezTo>
                    <a:pt x="325" y="1"/>
                    <a:pt x="324" y="0"/>
                    <a:pt x="323" y="0"/>
                  </a:cubicBezTo>
                  <a:close/>
                </a:path>
              </a:pathLst>
            </a:custGeom>
            <a:solidFill>
              <a:srgbClr val="3C755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2" name="Freeform 293"/>
            <p:cNvSpPr/>
            <p:nvPr/>
          </p:nvSpPr>
          <p:spPr bwMode="auto">
            <a:xfrm>
              <a:off x="3370" y="2648"/>
              <a:ext cx="268" cy="225"/>
            </a:xfrm>
            <a:custGeom>
              <a:avLst/>
              <a:gdLst>
                <a:gd name="T0" fmla="*/ 285 w 301"/>
                <a:gd name="T1" fmla="*/ 14 h 252"/>
                <a:gd name="T2" fmla="*/ 205 w 301"/>
                <a:gd name="T3" fmla="*/ 102 h 252"/>
                <a:gd name="T4" fmla="*/ 149 w 301"/>
                <a:gd name="T5" fmla="*/ 0 h 252"/>
                <a:gd name="T6" fmla="*/ 98 w 301"/>
                <a:gd name="T7" fmla="*/ 102 h 252"/>
                <a:gd name="T8" fmla="*/ 10 w 301"/>
                <a:gd name="T9" fmla="*/ 34 h 252"/>
                <a:gd name="T10" fmla="*/ 0 w 301"/>
                <a:gd name="T11" fmla="*/ 26 h 252"/>
                <a:gd name="T12" fmla="*/ 31 w 301"/>
                <a:gd name="T13" fmla="*/ 175 h 252"/>
                <a:gd name="T14" fmla="*/ 69 w 301"/>
                <a:gd name="T15" fmla="*/ 220 h 252"/>
                <a:gd name="T16" fmla="*/ 198 w 301"/>
                <a:gd name="T17" fmla="*/ 233 h 252"/>
                <a:gd name="T18" fmla="*/ 285 w 301"/>
                <a:gd name="T19" fmla="*/ 14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1" h="251">
                  <a:moveTo>
                    <a:pt x="285" y="14"/>
                  </a:moveTo>
                  <a:cubicBezTo>
                    <a:pt x="257" y="43"/>
                    <a:pt x="237" y="72"/>
                    <a:pt x="205" y="102"/>
                  </a:cubicBezTo>
                  <a:cubicBezTo>
                    <a:pt x="186" y="70"/>
                    <a:pt x="169" y="38"/>
                    <a:pt x="149" y="0"/>
                  </a:cubicBezTo>
                  <a:cubicBezTo>
                    <a:pt x="130" y="38"/>
                    <a:pt x="117" y="57"/>
                    <a:pt x="98" y="102"/>
                  </a:cubicBezTo>
                  <a:cubicBezTo>
                    <a:pt x="75" y="85"/>
                    <a:pt x="74" y="91"/>
                    <a:pt x="10" y="34"/>
                  </a:cubicBezTo>
                  <a:cubicBezTo>
                    <a:pt x="0" y="26"/>
                    <a:pt x="0" y="26"/>
                    <a:pt x="0" y="26"/>
                  </a:cubicBezTo>
                  <a:cubicBezTo>
                    <a:pt x="2" y="88"/>
                    <a:pt x="13" y="145"/>
                    <a:pt x="31" y="175"/>
                  </a:cubicBezTo>
                  <a:cubicBezTo>
                    <a:pt x="51" y="209"/>
                    <a:pt x="69" y="220"/>
                    <a:pt x="69" y="220"/>
                  </a:cubicBezTo>
                  <a:cubicBezTo>
                    <a:pt x="96" y="240"/>
                    <a:pt x="142" y="252"/>
                    <a:pt x="198" y="233"/>
                  </a:cubicBezTo>
                  <a:cubicBezTo>
                    <a:pt x="270" y="209"/>
                    <a:pt x="301" y="85"/>
                    <a:pt x="285" y="14"/>
                  </a:cubicBezTo>
                  <a:close/>
                </a:path>
              </a:pathLst>
            </a:custGeom>
            <a:solidFill>
              <a:srgbClr val="FFDF3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3" name="Freeform 294"/>
            <p:cNvSpPr/>
            <p:nvPr/>
          </p:nvSpPr>
          <p:spPr bwMode="auto">
            <a:xfrm>
              <a:off x="3421" y="2638"/>
              <a:ext cx="31" cy="111"/>
            </a:xfrm>
            <a:custGeom>
              <a:avLst/>
              <a:gdLst>
                <a:gd name="T0" fmla="*/ 34 w 35"/>
                <a:gd name="T1" fmla="*/ 120 h 125"/>
                <a:gd name="T2" fmla="*/ 21 w 35"/>
                <a:gd name="T3" fmla="*/ 67 h 125"/>
                <a:gd name="T4" fmla="*/ 7 w 35"/>
                <a:gd name="T5" fmla="*/ 4 h 125"/>
                <a:gd name="T6" fmla="*/ 1 w 35"/>
                <a:gd name="T7" fmla="*/ 5 h 125"/>
                <a:gd name="T8" fmla="*/ 11 w 35"/>
                <a:gd name="T9" fmla="*/ 63 h 125"/>
                <a:gd name="T10" fmla="*/ 29 w 35"/>
                <a:gd name="T11" fmla="*/ 122 h 125"/>
                <a:gd name="T12" fmla="*/ 34 w 35"/>
                <a:gd name="T13" fmla="*/ 120 h 125"/>
              </a:gdLst>
              <a:ahLst/>
              <a:cxnLst>
                <a:cxn ang="0">
                  <a:pos x="T0" y="T1"/>
                </a:cxn>
                <a:cxn ang="0">
                  <a:pos x="T2" y="T3"/>
                </a:cxn>
                <a:cxn ang="0">
                  <a:pos x="T4" y="T5"/>
                </a:cxn>
                <a:cxn ang="0">
                  <a:pos x="T6" y="T7"/>
                </a:cxn>
                <a:cxn ang="0">
                  <a:pos x="T8" y="T9"/>
                </a:cxn>
                <a:cxn ang="0">
                  <a:pos x="T10" y="T11"/>
                </a:cxn>
                <a:cxn ang="0">
                  <a:pos x="T12" y="T13"/>
                </a:cxn>
              </a:cxnLst>
              <a:rect l="0" t="0" r="r" b="b"/>
              <a:pathLst>
                <a:path w="35" h="125">
                  <a:moveTo>
                    <a:pt x="34" y="120"/>
                  </a:moveTo>
                  <a:cubicBezTo>
                    <a:pt x="31" y="102"/>
                    <a:pt x="26" y="85"/>
                    <a:pt x="21" y="67"/>
                  </a:cubicBezTo>
                  <a:cubicBezTo>
                    <a:pt x="17" y="46"/>
                    <a:pt x="14" y="24"/>
                    <a:pt x="7" y="4"/>
                  </a:cubicBezTo>
                  <a:cubicBezTo>
                    <a:pt x="6" y="0"/>
                    <a:pt x="0" y="1"/>
                    <a:pt x="1" y="5"/>
                  </a:cubicBezTo>
                  <a:cubicBezTo>
                    <a:pt x="1" y="24"/>
                    <a:pt x="7" y="44"/>
                    <a:pt x="11" y="63"/>
                  </a:cubicBezTo>
                  <a:cubicBezTo>
                    <a:pt x="16" y="83"/>
                    <a:pt x="21" y="103"/>
                    <a:pt x="29" y="122"/>
                  </a:cubicBezTo>
                  <a:cubicBezTo>
                    <a:pt x="30" y="125"/>
                    <a:pt x="35" y="122"/>
                    <a:pt x="34" y="120"/>
                  </a:cubicBezTo>
                  <a:close/>
                </a:path>
              </a:pathLst>
            </a:custGeom>
            <a:solidFill>
              <a:srgbClr val="FFDF3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4" name="Freeform 295"/>
            <p:cNvSpPr/>
            <p:nvPr/>
          </p:nvSpPr>
          <p:spPr bwMode="auto">
            <a:xfrm>
              <a:off x="3404" y="2609"/>
              <a:ext cx="29" cy="26"/>
            </a:xfrm>
            <a:custGeom>
              <a:avLst/>
              <a:gdLst>
                <a:gd name="T0" fmla="*/ 21 w 33"/>
                <a:gd name="T1" fmla="*/ 24 h 29"/>
                <a:gd name="T2" fmla="*/ 15 w 33"/>
                <a:gd name="T3" fmla="*/ 0 h 29"/>
                <a:gd name="T4" fmla="*/ 21 w 33"/>
                <a:gd name="T5" fmla="*/ 24 h 29"/>
              </a:gdLst>
              <a:ahLst/>
              <a:cxnLst>
                <a:cxn ang="0">
                  <a:pos x="T0" y="T1"/>
                </a:cxn>
                <a:cxn ang="0">
                  <a:pos x="T2" y="T3"/>
                </a:cxn>
                <a:cxn ang="0">
                  <a:pos x="T4" y="T5"/>
                </a:cxn>
              </a:cxnLst>
              <a:rect l="0" t="0" r="r" b="b"/>
              <a:pathLst>
                <a:path w="33" h="28">
                  <a:moveTo>
                    <a:pt x="21" y="24"/>
                  </a:moveTo>
                  <a:cubicBezTo>
                    <a:pt x="3" y="29"/>
                    <a:pt x="0" y="1"/>
                    <a:pt x="15" y="0"/>
                  </a:cubicBezTo>
                  <a:cubicBezTo>
                    <a:pt x="31" y="0"/>
                    <a:pt x="33" y="20"/>
                    <a:pt x="21" y="24"/>
                  </a:cubicBezTo>
                </a:path>
              </a:pathLst>
            </a:custGeom>
            <a:solidFill>
              <a:srgbClr val="FFDF3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5" name="Freeform 296"/>
            <p:cNvSpPr/>
            <p:nvPr/>
          </p:nvSpPr>
          <p:spPr bwMode="auto">
            <a:xfrm>
              <a:off x="3529" y="2614"/>
              <a:ext cx="12" cy="113"/>
            </a:xfrm>
            <a:custGeom>
              <a:avLst/>
              <a:gdLst>
                <a:gd name="T0" fmla="*/ 13 w 13"/>
                <a:gd name="T1" fmla="*/ 124 h 127"/>
                <a:gd name="T2" fmla="*/ 11 w 13"/>
                <a:gd name="T3" fmla="*/ 70 h 127"/>
                <a:gd name="T4" fmla="*/ 10 w 13"/>
                <a:gd name="T5" fmla="*/ 5 h 127"/>
                <a:gd name="T6" fmla="*/ 3 w 13"/>
                <a:gd name="T7" fmla="*/ 4 h 127"/>
                <a:gd name="T8" fmla="*/ 2 w 13"/>
                <a:gd name="T9" fmla="*/ 63 h 127"/>
                <a:gd name="T10" fmla="*/ 7 w 13"/>
                <a:gd name="T11" fmla="*/ 124 h 127"/>
                <a:gd name="T12" fmla="*/ 13 w 13"/>
                <a:gd name="T13" fmla="*/ 124 h 127"/>
              </a:gdLst>
              <a:ahLst/>
              <a:cxnLst>
                <a:cxn ang="0">
                  <a:pos x="T0" y="T1"/>
                </a:cxn>
                <a:cxn ang="0">
                  <a:pos x="T2" y="T3"/>
                </a:cxn>
                <a:cxn ang="0">
                  <a:pos x="T4" y="T5"/>
                </a:cxn>
                <a:cxn ang="0">
                  <a:pos x="T6" y="T7"/>
                </a:cxn>
                <a:cxn ang="0">
                  <a:pos x="T8" y="T9"/>
                </a:cxn>
                <a:cxn ang="0">
                  <a:pos x="T10" y="T11"/>
                </a:cxn>
                <a:cxn ang="0">
                  <a:pos x="T12" y="T13"/>
                </a:cxn>
              </a:cxnLst>
              <a:rect l="0" t="0" r="r" b="b"/>
              <a:pathLst>
                <a:path w="13" h="127">
                  <a:moveTo>
                    <a:pt x="13" y="124"/>
                  </a:moveTo>
                  <a:cubicBezTo>
                    <a:pt x="13" y="106"/>
                    <a:pt x="11" y="88"/>
                    <a:pt x="11" y="70"/>
                  </a:cubicBezTo>
                  <a:cubicBezTo>
                    <a:pt x="10" y="48"/>
                    <a:pt x="12" y="26"/>
                    <a:pt x="10" y="5"/>
                  </a:cubicBezTo>
                  <a:cubicBezTo>
                    <a:pt x="9" y="1"/>
                    <a:pt x="4" y="0"/>
                    <a:pt x="3" y="4"/>
                  </a:cubicBezTo>
                  <a:cubicBezTo>
                    <a:pt x="0" y="23"/>
                    <a:pt x="1" y="43"/>
                    <a:pt x="2" y="63"/>
                  </a:cubicBezTo>
                  <a:cubicBezTo>
                    <a:pt x="2" y="83"/>
                    <a:pt x="3" y="104"/>
                    <a:pt x="7" y="124"/>
                  </a:cubicBezTo>
                  <a:cubicBezTo>
                    <a:pt x="8" y="127"/>
                    <a:pt x="13" y="127"/>
                    <a:pt x="13" y="124"/>
                  </a:cubicBezTo>
                  <a:close/>
                </a:path>
              </a:pathLst>
            </a:custGeom>
            <a:solidFill>
              <a:srgbClr val="FFDF3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6" name="Freeform 297"/>
            <p:cNvSpPr/>
            <p:nvPr/>
          </p:nvSpPr>
          <p:spPr bwMode="auto">
            <a:xfrm>
              <a:off x="3521" y="2584"/>
              <a:ext cx="29" cy="25"/>
            </a:xfrm>
            <a:custGeom>
              <a:avLst/>
              <a:gdLst>
                <a:gd name="T0" fmla="*/ 18 w 33"/>
                <a:gd name="T1" fmla="*/ 27 h 28"/>
                <a:gd name="T2" fmla="*/ 18 w 33"/>
                <a:gd name="T3" fmla="*/ 3 h 28"/>
                <a:gd name="T4" fmla="*/ 18 w 33"/>
                <a:gd name="T5" fmla="*/ 27 h 28"/>
              </a:gdLst>
              <a:ahLst/>
              <a:cxnLst>
                <a:cxn ang="0">
                  <a:pos x="T0" y="T1"/>
                </a:cxn>
                <a:cxn ang="0">
                  <a:pos x="T2" y="T3"/>
                </a:cxn>
                <a:cxn ang="0">
                  <a:pos x="T4" y="T5"/>
                </a:cxn>
              </a:cxnLst>
              <a:rect l="0" t="0" r="r" b="b"/>
              <a:pathLst>
                <a:path w="33" h="28">
                  <a:moveTo>
                    <a:pt x="18" y="27"/>
                  </a:moveTo>
                  <a:cubicBezTo>
                    <a:pt x="0" y="28"/>
                    <a:pt x="2" y="0"/>
                    <a:pt x="18" y="3"/>
                  </a:cubicBezTo>
                  <a:cubicBezTo>
                    <a:pt x="33" y="5"/>
                    <a:pt x="31" y="25"/>
                    <a:pt x="18" y="27"/>
                  </a:cubicBezTo>
                </a:path>
              </a:pathLst>
            </a:custGeom>
            <a:solidFill>
              <a:srgbClr val="FFDF3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7" name="Freeform 298"/>
            <p:cNvSpPr/>
            <p:nvPr/>
          </p:nvSpPr>
          <p:spPr bwMode="auto">
            <a:xfrm>
              <a:off x="3461" y="2616"/>
              <a:ext cx="25" cy="111"/>
            </a:xfrm>
            <a:custGeom>
              <a:avLst/>
              <a:gdLst>
                <a:gd name="T0" fmla="*/ 28 w 28"/>
                <a:gd name="T1" fmla="*/ 122 h 125"/>
                <a:gd name="T2" fmla="*/ 18 w 28"/>
                <a:gd name="T3" fmla="*/ 68 h 125"/>
                <a:gd name="T4" fmla="*/ 7 w 28"/>
                <a:gd name="T5" fmla="*/ 4 h 125"/>
                <a:gd name="T6" fmla="*/ 1 w 28"/>
                <a:gd name="T7" fmla="*/ 5 h 125"/>
                <a:gd name="T8" fmla="*/ 8 w 28"/>
                <a:gd name="T9" fmla="*/ 64 h 125"/>
                <a:gd name="T10" fmla="*/ 22 w 28"/>
                <a:gd name="T11" fmla="*/ 123 h 125"/>
                <a:gd name="T12" fmla="*/ 28 w 28"/>
                <a:gd name="T13" fmla="*/ 122 h 125"/>
              </a:gdLst>
              <a:ahLst/>
              <a:cxnLst>
                <a:cxn ang="0">
                  <a:pos x="T0" y="T1"/>
                </a:cxn>
                <a:cxn ang="0">
                  <a:pos x="T2" y="T3"/>
                </a:cxn>
                <a:cxn ang="0">
                  <a:pos x="T4" y="T5"/>
                </a:cxn>
                <a:cxn ang="0">
                  <a:pos x="T6" y="T7"/>
                </a:cxn>
                <a:cxn ang="0">
                  <a:pos x="T8" y="T9"/>
                </a:cxn>
                <a:cxn ang="0">
                  <a:pos x="T10" y="T11"/>
                </a:cxn>
                <a:cxn ang="0">
                  <a:pos x="T12" y="T13"/>
                </a:cxn>
              </a:cxnLst>
              <a:rect l="0" t="0" r="r" b="b"/>
              <a:pathLst>
                <a:path w="28" h="125">
                  <a:moveTo>
                    <a:pt x="28" y="122"/>
                  </a:moveTo>
                  <a:cubicBezTo>
                    <a:pt x="26" y="104"/>
                    <a:pt x="21" y="86"/>
                    <a:pt x="18" y="68"/>
                  </a:cubicBezTo>
                  <a:cubicBezTo>
                    <a:pt x="14" y="47"/>
                    <a:pt x="13" y="25"/>
                    <a:pt x="7" y="4"/>
                  </a:cubicBezTo>
                  <a:cubicBezTo>
                    <a:pt x="6" y="0"/>
                    <a:pt x="1" y="1"/>
                    <a:pt x="1" y="5"/>
                  </a:cubicBezTo>
                  <a:cubicBezTo>
                    <a:pt x="0" y="24"/>
                    <a:pt x="5" y="45"/>
                    <a:pt x="8" y="64"/>
                  </a:cubicBezTo>
                  <a:cubicBezTo>
                    <a:pt x="12" y="84"/>
                    <a:pt x="15" y="104"/>
                    <a:pt x="22" y="123"/>
                  </a:cubicBezTo>
                  <a:cubicBezTo>
                    <a:pt x="23" y="125"/>
                    <a:pt x="28" y="125"/>
                    <a:pt x="28" y="122"/>
                  </a:cubicBezTo>
                  <a:close/>
                </a:path>
              </a:pathLst>
            </a:custGeom>
            <a:solidFill>
              <a:srgbClr val="FFDF3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8" name="Freeform 299"/>
            <p:cNvSpPr/>
            <p:nvPr/>
          </p:nvSpPr>
          <p:spPr bwMode="auto">
            <a:xfrm>
              <a:off x="3448" y="2589"/>
              <a:ext cx="28" cy="25"/>
            </a:xfrm>
            <a:custGeom>
              <a:avLst/>
              <a:gdLst>
                <a:gd name="T0" fmla="*/ 20 w 32"/>
                <a:gd name="T1" fmla="*/ 24 h 28"/>
                <a:gd name="T2" fmla="*/ 16 w 32"/>
                <a:gd name="T3" fmla="*/ 0 h 28"/>
                <a:gd name="T4" fmla="*/ 20 w 32"/>
                <a:gd name="T5" fmla="*/ 24 h 28"/>
              </a:gdLst>
              <a:ahLst/>
              <a:cxnLst>
                <a:cxn ang="0">
                  <a:pos x="T0" y="T1"/>
                </a:cxn>
                <a:cxn ang="0">
                  <a:pos x="T2" y="T3"/>
                </a:cxn>
                <a:cxn ang="0">
                  <a:pos x="T4" y="T5"/>
                </a:cxn>
              </a:cxnLst>
              <a:rect l="0" t="0" r="r" b="b"/>
              <a:pathLst>
                <a:path w="32" h="28">
                  <a:moveTo>
                    <a:pt x="20" y="24"/>
                  </a:moveTo>
                  <a:cubicBezTo>
                    <a:pt x="2" y="28"/>
                    <a:pt x="0" y="0"/>
                    <a:pt x="16" y="0"/>
                  </a:cubicBezTo>
                  <a:cubicBezTo>
                    <a:pt x="31" y="1"/>
                    <a:pt x="32" y="21"/>
                    <a:pt x="20" y="24"/>
                  </a:cubicBezTo>
                </a:path>
              </a:pathLst>
            </a:custGeom>
            <a:solidFill>
              <a:srgbClr val="FFDF3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9" name="Freeform 300"/>
            <p:cNvSpPr/>
            <p:nvPr/>
          </p:nvSpPr>
          <p:spPr bwMode="auto">
            <a:xfrm>
              <a:off x="3557" y="2632"/>
              <a:ext cx="24" cy="111"/>
            </a:xfrm>
            <a:custGeom>
              <a:avLst/>
              <a:gdLst>
                <a:gd name="T0" fmla="*/ 6 w 27"/>
                <a:gd name="T1" fmla="*/ 122 h 125"/>
                <a:gd name="T2" fmla="*/ 19 w 27"/>
                <a:gd name="T3" fmla="*/ 63 h 125"/>
                <a:gd name="T4" fmla="*/ 26 w 27"/>
                <a:gd name="T5" fmla="*/ 4 h 125"/>
                <a:gd name="T6" fmla="*/ 20 w 27"/>
                <a:gd name="T7" fmla="*/ 4 h 125"/>
                <a:gd name="T8" fmla="*/ 10 w 27"/>
                <a:gd name="T9" fmla="*/ 68 h 125"/>
                <a:gd name="T10" fmla="*/ 0 w 27"/>
                <a:gd name="T11" fmla="*/ 121 h 125"/>
                <a:gd name="T12" fmla="*/ 6 w 27"/>
                <a:gd name="T13" fmla="*/ 122 h 125"/>
              </a:gdLst>
              <a:ahLst/>
              <a:cxnLst>
                <a:cxn ang="0">
                  <a:pos x="T0" y="T1"/>
                </a:cxn>
                <a:cxn ang="0">
                  <a:pos x="T2" y="T3"/>
                </a:cxn>
                <a:cxn ang="0">
                  <a:pos x="T4" y="T5"/>
                </a:cxn>
                <a:cxn ang="0">
                  <a:pos x="T6" y="T7"/>
                </a:cxn>
                <a:cxn ang="0">
                  <a:pos x="T8" y="T9"/>
                </a:cxn>
                <a:cxn ang="0">
                  <a:pos x="T10" y="T11"/>
                </a:cxn>
                <a:cxn ang="0">
                  <a:pos x="T12" y="T13"/>
                </a:cxn>
              </a:cxnLst>
              <a:rect l="0" t="0" r="r" b="b"/>
              <a:pathLst>
                <a:path w="27" h="125">
                  <a:moveTo>
                    <a:pt x="6" y="122"/>
                  </a:moveTo>
                  <a:cubicBezTo>
                    <a:pt x="13" y="103"/>
                    <a:pt x="16" y="83"/>
                    <a:pt x="19" y="63"/>
                  </a:cubicBezTo>
                  <a:cubicBezTo>
                    <a:pt x="23" y="44"/>
                    <a:pt x="27" y="24"/>
                    <a:pt x="26" y="4"/>
                  </a:cubicBezTo>
                  <a:cubicBezTo>
                    <a:pt x="26" y="1"/>
                    <a:pt x="21" y="0"/>
                    <a:pt x="20" y="4"/>
                  </a:cubicBezTo>
                  <a:cubicBezTo>
                    <a:pt x="14" y="24"/>
                    <a:pt x="13" y="46"/>
                    <a:pt x="10" y="68"/>
                  </a:cubicBezTo>
                  <a:cubicBezTo>
                    <a:pt x="6" y="86"/>
                    <a:pt x="2" y="103"/>
                    <a:pt x="0" y="121"/>
                  </a:cubicBezTo>
                  <a:cubicBezTo>
                    <a:pt x="0" y="125"/>
                    <a:pt x="5" y="125"/>
                    <a:pt x="6" y="122"/>
                  </a:cubicBezTo>
                  <a:close/>
                </a:path>
              </a:pathLst>
            </a:custGeom>
            <a:solidFill>
              <a:srgbClr val="FFDF3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0" name="Freeform 301"/>
            <p:cNvSpPr/>
            <p:nvPr/>
          </p:nvSpPr>
          <p:spPr bwMode="auto">
            <a:xfrm>
              <a:off x="3566" y="2604"/>
              <a:ext cx="28" cy="25"/>
            </a:xfrm>
            <a:custGeom>
              <a:avLst/>
              <a:gdLst>
                <a:gd name="T0" fmla="*/ 13 w 32"/>
                <a:gd name="T1" fmla="*/ 25 h 28"/>
                <a:gd name="T2" fmla="*/ 16 w 32"/>
                <a:gd name="T3" fmla="*/ 1 h 28"/>
                <a:gd name="T4" fmla="*/ 13 w 32"/>
                <a:gd name="T5" fmla="*/ 25 h 28"/>
              </a:gdLst>
              <a:ahLst/>
              <a:cxnLst>
                <a:cxn ang="0">
                  <a:pos x="T0" y="T1"/>
                </a:cxn>
                <a:cxn ang="0">
                  <a:pos x="T2" y="T3"/>
                </a:cxn>
                <a:cxn ang="0">
                  <a:pos x="T4" y="T5"/>
                </a:cxn>
              </a:cxnLst>
              <a:rect l="0" t="0" r="r" b="b"/>
              <a:pathLst>
                <a:path w="32" h="28">
                  <a:moveTo>
                    <a:pt x="13" y="25"/>
                  </a:moveTo>
                  <a:cubicBezTo>
                    <a:pt x="31" y="28"/>
                    <a:pt x="32" y="0"/>
                    <a:pt x="16" y="1"/>
                  </a:cubicBezTo>
                  <a:cubicBezTo>
                    <a:pt x="1" y="1"/>
                    <a:pt x="0" y="21"/>
                    <a:pt x="13" y="25"/>
                  </a:cubicBezTo>
                </a:path>
              </a:pathLst>
            </a:custGeom>
            <a:solidFill>
              <a:srgbClr val="FFDF3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1" name="Freeform 302"/>
            <p:cNvSpPr/>
            <p:nvPr/>
          </p:nvSpPr>
          <p:spPr bwMode="auto">
            <a:xfrm>
              <a:off x="3728" y="1024"/>
              <a:ext cx="363" cy="351"/>
            </a:xfrm>
            <a:custGeom>
              <a:avLst/>
              <a:gdLst>
                <a:gd name="T0" fmla="*/ 280 w 407"/>
                <a:gd name="T1" fmla="*/ 124 h 395"/>
                <a:gd name="T2" fmla="*/ 217 w 407"/>
                <a:gd name="T3" fmla="*/ 0 h 395"/>
                <a:gd name="T4" fmla="*/ 126 w 407"/>
                <a:gd name="T5" fmla="*/ 130 h 395"/>
                <a:gd name="T6" fmla="*/ 13 w 407"/>
                <a:gd name="T7" fmla="*/ 46 h 395"/>
                <a:gd name="T8" fmla="*/ 59 w 407"/>
                <a:gd name="T9" fmla="*/ 242 h 395"/>
                <a:gd name="T10" fmla="*/ 383 w 407"/>
                <a:gd name="T11" fmla="*/ 25 h 395"/>
                <a:gd name="T12" fmla="*/ 280 w 407"/>
                <a:gd name="T13" fmla="*/ 124 h 395"/>
              </a:gdLst>
              <a:ahLst/>
              <a:cxnLst>
                <a:cxn ang="0">
                  <a:pos x="T0" y="T1"/>
                </a:cxn>
                <a:cxn ang="0">
                  <a:pos x="T2" y="T3"/>
                </a:cxn>
                <a:cxn ang="0">
                  <a:pos x="T4" y="T5"/>
                </a:cxn>
                <a:cxn ang="0">
                  <a:pos x="T6" y="T7"/>
                </a:cxn>
                <a:cxn ang="0">
                  <a:pos x="T8" y="T9"/>
                </a:cxn>
                <a:cxn ang="0">
                  <a:pos x="T10" y="T11"/>
                </a:cxn>
                <a:cxn ang="0">
                  <a:pos x="T12" y="T13"/>
                </a:cxn>
              </a:cxnLst>
              <a:rect l="0" t="0" r="r" b="b"/>
              <a:pathLst>
                <a:path w="407" h="395">
                  <a:moveTo>
                    <a:pt x="280" y="124"/>
                  </a:moveTo>
                  <a:cubicBezTo>
                    <a:pt x="267" y="72"/>
                    <a:pt x="246" y="41"/>
                    <a:pt x="217" y="0"/>
                  </a:cubicBezTo>
                  <a:cubicBezTo>
                    <a:pt x="178" y="54"/>
                    <a:pt x="160" y="62"/>
                    <a:pt x="126" y="130"/>
                  </a:cubicBezTo>
                  <a:cubicBezTo>
                    <a:pt x="72" y="81"/>
                    <a:pt x="70" y="86"/>
                    <a:pt x="13" y="46"/>
                  </a:cubicBezTo>
                  <a:cubicBezTo>
                    <a:pt x="0" y="92"/>
                    <a:pt x="13" y="204"/>
                    <a:pt x="59" y="242"/>
                  </a:cubicBezTo>
                  <a:cubicBezTo>
                    <a:pt x="225" y="395"/>
                    <a:pt x="407" y="221"/>
                    <a:pt x="383" y="25"/>
                  </a:cubicBezTo>
                  <a:cubicBezTo>
                    <a:pt x="326" y="52"/>
                    <a:pt x="309" y="75"/>
                    <a:pt x="280" y="124"/>
                  </a:cubicBezTo>
                  <a:close/>
                </a:path>
              </a:pathLst>
            </a:custGeom>
            <a:solidFill>
              <a:srgbClr val="FF6C9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2" name="Freeform 303"/>
            <p:cNvSpPr/>
            <p:nvPr/>
          </p:nvSpPr>
          <p:spPr bwMode="auto">
            <a:xfrm>
              <a:off x="3754" y="1080"/>
              <a:ext cx="312" cy="102"/>
            </a:xfrm>
            <a:custGeom>
              <a:avLst/>
              <a:gdLst>
                <a:gd name="T0" fmla="*/ 6 w 350"/>
                <a:gd name="T1" fmla="*/ 43 h 115"/>
                <a:gd name="T2" fmla="*/ 102 w 350"/>
                <a:gd name="T3" fmla="*/ 113 h 115"/>
                <a:gd name="T4" fmla="*/ 110 w 350"/>
                <a:gd name="T5" fmla="*/ 112 h 115"/>
                <a:gd name="T6" fmla="*/ 194 w 350"/>
                <a:gd name="T7" fmla="*/ 17 h 115"/>
                <a:gd name="T8" fmla="*/ 183 w 350"/>
                <a:gd name="T9" fmla="*/ 17 h 115"/>
                <a:gd name="T10" fmla="*/ 214 w 350"/>
                <a:gd name="T11" fmla="*/ 75 h 115"/>
                <a:gd name="T12" fmla="*/ 237 w 350"/>
                <a:gd name="T13" fmla="*/ 110 h 115"/>
                <a:gd name="T14" fmla="*/ 248 w 350"/>
                <a:gd name="T15" fmla="*/ 111 h 115"/>
                <a:gd name="T16" fmla="*/ 293 w 350"/>
                <a:gd name="T17" fmla="*/ 70 h 115"/>
                <a:gd name="T18" fmla="*/ 346 w 350"/>
                <a:gd name="T19" fmla="*/ 15 h 115"/>
                <a:gd name="T20" fmla="*/ 334 w 350"/>
                <a:gd name="T21" fmla="*/ 6 h 115"/>
                <a:gd name="T22" fmla="*/ 238 w 350"/>
                <a:gd name="T23" fmla="*/ 101 h 115"/>
                <a:gd name="T24" fmla="*/ 249 w 350"/>
                <a:gd name="T25" fmla="*/ 103 h 115"/>
                <a:gd name="T26" fmla="*/ 194 w 350"/>
                <a:gd name="T27" fmla="*/ 10 h 115"/>
                <a:gd name="T28" fmla="*/ 183 w 350"/>
                <a:gd name="T29" fmla="*/ 10 h 115"/>
                <a:gd name="T30" fmla="*/ 101 w 350"/>
                <a:gd name="T31" fmla="*/ 103 h 115"/>
                <a:gd name="T32" fmla="*/ 109 w 350"/>
                <a:gd name="T33" fmla="*/ 102 h 115"/>
                <a:gd name="T34" fmla="*/ 15 w 350"/>
                <a:gd name="T35" fmla="*/ 33 h 115"/>
                <a:gd name="T36" fmla="*/ 6 w 350"/>
                <a:gd name="T37" fmla="*/ 43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50" h="115">
                  <a:moveTo>
                    <a:pt x="6" y="43"/>
                  </a:moveTo>
                  <a:cubicBezTo>
                    <a:pt x="34" y="71"/>
                    <a:pt x="68" y="93"/>
                    <a:pt x="102" y="113"/>
                  </a:cubicBezTo>
                  <a:cubicBezTo>
                    <a:pt x="105" y="115"/>
                    <a:pt x="108" y="114"/>
                    <a:pt x="110" y="112"/>
                  </a:cubicBezTo>
                  <a:cubicBezTo>
                    <a:pt x="140" y="82"/>
                    <a:pt x="169" y="51"/>
                    <a:pt x="194" y="17"/>
                  </a:cubicBezTo>
                  <a:cubicBezTo>
                    <a:pt x="190" y="17"/>
                    <a:pt x="187" y="17"/>
                    <a:pt x="183" y="17"/>
                  </a:cubicBezTo>
                  <a:cubicBezTo>
                    <a:pt x="194" y="36"/>
                    <a:pt x="202" y="56"/>
                    <a:pt x="214" y="75"/>
                  </a:cubicBezTo>
                  <a:cubicBezTo>
                    <a:pt x="221" y="86"/>
                    <a:pt x="230" y="98"/>
                    <a:pt x="237" y="110"/>
                  </a:cubicBezTo>
                  <a:cubicBezTo>
                    <a:pt x="239" y="114"/>
                    <a:pt x="245" y="114"/>
                    <a:pt x="248" y="111"/>
                  </a:cubicBezTo>
                  <a:cubicBezTo>
                    <a:pt x="263" y="98"/>
                    <a:pt x="278" y="84"/>
                    <a:pt x="293" y="70"/>
                  </a:cubicBezTo>
                  <a:cubicBezTo>
                    <a:pt x="311" y="53"/>
                    <a:pt x="334" y="38"/>
                    <a:pt x="346" y="15"/>
                  </a:cubicBezTo>
                  <a:cubicBezTo>
                    <a:pt x="350" y="7"/>
                    <a:pt x="340" y="0"/>
                    <a:pt x="334" y="6"/>
                  </a:cubicBezTo>
                  <a:cubicBezTo>
                    <a:pt x="299" y="35"/>
                    <a:pt x="268" y="67"/>
                    <a:pt x="238" y="101"/>
                  </a:cubicBezTo>
                  <a:cubicBezTo>
                    <a:pt x="242" y="102"/>
                    <a:pt x="245" y="102"/>
                    <a:pt x="249" y="103"/>
                  </a:cubicBezTo>
                  <a:cubicBezTo>
                    <a:pt x="228" y="74"/>
                    <a:pt x="213" y="40"/>
                    <a:pt x="194" y="10"/>
                  </a:cubicBezTo>
                  <a:cubicBezTo>
                    <a:pt x="191" y="5"/>
                    <a:pt x="186" y="6"/>
                    <a:pt x="183" y="10"/>
                  </a:cubicBezTo>
                  <a:cubicBezTo>
                    <a:pt x="159" y="43"/>
                    <a:pt x="130" y="74"/>
                    <a:pt x="101" y="103"/>
                  </a:cubicBezTo>
                  <a:cubicBezTo>
                    <a:pt x="104" y="103"/>
                    <a:pt x="106" y="102"/>
                    <a:pt x="109" y="102"/>
                  </a:cubicBezTo>
                  <a:cubicBezTo>
                    <a:pt x="75" y="83"/>
                    <a:pt x="43" y="61"/>
                    <a:pt x="15" y="33"/>
                  </a:cubicBezTo>
                  <a:cubicBezTo>
                    <a:pt x="9" y="27"/>
                    <a:pt x="0" y="37"/>
                    <a:pt x="6" y="4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3" name="Freeform 304"/>
            <p:cNvSpPr/>
            <p:nvPr/>
          </p:nvSpPr>
          <p:spPr bwMode="auto">
            <a:xfrm>
              <a:off x="1581" y="1299"/>
              <a:ext cx="127" cy="263"/>
            </a:xfrm>
            <a:custGeom>
              <a:avLst/>
              <a:gdLst>
                <a:gd name="T0" fmla="*/ 67 w 142"/>
                <a:gd name="T1" fmla="*/ 0 h 295"/>
                <a:gd name="T2" fmla="*/ 6 w 142"/>
                <a:gd name="T3" fmla="*/ 121 h 295"/>
                <a:gd name="T4" fmla="*/ 142 w 142"/>
                <a:gd name="T5" fmla="*/ 259 h 295"/>
              </a:gdLst>
              <a:ahLst/>
              <a:cxnLst>
                <a:cxn ang="0">
                  <a:pos x="T0" y="T1"/>
                </a:cxn>
                <a:cxn ang="0">
                  <a:pos x="T2" y="T3"/>
                </a:cxn>
                <a:cxn ang="0">
                  <a:pos x="T4" y="T5"/>
                </a:cxn>
              </a:cxnLst>
              <a:rect l="0" t="0" r="r" b="b"/>
              <a:pathLst>
                <a:path w="142" h="295">
                  <a:moveTo>
                    <a:pt x="67" y="0"/>
                  </a:moveTo>
                  <a:cubicBezTo>
                    <a:pt x="36" y="39"/>
                    <a:pt x="9" y="65"/>
                    <a:pt x="6" y="121"/>
                  </a:cubicBezTo>
                  <a:cubicBezTo>
                    <a:pt x="0" y="196"/>
                    <a:pt x="50" y="295"/>
                    <a:pt x="142" y="259"/>
                  </a:cubicBezTo>
                </a:path>
              </a:pathLst>
            </a:custGeom>
            <a:solidFill>
              <a:srgbClr val="FF63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4" name="Freeform 305"/>
            <p:cNvSpPr/>
            <p:nvPr/>
          </p:nvSpPr>
          <p:spPr bwMode="auto">
            <a:xfrm>
              <a:off x="1681" y="1293"/>
              <a:ext cx="127" cy="238"/>
            </a:xfrm>
            <a:custGeom>
              <a:avLst/>
              <a:gdLst>
                <a:gd name="T0" fmla="*/ 0 w 142"/>
                <a:gd name="T1" fmla="*/ 0 h 268"/>
                <a:gd name="T2" fmla="*/ 126 w 142"/>
                <a:gd name="T3" fmla="*/ 113 h 268"/>
                <a:gd name="T4" fmla="*/ 24 w 142"/>
                <a:gd name="T5" fmla="*/ 268 h 268"/>
              </a:gdLst>
              <a:ahLst/>
              <a:cxnLst>
                <a:cxn ang="0">
                  <a:pos x="T0" y="T1"/>
                </a:cxn>
                <a:cxn ang="0">
                  <a:pos x="T2" y="T3"/>
                </a:cxn>
                <a:cxn ang="0">
                  <a:pos x="T4" y="T5"/>
                </a:cxn>
              </a:cxnLst>
              <a:rect l="0" t="0" r="r" b="b"/>
              <a:pathLst>
                <a:path w="142" h="268">
                  <a:moveTo>
                    <a:pt x="0" y="0"/>
                  </a:moveTo>
                  <a:cubicBezTo>
                    <a:pt x="53" y="22"/>
                    <a:pt x="109" y="43"/>
                    <a:pt x="126" y="113"/>
                  </a:cubicBezTo>
                  <a:cubicBezTo>
                    <a:pt x="142" y="182"/>
                    <a:pt x="103" y="256"/>
                    <a:pt x="24" y="268"/>
                  </a:cubicBezTo>
                </a:path>
              </a:pathLst>
            </a:custGeom>
            <a:solidFill>
              <a:srgbClr val="FF63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5" name="Freeform 306"/>
            <p:cNvSpPr/>
            <p:nvPr/>
          </p:nvSpPr>
          <p:spPr bwMode="auto">
            <a:xfrm>
              <a:off x="1619" y="1284"/>
              <a:ext cx="183" cy="263"/>
            </a:xfrm>
            <a:custGeom>
              <a:avLst/>
              <a:gdLst>
                <a:gd name="T0" fmla="*/ 94 w 206"/>
                <a:gd name="T1" fmla="*/ 280 h 296"/>
                <a:gd name="T2" fmla="*/ 44 w 206"/>
                <a:gd name="T3" fmla="*/ 0 h 296"/>
                <a:gd name="T4" fmla="*/ 94 w 206"/>
                <a:gd name="T5" fmla="*/ 280 h 296"/>
              </a:gdLst>
              <a:ahLst/>
              <a:cxnLst>
                <a:cxn ang="0">
                  <a:pos x="T0" y="T1"/>
                </a:cxn>
                <a:cxn ang="0">
                  <a:pos x="T2" y="T3"/>
                </a:cxn>
                <a:cxn ang="0">
                  <a:pos x="T4" y="T5"/>
                </a:cxn>
              </a:cxnLst>
              <a:rect l="0" t="0" r="r" b="b"/>
              <a:pathLst>
                <a:path w="206" h="296">
                  <a:moveTo>
                    <a:pt x="94" y="280"/>
                  </a:moveTo>
                  <a:cubicBezTo>
                    <a:pt x="206" y="239"/>
                    <a:pt x="108" y="41"/>
                    <a:pt x="44" y="0"/>
                  </a:cubicBezTo>
                  <a:cubicBezTo>
                    <a:pt x="5" y="57"/>
                    <a:pt x="0" y="296"/>
                    <a:pt x="94" y="280"/>
                  </a:cubicBezTo>
                </a:path>
              </a:pathLst>
            </a:custGeom>
            <a:solidFill>
              <a:srgbClr val="FFA6A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6" name="Freeform 307"/>
            <p:cNvSpPr/>
            <p:nvPr/>
          </p:nvSpPr>
          <p:spPr bwMode="auto">
            <a:xfrm>
              <a:off x="1705" y="1320"/>
              <a:ext cx="63" cy="116"/>
            </a:xfrm>
            <a:custGeom>
              <a:avLst/>
              <a:gdLst>
                <a:gd name="T0" fmla="*/ 0 w 71"/>
                <a:gd name="T1" fmla="*/ 2 h 130"/>
                <a:gd name="T2" fmla="*/ 40 w 71"/>
                <a:gd name="T3" fmla="*/ 57 h 130"/>
                <a:gd name="T4" fmla="*/ 64 w 71"/>
                <a:gd name="T5" fmla="*/ 128 h 130"/>
                <a:gd name="T6" fmla="*/ 67 w 71"/>
                <a:gd name="T7" fmla="*/ 128 h 130"/>
                <a:gd name="T8" fmla="*/ 2 w 71"/>
                <a:gd name="T9" fmla="*/ 0 h 130"/>
                <a:gd name="T10" fmla="*/ 0 w 71"/>
                <a:gd name="T11" fmla="*/ 2 h 130"/>
              </a:gdLst>
              <a:ahLst/>
              <a:cxnLst>
                <a:cxn ang="0">
                  <a:pos x="T0" y="T1"/>
                </a:cxn>
                <a:cxn ang="0">
                  <a:pos x="T2" y="T3"/>
                </a:cxn>
                <a:cxn ang="0">
                  <a:pos x="T4" y="T5"/>
                </a:cxn>
                <a:cxn ang="0">
                  <a:pos x="T6" y="T7"/>
                </a:cxn>
                <a:cxn ang="0">
                  <a:pos x="T8" y="T9"/>
                </a:cxn>
                <a:cxn ang="0">
                  <a:pos x="T10" y="T11"/>
                </a:cxn>
              </a:cxnLst>
              <a:rect l="0" t="0" r="r" b="b"/>
              <a:pathLst>
                <a:path w="71" h="130">
                  <a:moveTo>
                    <a:pt x="0" y="2"/>
                  </a:moveTo>
                  <a:cubicBezTo>
                    <a:pt x="16" y="18"/>
                    <a:pt x="29" y="37"/>
                    <a:pt x="40" y="57"/>
                  </a:cubicBezTo>
                  <a:cubicBezTo>
                    <a:pt x="51" y="80"/>
                    <a:pt x="54" y="105"/>
                    <a:pt x="64" y="128"/>
                  </a:cubicBezTo>
                  <a:cubicBezTo>
                    <a:pt x="65" y="130"/>
                    <a:pt x="67" y="129"/>
                    <a:pt x="67" y="128"/>
                  </a:cubicBezTo>
                  <a:cubicBezTo>
                    <a:pt x="71" y="81"/>
                    <a:pt x="37" y="28"/>
                    <a:pt x="2" y="0"/>
                  </a:cubicBezTo>
                  <a:cubicBezTo>
                    <a:pt x="1" y="0"/>
                    <a:pt x="0" y="1"/>
                    <a:pt x="0"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7" name="Freeform 308"/>
            <p:cNvSpPr/>
            <p:nvPr/>
          </p:nvSpPr>
          <p:spPr bwMode="auto">
            <a:xfrm>
              <a:off x="1609" y="1331"/>
              <a:ext cx="25" cy="106"/>
            </a:xfrm>
            <a:custGeom>
              <a:avLst/>
              <a:gdLst>
                <a:gd name="T0" fmla="*/ 27 w 28"/>
                <a:gd name="T1" fmla="*/ 0 h 119"/>
                <a:gd name="T2" fmla="*/ 14 w 28"/>
                <a:gd name="T3" fmla="*/ 118 h 119"/>
                <a:gd name="T4" fmla="*/ 17 w 28"/>
                <a:gd name="T5" fmla="*/ 117 h 119"/>
                <a:gd name="T6" fmla="*/ 18 w 28"/>
                <a:gd name="T7" fmla="*/ 62 h 119"/>
                <a:gd name="T8" fmla="*/ 28 w 28"/>
                <a:gd name="T9" fmla="*/ 0 h 119"/>
                <a:gd name="T10" fmla="*/ 27 w 28"/>
                <a:gd name="T11" fmla="*/ 0 h 119"/>
              </a:gdLst>
              <a:ahLst/>
              <a:cxnLst>
                <a:cxn ang="0">
                  <a:pos x="T0" y="T1"/>
                </a:cxn>
                <a:cxn ang="0">
                  <a:pos x="T2" y="T3"/>
                </a:cxn>
                <a:cxn ang="0">
                  <a:pos x="T4" y="T5"/>
                </a:cxn>
                <a:cxn ang="0">
                  <a:pos x="T6" y="T7"/>
                </a:cxn>
                <a:cxn ang="0">
                  <a:pos x="T8" y="T9"/>
                </a:cxn>
                <a:cxn ang="0">
                  <a:pos x="T10" y="T11"/>
                </a:cxn>
              </a:cxnLst>
              <a:rect l="0" t="0" r="r" b="b"/>
              <a:pathLst>
                <a:path w="28" h="119">
                  <a:moveTo>
                    <a:pt x="27" y="0"/>
                  </a:moveTo>
                  <a:cubicBezTo>
                    <a:pt x="10" y="32"/>
                    <a:pt x="0" y="83"/>
                    <a:pt x="14" y="118"/>
                  </a:cubicBezTo>
                  <a:cubicBezTo>
                    <a:pt x="15" y="119"/>
                    <a:pt x="16" y="119"/>
                    <a:pt x="17" y="117"/>
                  </a:cubicBezTo>
                  <a:cubicBezTo>
                    <a:pt x="18" y="99"/>
                    <a:pt x="16" y="80"/>
                    <a:pt x="18" y="62"/>
                  </a:cubicBezTo>
                  <a:cubicBezTo>
                    <a:pt x="20" y="41"/>
                    <a:pt x="26" y="21"/>
                    <a:pt x="28" y="0"/>
                  </a:cubicBezTo>
                  <a:cubicBezTo>
                    <a:pt x="28" y="0"/>
                    <a:pt x="28" y="0"/>
                    <a:pt x="27"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8" name="Freeform 309"/>
            <p:cNvSpPr/>
            <p:nvPr/>
          </p:nvSpPr>
          <p:spPr bwMode="auto">
            <a:xfrm>
              <a:off x="1682" y="1340"/>
              <a:ext cx="37" cy="110"/>
            </a:xfrm>
            <a:custGeom>
              <a:avLst/>
              <a:gdLst>
                <a:gd name="T0" fmla="*/ 1 w 41"/>
                <a:gd name="T1" fmla="*/ 4 h 124"/>
                <a:gd name="T2" fmla="*/ 24 w 41"/>
                <a:gd name="T3" fmla="*/ 61 h 124"/>
                <a:gd name="T4" fmla="*/ 31 w 41"/>
                <a:gd name="T5" fmla="*/ 122 h 124"/>
                <a:gd name="T6" fmla="*/ 34 w 41"/>
                <a:gd name="T7" fmla="*/ 122 h 124"/>
                <a:gd name="T8" fmla="*/ 32 w 41"/>
                <a:gd name="T9" fmla="*/ 65 h 124"/>
                <a:gd name="T10" fmla="*/ 4 w 41"/>
                <a:gd name="T11" fmla="*/ 2 h 124"/>
                <a:gd name="T12" fmla="*/ 1 w 41"/>
                <a:gd name="T13" fmla="*/ 4 h 124"/>
              </a:gdLst>
              <a:ahLst/>
              <a:cxnLst>
                <a:cxn ang="0">
                  <a:pos x="T0" y="T1"/>
                </a:cxn>
                <a:cxn ang="0">
                  <a:pos x="T2" y="T3"/>
                </a:cxn>
                <a:cxn ang="0">
                  <a:pos x="T4" y="T5"/>
                </a:cxn>
                <a:cxn ang="0">
                  <a:pos x="T6" y="T7"/>
                </a:cxn>
                <a:cxn ang="0">
                  <a:pos x="T8" y="T9"/>
                </a:cxn>
                <a:cxn ang="0">
                  <a:pos x="T10" y="T11"/>
                </a:cxn>
                <a:cxn ang="0">
                  <a:pos x="T12" y="T13"/>
                </a:cxn>
              </a:cxnLst>
              <a:rect l="0" t="0" r="r" b="b"/>
              <a:pathLst>
                <a:path w="41" h="124">
                  <a:moveTo>
                    <a:pt x="1" y="4"/>
                  </a:moveTo>
                  <a:cubicBezTo>
                    <a:pt x="11" y="22"/>
                    <a:pt x="18" y="41"/>
                    <a:pt x="24" y="61"/>
                  </a:cubicBezTo>
                  <a:cubicBezTo>
                    <a:pt x="29" y="81"/>
                    <a:pt x="27" y="102"/>
                    <a:pt x="31" y="122"/>
                  </a:cubicBezTo>
                  <a:cubicBezTo>
                    <a:pt x="31" y="124"/>
                    <a:pt x="33" y="123"/>
                    <a:pt x="34" y="122"/>
                  </a:cubicBezTo>
                  <a:cubicBezTo>
                    <a:pt x="41" y="105"/>
                    <a:pt x="36" y="83"/>
                    <a:pt x="32" y="65"/>
                  </a:cubicBezTo>
                  <a:cubicBezTo>
                    <a:pt x="27" y="42"/>
                    <a:pt x="17" y="22"/>
                    <a:pt x="4" y="2"/>
                  </a:cubicBezTo>
                  <a:cubicBezTo>
                    <a:pt x="2" y="0"/>
                    <a:pt x="0" y="2"/>
                    <a:pt x="1" y="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9" name="Freeform 310"/>
            <p:cNvSpPr/>
            <p:nvPr/>
          </p:nvSpPr>
          <p:spPr bwMode="auto">
            <a:xfrm>
              <a:off x="1644" y="1376"/>
              <a:ext cx="16" cy="79"/>
            </a:xfrm>
            <a:custGeom>
              <a:avLst/>
              <a:gdLst>
                <a:gd name="T0" fmla="*/ 3 w 18"/>
                <a:gd name="T1" fmla="*/ 4 h 88"/>
                <a:gd name="T2" fmla="*/ 15 w 18"/>
                <a:gd name="T3" fmla="*/ 87 h 88"/>
                <a:gd name="T4" fmla="*/ 18 w 18"/>
                <a:gd name="T5" fmla="*/ 86 h 88"/>
                <a:gd name="T6" fmla="*/ 13 w 18"/>
                <a:gd name="T7" fmla="*/ 45 h 88"/>
                <a:gd name="T8" fmla="*/ 8 w 18"/>
                <a:gd name="T9" fmla="*/ 3 h 88"/>
                <a:gd name="T10" fmla="*/ 3 w 18"/>
                <a:gd name="T11" fmla="*/ 4 h 88"/>
              </a:gdLst>
              <a:ahLst/>
              <a:cxnLst>
                <a:cxn ang="0">
                  <a:pos x="T0" y="T1"/>
                </a:cxn>
                <a:cxn ang="0">
                  <a:pos x="T2" y="T3"/>
                </a:cxn>
                <a:cxn ang="0">
                  <a:pos x="T4" y="T5"/>
                </a:cxn>
                <a:cxn ang="0">
                  <a:pos x="T6" y="T7"/>
                </a:cxn>
                <a:cxn ang="0">
                  <a:pos x="T8" y="T9"/>
                </a:cxn>
                <a:cxn ang="0">
                  <a:pos x="T10" y="T11"/>
                </a:cxn>
              </a:cxnLst>
              <a:rect l="0" t="0" r="r" b="b"/>
              <a:pathLst>
                <a:path w="18" h="88">
                  <a:moveTo>
                    <a:pt x="3" y="4"/>
                  </a:moveTo>
                  <a:cubicBezTo>
                    <a:pt x="3" y="29"/>
                    <a:pt x="0" y="65"/>
                    <a:pt x="15" y="87"/>
                  </a:cubicBezTo>
                  <a:cubicBezTo>
                    <a:pt x="16" y="88"/>
                    <a:pt x="18" y="88"/>
                    <a:pt x="18" y="86"/>
                  </a:cubicBezTo>
                  <a:cubicBezTo>
                    <a:pt x="18" y="72"/>
                    <a:pt x="14" y="59"/>
                    <a:pt x="13" y="45"/>
                  </a:cubicBezTo>
                  <a:cubicBezTo>
                    <a:pt x="11" y="31"/>
                    <a:pt x="10" y="17"/>
                    <a:pt x="8" y="3"/>
                  </a:cubicBezTo>
                  <a:cubicBezTo>
                    <a:pt x="7" y="0"/>
                    <a:pt x="3" y="1"/>
                    <a:pt x="3" y="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0" name="Freeform 311"/>
            <p:cNvSpPr/>
            <p:nvPr/>
          </p:nvSpPr>
          <p:spPr bwMode="auto">
            <a:xfrm>
              <a:off x="1623" y="1474"/>
              <a:ext cx="146" cy="67"/>
            </a:xfrm>
            <a:custGeom>
              <a:avLst/>
              <a:gdLst>
                <a:gd name="T0" fmla="*/ 155 w 164"/>
                <a:gd name="T1" fmla="*/ 37 h 75"/>
                <a:gd name="T2" fmla="*/ 164 w 164"/>
                <a:gd name="T3" fmla="*/ 0 h 75"/>
                <a:gd name="T4" fmla="*/ 136 w 164"/>
                <a:gd name="T5" fmla="*/ 30 h 75"/>
                <a:gd name="T6" fmla="*/ 111 w 164"/>
                <a:gd name="T7" fmla="*/ 5 h 75"/>
                <a:gd name="T8" fmla="*/ 90 w 164"/>
                <a:gd name="T9" fmla="*/ 36 h 75"/>
                <a:gd name="T10" fmla="*/ 58 w 164"/>
                <a:gd name="T11" fmla="*/ 17 h 75"/>
                <a:gd name="T12" fmla="*/ 40 w 164"/>
                <a:gd name="T13" fmla="*/ 43 h 75"/>
                <a:gd name="T14" fmla="*/ 0 w 164"/>
                <a:gd name="T15" fmla="*/ 28 h 75"/>
                <a:gd name="T16" fmla="*/ 29 w 164"/>
                <a:gd name="T17" fmla="*/ 66 h 75"/>
                <a:gd name="T18" fmla="*/ 81 w 164"/>
                <a:gd name="T19" fmla="*/ 73 h 75"/>
                <a:gd name="T20" fmla="*/ 117 w 164"/>
                <a:gd name="T21" fmla="*/ 63 h 75"/>
                <a:gd name="T22" fmla="*/ 155 w 164"/>
                <a:gd name="T23" fmla="*/ 37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4" h="75">
                  <a:moveTo>
                    <a:pt x="155" y="37"/>
                  </a:moveTo>
                  <a:cubicBezTo>
                    <a:pt x="164" y="26"/>
                    <a:pt x="156" y="17"/>
                    <a:pt x="164" y="0"/>
                  </a:cubicBezTo>
                  <a:cubicBezTo>
                    <a:pt x="152" y="4"/>
                    <a:pt x="144" y="19"/>
                    <a:pt x="136" y="30"/>
                  </a:cubicBezTo>
                  <a:cubicBezTo>
                    <a:pt x="131" y="19"/>
                    <a:pt x="122" y="11"/>
                    <a:pt x="111" y="5"/>
                  </a:cubicBezTo>
                  <a:cubicBezTo>
                    <a:pt x="102" y="19"/>
                    <a:pt x="94" y="27"/>
                    <a:pt x="90" y="36"/>
                  </a:cubicBezTo>
                  <a:cubicBezTo>
                    <a:pt x="80" y="29"/>
                    <a:pt x="68" y="23"/>
                    <a:pt x="58" y="17"/>
                  </a:cubicBezTo>
                  <a:cubicBezTo>
                    <a:pt x="52" y="27"/>
                    <a:pt x="39" y="34"/>
                    <a:pt x="40" y="43"/>
                  </a:cubicBezTo>
                  <a:cubicBezTo>
                    <a:pt x="22" y="35"/>
                    <a:pt x="19" y="29"/>
                    <a:pt x="0" y="28"/>
                  </a:cubicBezTo>
                  <a:cubicBezTo>
                    <a:pt x="8" y="41"/>
                    <a:pt x="15" y="62"/>
                    <a:pt x="29" y="66"/>
                  </a:cubicBezTo>
                  <a:cubicBezTo>
                    <a:pt x="45" y="70"/>
                    <a:pt x="68" y="75"/>
                    <a:pt x="81" y="73"/>
                  </a:cubicBezTo>
                  <a:cubicBezTo>
                    <a:pt x="94" y="72"/>
                    <a:pt x="104" y="68"/>
                    <a:pt x="117" y="63"/>
                  </a:cubicBezTo>
                  <a:cubicBezTo>
                    <a:pt x="133" y="57"/>
                    <a:pt x="144" y="49"/>
                    <a:pt x="155" y="37"/>
                  </a:cubicBezTo>
                </a:path>
              </a:pathLst>
            </a:custGeom>
            <a:solidFill>
              <a:srgbClr val="29C48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1" name="Freeform 312"/>
            <p:cNvSpPr/>
            <p:nvPr/>
          </p:nvSpPr>
          <p:spPr bwMode="auto">
            <a:xfrm>
              <a:off x="1491" y="1542"/>
              <a:ext cx="102" cy="129"/>
            </a:xfrm>
            <a:custGeom>
              <a:avLst/>
              <a:gdLst>
                <a:gd name="T0" fmla="*/ 10 w 114"/>
                <a:gd name="T1" fmla="*/ 0 h 145"/>
                <a:gd name="T2" fmla="*/ 13 w 114"/>
                <a:gd name="T3" fmla="*/ 74 h 145"/>
                <a:gd name="T4" fmla="*/ 114 w 114"/>
                <a:gd name="T5" fmla="*/ 103 h 145"/>
              </a:gdLst>
              <a:ahLst/>
              <a:cxnLst>
                <a:cxn ang="0">
                  <a:pos x="T0" y="T1"/>
                </a:cxn>
                <a:cxn ang="0">
                  <a:pos x="T2" y="T3"/>
                </a:cxn>
                <a:cxn ang="0">
                  <a:pos x="T4" y="T5"/>
                </a:cxn>
              </a:cxnLst>
              <a:rect l="0" t="0" r="r" b="b"/>
              <a:pathLst>
                <a:path w="114" h="145">
                  <a:moveTo>
                    <a:pt x="10" y="0"/>
                  </a:moveTo>
                  <a:cubicBezTo>
                    <a:pt x="5" y="26"/>
                    <a:pt x="0" y="46"/>
                    <a:pt x="13" y="74"/>
                  </a:cubicBezTo>
                  <a:cubicBezTo>
                    <a:pt x="30" y="111"/>
                    <a:pt x="80" y="145"/>
                    <a:pt x="114" y="103"/>
                  </a:cubicBezTo>
                </a:path>
              </a:pathLst>
            </a:custGeom>
            <a:solidFill>
              <a:srgbClr val="FF63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2" name="Freeform 313"/>
            <p:cNvSpPr/>
            <p:nvPr/>
          </p:nvSpPr>
          <p:spPr bwMode="auto">
            <a:xfrm>
              <a:off x="1518" y="1521"/>
              <a:ext cx="104" cy="115"/>
            </a:xfrm>
            <a:custGeom>
              <a:avLst/>
              <a:gdLst>
                <a:gd name="T0" fmla="*/ 0 w 116"/>
                <a:gd name="T1" fmla="*/ 8 h 129"/>
                <a:gd name="T2" fmla="*/ 89 w 116"/>
                <a:gd name="T3" fmla="*/ 28 h 129"/>
                <a:gd name="T4" fmla="*/ 82 w 116"/>
                <a:gd name="T5" fmla="*/ 129 h 129"/>
              </a:gdLst>
              <a:ahLst/>
              <a:cxnLst>
                <a:cxn ang="0">
                  <a:pos x="T0" y="T1"/>
                </a:cxn>
                <a:cxn ang="0">
                  <a:pos x="T2" y="T3"/>
                </a:cxn>
                <a:cxn ang="0">
                  <a:pos x="T4" y="T5"/>
                </a:cxn>
              </a:cxnLst>
              <a:rect l="0" t="0" r="r" b="b"/>
              <a:pathLst>
                <a:path w="115" h="129">
                  <a:moveTo>
                    <a:pt x="0" y="8"/>
                  </a:moveTo>
                  <a:cubicBezTo>
                    <a:pt x="30" y="5"/>
                    <a:pt x="63" y="0"/>
                    <a:pt x="89" y="28"/>
                  </a:cubicBezTo>
                  <a:cubicBezTo>
                    <a:pt x="115" y="57"/>
                    <a:pt x="116" y="103"/>
                    <a:pt x="82" y="129"/>
                  </a:cubicBezTo>
                </a:path>
              </a:pathLst>
            </a:custGeom>
            <a:solidFill>
              <a:srgbClr val="FF63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3" name="Freeform 314"/>
            <p:cNvSpPr/>
            <p:nvPr/>
          </p:nvSpPr>
          <p:spPr bwMode="auto">
            <a:xfrm>
              <a:off x="1501" y="1531"/>
              <a:ext cx="129" cy="135"/>
            </a:xfrm>
            <a:custGeom>
              <a:avLst/>
              <a:gdLst>
                <a:gd name="T0" fmla="*/ 102 w 144"/>
                <a:gd name="T1" fmla="*/ 120 h 152"/>
                <a:gd name="T2" fmla="*/ 3 w 144"/>
                <a:gd name="T3" fmla="*/ 0 h 152"/>
                <a:gd name="T4" fmla="*/ 102 w 144"/>
                <a:gd name="T5" fmla="*/ 120 h 152"/>
              </a:gdLst>
              <a:ahLst/>
              <a:cxnLst>
                <a:cxn ang="0">
                  <a:pos x="T0" y="T1"/>
                </a:cxn>
                <a:cxn ang="0">
                  <a:pos x="T2" y="T3"/>
                </a:cxn>
                <a:cxn ang="0">
                  <a:pos x="T4" y="T5"/>
                </a:cxn>
              </a:cxnLst>
              <a:rect l="0" t="0" r="r" b="b"/>
              <a:pathLst>
                <a:path w="144" h="152">
                  <a:moveTo>
                    <a:pt x="102" y="120"/>
                  </a:moveTo>
                  <a:cubicBezTo>
                    <a:pt x="144" y="70"/>
                    <a:pt x="44" y="2"/>
                    <a:pt x="3" y="0"/>
                  </a:cubicBezTo>
                  <a:cubicBezTo>
                    <a:pt x="0" y="37"/>
                    <a:pt x="61" y="152"/>
                    <a:pt x="102" y="120"/>
                  </a:cubicBezTo>
                </a:path>
              </a:pathLst>
            </a:custGeom>
            <a:solidFill>
              <a:srgbClr val="FFA6A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4" name="Freeform 315"/>
            <p:cNvSpPr/>
            <p:nvPr/>
          </p:nvSpPr>
          <p:spPr bwMode="auto">
            <a:xfrm>
              <a:off x="1536" y="1535"/>
              <a:ext cx="60" cy="39"/>
            </a:xfrm>
            <a:custGeom>
              <a:avLst/>
              <a:gdLst>
                <a:gd name="T0" fmla="*/ 1 w 67"/>
                <a:gd name="T1" fmla="*/ 1 h 44"/>
                <a:gd name="T2" fmla="*/ 36 w 67"/>
                <a:gd name="T3" fmla="*/ 18 h 44"/>
                <a:gd name="T4" fmla="*/ 65 w 67"/>
                <a:gd name="T5" fmla="*/ 44 h 44"/>
                <a:gd name="T6" fmla="*/ 66 w 67"/>
                <a:gd name="T7" fmla="*/ 43 h 44"/>
                <a:gd name="T8" fmla="*/ 1 w 67"/>
                <a:gd name="T9" fmla="*/ 0 h 44"/>
                <a:gd name="T10" fmla="*/ 1 w 67"/>
                <a:gd name="T11" fmla="*/ 1 h 44"/>
              </a:gdLst>
              <a:ahLst/>
              <a:cxnLst>
                <a:cxn ang="0">
                  <a:pos x="T0" y="T1"/>
                </a:cxn>
                <a:cxn ang="0">
                  <a:pos x="T2" y="T3"/>
                </a:cxn>
                <a:cxn ang="0">
                  <a:pos x="T4" y="T5"/>
                </a:cxn>
                <a:cxn ang="0">
                  <a:pos x="T6" y="T7"/>
                </a:cxn>
                <a:cxn ang="0">
                  <a:pos x="T8" y="T9"/>
                </a:cxn>
                <a:cxn ang="0">
                  <a:pos x="T10" y="T11"/>
                </a:cxn>
              </a:cxnLst>
              <a:rect l="0" t="0" r="r" b="b"/>
              <a:pathLst>
                <a:path w="67" h="44">
                  <a:moveTo>
                    <a:pt x="1" y="1"/>
                  </a:moveTo>
                  <a:cubicBezTo>
                    <a:pt x="13" y="5"/>
                    <a:pt x="25" y="10"/>
                    <a:pt x="36" y="18"/>
                  </a:cubicBezTo>
                  <a:cubicBezTo>
                    <a:pt x="47" y="25"/>
                    <a:pt x="55" y="36"/>
                    <a:pt x="65" y="44"/>
                  </a:cubicBezTo>
                  <a:cubicBezTo>
                    <a:pt x="66" y="44"/>
                    <a:pt x="67" y="44"/>
                    <a:pt x="66" y="43"/>
                  </a:cubicBezTo>
                  <a:cubicBezTo>
                    <a:pt x="55" y="20"/>
                    <a:pt x="26" y="3"/>
                    <a:pt x="1" y="0"/>
                  </a:cubicBezTo>
                  <a:cubicBezTo>
                    <a:pt x="1" y="0"/>
                    <a:pt x="0" y="0"/>
                    <a:pt x="1" y="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5" name="Freeform 316"/>
            <p:cNvSpPr/>
            <p:nvPr/>
          </p:nvSpPr>
          <p:spPr bwMode="auto">
            <a:xfrm>
              <a:off x="1505" y="1559"/>
              <a:ext cx="24" cy="53"/>
            </a:xfrm>
            <a:custGeom>
              <a:avLst/>
              <a:gdLst>
                <a:gd name="T0" fmla="*/ 0 w 27"/>
                <a:gd name="T1" fmla="*/ 0 h 60"/>
                <a:gd name="T2" fmla="*/ 25 w 27"/>
                <a:gd name="T3" fmla="*/ 60 h 60"/>
                <a:gd name="T4" fmla="*/ 26 w 27"/>
                <a:gd name="T5" fmla="*/ 59 h 60"/>
                <a:gd name="T6" fmla="*/ 11 w 27"/>
                <a:gd name="T7" fmla="*/ 29 h 60"/>
                <a:gd name="T8" fmla="*/ 1 w 27"/>
                <a:gd name="T9" fmla="*/ 0 h 60"/>
                <a:gd name="T10" fmla="*/ 0 w 27"/>
                <a:gd name="T11" fmla="*/ 0 h 60"/>
              </a:gdLst>
              <a:ahLst/>
              <a:cxnLst>
                <a:cxn ang="0">
                  <a:pos x="T0" y="T1"/>
                </a:cxn>
                <a:cxn ang="0">
                  <a:pos x="T2" y="T3"/>
                </a:cxn>
                <a:cxn ang="0">
                  <a:pos x="T4" y="T5"/>
                </a:cxn>
                <a:cxn ang="0">
                  <a:pos x="T6" y="T7"/>
                </a:cxn>
                <a:cxn ang="0">
                  <a:pos x="T8" y="T9"/>
                </a:cxn>
                <a:cxn ang="0">
                  <a:pos x="T10" y="T11"/>
                </a:cxn>
              </a:cxnLst>
              <a:rect l="0" t="0" r="r" b="b"/>
              <a:pathLst>
                <a:path w="27" h="60">
                  <a:moveTo>
                    <a:pt x="0" y="0"/>
                  </a:moveTo>
                  <a:cubicBezTo>
                    <a:pt x="0" y="20"/>
                    <a:pt x="9" y="47"/>
                    <a:pt x="25" y="60"/>
                  </a:cubicBezTo>
                  <a:cubicBezTo>
                    <a:pt x="26" y="60"/>
                    <a:pt x="27" y="60"/>
                    <a:pt x="26" y="59"/>
                  </a:cubicBezTo>
                  <a:cubicBezTo>
                    <a:pt x="21" y="49"/>
                    <a:pt x="15" y="39"/>
                    <a:pt x="11" y="29"/>
                  </a:cubicBezTo>
                  <a:cubicBezTo>
                    <a:pt x="7" y="20"/>
                    <a:pt x="5" y="10"/>
                    <a:pt x="1" y="0"/>
                  </a:cubicBezTo>
                  <a:cubicBezTo>
                    <a:pt x="0" y="0"/>
                    <a:pt x="0" y="0"/>
                    <a:pt x="0"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6" name="Freeform 317"/>
            <p:cNvSpPr/>
            <p:nvPr/>
          </p:nvSpPr>
          <p:spPr bwMode="auto">
            <a:xfrm>
              <a:off x="1531" y="1550"/>
              <a:ext cx="42" cy="46"/>
            </a:xfrm>
            <a:custGeom>
              <a:avLst/>
              <a:gdLst>
                <a:gd name="T0" fmla="*/ 1 w 48"/>
                <a:gd name="T1" fmla="*/ 2 h 51"/>
                <a:gd name="T2" fmla="*/ 27 w 48"/>
                <a:gd name="T3" fmla="*/ 23 h 51"/>
                <a:gd name="T4" fmla="*/ 47 w 48"/>
                <a:gd name="T5" fmla="*/ 50 h 51"/>
                <a:gd name="T6" fmla="*/ 48 w 48"/>
                <a:gd name="T7" fmla="*/ 49 h 51"/>
                <a:gd name="T8" fmla="*/ 32 w 48"/>
                <a:gd name="T9" fmla="*/ 23 h 51"/>
                <a:gd name="T10" fmla="*/ 2 w 48"/>
                <a:gd name="T11" fmla="*/ 0 h 51"/>
                <a:gd name="T12" fmla="*/ 1 w 48"/>
                <a:gd name="T13" fmla="*/ 2 h 51"/>
              </a:gdLst>
              <a:ahLst/>
              <a:cxnLst>
                <a:cxn ang="0">
                  <a:pos x="T0" y="T1"/>
                </a:cxn>
                <a:cxn ang="0">
                  <a:pos x="T2" y="T3"/>
                </a:cxn>
                <a:cxn ang="0">
                  <a:pos x="T4" y="T5"/>
                </a:cxn>
                <a:cxn ang="0">
                  <a:pos x="T6" y="T7"/>
                </a:cxn>
                <a:cxn ang="0">
                  <a:pos x="T8" y="T9"/>
                </a:cxn>
                <a:cxn ang="0">
                  <a:pos x="T10" y="T11"/>
                </a:cxn>
                <a:cxn ang="0">
                  <a:pos x="T12" y="T13"/>
                </a:cxn>
              </a:cxnLst>
              <a:rect l="0" t="0" r="r" b="b"/>
              <a:pathLst>
                <a:path w="48" h="51">
                  <a:moveTo>
                    <a:pt x="1" y="2"/>
                  </a:moveTo>
                  <a:cubicBezTo>
                    <a:pt x="11" y="8"/>
                    <a:pt x="19" y="15"/>
                    <a:pt x="27" y="23"/>
                  </a:cubicBezTo>
                  <a:cubicBezTo>
                    <a:pt x="35" y="31"/>
                    <a:pt x="40" y="42"/>
                    <a:pt x="47" y="50"/>
                  </a:cubicBezTo>
                  <a:cubicBezTo>
                    <a:pt x="47" y="51"/>
                    <a:pt x="48" y="50"/>
                    <a:pt x="48" y="49"/>
                  </a:cubicBezTo>
                  <a:cubicBezTo>
                    <a:pt x="47" y="39"/>
                    <a:pt x="39" y="30"/>
                    <a:pt x="32" y="23"/>
                  </a:cubicBezTo>
                  <a:cubicBezTo>
                    <a:pt x="24" y="13"/>
                    <a:pt x="14" y="6"/>
                    <a:pt x="2" y="0"/>
                  </a:cubicBezTo>
                  <a:cubicBezTo>
                    <a:pt x="1" y="0"/>
                    <a:pt x="0" y="1"/>
                    <a:pt x="1"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7" name="Freeform 318"/>
            <p:cNvSpPr/>
            <p:nvPr/>
          </p:nvSpPr>
          <p:spPr bwMode="auto">
            <a:xfrm>
              <a:off x="1524" y="1576"/>
              <a:ext cx="26" cy="36"/>
            </a:xfrm>
            <a:custGeom>
              <a:avLst/>
              <a:gdLst>
                <a:gd name="T0" fmla="*/ 1 w 30"/>
                <a:gd name="T1" fmla="*/ 3 h 40"/>
                <a:gd name="T2" fmla="*/ 14 w 30"/>
                <a:gd name="T3" fmla="*/ 25 h 40"/>
                <a:gd name="T4" fmla="*/ 29 w 30"/>
                <a:gd name="T5" fmla="*/ 40 h 40"/>
                <a:gd name="T6" fmla="*/ 30 w 30"/>
                <a:gd name="T7" fmla="*/ 38 h 40"/>
                <a:gd name="T8" fmla="*/ 16 w 30"/>
                <a:gd name="T9" fmla="*/ 19 h 40"/>
                <a:gd name="T10" fmla="*/ 3 w 30"/>
                <a:gd name="T11" fmla="*/ 2 h 40"/>
                <a:gd name="T12" fmla="*/ 1 w 30"/>
                <a:gd name="T13" fmla="*/ 3 h 40"/>
              </a:gdLst>
              <a:ahLst/>
              <a:cxnLst>
                <a:cxn ang="0">
                  <a:pos x="T0" y="T1"/>
                </a:cxn>
                <a:cxn ang="0">
                  <a:pos x="T2" y="T3"/>
                </a:cxn>
                <a:cxn ang="0">
                  <a:pos x="T4" y="T5"/>
                </a:cxn>
                <a:cxn ang="0">
                  <a:pos x="T6" y="T7"/>
                </a:cxn>
                <a:cxn ang="0">
                  <a:pos x="T8" y="T9"/>
                </a:cxn>
                <a:cxn ang="0">
                  <a:pos x="T10" y="T11"/>
                </a:cxn>
                <a:cxn ang="0">
                  <a:pos x="T12" y="T13"/>
                </a:cxn>
              </a:cxnLst>
              <a:rect l="0" t="0" r="r" b="b"/>
              <a:pathLst>
                <a:path w="30" h="40">
                  <a:moveTo>
                    <a:pt x="1" y="3"/>
                  </a:moveTo>
                  <a:cubicBezTo>
                    <a:pt x="5" y="11"/>
                    <a:pt x="9" y="18"/>
                    <a:pt x="14" y="25"/>
                  </a:cubicBezTo>
                  <a:cubicBezTo>
                    <a:pt x="18" y="31"/>
                    <a:pt x="23" y="37"/>
                    <a:pt x="29" y="40"/>
                  </a:cubicBezTo>
                  <a:cubicBezTo>
                    <a:pt x="30" y="40"/>
                    <a:pt x="30" y="39"/>
                    <a:pt x="30" y="38"/>
                  </a:cubicBezTo>
                  <a:cubicBezTo>
                    <a:pt x="27" y="31"/>
                    <a:pt x="20" y="26"/>
                    <a:pt x="16" y="19"/>
                  </a:cubicBezTo>
                  <a:cubicBezTo>
                    <a:pt x="12" y="13"/>
                    <a:pt x="7" y="7"/>
                    <a:pt x="3" y="2"/>
                  </a:cubicBezTo>
                  <a:cubicBezTo>
                    <a:pt x="2" y="0"/>
                    <a:pt x="0" y="2"/>
                    <a:pt x="1" y="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8" name="Freeform 319"/>
            <p:cNvSpPr/>
            <p:nvPr/>
          </p:nvSpPr>
          <p:spPr bwMode="auto">
            <a:xfrm>
              <a:off x="1545" y="1591"/>
              <a:ext cx="68" cy="62"/>
            </a:xfrm>
            <a:custGeom>
              <a:avLst/>
              <a:gdLst>
                <a:gd name="T0" fmla="*/ 76 w 77"/>
                <a:gd name="T1" fmla="*/ 20 h 69"/>
                <a:gd name="T2" fmla="*/ 71 w 77"/>
                <a:gd name="T3" fmla="*/ 0 h 69"/>
                <a:gd name="T4" fmla="*/ 65 w 77"/>
                <a:gd name="T5" fmla="*/ 22 h 69"/>
                <a:gd name="T6" fmla="*/ 47 w 77"/>
                <a:gd name="T7" fmla="*/ 16 h 69"/>
                <a:gd name="T8" fmla="*/ 45 w 77"/>
                <a:gd name="T9" fmla="*/ 37 h 69"/>
                <a:gd name="T10" fmla="*/ 25 w 77"/>
                <a:gd name="T11" fmla="*/ 36 h 69"/>
                <a:gd name="T12" fmla="*/ 23 w 77"/>
                <a:gd name="T13" fmla="*/ 54 h 69"/>
                <a:gd name="T14" fmla="*/ 0 w 77"/>
                <a:gd name="T15" fmla="*/ 57 h 69"/>
                <a:gd name="T16" fmla="*/ 24 w 77"/>
                <a:gd name="T17" fmla="*/ 67 h 69"/>
                <a:gd name="T18" fmla="*/ 50 w 77"/>
                <a:gd name="T19" fmla="*/ 57 h 69"/>
                <a:gd name="T20" fmla="*/ 65 w 77"/>
                <a:gd name="T21" fmla="*/ 42 h 69"/>
                <a:gd name="T22" fmla="*/ 76 w 77"/>
                <a:gd name="T23" fmla="*/ 20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7" h="69">
                  <a:moveTo>
                    <a:pt x="76" y="20"/>
                  </a:moveTo>
                  <a:cubicBezTo>
                    <a:pt x="77" y="12"/>
                    <a:pt x="71" y="10"/>
                    <a:pt x="71" y="0"/>
                  </a:cubicBezTo>
                  <a:cubicBezTo>
                    <a:pt x="66" y="5"/>
                    <a:pt x="66" y="15"/>
                    <a:pt x="65" y="22"/>
                  </a:cubicBezTo>
                  <a:cubicBezTo>
                    <a:pt x="60" y="18"/>
                    <a:pt x="53" y="16"/>
                    <a:pt x="47" y="16"/>
                  </a:cubicBezTo>
                  <a:cubicBezTo>
                    <a:pt x="46" y="26"/>
                    <a:pt x="44" y="31"/>
                    <a:pt x="45" y="37"/>
                  </a:cubicBezTo>
                  <a:cubicBezTo>
                    <a:pt x="38" y="36"/>
                    <a:pt x="31" y="37"/>
                    <a:pt x="25" y="36"/>
                  </a:cubicBezTo>
                  <a:cubicBezTo>
                    <a:pt x="24" y="43"/>
                    <a:pt x="20" y="50"/>
                    <a:pt x="23" y="54"/>
                  </a:cubicBezTo>
                  <a:cubicBezTo>
                    <a:pt x="13" y="55"/>
                    <a:pt x="9" y="53"/>
                    <a:pt x="0" y="57"/>
                  </a:cubicBezTo>
                  <a:cubicBezTo>
                    <a:pt x="7" y="61"/>
                    <a:pt x="17" y="69"/>
                    <a:pt x="24" y="67"/>
                  </a:cubicBezTo>
                  <a:cubicBezTo>
                    <a:pt x="33" y="65"/>
                    <a:pt x="45" y="61"/>
                    <a:pt x="50" y="57"/>
                  </a:cubicBezTo>
                  <a:cubicBezTo>
                    <a:pt x="57" y="53"/>
                    <a:pt x="60" y="48"/>
                    <a:pt x="65" y="42"/>
                  </a:cubicBezTo>
                  <a:cubicBezTo>
                    <a:pt x="71" y="36"/>
                    <a:pt x="74" y="28"/>
                    <a:pt x="76" y="20"/>
                  </a:cubicBezTo>
                </a:path>
              </a:pathLst>
            </a:custGeom>
            <a:solidFill>
              <a:srgbClr val="29C48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9" name="Freeform 320"/>
            <p:cNvSpPr/>
            <p:nvPr/>
          </p:nvSpPr>
          <p:spPr bwMode="auto">
            <a:xfrm>
              <a:off x="1706" y="1515"/>
              <a:ext cx="122" cy="448"/>
            </a:xfrm>
            <a:custGeom>
              <a:avLst/>
              <a:gdLst>
                <a:gd name="T0" fmla="*/ 1 w 137"/>
                <a:gd name="T1" fmla="*/ 3 h 503"/>
                <a:gd name="T2" fmla="*/ 44 w 137"/>
                <a:gd name="T3" fmla="*/ 119 h 503"/>
                <a:gd name="T4" fmla="*/ 51 w 137"/>
                <a:gd name="T5" fmla="*/ 238 h 503"/>
                <a:gd name="T6" fmla="*/ 132 w 137"/>
                <a:gd name="T7" fmla="*/ 500 h 503"/>
                <a:gd name="T8" fmla="*/ 136 w 137"/>
                <a:gd name="T9" fmla="*/ 497 h 503"/>
                <a:gd name="T10" fmla="*/ 71 w 137"/>
                <a:gd name="T11" fmla="*/ 348 h 503"/>
                <a:gd name="T12" fmla="*/ 58 w 137"/>
                <a:gd name="T13" fmla="*/ 219 h 503"/>
                <a:gd name="T14" fmla="*/ 4 w 137"/>
                <a:gd name="T15" fmla="*/ 2 h 503"/>
                <a:gd name="T16" fmla="*/ 1 w 137"/>
                <a:gd name="T17" fmla="*/ 3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7" h="502">
                  <a:moveTo>
                    <a:pt x="1" y="3"/>
                  </a:moveTo>
                  <a:cubicBezTo>
                    <a:pt x="22" y="40"/>
                    <a:pt x="37" y="78"/>
                    <a:pt x="44" y="119"/>
                  </a:cubicBezTo>
                  <a:cubicBezTo>
                    <a:pt x="51" y="158"/>
                    <a:pt x="50" y="198"/>
                    <a:pt x="51" y="238"/>
                  </a:cubicBezTo>
                  <a:cubicBezTo>
                    <a:pt x="54" y="329"/>
                    <a:pt x="74" y="427"/>
                    <a:pt x="132" y="500"/>
                  </a:cubicBezTo>
                  <a:cubicBezTo>
                    <a:pt x="134" y="503"/>
                    <a:pt x="137" y="500"/>
                    <a:pt x="136" y="497"/>
                  </a:cubicBezTo>
                  <a:cubicBezTo>
                    <a:pt x="110" y="448"/>
                    <a:pt x="84" y="402"/>
                    <a:pt x="71" y="348"/>
                  </a:cubicBezTo>
                  <a:cubicBezTo>
                    <a:pt x="61" y="305"/>
                    <a:pt x="59" y="262"/>
                    <a:pt x="58" y="219"/>
                  </a:cubicBezTo>
                  <a:cubicBezTo>
                    <a:pt x="56" y="142"/>
                    <a:pt x="51" y="66"/>
                    <a:pt x="4" y="2"/>
                  </a:cubicBezTo>
                  <a:cubicBezTo>
                    <a:pt x="2" y="0"/>
                    <a:pt x="0" y="1"/>
                    <a:pt x="1" y="3"/>
                  </a:cubicBezTo>
                  <a:close/>
                </a:path>
              </a:pathLst>
            </a:custGeom>
            <a:solidFill>
              <a:srgbClr val="29C48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0" name="Freeform 321"/>
            <p:cNvSpPr/>
            <p:nvPr/>
          </p:nvSpPr>
          <p:spPr bwMode="auto">
            <a:xfrm>
              <a:off x="1590" y="1624"/>
              <a:ext cx="169" cy="126"/>
            </a:xfrm>
            <a:custGeom>
              <a:avLst/>
              <a:gdLst>
                <a:gd name="T0" fmla="*/ 188 w 189"/>
                <a:gd name="T1" fmla="*/ 136 h 141"/>
                <a:gd name="T2" fmla="*/ 119 w 189"/>
                <a:gd name="T3" fmla="*/ 64 h 141"/>
                <a:gd name="T4" fmla="*/ 4 w 189"/>
                <a:gd name="T5" fmla="*/ 2 h 141"/>
                <a:gd name="T6" fmla="*/ 1 w 189"/>
                <a:gd name="T7" fmla="*/ 4 h 141"/>
                <a:gd name="T8" fmla="*/ 183 w 189"/>
                <a:gd name="T9" fmla="*/ 138 h 141"/>
                <a:gd name="T10" fmla="*/ 188 w 189"/>
                <a:gd name="T11" fmla="*/ 136 h 141"/>
              </a:gdLst>
              <a:ahLst/>
              <a:cxnLst>
                <a:cxn ang="0">
                  <a:pos x="T0" y="T1"/>
                </a:cxn>
                <a:cxn ang="0">
                  <a:pos x="T2" y="T3"/>
                </a:cxn>
                <a:cxn ang="0">
                  <a:pos x="T4" y="T5"/>
                </a:cxn>
                <a:cxn ang="0">
                  <a:pos x="T6" y="T7"/>
                </a:cxn>
                <a:cxn ang="0">
                  <a:pos x="T8" y="T9"/>
                </a:cxn>
                <a:cxn ang="0">
                  <a:pos x="T10" y="T11"/>
                </a:cxn>
              </a:cxnLst>
              <a:rect l="0" t="0" r="r" b="b"/>
              <a:pathLst>
                <a:path w="189" h="141">
                  <a:moveTo>
                    <a:pt x="188" y="136"/>
                  </a:moveTo>
                  <a:cubicBezTo>
                    <a:pt x="183" y="99"/>
                    <a:pt x="152" y="78"/>
                    <a:pt x="119" y="64"/>
                  </a:cubicBezTo>
                  <a:cubicBezTo>
                    <a:pt x="78" y="47"/>
                    <a:pt x="35" y="35"/>
                    <a:pt x="4" y="2"/>
                  </a:cubicBezTo>
                  <a:cubicBezTo>
                    <a:pt x="2" y="0"/>
                    <a:pt x="0" y="2"/>
                    <a:pt x="1" y="4"/>
                  </a:cubicBezTo>
                  <a:cubicBezTo>
                    <a:pt x="43" y="74"/>
                    <a:pt x="159" y="51"/>
                    <a:pt x="183" y="138"/>
                  </a:cubicBezTo>
                  <a:cubicBezTo>
                    <a:pt x="184" y="141"/>
                    <a:pt x="189" y="140"/>
                    <a:pt x="188" y="136"/>
                  </a:cubicBezTo>
                  <a:close/>
                </a:path>
              </a:pathLst>
            </a:custGeom>
            <a:solidFill>
              <a:srgbClr val="29C48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1" name="Freeform 322"/>
            <p:cNvSpPr/>
            <p:nvPr/>
          </p:nvSpPr>
          <p:spPr bwMode="auto">
            <a:xfrm>
              <a:off x="1769" y="1723"/>
              <a:ext cx="120" cy="144"/>
            </a:xfrm>
            <a:custGeom>
              <a:avLst/>
              <a:gdLst>
                <a:gd name="T0" fmla="*/ 14 w 134"/>
                <a:gd name="T1" fmla="*/ 162 h 162"/>
                <a:gd name="T2" fmla="*/ 121 w 134"/>
                <a:gd name="T3" fmla="*/ 0 h 162"/>
                <a:gd name="T4" fmla="*/ 14 w 134"/>
                <a:gd name="T5" fmla="*/ 162 h 162"/>
              </a:gdLst>
              <a:ahLst/>
              <a:cxnLst>
                <a:cxn ang="0">
                  <a:pos x="T0" y="T1"/>
                </a:cxn>
                <a:cxn ang="0">
                  <a:pos x="T2" y="T3"/>
                </a:cxn>
                <a:cxn ang="0">
                  <a:pos x="T4" y="T5"/>
                </a:cxn>
              </a:cxnLst>
              <a:rect l="0" t="0" r="r" b="b"/>
              <a:pathLst>
                <a:path w="134" h="162">
                  <a:moveTo>
                    <a:pt x="14" y="162"/>
                  </a:moveTo>
                  <a:cubicBezTo>
                    <a:pt x="70" y="145"/>
                    <a:pt x="134" y="52"/>
                    <a:pt x="121" y="0"/>
                  </a:cubicBezTo>
                  <a:cubicBezTo>
                    <a:pt x="81" y="47"/>
                    <a:pt x="0" y="91"/>
                    <a:pt x="14" y="162"/>
                  </a:cubicBezTo>
                </a:path>
              </a:pathLst>
            </a:custGeom>
            <a:solidFill>
              <a:srgbClr val="29C48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2" name="Freeform 323"/>
            <p:cNvSpPr/>
            <p:nvPr/>
          </p:nvSpPr>
          <p:spPr bwMode="auto">
            <a:xfrm>
              <a:off x="1589" y="1679"/>
              <a:ext cx="113" cy="60"/>
            </a:xfrm>
            <a:custGeom>
              <a:avLst/>
              <a:gdLst>
                <a:gd name="T0" fmla="*/ 127 w 127"/>
                <a:gd name="T1" fmla="*/ 11 h 67"/>
                <a:gd name="T2" fmla="*/ 0 w 127"/>
                <a:gd name="T3" fmla="*/ 67 h 67"/>
                <a:gd name="T4" fmla="*/ 127 w 127"/>
                <a:gd name="T5" fmla="*/ 11 h 67"/>
              </a:gdLst>
              <a:ahLst/>
              <a:cxnLst>
                <a:cxn ang="0">
                  <a:pos x="T0" y="T1"/>
                </a:cxn>
                <a:cxn ang="0">
                  <a:pos x="T2" y="T3"/>
                </a:cxn>
                <a:cxn ang="0">
                  <a:pos x="T4" y="T5"/>
                </a:cxn>
              </a:cxnLst>
              <a:rect l="0" t="0" r="r" b="b"/>
              <a:pathLst>
                <a:path w="127" h="67">
                  <a:moveTo>
                    <a:pt x="127" y="11"/>
                  </a:moveTo>
                  <a:cubicBezTo>
                    <a:pt x="87" y="0"/>
                    <a:pt x="13" y="31"/>
                    <a:pt x="0" y="67"/>
                  </a:cubicBezTo>
                  <a:cubicBezTo>
                    <a:pt x="42" y="54"/>
                    <a:pt x="108" y="59"/>
                    <a:pt x="127" y="11"/>
                  </a:cubicBezTo>
                </a:path>
              </a:pathLst>
            </a:custGeom>
            <a:solidFill>
              <a:srgbClr val="29C48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3" name="Freeform 324"/>
            <p:cNvSpPr/>
            <p:nvPr/>
          </p:nvSpPr>
          <p:spPr bwMode="auto">
            <a:xfrm>
              <a:off x="2993" y="369"/>
              <a:ext cx="419" cy="395"/>
            </a:xfrm>
            <a:custGeom>
              <a:avLst/>
              <a:gdLst>
                <a:gd name="T0" fmla="*/ 179 w 470"/>
                <a:gd name="T1" fmla="*/ 149 h 444"/>
                <a:gd name="T2" fmla="*/ 286 w 470"/>
                <a:gd name="T3" fmla="*/ 161 h 444"/>
                <a:gd name="T4" fmla="*/ 342 w 470"/>
                <a:gd name="T5" fmla="*/ 239 h 444"/>
                <a:gd name="T6" fmla="*/ 339 w 470"/>
                <a:gd name="T7" fmla="*/ 246 h 444"/>
                <a:gd name="T8" fmla="*/ 237 w 470"/>
                <a:gd name="T9" fmla="*/ 301 h 444"/>
                <a:gd name="T10" fmla="*/ 129 w 470"/>
                <a:gd name="T11" fmla="*/ 233 h 444"/>
                <a:gd name="T12" fmla="*/ 180 w 470"/>
                <a:gd name="T13" fmla="*/ 147 h 444"/>
              </a:gdLst>
              <a:ahLst/>
              <a:cxnLst>
                <a:cxn ang="0">
                  <a:pos x="T0" y="T1"/>
                </a:cxn>
                <a:cxn ang="0">
                  <a:pos x="T2" y="T3"/>
                </a:cxn>
                <a:cxn ang="0">
                  <a:pos x="T4" y="T5"/>
                </a:cxn>
                <a:cxn ang="0">
                  <a:pos x="T6" y="T7"/>
                </a:cxn>
                <a:cxn ang="0">
                  <a:pos x="T8" y="T9"/>
                </a:cxn>
                <a:cxn ang="0">
                  <a:pos x="T10" y="T11"/>
                </a:cxn>
                <a:cxn ang="0">
                  <a:pos x="T12" y="T13"/>
                </a:cxn>
              </a:cxnLst>
              <a:rect l="0" t="0" r="r" b="b"/>
              <a:pathLst>
                <a:path w="470" h="443">
                  <a:moveTo>
                    <a:pt x="179" y="149"/>
                  </a:moveTo>
                  <a:cubicBezTo>
                    <a:pt x="168" y="17"/>
                    <a:pt x="343" y="0"/>
                    <a:pt x="286" y="161"/>
                  </a:cubicBezTo>
                  <a:cubicBezTo>
                    <a:pt x="408" y="58"/>
                    <a:pt x="470" y="259"/>
                    <a:pt x="342" y="239"/>
                  </a:cubicBezTo>
                  <a:cubicBezTo>
                    <a:pt x="342" y="239"/>
                    <a:pt x="342" y="239"/>
                    <a:pt x="339" y="246"/>
                  </a:cubicBezTo>
                  <a:cubicBezTo>
                    <a:pt x="449" y="331"/>
                    <a:pt x="275" y="444"/>
                    <a:pt x="237" y="301"/>
                  </a:cubicBezTo>
                  <a:cubicBezTo>
                    <a:pt x="183" y="415"/>
                    <a:pt x="35" y="307"/>
                    <a:pt x="129" y="233"/>
                  </a:cubicBezTo>
                  <a:cubicBezTo>
                    <a:pt x="0" y="156"/>
                    <a:pt x="142" y="43"/>
                    <a:pt x="180" y="147"/>
                  </a:cubicBezTo>
                </a:path>
              </a:pathLst>
            </a:custGeom>
            <a:solidFill>
              <a:srgbClr val="FF9F3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4" name="Freeform 325"/>
            <p:cNvSpPr/>
            <p:nvPr/>
          </p:nvSpPr>
          <p:spPr bwMode="auto">
            <a:xfrm>
              <a:off x="3125" y="473"/>
              <a:ext cx="161" cy="165"/>
            </a:xfrm>
            <a:custGeom>
              <a:avLst/>
              <a:gdLst>
                <a:gd name="T0" fmla="*/ 51 w 181"/>
                <a:gd name="T1" fmla="*/ 95 h 185"/>
                <a:gd name="T2" fmla="*/ 86 w 181"/>
                <a:gd name="T3" fmla="*/ 67 h 185"/>
                <a:gd name="T4" fmla="*/ 127 w 181"/>
                <a:gd name="T5" fmla="*/ 75 h 185"/>
                <a:gd name="T6" fmla="*/ 123 w 181"/>
                <a:gd name="T7" fmla="*/ 78 h 185"/>
                <a:gd name="T8" fmla="*/ 114 w 181"/>
                <a:gd name="T9" fmla="*/ 123 h 185"/>
                <a:gd name="T10" fmla="*/ 61 w 181"/>
                <a:gd name="T11" fmla="*/ 135 h 185"/>
                <a:gd name="T12" fmla="*/ 51 w 181"/>
                <a:gd name="T13" fmla="*/ 94 h 185"/>
              </a:gdLst>
              <a:ahLst/>
              <a:cxnLst>
                <a:cxn ang="0">
                  <a:pos x="T0" y="T1"/>
                </a:cxn>
                <a:cxn ang="0">
                  <a:pos x="T2" y="T3"/>
                </a:cxn>
                <a:cxn ang="0">
                  <a:pos x="T4" y="T5"/>
                </a:cxn>
                <a:cxn ang="0">
                  <a:pos x="T6" y="T7"/>
                </a:cxn>
                <a:cxn ang="0">
                  <a:pos x="T8" y="T9"/>
                </a:cxn>
                <a:cxn ang="0">
                  <a:pos x="T10" y="T11"/>
                </a:cxn>
                <a:cxn ang="0">
                  <a:pos x="T12" y="T13"/>
                </a:cxn>
              </a:cxnLst>
              <a:rect l="0" t="0" r="r" b="b"/>
              <a:pathLst>
                <a:path w="181" h="185">
                  <a:moveTo>
                    <a:pt x="51" y="95"/>
                  </a:moveTo>
                  <a:cubicBezTo>
                    <a:pt x="9" y="59"/>
                    <a:pt x="56" y="2"/>
                    <a:pt x="86" y="67"/>
                  </a:cubicBezTo>
                  <a:cubicBezTo>
                    <a:pt x="92" y="0"/>
                    <a:pt x="171" y="43"/>
                    <a:pt x="127" y="75"/>
                  </a:cubicBezTo>
                  <a:cubicBezTo>
                    <a:pt x="123" y="78"/>
                    <a:pt x="123" y="78"/>
                    <a:pt x="123" y="78"/>
                  </a:cubicBezTo>
                  <a:cubicBezTo>
                    <a:pt x="181" y="71"/>
                    <a:pt x="168" y="155"/>
                    <a:pt x="114" y="123"/>
                  </a:cubicBezTo>
                  <a:cubicBezTo>
                    <a:pt x="131" y="173"/>
                    <a:pt x="55" y="185"/>
                    <a:pt x="61" y="135"/>
                  </a:cubicBezTo>
                  <a:cubicBezTo>
                    <a:pt x="0" y="151"/>
                    <a:pt x="8" y="75"/>
                    <a:pt x="51" y="94"/>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5" name="Freeform 326"/>
            <p:cNvSpPr/>
            <p:nvPr/>
          </p:nvSpPr>
          <p:spPr bwMode="auto">
            <a:xfrm>
              <a:off x="3215" y="510"/>
              <a:ext cx="19" cy="23"/>
            </a:xfrm>
            <a:custGeom>
              <a:avLst/>
              <a:gdLst>
                <a:gd name="T0" fmla="*/ 8 w 21"/>
                <a:gd name="T1" fmla="*/ 25 h 26"/>
                <a:gd name="T2" fmla="*/ 14 w 21"/>
                <a:gd name="T3" fmla="*/ 19 h 26"/>
                <a:gd name="T4" fmla="*/ 19 w 21"/>
                <a:gd name="T5" fmla="*/ 11 h 26"/>
                <a:gd name="T6" fmla="*/ 9 w 21"/>
                <a:gd name="T7" fmla="*/ 3 h 26"/>
                <a:gd name="T8" fmla="*/ 1 w 21"/>
                <a:gd name="T9" fmla="*/ 14 h 26"/>
                <a:gd name="T10" fmla="*/ 1 w 21"/>
                <a:gd name="T11" fmla="*/ 21 h 26"/>
                <a:gd name="T12" fmla="*/ 8 w 21"/>
                <a:gd name="T13" fmla="*/ 25 h 26"/>
              </a:gdLst>
              <a:ahLst/>
              <a:cxnLst>
                <a:cxn ang="0">
                  <a:pos x="T0" y="T1"/>
                </a:cxn>
                <a:cxn ang="0">
                  <a:pos x="T2" y="T3"/>
                </a:cxn>
                <a:cxn ang="0">
                  <a:pos x="T4" y="T5"/>
                </a:cxn>
                <a:cxn ang="0">
                  <a:pos x="T6" y="T7"/>
                </a:cxn>
                <a:cxn ang="0">
                  <a:pos x="T8" y="T9"/>
                </a:cxn>
                <a:cxn ang="0">
                  <a:pos x="T10" y="T11"/>
                </a:cxn>
                <a:cxn ang="0">
                  <a:pos x="T12" y="T13"/>
                </a:cxn>
              </a:cxnLst>
              <a:rect l="0" t="0" r="r" b="b"/>
              <a:pathLst>
                <a:path w="21" h="26">
                  <a:moveTo>
                    <a:pt x="8" y="25"/>
                  </a:moveTo>
                  <a:cubicBezTo>
                    <a:pt x="11" y="24"/>
                    <a:pt x="12" y="22"/>
                    <a:pt x="14" y="19"/>
                  </a:cubicBezTo>
                  <a:cubicBezTo>
                    <a:pt x="15" y="16"/>
                    <a:pt x="18" y="14"/>
                    <a:pt x="19" y="11"/>
                  </a:cubicBezTo>
                  <a:cubicBezTo>
                    <a:pt x="21" y="5"/>
                    <a:pt x="14" y="0"/>
                    <a:pt x="9" y="3"/>
                  </a:cubicBezTo>
                  <a:cubicBezTo>
                    <a:pt x="5" y="5"/>
                    <a:pt x="3" y="10"/>
                    <a:pt x="1" y="14"/>
                  </a:cubicBezTo>
                  <a:cubicBezTo>
                    <a:pt x="0" y="16"/>
                    <a:pt x="0" y="19"/>
                    <a:pt x="1" y="21"/>
                  </a:cubicBezTo>
                  <a:cubicBezTo>
                    <a:pt x="1" y="24"/>
                    <a:pt x="5" y="26"/>
                    <a:pt x="8" y="25"/>
                  </a:cubicBezTo>
                  <a:close/>
                </a:path>
              </a:pathLst>
            </a:custGeom>
            <a:solidFill>
              <a:srgbClr val="FF9F3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6" name="Freeform 327"/>
            <p:cNvSpPr/>
            <p:nvPr/>
          </p:nvSpPr>
          <p:spPr bwMode="auto">
            <a:xfrm>
              <a:off x="3227" y="554"/>
              <a:ext cx="29" cy="20"/>
            </a:xfrm>
            <a:custGeom>
              <a:avLst/>
              <a:gdLst>
                <a:gd name="T0" fmla="*/ 3 w 32"/>
                <a:gd name="T1" fmla="*/ 15 h 22"/>
                <a:gd name="T2" fmla="*/ 25 w 32"/>
                <a:gd name="T3" fmla="*/ 18 h 22"/>
                <a:gd name="T4" fmla="*/ 22 w 32"/>
                <a:gd name="T5" fmla="*/ 1 h 22"/>
                <a:gd name="T6" fmla="*/ 13 w 32"/>
                <a:gd name="T7" fmla="*/ 0 h 22"/>
                <a:gd name="T8" fmla="*/ 3 w 32"/>
                <a:gd name="T9" fmla="*/ 4 h 22"/>
                <a:gd name="T10" fmla="*/ 3 w 32"/>
                <a:gd name="T11" fmla="*/ 15 h 22"/>
              </a:gdLst>
              <a:ahLst/>
              <a:cxnLst>
                <a:cxn ang="0">
                  <a:pos x="T0" y="T1"/>
                </a:cxn>
                <a:cxn ang="0">
                  <a:pos x="T2" y="T3"/>
                </a:cxn>
                <a:cxn ang="0">
                  <a:pos x="T4" y="T5"/>
                </a:cxn>
                <a:cxn ang="0">
                  <a:pos x="T6" y="T7"/>
                </a:cxn>
                <a:cxn ang="0">
                  <a:pos x="T8" y="T9"/>
                </a:cxn>
                <a:cxn ang="0">
                  <a:pos x="T10" y="T11"/>
                </a:cxn>
              </a:cxnLst>
              <a:rect l="0" t="0" r="r" b="b"/>
              <a:pathLst>
                <a:path w="32" h="22">
                  <a:moveTo>
                    <a:pt x="3" y="15"/>
                  </a:moveTo>
                  <a:cubicBezTo>
                    <a:pt x="8" y="21"/>
                    <a:pt x="19" y="22"/>
                    <a:pt x="25" y="18"/>
                  </a:cubicBezTo>
                  <a:cubicBezTo>
                    <a:pt x="32" y="13"/>
                    <a:pt x="31" y="4"/>
                    <a:pt x="22" y="1"/>
                  </a:cubicBezTo>
                  <a:cubicBezTo>
                    <a:pt x="19" y="0"/>
                    <a:pt x="16" y="0"/>
                    <a:pt x="13" y="0"/>
                  </a:cubicBezTo>
                  <a:cubicBezTo>
                    <a:pt x="10" y="1"/>
                    <a:pt x="6" y="2"/>
                    <a:pt x="3" y="4"/>
                  </a:cubicBezTo>
                  <a:cubicBezTo>
                    <a:pt x="0" y="7"/>
                    <a:pt x="1" y="12"/>
                    <a:pt x="3" y="15"/>
                  </a:cubicBezTo>
                  <a:close/>
                </a:path>
              </a:pathLst>
            </a:custGeom>
            <a:solidFill>
              <a:srgbClr val="FF9F3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7" name="Freeform 328"/>
            <p:cNvSpPr/>
            <p:nvPr/>
          </p:nvSpPr>
          <p:spPr bwMode="auto">
            <a:xfrm>
              <a:off x="3168" y="524"/>
              <a:ext cx="20" cy="23"/>
            </a:xfrm>
            <a:custGeom>
              <a:avLst/>
              <a:gdLst>
                <a:gd name="T0" fmla="*/ 20 w 23"/>
                <a:gd name="T1" fmla="*/ 22 h 26"/>
                <a:gd name="T2" fmla="*/ 22 w 23"/>
                <a:gd name="T3" fmla="*/ 18 h 26"/>
                <a:gd name="T4" fmla="*/ 21 w 23"/>
                <a:gd name="T5" fmla="*/ 10 h 26"/>
                <a:gd name="T6" fmla="*/ 16 w 23"/>
                <a:gd name="T7" fmla="*/ 2 h 26"/>
                <a:gd name="T8" fmla="*/ 3 w 23"/>
                <a:gd name="T9" fmla="*/ 5 h 26"/>
                <a:gd name="T10" fmla="*/ 6 w 23"/>
                <a:gd name="T11" fmla="*/ 19 h 26"/>
                <a:gd name="T12" fmla="*/ 11 w 23"/>
                <a:gd name="T13" fmla="*/ 24 h 26"/>
                <a:gd name="T14" fmla="*/ 20 w 23"/>
                <a:gd name="T15" fmla="*/ 22 h 2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 h="26">
                  <a:moveTo>
                    <a:pt x="20" y="22"/>
                  </a:moveTo>
                  <a:cubicBezTo>
                    <a:pt x="21" y="21"/>
                    <a:pt x="21" y="20"/>
                    <a:pt x="22" y="18"/>
                  </a:cubicBezTo>
                  <a:cubicBezTo>
                    <a:pt x="23" y="16"/>
                    <a:pt x="22" y="12"/>
                    <a:pt x="21" y="10"/>
                  </a:cubicBezTo>
                  <a:cubicBezTo>
                    <a:pt x="21" y="7"/>
                    <a:pt x="18" y="4"/>
                    <a:pt x="16" y="2"/>
                  </a:cubicBezTo>
                  <a:cubicBezTo>
                    <a:pt x="12" y="0"/>
                    <a:pt x="6" y="1"/>
                    <a:pt x="3" y="5"/>
                  </a:cubicBezTo>
                  <a:cubicBezTo>
                    <a:pt x="0" y="10"/>
                    <a:pt x="4" y="15"/>
                    <a:pt x="6" y="19"/>
                  </a:cubicBezTo>
                  <a:cubicBezTo>
                    <a:pt x="7" y="21"/>
                    <a:pt x="9" y="23"/>
                    <a:pt x="11" y="24"/>
                  </a:cubicBezTo>
                  <a:cubicBezTo>
                    <a:pt x="14" y="26"/>
                    <a:pt x="18" y="25"/>
                    <a:pt x="20" y="22"/>
                  </a:cubicBezTo>
                  <a:close/>
                </a:path>
              </a:pathLst>
            </a:custGeom>
            <a:solidFill>
              <a:srgbClr val="FF9F3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8" name="Freeform 329"/>
            <p:cNvSpPr/>
            <p:nvPr/>
          </p:nvSpPr>
          <p:spPr bwMode="auto">
            <a:xfrm>
              <a:off x="3153" y="569"/>
              <a:ext cx="24" cy="18"/>
            </a:xfrm>
            <a:custGeom>
              <a:avLst/>
              <a:gdLst>
                <a:gd name="T0" fmla="*/ 22 w 27"/>
                <a:gd name="T1" fmla="*/ 4 h 20"/>
                <a:gd name="T2" fmla="*/ 5 w 27"/>
                <a:gd name="T3" fmla="*/ 4 h 20"/>
                <a:gd name="T4" fmla="*/ 0 w 27"/>
                <a:gd name="T5" fmla="*/ 11 h 20"/>
                <a:gd name="T6" fmla="*/ 3 w 27"/>
                <a:gd name="T7" fmla="*/ 17 h 20"/>
                <a:gd name="T8" fmla="*/ 11 w 27"/>
                <a:gd name="T9" fmla="*/ 20 h 20"/>
                <a:gd name="T10" fmla="*/ 22 w 27"/>
                <a:gd name="T11" fmla="*/ 15 h 20"/>
                <a:gd name="T12" fmla="*/ 22 w 27"/>
                <a:gd name="T13" fmla="*/ 4 h 20"/>
              </a:gdLst>
              <a:ahLst/>
              <a:cxnLst>
                <a:cxn ang="0">
                  <a:pos x="T0" y="T1"/>
                </a:cxn>
                <a:cxn ang="0">
                  <a:pos x="T2" y="T3"/>
                </a:cxn>
                <a:cxn ang="0">
                  <a:pos x="T4" y="T5"/>
                </a:cxn>
                <a:cxn ang="0">
                  <a:pos x="T6" y="T7"/>
                </a:cxn>
                <a:cxn ang="0">
                  <a:pos x="T8" y="T9"/>
                </a:cxn>
                <a:cxn ang="0">
                  <a:pos x="T10" y="T11"/>
                </a:cxn>
                <a:cxn ang="0">
                  <a:pos x="T12" y="T13"/>
                </a:cxn>
              </a:cxnLst>
              <a:rect l="0" t="0" r="r" b="b"/>
              <a:pathLst>
                <a:path w="27" h="20">
                  <a:moveTo>
                    <a:pt x="22" y="4"/>
                  </a:moveTo>
                  <a:cubicBezTo>
                    <a:pt x="17" y="0"/>
                    <a:pt x="10" y="1"/>
                    <a:pt x="5" y="4"/>
                  </a:cubicBezTo>
                  <a:cubicBezTo>
                    <a:pt x="2" y="5"/>
                    <a:pt x="0" y="8"/>
                    <a:pt x="0" y="11"/>
                  </a:cubicBezTo>
                  <a:cubicBezTo>
                    <a:pt x="1" y="14"/>
                    <a:pt x="1" y="15"/>
                    <a:pt x="3" y="17"/>
                  </a:cubicBezTo>
                  <a:cubicBezTo>
                    <a:pt x="5" y="20"/>
                    <a:pt x="9" y="20"/>
                    <a:pt x="11" y="20"/>
                  </a:cubicBezTo>
                  <a:cubicBezTo>
                    <a:pt x="16" y="19"/>
                    <a:pt x="19" y="17"/>
                    <a:pt x="22" y="15"/>
                  </a:cubicBezTo>
                  <a:cubicBezTo>
                    <a:pt x="27" y="12"/>
                    <a:pt x="27" y="7"/>
                    <a:pt x="22" y="4"/>
                  </a:cubicBezTo>
                  <a:close/>
                </a:path>
              </a:pathLst>
            </a:custGeom>
            <a:solidFill>
              <a:srgbClr val="FF9F3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9" name="Freeform 330"/>
            <p:cNvSpPr/>
            <p:nvPr/>
          </p:nvSpPr>
          <p:spPr bwMode="auto">
            <a:xfrm>
              <a:off x="3195" y="588"/>
              <a:ext cx="15" cy="24"/>
            </a:xfrm>
            <a:custGeom>
              <a:avLst/>
              <a:gdLst>
                <a:gd name="T0" fmla="*/ 3 w 17"/>
                <a:gd name="T1" fmla="*/ 6 h 27"/>
                <a:gd name="T2" fmla="*/ 1 w 17"/>
                <a:gd name="T3" fmla="*/ 12 h 27"/>
                <a:gd name="T4" fmla="*/ 1 w 17"/>
                <a:gd name="T5" fmla="*/ 22 h 27"/>
                <a:gd name="T6" fmla="*/ 9 w 17"/>
                <a:gd name="T7" fmla="*/ 27 h 27"/>
                <a:gd name="T8" fmla="*/ 16 w 17"/>
                <a:gd name="T9" fmla="*/ 22 h 27"/>
                <a:gd name="T10" fmla="*/ 16 w 17"/>
                <a:gd name="T11" fmla="*/ 12 h 27"/>
                <a:gd name="T12" fmla="*/ 14 w 17"/>
                <a:gd name="T13" fmla="*/ 4 h 27"/>
                <a:gd name="T14" fmla="*/ 3 w 17"/>
                <a:gd name="T15" fmla="*/ 6 h 2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 h="27">
                  <a:moveTo>
                    <a:pt x="3" y="6"/>
                  </a:moveTo>
                  <a:cubicBezTo>
                    <a:pt x="2" y="8"/>
                    <a:pt x="2" y="10"/>
                    <a:pt x="1" y="12"/>
                  </a:cubicBezTo>
                  <a:cubicBezTo>
                    <a:pt x="1" y="15"/>
                    <a:pt x="0" y="18"/>
                    <a:pt x="1" y="22"/>
                  </a:cubicBezTo>
                  <a:cubicBezTo>
                    <a:pt x="2" y="25"/>
                    <a:pt x="5" y="27"/>
                    <a:pt x="9" y="27"/>
                  </a:cubicBezTo>
                  <a:cubicBezTo>
                    <a:pt x="12" y="27"/>
                    <a:pt x="15" y="25"/>
                    <a:pt x="16" y="22"/>
                  </a:cubicBezTo>
                  <a:cubicBezTo>
                    <a:pt x="17" y="18"/>
                    <a:pt x="17" y="15"/>
                    <a:pt x="16" y="12"/>
                  </a:cubicBezTo>
                  <a:cubicBezTo>
                    <a:pt x="16" y="9"/>
                    <a:pt x="15" y="7"/>
                    <a:pt x="14" y="4"/>
                  </a:cubicBezTo>
                  <a:cubicBezTo>
                    <a:pt x="11" y="0"/>
                    <a:pt x="4" y="0"/>
                    <a:pt x="3" y="6"/>
                  </a:cubicBezTo>
                  <a:close/>
                </a:path>
              </a:pathLst>
            </a:custGeom>
            <a:solidFill>
              <a:srgbClr val="FF9F3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30" name="Freeform 331"/>
            <p:cNvSpPr/>
            <p:nvPr/>
          </p:nvSpPr>
          <p:spPr bwMode="auto">
            <a:xfrm>
              <a:off x="3193" y="548"/>
              <a:ext cx="27" cy="25"/>
            </a:xfrm>
            <a:custGeom>
              <a:avLst/>
              <a:gdLst>
                <a:gd name="T0" fmla="*/ 25 w 31"/>
                <a:gd name="T1" fmla="*/ 7 h 28"/>
                <a:gd name="T2" fmla="*/ 23 w 31"/>
                <a:gd name="T3" fmla="*/ 5 h 28"/>
                <a:gd name="T4" fmla="*/ 21 w 31"/>
                <a:gd name="T5" fmla="*/ 3 h 28"/>
                <a:gd name="T6" fmla="*/ 14 w 31"/>
                <a:gd name="T7" fmla="*/ 0 h 28"/>
                <a:gd name="T8" fmla="*/ 7 w 31"/>
                <a:gd name="T9" fmla="*/ 3 h 28"/>
                <a:gd name="T10" fmla="*/ 0 w 31"/>
                <a:gd name="T11" fmla="*/ 12 h 28"/>
                <a:gd name="T12" fmla="*/ 1 w 31"/>
                <a:gd name="T13" fmla="*/ 17 h 28"/>
                <a:gd name="T14" fmla="*/ 3 w 31"/>
                <a:gd name="T15" fmla="*/ 21 h 28"/>
                <a:gd name="T16" fmla="*/ 4 w 31"/>
                <a:gd name="T17" fmla="*/ 22 h 28"/>
                <a:gd name="T18" fmla="*/ 5 w 31"/>
                <a:gd name="T19" fmla="*/ 24 h 28"/>
                <a:gd name="T20" fmla="*/ 5 w 31"/>
                <a:gd name="T21" fmla="*/ 24 h 28"/>
                <a:gd name="T22" fmla="*/ 9 w 31"/>
                <a:gd name="T23" fmla="*/ 26 h 28"/>
                <a:gd name="T24" fmla="*/ 17 w 31"/>
                <a:gd name="T25" fmla="*/ 27 h 28"/>
                <a:gd name="T26" fmla="*/ 24 w 31"/>
                <a:gd name="T27" fmla="*/ 24 h 28"/>
                <a:gd name="T28" fmla="*/ 25 w 31"/>
                <a:gd name="T29" fmla="*/ 23 h 28"/>
                <a:gd name="T30" fmla="*/ 25 w 31"/>
                <a:gd name="T31" fmla="*/ 7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 h="28">
                  <a:moveTo>
                    <a:pt x="25" y="7"/>
                  </a:moveTo>
                  <a:cubicBezTo>
                    <a:pt x="25" y="6"/>
                    <a:pt x="24" y="6"/>
                    <a:pt x="23" y="5"/>
                  </a:cubicBezTo>
                  <a:cubicBezTo>
                    <a:pt x="23" y="5"/>
                    <a:pt x="22" y="4"/>
                    <a:pt x="21" y="3"/>
                  </a:cubicBezTo>
                  <a:cubicBezTo>
                    <a:pt x="19" y="2"/>
                    <a:pt x="17" y="0"/>
                    <a:pt x="14" y="0"/>
                  </a:cubicBezTo>
                  <a:cubicBezTo>
                    <a:pt x="11" y="0"/>
                    <a:pt x="9" y="1"/>
                    <a:pt x="7" y="3"/>
                  </a:cubicBezTo>
                  <a:cubicBezTo>
                    <a:pt x="3" y="4"/>
                    <a:pt x="1" y="8"/>
                    <a:pt x="0" y="12"/>
                  </a:cubicBezTo>
                  <a:cubicBezTo>
                    <a:pt x="0" y="14"/>
                    <a:pt x="0" y="15"/>
                    <a:pt x="1" y="17"/>
                  </a:cubicBezTo>
                  <a:cubicBezTo>
                    <a:pt x="1" y="18"/>
                    <a:pt x="2" y="20"/>
                    <a:pt x="3" y="21"/>
                  </a:cubicBezTo>
                  <a:cubicBezTo>
                    <a:pt x="3" y="21"/>
                    <a:pt x="3" y="21"/>
                    <a:pt x="4" y="22"/>
                  </a:cubicBezTo>
                  <a:cubicBezTo>
                    <a:pt x="4" y="22"/>
                    <a:pt x="4" y="23"/>
                    <a:pt x="5" y="24"/>
                  </a:cubicBezTo>
                  <a:cubicBezTo>
                    <a:pt x="5" y="24"/>
                    <a:pt x="5" y="24"/>
                    <a:pt x="5" y="24"/>
                  </a:cubicBezTo>
                  <a:cubicBezTo>
                    <a:pt x="6" y="25"/>
                    <a:pt x="8" y="25"/>
                    <a:pt x="9" y="26"/>
                  </a:cubicBezTo>
                  <a:cubicBezTo>
                    <a:pt x="12" y="28"/>
                    <a:pt x="15" y="28"/>
                    <a:pt x="17" y="27"/>
                  </a:cubicBezTo>
                  <a:cubicBezTo>
                    <a:pt x="20" y="27"/>
                    <a:pt x="21" y="26"/>
                    <a:pt x="24" y="24"/>
                  </a:cubicBezTo>
                  <a:cubicBezTo>
                    <a:pt x="25" y="24"/>
                    <a:pt x="25" y="23"/>
                    <a:pt x="25" y="23"/>
                  </a:cubicBezTo>
                  <a:cubicBezTo>
                    <a:pt x="28" y="20"/>
                    <a:pt x="31" y="16"/>
                    <a:pt x="25" y="7"/>
                  </a:cubicBezTo>
                  <a:close/>
                </a:path>
              </a:pathLst>
            </a:custGeom>
            <a:solidFill>
              <a:srgbClr val="FF9F3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31" name="Freeform 332"/>
            <p:cNvSpPr/>
            <p:nvPr/>
          </p:nvSpPr>
          <p:spPr bwMode="auto">
            <a:xfrm>
              <a:off x="2539" y="698"/>
              <a:ext cx="44" cy="44"/>
            </a:xfrm>
            <a:custGeom>
              <a:avLst/>
              <a:gdLst>
                <a:gd name="T0" fmla="*/ 11 w 50"/>
                <a:gd name="T1" fmla="*/ 7 h 50"/>
                <a:gd name="T2" fmla="*/ 42 w 50"/>
                <a:gd name="T3" fmla="*/ 11 h 50"/>
                <a:gd name="T4" fmla="*/ 38 w 50"/>
                <a:gd name="T5" fmla="*/ 42 h 50"/>
                <a:gd name="T6" fmla="*/ 7 w 50"/>
                <a:gd name="T7" fmla="*/ 38 h 50"/>
                <a:gd name="T8" fmla="*/ 11 w 50"/>
                <a:gd name="T9" fmla="*/ 7 h 50"/>
              </a:gdLst>
              <a:ahLst/>
              <a:cxnLst>
                <a:cxn ang="0">
                  <a:pos x="T0" y="T1"/>
                </a:cxn>
                <a:cxn ang="0">
                  <a:pos x="T2" y="T3"/>
                </a:cxn>
                <a:cxn ang="0">
                  <a:pos x="T4" y="T5"/>
                </a:cxn>
                <a:cxn ang="0">
                  <a:pos x="T6" y="T7"/>
                </a:cxn>
                <a:cxn ang="0">
                  <a:pos x="T8" y="T9"/>
                </a:cxn>
              </a:cxnLst>
              <a:rect l="0" t="0" r="r" b="b"/>
              <a:pathLst>
                <a:path w="50" h="50">
                  <a:moveTo>
                    <a:pt x="11" y="7"/>
                  </a:moveTo>
                  <a:cubicBezTo>
                    <a:pt x="21" y="0"/>
                    <a:pt x="35" y="2"/>
                    <a:pt x="42" y="11"/>
                  </a:cubicBezTo>
                  <a:cubicBezTo>
                    <a:pt x="50" y="21"/>
                    <a:pt x="48" y="35"/>
                    <a:pt x="38" y="42"/>
                  </a:cubicBezTo>
                  <a:cubicBezTo>
                    <a:pt x="29" y="50"/>
                    <a:pt x="15" y="48"/>
                    <a:pt x="7" y="38"/>
                  </a:cubicBezTo>
                  <a:cubicBezTo>
                    <a:pt x="0" y="28"/>
                    <a:pt x="2" y="15"/>
                    <a:pt x="11" y="7"/>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32" name="Freeform 333"/>
            <p:cNvSpPr/>
            <p:nvPr/>
          </p:nvSpPr>
          <p:spPr bwMode="auto">
            <a:xfrm>
              <a:off x="1891" y="1226"/>
              <a:ext cx="44" cy="44"/>
            </a:xfrm>
            <a:custGeom>
              <a:avLst/>
              <a:gdLst>
                <a:gd name="T0" fmla="*/ 11 w 49"/>
                <a:gd name="T1" fmla="*/ 8 h 50"/>
                <a:gd name="T2" fmla="*/ 42 w 49"/>
                <a:gd name="T3" fmla="*/ 12 h 50"/>
                <a:gd name="T4" fmla="*/ 38 w 49"/>
                <a:gd name="T5" fmla="*/ 42 h 50"/>
                <a:gd name="T6" fmla="*/ 7 w 49"/>
                <a:gd name="T7" fmla="*/ 38 h 50"/>
                <a:gd name="T8" fmla="*/ 11 w 49"/>
                <a:gd name="T9" fmla="*/ 8 h 50"/>
              </a:gdLst>
              <a:ahLst/>
              <a:cxnLst>
                <a:cxn ang="0">
                  <a:pos x="T0" y="T1"/>
                </a:cxn>
                <a:cxn ang="0">
                  <a:pos x="T2" y="T3"/>
                </a:cxn>
                <a:cxn ang="0">
                  <a:pos x="T4" y="T5"/>
                </a:cxn>
                <a:cxn ang="0">
                  <a:pos x="T6" y="T7"/>
                </a:cxn>
                <a:cxn ang="0">
                  <a:pos x="T8" y="T9"/>
                </a:cxn>
              </a:cxnLst>
              <a:rect l="0" t="0" r="r" b="b"/>
              <a:pathLst>
                <a:path w="49" h="50">
                  <a:moveTo>
                    <a:pt x="11" y="8"/>
                  </a:moveTo>
                  <a:cubicBezTo>
                    <a:pt x="21" y="0"/>
                    <a:pt x="35" y="2"/>
                    <a:pt x="42" y="12"/>
                  </a:cubicBezTo>
                  <a:cubicBezTo>
                    <a:pt x="49" y="21"/>
                    <a:pt x="48" y="35"/>
                    <a:pt x="38" y="42"/>
                  </a:cubicBezTo>
                  <a:cubicBezTo>
                    <a:pt x="28" y="50"/>
                    <a:pt x="14" y="48"/>
                    <a:pt x="7" y="38"/>
                  </a:cubicBezTo>
                  <a:cubicBezTo>
                    <a:pt x="0" y="29"/>
                    <a:pt x="2" y="15"/>
                    <a:pt x="11" y="8"/>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33" name="Freeform 334"/>
            <p:cNvSpPr/>
            <p:nvPr/>
          </p:nvSpPr>
          <p:spPr bwMode="auto">
            <a:xfrm>
              <a:off x="2618" y="678"/>
              <a:ext cx="24" cy="24"/>
            </a:xfrm>
            <a:custGeom>
              <a:avLst/>
              <a:gdLst>
                <a:gd name="T0" fmla="*/ 6 w 27"/>
                <a:gd name="T1" fmla="*/ 4 h 27"/>
                <a:gd name="T2" fmla="*/ 23 w 27"/>
                <a:gd name="T3" fmla="*/ 6 h 27"/>
                <a:gd name="T4" fmla="*/ 21 w 27"/>
                <a:gd name="T5" fmla="*/ 23 h 27"/>
                <a:gd name="T6" fmla="*/ 4 w 27"/>
                <a:gd name="T7" fmla="*/ 20 h 27"/>
                <a:gd name="T8" fmla="*/ 6 w 27"/>
                <a:gd name="T9" fmla="*/ 4 h 27"/>
              </a:gdLst>
              <a:ahLst/>
              <a:cxnLst>
                <a:cxn ang="0">
                  <a:pos x="T0" y="T1"/>
                </a:cxn>
                <a:cxn ang="0">
                  <a:pos x="T2" y="T3"/>
                </a:cxn>
                <a:cxn ang="0">
                  <a:pos x="T4" y="T5"/>
                </a:cxn>
                <a:cxn ang="0">
                  <a:pos x="T6" y="T7"/>
                </a:cxn>
                <a:cxn ang="0">
                  <a:pos x="T8" y="T9"/>
                </a:cxn>
              </a:cxnLst>
              <a:rect l="0" t="0" r="r" b="b"/>
              <a:pathLst>
                <a:path w="27" h="27">
                  <a:moveTo>
                    <a:pt x="6" y="4"/>
                  </a:moveTo>
                  <a:cubicBezTo>
                    <a:pt x="12" y="0"/>
                    <a:pt x="19" y="1"/>
                    <a:pt x="23" y="6"/>
                  </a:cubicBezTo>
                  <a:cubicBezTo>
                    <a:pt x="27" y="11"/>
                    <a:pt x="26" y="19"/>
                    <a:pt x="21" y="23"/>
                  </a:cubicBezTo>
                  <a:cubicBezTo>
                    <a:pt x="16" y="27"/>
                    <a:pt x="8" y="26"/>
                    <a:pt x="4" y="20"/>
                  </a:cubicBezTo>
                  <a:cubicBezTo>
                    <a:pt x="0" y="15"/>
                    <a:pt x="1" y="8"/>
                    <a:pt x="6" y="4"/>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34" name="Freeform 335"/>
            <p:cNvSpPr/>
            <p:nvPr/>
          </p:nvSpPr>
          <p:spPr bwMode="auto">
            <a:xfrm>
              <a:off x="3568" y="850"/>
              <a:ext cx="42" cy="41"/>
            </a:xfrm>
            <a:custGeom>
              <a:avLst/>
              <a:gdLst>
                <a:gd name="T0" fmla="*/ 21 w 47"/>
                <a:gd name="T1" fmla="*/ 45 h 46"/>
                <a:gd name="T2" fmla="*/ 2 w 47"/>
                <a:gd name="T3" fmla="*/ 21 h 46"/>
                <a:gd name="T4" fmla="*/ 26 w 47"/>
                <a:gd name="T5" fmla="*/ 1 h 46"/>
                <a:gd name="T6" fmla="*/ 45 w 47"/>
                <a:gd name="T7" fmla="*/ 25 h 46"/>
                <a:gd name="T8" fmla="*/ 21 w 47"/>
                <a:gd name="T9" fmla="*/ 45 h 46"/>
              </a:gdLst>
              <a:ahLst/>
              <a:cxnLst>
                <a:cxn ang="0">
                  <a:pos x="T0" y="T1"/>
                </a:cxn>
                <a:cxn ang="0">
                  <a:pos x="T2" y="T3"/>
                </a:cxn>
                <a:cxn ang="0">
                  <a:pos x="T4" y="T5"/>
                </a:cxn>
                <a:cxn ang="0">
                  <a:pos x="T6" y="T7"/>
                </a:cxn>
                <a:cxn ang="0">
                  <a:pos x="T8" y="T9"/>
                </a:cxn>
              </a:cxnLst>
              <a:rect l="0" t="0" r="r" b="b"/>
              <a:pathLst>
                <a:path w="47" h="46">
                  <a:moveTo>
                    <a:pt x="21" y="45"/>
                  </a:moveTo>
                  <a:cubicBezTo>
                    <a:pt x="9" y="44"/>
                    <a:pt x="0" y="33"/>
                    <a:pt x="2" y="21"/>
                  </a:cubicBezTo>
                  <a:cubicBezTo>
                    <a:pt x="3" y="9"/>
                    <a:pt x="14" y="0"/>
                    <a:pt x="26" y="1"/>
                  </a:cubicBezTo>
                  <a:cubicBezTo>
                    <a:pt x="38" y="3"/>
                    <a:pt x="47" y="13"/>
                    <a:pt x="45" y="25"/>
                  </a:cubicBezTo>
                  <a:cubicBezTo>
                    <a:pt x="44" y="38"/>
                    <a:pt x="33" y="46"/>
                    <a:pt x="21" y="45"/>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35" name="Freeform 336"/>
            <p:cNvSpPr/>
            <p:nvPr/>
          </p:nvSpPr>
          <p:spPr bwMode="auto">
            <a:xfrm>
              <a:off x="3506" y="844"/>
              <a:ext cx="23" cy="22"/>
            </a:xfrm>
            <a:custGeom>
              <a:avLst/>
              <a:gdLst>
                <a:gd name="T0" fmla="*/ 12 w 26"/>
                <a:gd name="T1" fmla="*/ 24 h 25"/>
                <a:gd name="T2" fmla="*/ 1 w 26"/>
                <a:gd name="T3" fmla="*/ 11 h 25"/>
                <a:gd name="T4" fmla="*/ 14 w 26"/>
                <a:gd name="T5" fmla="*/ 1 h 25"/>
                <a:gd name="T6" fmla="*/ 25 w 26"/>
                <a:gd name="T7" fmla="*/ 14 h 25"/>
                <a:gd name="T8" fmla="*/ 12 w 26"/>
                <a:gd name="T9" fmla="*/ 24 h 25"/>
              </a:gdLst>
              <a:ahLst/>
              <a:cxnLst>
                <a:cxn ang="0">
                  <a:pos x="T0" y="T1"/>
                </a:cxn>
                <a:cxn ang="0">
                  <a:pos x="T2" y="T3"/>
                </a:cxn>
                <a:cxn ang="0">
                  <a:pos x="T4" y="T5"/>
                </a:cxn>
                <a:cxn ang="0">
                  <a:pos x="T6" y="T7"/>
                </a:cxn>
                <a:cxn ang="0">
                  <a:pos x="T8" y="T9"/>
                </a:cxn>
              </a:cxnLst>
              <a:rect l="0" t="0" r="r" b="b"/>
              <a:pathLst>
                <a:path w="26" h="25">
                  <a:moveTo>
                    <a:pt x="12" y="24"/>
                  </a:moveTo>
                  <a:cubicBezTo>
                    <a:pt x="5" y="24"/>
                    <a:pt x="0" y="18"/>
                    <a:pt x="1" y="11"/>
                  </a:cubicBezTo>
                  <a:cubicBezTo>
                    <a:pt x="2" y="5"/>
                    <a:pt x="8" y="0"/>
                    <a:pt x="14" y="1"/>
                  </a:cubicBezTo>
                  <a:cubicBezTo>
                    <a:pt x="21" y="1"/>
                    <a:pt x="26" y="7"/>
                    <a:pt x="25" y="14"/>
                  </a:cubicBezTo>
                  <a:cubicBezTo>
                    <a:pt x="24" y="20"/>
                    <a:pt x="18" y="25"/>
                    <a:pt x="12" y="24"/>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36" name="Freeform 337"/>
            <p:cNvSpPr/>
            <p:nvPr/>
          </p:nvSpPr>
          <p:spPr bwMode="auto">
            <a:xfrm>
              <a:off x="3548" y="962"/>
              <a:ext cx="23" cy="22"/>
            </a:xfrm>
            <a:custGeom>
              <a:avLst/>
              <a:gdLst>
                <a:gd name="T0" fmla="*/ 12 w 26"/>
                <a:gd name="T1" fmla="*/ 24 h 25"/>
                <a:gd name="T2" fmla="*/ 1 w 26"/>
                <a:gd name="T3" fmla="*/ 11 h 25"/>
                <a:gd name="T4" fmla="*/ 14 w 26"/>
                <a:gd name="T5" fmla="*/ 1 h 25"/>
                <a:gd name="T6" fmla="*/ 25 w 26"/>
                <a:gd name="T7" fmla="*/ 14 h 25"/>
                <a:gd name="T8" fmla="*/ 12 w 26"/>
                <a:gd name="T9" fmla="*/ 24 h 25"/>
              </a:gdLst>
              <a:ahLst/>
              <a:cxnLst>
                <a:cxn ang="0">
                  <a:pos x="T0" y="T1"/>
                </a:cxn>
                <a:cxn ang="0">
                  <a:pos x="T2" y="T3"/>
                </a:cxn>
                <a:cxn ang="0">
                  <a:pos x="T4" y="T5"/>
                </a:cxn>
                <a:cxn ang="0">
                  <a:pos x="T6" y="T7"/>
                </a:cxn>
                <a:cxn ang="0">
                  <a:pos x="T8" y="T9"/>
                </a:cxn>
              </a:cxnLst>
              <a:rect l="0" t="0" r="r" b="b"/>
              <a:pathLst>
                <a:path w="26" h="25">
                  <a:moveTo>
                    <a:pt x="12" y="24"/>
                  </a:moveTo>
                  <a:cubicBezTo>
                    <a:pt x="5" y="24"/>
                    <a:pt x="0" y="18"/>
                    <a:pt x="1" y="11"/>
                  </a:cubicBezTo>
                  <a:cubicBezTo>
                    <a:pt x="2" y="5"/>
                    <a:pt x="8" y="0"/>
                    <a:pt x="14" y="1"/>
                  </a:cubicBezTo>
                  <a:cubicBezTo>
                    <a:pt x="21" y="1"/>
                    <a:pt x="26" y="7"/>
                    <a:pt x="25" y="14"/>
                  </a:cubicBezTo>
                  <a:cubicBezTo>
                    <a:pt x="24" y="20"/>
                    <a:pt x="18" y="25"/>
                    <a:pt x="12" y="24"/>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37" name="Freeform 338"/>
            <p:cNvSpPr/>
            <p:nvPr/>
          </p:nvSpPr>
          <p:spPr bwMode="auto">
            <a:xfrm>
              <a:off x="3853" y="1323"/>
              <a:ext cx="41" cy="41"/>
            </a:xfrm>
            <a:custGeom>
              <a:avLst/>
              <a:gdLst>
                <a:gd name="T0" fmla="*/ 21 w 46"/>
                <a:gd name="T1" fmla="*/ 45 h 46"/>
                <a:gd name="T2" fmla="*/ 1 w 46"/>
                <a:gd name="T3" fmla="*/ 21 h 46"/>
                <a:gd name="T4" fmla="*/ 25 w 46"/>
                <a:gd name="T5" fmla="*/ 1 h 46"/>
                <a:gd name="T6" fmla="*/ 45 w 46"/>
                <a:gd name="T7" fmla="*/ 25 h 46"/>
                <a:gd name="T8" fmla="*/ 21 w 46"/>
                <a:gd name="T9" fmla="*/ 45 h 46"/>
              </a:gdLst>
              <a:ahLst/>
              <a:cxnLst>
                <a:cxn ang="0">
                  <a:pos x="T0" y="T1"/>
                </a:cxn>
                <a:cxn ang="0">
                  <a:pos x="T2" y="T3"/>
                </a:cxn>
                <a:cxn ang="0">
                  <a:pos x="T4" y="T5"/>
                </a:cxn>
                <a:cxn ang="0">
                  <a:pos x="T6" y="T7"/>
                </a:cxn>
                <a:cxn ang="0">
                  <a:pos x="T8" y="T9"/>
                </a:cxn>
              </a:cxnLst>
              <a:rect l="0" t="0" r="r" b="b"/>
              <a:pathLst>
                <a:path w="46" h="46">
                  <a:moveTo>
                    <a:pt x="21" y="45"/>
                  </a:moveTo>
                  <a:cubicBezTo>
                    <a:pt x="9" y="43"/>
                    <a:pt x="0" y="33"/>
                    <a:pt x="1" y="21"/>
                  </a:cubicBezTo>
                  <a:cubicBezTo>
                    <a:pt x="2" y="9"/>
                    <a:pt x="13" y="0"/>
                    <a:pt x="25" y="1"/>
                  </a:cubicBezTo>
                  <a:cubicBezTo>
                    <a:pt x="37" y="2"/>
                    <a:pt x="46" y="13"/>
                    <a:pt x="45" y="25"/>
                  </a:cubicBezTo>
                  <a:cubicBezTo>
                    <a:pt x="44" y="37"/>
                    <a:pt x="33" y="46"/>
                    <a:pt x="21" y="45"/>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38" name="Freeform 339"/>
            <p:cNvSpPr/>
            <p:nvPr/>
          </p:nvSpPr>
          <p:spPr bwMode="auto">
            <a:xfrm>
              <a:off x="3791" y="1317"/>
              <a:ext cx="23" cy="22"/>
            </a:xfrm>
            <a:custGeom>
              <a:avLst/>
              <a:gdLst>
                <a:gd name="T0" fmla="*/ 11 w 25"/>
                <a:gd name="T1" fmla="*/ 24 h 25"/>
                <a:gd name="T2" fmla="*/ 0 w 25"/>
                <a:gd name="T3" fmla="*/ 11 h 25"/>
                <a:gd name="T4" fmla="*/ 14 w 25"/>
                <a:gd name="T5" fmla="*/ 0 h 25"/>
                <a:gd name="T6" fmla="*/ 24 w 25"/>
                <a:gd name="T7" fmla="*/ 14 h 25"/>
                <a:gd name="T8" fmla="*/ 11 w 25"/>
                <a:gd name="T9" fmla="*/ 24 h 25"/>
              </a:gdLst>
              <a:ahLst/>
              <a:cxnLst>
                <a:cxn ang="0">
                  <a:pos x="T0" y="T1"/>
                </a:cxn>
                <a:cxn ang="0">
                  <a:pos x="T2" y="T3"/>
                </a:cxn>
                <a:cxn ang="0">
                  <a:pos x="T4" y="T5"/>
                </a:cxn>
                <a:cxn ang="0">
                  <a:pos x="T6" y="T7"/>
                </a:cxn>
                <a:cxn ang="0">
                  <a:pos x="T8" y="T9"/>
                </a:cxn>
              </a:cxnLst>
              <a:rect l="0" t="0" r="r" b="b"/>
              <a:pathLst>
                <a:path w="25" h="25">
                  <a:moveTo>
                    <a:pt x="11" y="24"/>
                  </a:moveTo>
                  <a:cubicBezTo>
                    <a:pt x="5" y="23"/>
                    <a:pt x="0" y="18"/>
                    <a:pt x="0" y="11"/>
                  </a:cubicBezTo>
                  <a:cubicBezTo>
                    <a:pt x="1" y="4"/>
                    <a:pt x="7" y="0"/>
                    <a:pt x="14" y="0"/>
                  </a:cubicBezTo>
                  <a:cubicBezTo>
                    <a:pt x="20" y="1"/>
                    <a:pt x="25" y="7"/>
                    <a:pt x="24" y="14"/>
                  </a:cubicBezTo>
                  <a:cubicBezTo>
                    <a:pt x="24" y="20"/>
                    <a:pt x="18" y="25"/>
                    <a:pt x="11" y="24"/>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39" name="Freeform 340"/>
            <p:cNvSpPr/>
            <p:nvPr/>
          </p:nvSpPr>
          <p:spPr bwMode="auto">
            <a:xfrm>
              <a:off x="3833" y="1435"/>
              <a:ext cx="22" cy="22"/>
            </a:xfrm>
            <a:custGeom>
              <a:avLst/>
              <a:gdLst>
                <a:gd name="T0" fmla="*/ 11 w 25"/>
                <a:gd name="T1" fmla="*/ 24 h 25"/>
                <a:gd name="T2" fmla="*/ 0 w 25"/>
                <a:gd name="T3" fmla="*/ 11 h 25"/>
                <a:gd name="T4" fmla="*/ 14 w 25"/>
                <a:gd name="T5" fmla="*/ 0 h 25"/>
                <a:gd name="T6" fmla="*/ 24 w 25"/>
                <a:gd name="T7" fmla="*/ 14 h 25"/>
                <a:gd name="T8" fmla="*/ 11 w 25"/>
                <a:gd name="T9" fmla="*/ 24 h 25"/>
              </a:gdLst>
              <a:ahLst/>
              <a:cxnLst>
                <a:cxn ang="0">
                  <a:pos x="T0" y="T1"/>
                </a:cxn>
                <a:cxn ang="0">
                  <a:pos x="T2" y="T3"/>
                </a:cxn>
                <a:cxn ang="0">
                  <a:pos x="T4" y="T5"/>
                </a:cxn>
                <a:cxn ang="0">
                  <a:pos x="T6" y="T7"/>
                </a:cxn>
                <a:cxn ang="0">
                  <a:pos x="T8" y="T9"/>
                </a:cxn>
              </a:cxnLst>
              <a:rect l="0" t="0" r="r" b="b"/>
              <a:pathLst>
                <a:path w="25" h="25">
                  <a:moveTo>
                    <a:pt x="11" y="24"/>
                  </a:moveTo>
                  <a:cubicBezTo>
                    <a:pt x="5" y="24"/>
                    <a:pt x="0" y="18"/>
                    <a:pt x="0" y="11"/>
                  </a:cubicBezTo>
                  <a:cubicBezTo>
                    <a:pt x="1" y="4"/>
                    <a:pt x="7" y="0"/>
                    <a:pt x="14" y="0"/>
                  </a:cubicBezTo>
                  <a:cubicBezTo>
                    <a:pt x="20" y="1"/>
                    <a:pt x="25" y="7"/>
                    <a:pt x="24" y="14"/>
                  </a:cubicBezTo>
                  <a:cubicBezTo>
                    <a:pt x="24" y="20"/>
                    <a:pt x="18" y="25"/>
                    <a:pt x="11" y="24"/>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40" name="Freeform 341"/>
            <p:cNvSpPr/>
            <p:nvPr/>
          </p:nvSpPr>
          <p:spPr bwMode="auto">
            <a:xfrm>
              <a:off x="3535" y="2490"/>
              <a:ext cx="44" cy="44"/>
            </a:xfrm>
            <a:custGeom>
              <a:avLst/>
              <a:gdLst>
                <a:gd name="T0" fmla="*/ 7 w 50"/>
                <a:gd name="T1" fmla="*/ 38 h 50"/>
                <a:gd name="T2" fmla="*/ 12 w 50"/>
                <a:gd name="T3" fmla="*/ 7 h 50"/>
                <a:gd name="T4" fmla="*/ 43 w 50"/>
                <a:gd name="T5" fmla="*/ 12 h 50"/>
                <a:gd name="T6" fmla="*/ 38 w 50"/>
                <a:gd name="T7" fmla="*/ 43 h 50"/>
                <a:gd name="T8" fmla="*/ 7 w 50"/>
                <a:gd name="T9" fmla="*/ 38 h 50"/>
              </a:gdLst>
              <a:ahLst/>
              <a:cxnLst>
                <a:cxn ang="0">
                  <a:pos x="T0" y="T1"/>
                </a:cxn>
                <a:cxn ang="0">
                  <a:pos x="T2" y="T3"/>
                </a:cxn>
                <a:cxn ang="0">
                  <a:pos x="T4" y="T5"/>
                </a:cxn>
                <a:cxn ang="0">
                  <a:pos x="T6" y="T7"/>
                </a:cxn>
                <a:cxn ang="0">
                  <a:pos x="T8" y="T9"/>
                </a:cxn>
              </a:cxnLst>
              <a:rect l="0" t="0" r="r" b="b"/>
              <a:pathLst>
                <a:path w="50" h="50">
                  <a:moveTo>
                    <a:pt x="7" y="38"/>
                  </a:moveTo>
                  <a:cubicBezTo>
                    <a:pt x="0" y="28"/>
                    <a:pt x="2" y="14"/>
                    <a:pt x="12" y="7"/>
                  </a:cubicBezTo>
                  <a:cubicBezTo>
                    <a:pt x="22" y="0"/>
                    <a:pt x="36" y="2"/>
                    <a:pt x="43" y="12"/>
                  </a:cubicBezTo>
                  <a:cubicBezTo>
                    <a:pt x="50" y="22"/>
                    <a:pt x="47" y="36"/>
                    <a:pt x="38" y="43"/>
                  </a:cubicBezTo>
                  <a:cubicBezTo>
                    <a:pt x="28" y="50"/>
                    <a:pt x="14" y="48"/>
                    <a:pt x="7" y="38"/>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41" name="Freeform 342"/>
            <p:cNvSpPr/>
            <p:nvPr/>
          </p:nvSpPr>
          <p:spPr bwMode="auto">
            <a:xfrm>
              <a:off x="3843" y="1995"/>
              <a:ext cx="45" cy="44"/>
            </a:xfrm>
            <a:custGeom>
              <a:avLst/>
              <a:gdLst>
                <a:gd name="T0" fmla="*/ 7 w 50"/>
                <a:gd name="T1" fmla="*/ 38 h 50"/>
                <a:gd name="T2" fmla="*/ 12 w 50"/>
                <a:gd name="T3" fmla="*/ 7 h 50"/>
                <a:gd name="T4" fmla="*/ 43 w 50"/>
                <a:gd name="T5" fmla="*/ 12 h 50"/>
                <a:gd name="T6" fmla="*/ 38 w 50"/>
                <a:gd name="T7" fmla="*/ 43 h 50"/>
                <a:gd name="T8" fmla="*/ 7 w 50"/>
                <a:gd name="T9" fmla="*/ 38 h 50"/>
              </a:gdLst>
              <a:ahLst/>
              <a:cxnLst>
                <a:cxn ang="0">
                  <a:pos x="T0" y="T1"/>
                </a:cxn>
                <a:cxn ang="0">
                  <a:pos x="T2" y="T3"/>
                </a:cxn>
                <a:cxn ang="0">
                  <a:pos x="T4" y="T5"/>
                </a:cxn>
                <a:cxn ang="0">
                  <a:pos x="T6" y="T7"/>
                </a:cxn>
                <a:cxn ang="0">
                  <a:pos x="T8" y="T9"/>
                </a:cxn>
              </a:cxnLst>
              <a:rect l="0" t="0" r="r" b="b"/>
              <a:pathLst>
                <a:path w="50" h="50">
                  <a:moveTo>
                    <a:pt x="7" y="38"/>
                  </a:moveTo>
                  <a:cubicBezTo>
                    <a:pt x="0" y="28"/>
                    <a:pt x="2" y="14"/>
                    <a:pt x="12" y="7"/>
                  </a:cubicBezTo>
                  <a:cubicBezTo>
                    <a:pt x="22" y="0"/>
                    <a:pt x="35" y="2"/>
                    <a:pt x="43" y="12"/>
                  </a:cubicBezTo>
                  <a:cubicBezTo>
                    <a:pt x="50" y="22"/>
                    <a:pt x="47" y="36"/>
                    <a:pt x="38" y="43"/>
                  </a:cubicBezTo>
                  <a:cubicBezTo>
                    <a:pt x="28" y="50"/>
                    <a:pt x="14" y="48"/>
                    <a:pt x="7" y="38"/>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42" name="Freeform 343"/>
            <p:cNvSpPr/>
            <p:nvPr/>
          </p:nvSpPr>
          <p:spPr bwMode="auto">
            <a:xfrm>
              <a:off x="2573" y="2721"/>
              <a:ext cx="44" cy="44"/>
            </a:xfrm>
            <a:custGeom>
              <a:avLst/>
              <a:gdLst>
                <a:gd name="T0" fmla="*/ 7 w 50"/>
                <a:gd name="T1" fmla="*/ 38 h 50"/>
                <a:gd name="T2" fmla="*/ 12 w 50"/>
                <a:gd name="T3" fmla="*/ 7 h 50"/>
                <a:gd name="T4" fmla="*/ 43 w 50"/>
                <a:gd name="T5" fmla="*/ 12 h 50"/>
                <a:gd name="T6" fmla="*/ 38 w 50"/>
                <a:gd name="T7" fmla="*/ 43 h 50"/>
                <a:gd name="T8" fmla="*/ 7 w 50"/>
                <a:gd name="T9" fmla="*/ 38 h 50"/>
              </a:gdLst>
              <a:ahLst/>
              <a:cxnLst>
                <a:cxn ang="0">
                  <a:pos x="T0" y="T1"/>
                </a:cxn>
                <a:cxn ang="0">
                  <a:pos x="T2" y="T3"/>
                </a:cxn>
                <a:cxn ang="0">
                  <a:pos x="T4" y="T5"/>
                </a:cxn>
                <a:cxn ang="0">
                  <a:pos x="T6" y="T7"/>
                </a:cxn>
                <a:cxn ang="0">
                  <a:pos x="T8" y="T9"/>
                </a:cxn>
              </a:cxnLst>
              <a:rect l="0" t="0" r="r" b="b"/>
              <a:pathLst>
                <a:path w="50" h="50">
                  <a:moveTo>
                    <a:pt x="7" y="38"/>
                  </a:moveTo>
                  <a:cubicBezTo>
                    <a:pt x="0" y="28"/>
                    <a:pt x="2" y="15"/>
                    <a:pt x="12" y="7"/>
                  </a:cubicBezTo>
                  <a:cubicBezTo>
                    <a:pt x="22" y="0"/>
                    <a:pt x="36" y="3"/>
                    <a:pt x="43" y="12"/>
                  </a:cubicBezTo>
                  <a:cubicBezTo>
                    <a:pt x="50" y="22"/>
                    <a:pt x="48" y="36"/>
                    <a:pt x="38" y="43"/>
                  </a:cubicBezTo>
                  <a:cubicBezTo>
                    <a:pt x="28" y="50"/>
                    <a:pt x="14" y="48"/>
                    <a:pt x="7" y="38"/>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43" name="Freeform 344"/>
            <p:cNvSpPr/>
            <p:nvPr/>
          </p:nvSpPr>
          <p:spPr bwMode="auto">
            <a:xfrm>
              <a:off x="3390" y="2486"/>
              <a:ext cx="24" cy="24"/>
            </a:xfrm>
            <a:custGeom>
              <a:avLst/>
              <a:gdLst>
                <a:gd name="T0" fmla="*/ 3 w 27"/>
                <a:gd name="T1" fmla="*/ 20 h 27"/>
                <a:gd name="T2" fmla="*/ 6 w 27"/>
                <a:gd name="T3" fmla="*/ 4 h 27"/>
                <a:gd name="T4" fmla="*/ 23 w 27"/>
                <a:gd name="T5" fmla="*/ 6 h 27"/>
                <a:gd name="T6" fmla="*/ 20 w 27"/>
                <a:gd name="T7" fmla="*/ 23 h 27"/>
                <a:gd name="T8" fmla="*/ 3 w 27"/>
                <a:gd name="T9" fmla="*/ 20 h 27"/>
              </a:gdLst>
              <a:ahLst/>
              <a:cxnLst>
                <a:cxn ang="0">
                  <a:pos x="T0" y="T1"/>
                </a:cxn>
                <a:cxn ang="0">
                  <a:pos x="T2" y="T3"/>
                </a:cxn>
                <a:cxn ang="0">
                  <a:pos x="T4" y="T5"/>
                </a:cxn>
                <a:cxn ang="0">
                  <a:pos x="T6" y="T7"/>
                </a:cxn>
                <a:cxn ang="0">
                  <a:pos x="T8" y="T9"/>
                </a:cxn>
              </a:cxnLst>
              <a:rect l="0" t="0" r="r" b="b"/>
              <a:pathLst>
                <a:path w="27" h="27">
                  <a:moveTo>
                    <a:pt x="3" y="20"/>
                  </a:moveTo>
                  <a:cubicBezTo>
                    <a:pt x="0" y="15"/>
                    <a:pt x="1" y="7"/>
                    <a:pt x="6" y="4"/>
                  </a:cubicBezTo>
                  <a:cubicBezTo>
                    <a:pt x="11" y="0"/>
                    <a:pt x="19" y="1"/>
                    <a:pt x="23" y="6"/>
                  </a:cubicBezTo>
                  <a:cubicBezTo>
                    <a:pt x="27" y="12"/>
                    <a:pt x="25" y="19"/>
                    <a:pt x="20" y="23"/>
                  </a:cubicBezTo>
                  <a:cubicBezTo>
                    <a:pt x="15" y="27"/>
                    <a:pt x="7" y="26"/>
                    <a:pt x="3" y="20"/>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44" name="Freeform 345"/>
            <p:cNvSpPr/>
            <p:nvPr/>
          </p:nvSpPr>
          <p:spPr bwMode="auto">
            <a:xfrm>
              <a:off x="2652" y="2758"/>
              <a:ext cx="24" cy="24"/>
            </a:xfrm>
            <a:custGeom>
              <a:avLst/>
              <a:gdLst>
                <a:gd name="T0" fmla="*/ 4 w 27"/>
                <a:gd name="T1" fmla="*/ 20 h 27"/>
                <a:gd name="T2" fmla="*/ 7 w 27"/>
                <a:gd name="T3" fmla="*/ 4 h 27"/>
                <a:gd name="T4" fmla="*/ 23 w 27"/>
                <a:gd name="T5" fmla="*/ 6 h 27"/>
                <a:gd name="T6" fmla="*/ 21 w 27"/>
                <a:gd name="T7" fmla="*/ 23 h 27"/>
                <a:gd name="T8" fmla="*/ 4 w 27"/>
                <a:gd name="T9" fmla="*/ 20 h 27"/>
              </a:gdLst>
              <a:ahLst/>
              <a:cxnLst>
                <a:cxn ang="0">
                  <a:pos x="T0" y="T1"/>
                </a:cxn>
                <a:cxn ang="0">
                  <a:pos x="T2" y="T3"/>
                </a:cxn>
                <a:cxn ang="0">
                  <a:pos x="T4" y="T5"/>
                </a:cxn>
                <a:cxn ang="0">
                  <a:pos x="T6" y="T7"/>
                </a:cxn>
                <a:cxn ang="0">
                  <a:pos x="T8" y="T9"/>
                </a:cxn>
              </a:cxnLst>
              <a:rect l="0" t="0" r="r" b="b"/>
              <a:pathLst>
                <a:path w="27" h="27">
                  <a:moveTo>
                    <a:pt x="4" y="20"/>
                  </a:moveTo>
                  <a:cubicBezTo>
                    <a:pt x="0" y="15"/>
                    <a:pt x="1" y="7"/>
                    <a:pt x="7" y="4"/>
                  </a:cubicBezTo>
                  <a:cubicBezTo>
                    <a:pt x="12" y="0"/>
                    <a:pt x="20" y="1"/>
                    <a:pt x="23" y="6"/>
                  </a:cubicBezTo>
                  <a:cubicBezTo>
                    <a:pt x="27" y="12"/>
                    <a:pt x="26" y="19"/>
                    <a:pt x="21" y="23"/>
                  </a:cubicBezTo>
                  <a:cubicBezTo>
                    <a:pt x="15" y="27"/>
                    <a:pt x="8" y="26"/>
                    <a:pt x="4" y="20"/>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45" name="Freeform 346"/>
            <p:cNvSpPr/>
            <p:nvPr/>
          </p:nvSpPr>
          <p:spPr bwMode="auto">
            <a:xfrm>
              <a:off x="1971" y="2244"/>
              <a:ext cx="42" cy="42"/>
            </a:xfrm>
            <a:custGeom>
              <a:avLst/>
              <a:gdLst>
                <a:gd name="T0" fmla="*/ 21 w 47"/>
                <a:gd name="T1" fmla="*/ 1 h 47"/>
                <a:gd name="T2" fmla="*/ 45 w 47"/>
                <a:gd name="T3" fmla="*/ 20 h 47"/>
                <a:gd name="T4" fmla="*/ 26 w 47"/>
                <a:gd name="T5" fmla="*/ 45 h 47"/>
                <a:gd name="T6" fmla="*/ 2 w 47"/>
                <a:gd name="T7" fmla="*/ 26 h 47"/>
                <a:gd name="T8" fmla="*/ 21 w 47"/>
                <a:gd name="T9" fmla="*/ 1 h 47"/>
              </a:gdLst>
              <a:ahLst/>
              <a:cxnLst>
                <a:cxn ang="0">
                  <a:pos x="T0" y="T1"/>
                </a:cxn>
                <a:cxn ang="0">
                  <a:pos x="T2" y="T3"/>
                </a:cxn>
                <a:cxn ang="0">
                  <a:pos x="T4" y="T5"/>
                </a:cxn>
                <a:cxn ang="0">
                  <a:pos x="T6" y="T7"/>
                </a:cxn>
                <a:cxn ang="0">
                  <a:pos x="T8" y="T9"/>
                </a:cxn>
              </a:cxnLst>
              <a:rect l="0" t="0" r="r" b="b"/>
              <a:pathLst>
                <a:path w="47" h="47">
                  <a:moveTo>
                    <a:pt x="21" y="1"/>
                  </a:moveTo>
                  <a:cubicBezTo>
                    <a:pt x="33" y="0"/>
                    <a:pt x="44" y="8"/>
                    <a:pt x="45" y="20"/>
                  </a:cubicBezTo>
                  <a:cubicBezTo>
                    <a:pt x="47" y="32"/>
                    <a:pt x="38" y="43"/>
                    <a:pt x="26" y="45"/>
                  </a:cubicBezTo>
                  <a:cubicBezTo>
                    <a:pt x="14" y="47"/>
                    <a:pt x="3" y="38"/>
                    <a:pt x="2" y="26"/>
                  </a:cubicBezTo>
                  <a:cubicBezTo>
                    <a:pt x="0" y="14"/>
                    <a:pt x="9" y="3"/>
                    <a:pt x="21" y="1"/>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46" name="Freeform 347"/>
            <p:cNvSpPr/>
            <p:nvPr/>
          </p:nvSpPr>
          <p:spPr bwMode="auto">
            <a:xfrm>
              <a:off x="1855" y="1286"/>
              <a:ext cx="22" cy="22"/>
            </a:xfrm>
            <a:custGeom>
              <a:avLst/>
              <a:gdLst>
                <a:gd name="T0" fmla="*/ 11 w 25"/>
                <a:gd name="T1" fmla="*/ 1 h 25"/>
                <a:gd name="T2" fmla="*/ 24 w 25"/>
                <a:gd name="T3" fmla="*/ 11 h 25"/>
                <a:gd name="T4" fmla="*/ 14 w 25"/>
                <a:gd name="T5" fmla="*/ 24 h 25"/>
                <a:gd name="T6" fmla="*/ 1 w 25"/>
                <a:gd name="T7" fmla="*/ 14 h 25"/>
                <a:gd name="T8" fmla="*/ 11 w 25"/>
                <a:gd name="T9" fmla="*/ 1 h 25"/>
              </a:gdLst>
              <a:ahLst/>
              <a:cxnLst>
                <a:cxn ang="0">
                  <a:pos x="T0" y="T1"/>
                </a:cxn>
                <a:cxn ang="0">
                  <a:pos x="T2" y="T3"/>
                </a:cxn>
                <a:cxn ang="0">
                  <a:pos x="T4" y="T5"/>
                </a:cxn>
                <a:cxn ang="0">
                  <a:pos x="T6" y="T7"/>
                </a:cxn>
                <a:cxn ang="0">
                  <a:pos x="T8" y="T9"/>
                </a:cxn>
              </a:cxnLst>
              <a:rect l="0" t="0" r="r" b="b"/>
              <a:pathLst>
                <a:path w="25" h="25">
                  <a:moveTo>
                    <a:pt x="11" y="1"/>
                  </a:moveTo>
                  <a:cubicBezTo>
                    <a:pt x="17" y="0"/>
                    <a:pt x="23" y="4"/>
                    <a:pt x="24" y="11"/>
                  </a:cubicBezTo>
                  <a:cubicBezTo>
                    <a:pt x="25" y="18"/>
                    <a:pt x="20" y="24"/>
                    <a:pt x="14" y="24"/>
                  </a:cubicBezTo>
                  <a:cubicBezTo>
                    <a:pt x="7" y="25"/>
                    <a:pt x="1" y="21"/>
                    <a:pt x="1" y="14"/>
                  </a:cubicBezTo>
                  <a:cubicBezTo>
                    <a:pt x="0" y="8"/>
                    <a:pt x="4" y="2"/>
                    <a:pt x="11" y="1"/>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47" name="Freeform 348"/>
            <p:cNvSpPr/>
            <p:nvPr/>
          </p:nvSpPr>
          <p:spPr bwMode="auto">
            <a:xfrm>
              <a:off x="1858" y="1857"/>
              <a:ext cx="22" cy="23"/>
            </a:xfrm>
            <a:custGeom>
              <a:avLst/>
              <a:gdLst>
                <a:gd name="T0" fmla="*/ 11 w 25"/>
                <a:gd name="T1" fmla="*/ 0 h 25"/>
                <a:gd name="T2" fmla="*/ 24 w 25"/>
                <a:gd name="T3" fmla="*/ 11 h 25"/>
                <a:gd name="T4" fmla="*/ 14 w 25"/>
                <a:gd name="T5" fmla="*/ 24 h 25"/>
                <a:gd name="T6" fmla="*/ 0 w 25"/>
                <a:gd name="T7" fmla="*/ 14 h 25"/>
                <a:gd name="T8" fmla="*/ 11 w 25"/>
                <a:gd name="T9" fmla="*/ 0 h 25"/>
              </a:gdLst>
              <a:ahLst/>
              <a:cxnLst>
                <a:cxn ang="0">
                  <a:pos x="T0" y="T1"/>
                </a:cxn>
                <a:cxn ang="0">
                  <a:pos x="T2" y="T3"/>
                </a:cxn>
                <a:cxn ang="0">
                  <a:pos x="T4" y="T5"/>
                </a:cxn>
                <a:cxn ang="0">
                  <a:pos x="T6" y="T7"/>
                </a:cxn>
                <a:cxn ang="0">
                  <a:pos x="T8" y="T9"/>
                </a:cxn>
              </a:cxnLst>
              <a:rect l="0" t="0" r="r" b="b"/>
              <a:pathLst>
                <a:path w="25" h="25">
                  <a:moveTo>
                    <a:pt x="11" y="0"/>
                  </a:moveTo>
                  <a:cubicBezTo>
                    <a:pt x="17" y="0"/>
                    <a:pt x="23" y="4"/>
                    <a:pt x="24" y="11"/>
                  </a:cubicBezTo>
                  <a:cubicBezTo>
                    <a:pt x="25" y="17"/>
                    <a:pt x="20" y="23"/>
                    <a:pt x="14" y="24"/>
                  </a:cubicBezTo>
                  <a:cubicBezTo>
                    <a:pt x="7" y="25"/>
                    <a:pt x="1" y="20"/>
                    <a:pt x="0" y="14"/>
                  </a:cubicBezTo>
                  <a:cubicBezTo>
                    <a:pt x="0" y="7"/>
                    <a:pt x="4" y="1"/>
                    <a:pt x="11" y="0"/>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48" name="Freeform 349"/>
            <p:cNvSpPr/>
            <p:nvPr/>
          </p:nvSpPr>
          <p:spPr bwMode="auto">
            <a:xfrm>
              <a:off x="2858" y="550"/>
              <a:ext cx="43" cy="43"/>
            </a:xfrm>
            <a:custGeom>
              <a:avLst/>
              <a:gdLst>
                <a:gd name="T0" fmla="*/ 11 w 49"/>
                <a:gd name="T1" fmla="*/ 7 h 49"/>
                <a:gd name="T2" fmla="*/ 42 w 49"/>
                <a:gd name="T3" fmla="*/ 11 h 49"/>
                <a:gd name="T4" fmla="*/ 38 w 49"/>
                <a:gd name="T5" fmla="*/ 42 h 49"/>
                <a:gd name="T6" fmla="*/ 7 w 49"/>
                <a:gd name="T7" fmla="*/ 38 h 49"/>
                <a:gd name="T8" fmla="*/ 11 w 49"/>
                <a:gd name="T9" fmla="*/ 7 h 49"/>
              </a:gdLst>
              <a:ahLst/>
              <a:cxnLst>
                <a:cxn ang="0">
                  <a:pos x="T0" y="T1"/>
                </a:cxn>
                <a:cxn ang="0">
                  <a:pos x="T2" y="T3"/>
                </a:cxn>
                <a:cxn ang="0">
                  <a:pos x="T4" y="T5"/>
                </a:cxn>
                <a:cxn ang="0">
                  <a:pos x="T6" y="T7"/>
                </a:cxn>
                <a:cxn ang="0">
                  <a:pos x="T8" y="T9"/>
                </a:cxn>
              </a:cxnLst>
              <a:rect l="0" t="0" r="r" b="b"/>
              <a:pathLst>
                <a:path w="49" h="49">
                  <a:moveTo>
                    <a:pt x="11" y="7"/>
                  </a:moveTo>
                  <a:cubicBezTo>
                    <a:pt x="21" y="0"/>
                    <a:pt x="34" y="1"/>
                    <a:pt x="42" y="11"/>
                  </a:cubicBezTo>
                  <a:cubicBezTo>
                    <a:pt x="49" y="21"/>
                    <a:pt x="47" y="35"/>
                    <a:pt x="38" y="42"/>
                  </a:cubicBezTo>
                  <a:cubicBezTo>
                    <a:pt x="28" y="49"/>
                    <a:pt x="14" y="47"/>
                    <a:pt x="7" y="38"/>
                  </a:cubicBezTo>
                  <a:cubicBezTo>
                    <a:pt x="0" y="28"/>
                    <a:pt x="1" y="14"/>
                    <a:pt x="11" y="7"/>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49" name="Freeform 350"/>
            <p:cNvSpPr/>
            <p:nvPr/>
          </p:nvSpPr>
          <p:spPr bwMode="auto">
            <a:xfrm>
              <a:off x="2915" y="614"/>
              <a:ext cx="22" cy="23"/>
            </a:xfrm>
            <a:custGeom>
              <a:avLst/>
              <a:gdLst>
                <a:gd name="T0" fmla="*/ 11 w 25"/>
                <a:gd name="T1" fmla="*/ 1 h 26"/>
                <a:gd name="T2" fmla="*/ 24 w 25"/>
                <a:gd name="T3" fmla="*/ 11 h 26"/>
                <a:gd name="T4" fmla="*/ 14 w 25"/>
                <a:gd name="T5" fmla="*/ 25 h 26"/>
                <a:gd name="T6" fmla="*/ 1 w 25"/>
                <a:gd name="T7" fmla="*/ 14 h 26"/>
                <a:gd name="T8" fmla="*/ 11 w 25"/>
                <a:gd name="T9" fmla="*/ 1 h 26"/>
              </a:gdLst>
              <a:ahLst/>
              <a:cxnLst>
                <a:cxn ang="0">
                  <a:pos x="T0" y="T1"/>
                </a:cxn>
                <a:cxn ang="0">
                  <a:pos x="T2" y="T3"/>
                </a:cxn>
                <a:cxn ang="0">
                  <a:pos x="T4" y="T5"/>
                </a:cxn>
                <a:cxn ang="0">
                  <a:pos x="T6" y="T7"/>
                </a:cxn>
                <a:cxn ang="0">
                  <a:pos x="T8" y="T9"/>
                </a:cxn>
              </a:cxnLst>
              <a:rect l="0" t="0" r="r" b="b"/>
              <a:pathLst>
                <a:path w="25" h="26">
                  <a:moveTo>
                    <a:pt x="11" y="1"/>
                  </a:moveTo>
                  <a:cubicBezTo>
                    <a:pt x="18" y="0"/>
                    <a:pt x="24" y="5"/>
                    <a:pt x="24" y="11"/>
                  </a:cubicBezTo>
                  <a:cubicBezTo>
                    <a:pt x="25" y="18"/>
                    <a:pt x="21" y="24"/>
                    <a:pt x="14" y="25"/>
                  </a:cubicBezTo>
                  <a:cubicBezTo>
                    <a:pt x="8" y="26"/>
                    <a:pt x="2" y="21"/>
                    <a:pt x="1" y="14"/>
                  </a:cubicBezTo>
                  <a:cubicBezTo>
                    <a:pt x="0" y="8"/>
                    <a:pt x="4" y="2"/>
                    <a:pt x="11" y="1"/>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50" name="Freeform 351"/>
            <p:cNvSpPr/>
            <p:nvPr/>
          </p:nvSpPr>
          <p:spPr bwMode="auto">
            <a:xfrm>
              <a:off x="3581" y="2420"/>
              <a:ext cx="24" cy="24"/>
            </a:xfrm>
            <a:custGeom>
              <a:avLst/>
              <a:gdLst>
                <a:gd name="T0" fmla="*/ 3 w 27"/>
                <a:gd name="T1" fmla="*/ 21 h 27"/>
                <a:gd name="T2" fmla="*/ 6 w 27"/>
                <a:gd name="T3" fmla="*/ 4 h 27"/>
                <a:gd name="T4" fmla="*/ 23 w 27"/>
                <a:gd name="T5" fmla="*/ 7 h 27"/>
                <a:gd name="T6" fmla="*/ 20 w 27"/>
                <a:gd name="T7" fmla="*/ 23 h 27"/>
                <a:gd name="T8" fmla="*/ 3 w 27"/>
                <a:gd name="T9" fmla="*/ 21 h 27"/>
              </a:gdLst>
              <a:ahLst/>
              <a:cxnLst>
                <a:cxn ang="0">
                  <a:pos x="T0" y="T1"/>
                </a:cxn>
                <a:cxn ang="0">
                  <a:pos x="T2" y="T3"/>
                </a:cxn>
                <a:cxn ang="0">
                  <a:pos x="T4" y="T5"/>
                </a:cxn>
                <a:cxn ang="0">
                  <a:pos x="T6" y="T7"/>
                </a:cxn>
                <a:cxn ang="0">
                  <a:pos x="T8" y="T9"/>
                </a:cxn>
              </a:cxnLst>
              <a:rect l="0" t="0" r="r" b="b"/>
              <a:pathLst>
                <a:path w="27" h="27">
                  <a:moveTo>
                    <a:pt x="3" y="21"/>
                  </a:moveTo>
                  <a:cubicBezTo>
                    <a:pt x="0" y="15"/>
                    <a:pt x="1" y="8"/>
                    <a:pt x="6" y="4"/>
                  </a:cubicBezTo>
                  <a:cubicBezTo>
                    <a:pt x="11" y="0"/>
                    <a:pt x="19" y="1"/>
                    <a:pt x="23" y="7"/>
                  </a:cubicBezTo>
                  <a:cubicBezTo>
                    <a:pt x="27" y="12"/>
                    <a:pt x="25" y="20"/>
                    <a:pt x="20" y="23"/>
                  </a:cubicBezTo>
                  <a:cubicBezTo>
                    <a:pt x="15" y="27"/>
                    <a:pt x="7" y="26"/>
                    <a:pt x="3" y="21"/>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51" name="Freeform 352"/>
            <p:cNvSpPr/>
            <p:nvPr/>
          </p:nvSpPr>
          <p:spPr bwMode="auto">
            <a:xfrm>
              <a:off x="3810" y="2067"/>
              <a:ext cx="24" cy="24"/>
            </a:xfrm>
            <a:custGeom>
              <a:avLst/>
              <a:gdLst>
                <a:gd name="T0" fmla="*/ 3 w 27"/>
                <a:gd name="T1" fmla="*/ 21 h 27"/>
                <a:gd name="T2" fmla="*/ 6 w 27"/>
                <a:gd name="T3" fmla="*/ 4 h 27"/>
                <a:gd name="T4" fmla="*/ 23 w 27"/>
                <a:gd name="T5" fmla="*/ 7 h 27"/>
                <a:gd name="T6" fmla="*/ 20 w 27"/>
                <a:gd name="T7" fmla="*/ 23 h 27"/>
                <a:gd name="T8" fmla="*/ 3 w 27"/>
                <a:gd name="T9" fmla="*/ 21 h 27"/>
              </a:gdLst>
              <a:ahLst/>
              <a:cxnLst>
                <a:cxn ang="0">
                  <a:pos x="T0" y="T1"/>
                </a:cxn>
                <a:cxn ang="0">
                  <a:pos x="T2" y="T3"/>
                </a:cxn>
                <a:cxn ang="0">
                  <a:pos x="T4" y="T5"/>
                </a:cxn>
                <a:cxn ang="0">
                  <a:pos x="T6" y="T7"/>
                </a:cxn>
                <a:cxn ang="0">
                  <a:pos x="T8" y="T9"/>
                </a:cxn>
              </a:cxnLst>
              <a:rect l="0" t="0" r="r" b="b"/>
              <a:pathLst>
                <a:path w="27" h="27">
                  <a:moveTo>
                    <a:pt x="3" y="21"/>
                  </a:moveTo>
                  <a:cubicBezTo>
                    <a:pt x="0" y="15"/>
                    <a:pt x="1" y="8"/>
                    <a:pt x="6" y="4"/>
                  </a:cubicBezTo>
                  <a:cubicBezTo>
                    <a:pt x="11" y="0"/>
                    <a:pt x="19" y="1"/>
                    <a:pt x="23" y="7"/>
                  </a:cubicBezTo>
                  <a:cubicBezTo>
                    <a:pt x="27" y="12"/>
                    <a:pt x="25" y="19"/>
                    <a:pt x="20" y="23"/>
                  </a:cubicBezTo>
                  <a:cubicBezTo>
                    <a:pt x="15" y="27"/>
                    <a:pt x="7" y="26"/>
                    <a:pt x="3" y="21"/>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52" name="Freeform 353"/>
            <p:cNvSpPr/>
            <p:nvPr/>
          </p:nvSpPr>
          <p:spPr bwMode="auto">
            <a:xfrm>
              <a:off x="2225" y="491"/>
              <a:ext cx="24" cy="25"/>
            </a:xfrm>
            <a:custGeom>
              <a:avLst/>
              <a:gdLst>
                <a:gd name="T0" fmla="*/ 6 w 27"/>
                <a:gd name="T1" fmla="*/ 4 h 28"/>
                <a:gd name="T2" fmla="*/ 23 w 27"/>
                <a:gd name="T3" fmla="*/ 7 h 28"/>
                <a:gd name="T4" fmla="*/ 21 w 27"/>
                <a:gd name="T5" fmla="*/ 24 h 28"/>
                <a:gd name="T6" fmla="*/ 4 w 27"/>
                <a:gd name="T7" fmla="*/ 21 h 28"/>
                <a:gd name="T8" fmla="*/ 6 w 27"/>
                <a:gd name="T9" fmla="*/ 4 h 28"/>
              </a:gdLst>
              <a:ahLst/>
              <a:cxnLst>
                <a:cxn ang="0">
                  <a:pos x="T0" y="T1"/>
                </a:cxn>
                <a:cxn ang="0">
                  <a:pos x="T2" y="T3"/>
                </a:cxn>
                <a:cxn ang="0">
                  <a:pos x="T4" y="T5"/>
                </a:cxn>
                <a:cxn ang="0">
                  <a:pos x="T6" y="T7"/>
                </a:cxn>
                <a:cxn ang="0">
                  <a:pos x="T8" y="T9"/>
                </a:cxn>
              </a:cxnLst>
              <a:rect l="0" t="0" r="r" b="b"/>
              <a:pathLst>
                <a:path w="27" h="28">
                  <a:moveTo>
                    <a:pt x="6" y="4"/>
                  </a:moveTo>
                  <a:cubicBezTo>
                    <a:pt x="11" y="0"/>
                    <a:pt x="19" y="1"/>
                    <a:pt x="23" y="7"/>
                  </a:cubicBezTo>
                  <a:cubicBezTo>
                    <a:pt x="27" y="12"/>
                    <a:pt x="26" y="20"/>
                    <a:pt x="21" y="24"/>
                  </a:cubicBezTo>
                  <a:cubicBezTo>
                    <a:pt x="15" y="28"/>
                    <a:pt x="8" y="27"/>
                    <a:pt x="4" y="21"/>
                  </a:cubicBezTo>
                  <a:cubicBezTo>
                    <a:pt x="0" y="16"/>
                    <a:pt x="1" y="9"/>
                    <a:pt x="6" y="4"/>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368" name="文本框 6"/>
          <p:cNvSpPr txBox="1">
            <a:spLocks noChangeArrowheads="1"/>
          </p:cNvSpPr>
          <p:nvPr/>
        </p:nvSpPr>
        <p:spPr bwMode="auto">
          <a:xfrm>
            <a:off x="1577101" y="2315974"/>
            <a:ext cx="182614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fontAlgn="base">
              <a:spcBef>
                <a:spcPct val="0"/>
              </a:spcBef>
              <a:spcAft>
                <a:spcPct val="0"/>
              </a:spcAft>
              <a:defRPr/>
            </a:pPr>
            <a:r>
              <a:rPr lang="zh-CN" altLang="en-US" sz="1600">
                <a:solidFill>
                  <a:schemeClr val="accent3"/>
                </a:solidFill>
                <a:latin typeface="+mj-ea"/>
                <a:ea typeface="+mj-ea"/>
              </a:rPr>
              <a:t>选题的背景与意义</a:t>
            </a:r>
          </a:p>
        </p:txBody>
      </p:sp>
      <p:sp>
        <p:nvSpPr>
          <p:cNvPr id="369" name="文本框 6"/>
          <p:cNvSpPr txBox="1">
            <a:spLocks noChangeArrowheads="1"/>
          </p:cNvSpPr>
          <p:nvPr/>
        </p:nvSpPr>
        <p:spPr bwMode="auto">
          <a:xfrm>
            <a:off x="5959123" y="2310640"/>
            <a:ext cx="162095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fontAlgn="base">
              <a:spcBef>
                <a:spcPct val="0"/>
              </a:spcBef>
              <a:spcAft>
                <a:spcPct val="0"/>
              </a:spcAft>
              <a:defRPr/>
            </a:pPr>
            <a:r>
              <a:rPr lang="zh-CN" altLang="en-US" sz="1600">
                <a:solidFill>
                  <a:schemeClr val="accent3"/>
                </a:solidFill>
                <a:latin typeface="+mj-ea"/>
                <a:ea typeface="+mj-ea"/>
              </a:rPr>
              <a:t>研究方法及过程</a:t>
            </a:r>
          </a:p>
        </p:txBody>
      </p:sp>
      <p:sp>
        <p:nvSpPr>
          <p:cNvPr id="370" name="文本框 369"/>
          <p:cNvSpPr txBox="1">
            <a:spLocks noChangeArrowheads="1"/>
          </p:cNvSpPr>
          <p:nvPr/>
        </p:nvSpPr>
        <p:spPr bwMode="auto">
          <a:xfrm>
            <a:off x="1577101" y="3415516"/>
            <a:ext cx="223651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fontAlgn="base">
              <a:spcBef>
                <a:spcPct val="0"/>
              </a:spcBef>
              <a:spcAft>
                <a:spcPct val="0"/>
              </a:spcAft>
              <a:defRPr/>
            </a:pPr>
            <a:r>
              <a:rPr lang="zh-CN" altLang="en-US" sz="1600">
                <a:solidFill>
                  <a:schemeClr val="accent3"/>
                </a:solidFill>
                <a:latin typeface="+mj-ea"/>
                <a:ea typeface="+mj-ea"/>
              </a:rPr>
              <a:t>研究成果展示及其应用</a:t>
            </a:r>
          </a:p>
        </p:txBody>
      </p:sp>
      <p:sp>
        <p:nvSpPr>
          <p:cNvPr id="371" name="文本框 6"/>
          <p:cNvSpPr txBox="1">
            <a:spLocks noChangeArrowheads="1"/>
          </p:cNvSpPr>
          <p:nvPr/>
        </p:nvSpPr>
        <p:spPr bwMode="auto">
          <a:xfrm>
            <a:off x="5993205" y="3412806"/>
            <a:ext cx="100540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fontAlgn="base">
              <a:spcBef>
                <a:spcPct val="0"/>
              </a:spcBef>
              <a:spcAft>
                <a:spcPct val="0"/>
              </a:spcAft>
              <a:defRPr/>
            </a:pPr>
            <a:r>
              <a:rPr lang="zh-CN" altLang="en-US" sz="1600">
                <a:solidFill>
                  <a:schemeClr val="accent3"/>
                </a:solidFill>
                <a:latin typeface="+mj-ea"/>
                <a:ea typeface="+mj-ea"/>
              </a:rPr>
              <a:t>论文总结</a:t>
            </a:r>
          </a:p>
        </p:txBody>
      </p:sp>
      <p:sp>
        <p:nvSpPr>
          <p:cNvPr id="372" name="矩形 371"/>
          <p:cNvSpPr/>
          <p:nvPr/>
        </p:nvSpPr>
        <p:spPr>
          <a:xfrm>
            <a:off x="1577101" y="2599554"/>
            <a:ext cx="2558714" cy="230832"/>
          </a:xfrm>
          <a:prstGeom prst="rect">
            <a:avLst/>
          </a:prstGeom>
        </p:spPr>
        <p:txBody>
          <a:bodyPr wrap="none">
            <a:spAutoFit/>
          </a:bodyPr>
          <a:lstStyle/>
          <a:p>
            <a:pPr lvl="0" fontAlgn="base">
              <a:spcBef>
                <a:spcPct val="0"/>
              </a:spcBef>
              <a:spcAft>
                <a:spcPct val="0"/>
              </a:spcAft>
              <a:defRPr/>
            </a:pPr>
            <a:r>
              <a:rPr lang="en-US" altLang="zh-CN" sz="900">
                <a:solidFill>
                  <a:schemeClr val="tx1">
                    <a:lumMod val="85000"/>
                    <a:lumOff val="15000"/>
                  </a:schemeClr>
                </a:solidFill>
                <a:latin typeface="Calibri Light" panose="020F0302020204030204" pitchFamily="34" charset="0"/>
                <a:ea typeface="方正兰亭黑_GBK"/>
              </a:rPr>
              <a:t>Background And Significance Of The Selected Topic</a:t>
            </a:r>
          </a:p>
        </p:txBody>
      </p:sp>
      <p:sp>
        <p:nvSpPr>
          <p:cNvPr id="373" name="矩形 372"/>
          <p:cNvSpPr/>
          <p:nvPr/>
        </p:nvSpPr>
        <p:spPr>
          <a:xfrm>
            <a:off x="5959123" y="2595661"/>
            <a:ext cx="1749197" cy="230832"/>
          </a:xfrm>
          <a:prstGeom prst="rect">
            <a:avLst/>
          </a:prstGeom>
        </p:spPr>
        <p:txBody>
          <a:bodyPr wrap="none">
            <a:spAutoFit/>
          </a:bodyPr>
          <a:lstStyle/>
          <a:p>
            <a:pPr lvl="0" fontAlgn="base">
              <a:spcBef>
                <a:spcPct val="0"/>
              </a:spcBef>
              <a:spcAft>
                <a:spcPct val="0"/>
              </a:spcAft>
              <a:defRPr/>
            </a:pPr>
            <a:r>
              <a:rPr lang="en-US" altLang="zh-CN" sz="900">
                <a:solidFill>
                  <a:schemeClr val="tx1">
                    <a:lumMod val="85000"/>
                    <a:lumOff val="15000"/>
                  </a:schemeClr>
                </a:solidFill>
                <a:latin typeface="Calibri Light" panose="020F0302020204030204" pitchFamily="34" charset="0"/>
                <a:ea typeface="方正兰亭黑_GBK"/>
              </a:rPr>
              <a:t>Research Methods And Processes</a:t>
            </a:r>
          </a:p>
        </p:txBody>
      </p:sp>
      <p:sp>
        <p:nvSpPr>
          <p:cNvPr id="374" name="矩形 373"/>
          <p:cNvSpPr/>
          <p:nvPr/>
        </p:nvSpPr>
        <p:spPr>
          <a:xfrm>
            <a:off x="1577101" y="3699096"/>
            <a:ext cx="1864613" cy="230832"/>
          </a:xfrm>
          <a:prstGeom prst="rect">
            <a:avLst/>
          </a:prstGeom>
        </p:spPr>
        <p:txBody>
          <a:bodyPr wrap="none">
            <a:spAutoFit/>
          </a:bodyPr>
          <a:lstStyle/>
          <a:p>
            <a:pPr lvl="0" fontAlgn="base">
              <a:spcBef>
                <a:spcPct val="0"/>
              </a:spcBef>
              <a:spcAft>
                <a:spcPct val="0"/>
              </a:spcAft>
              <a:defRPr/>
            </a:pPr>
            <a:r>
              <a:rPr lang="en-US" altLang="zh-CN" sz="900">
                <a:solidFill>
                  <a:schemeClr val="tx1">
                    <a:lumMod val="85000"/>
                    <a:lumOff val="15000"/>
                  </a:schemeClr>
                </a:solidFill>
                <a:latin typeface="Calibri Light" panose="020F0302020204030204" pitchFamily="34" charset="0"/>
                <a:ea typeface="方正兰亭黑_GBK"/>
              </a:rPr>
              <a:t>Research Results And Its Application</a:t>
            </a:r>
          </a:p>
        </p:txBody>
      </p:sp>
      <p:sp>
        <p:nvSpPr>
          <p:cNvPr id="375" name="矩形 374"/>
          <p:cNvSpPr/>
          <p:nvPr/>
        </p:nvSpPr>
        <p:spPr>
          <a:xfrm>
            <a:off x="5993205" y="3699096"/>
            <a:ext cx="1120820" cy="230832"/>
          </a:xfrm>
          <a:prstGeom prst="rect">
            <a:avLst/>
          </a:prstGeom>
        </p:spPr>
        <p:txBody>
          <a:bodyPr wrap="none">
            <a:spAutoFit/>
          </a:bodyPr>
          <a:lstStyle/>
          <a:p>
            <a:pPr lvl="0" fontAlgn="base">
              <a:spcBef>
                <a:spcPct val="0"/>
              </a:spcBef>
              <a:spcAft>
                <a:spcPct val="0"/>
              </a:spcAft>
              <a:defRPr/>
            </a:pPr>
            <a:r>
              <a:rPr lang="en-US" altLang="zh-CN" sz="900">
                <a:solidFill>
                  <a:schemeClr val="tx1">
                    <a:lumMod val="85000"/>
                    <a:lumOff val="15000"/>
                  </a:schemeClr>
                </a:solidFill>
                <a:latin typeface="Calibri Light" panose="020F0302020204030204" pitchFamily="34" charset="0"/>
                <a:ea typeface="方正兰亭黑_GBK"/>
              </a:rPr>
              <a:t>The Paper Summary</a:t>
            </a:r>
          </a:p>
        </p:txBody>
      </p:sp>
      <p:sp>
        <p:nvSpPr>
          <p:cNvPr id="376" name="文本框 6"/>
          <p:cNvSpPr txBox="1">
            <a:spLocks noChangeArrowheads="1"/>
          </p:cNvSpPr>
          <p:nvPr/>
        </p:nvSpPr>
        <p:spPr bwMode="auto">
          <a:xfrm>
            <a:off x="1001820" y="2315401"/>
            <a:ext cx="69121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fontAlgn="base">
              <a:spcBef>
                <a:spcPct val="0"/>
              </a:spcBef>
              <a:spcAft>
                <a:spcPct val="0"/>
              </a:spcAft>
              <a:defRPr/>
            </a:pPr>
            <a:r>
              <a:rPr lang="en-US" altLang="zh-CN" sz="2800">
                <a:solidFill>
                  <a:schemeClr val="accent3"/>
                </a:solidFill>
                <a:latin typeface="+mj-lt"/>
                <a:ea typeface="+mj-ea"/>
              </a:rPr>
              <a:t>01.</a:t>
            </a:r>
            <a:endParaRPr lang="zh-CN" altLang="en-US" sz="2800">
              <a:solidFill>
                <a:schemeClr val="accent3"/>
              </a:solidFill>
              <a:latin typeface="+mj-lt"/>
              <a:ea typeface="+mj-ea"/>
            </a:endParaRPr>
          </a:p>
        </p:txBody>
      </p:sp>
      <p:sp>
        <p:nvSpPr>
          <p:cNvPr id="377" name="文本框 6"/>
          <p:cNvSpPr txBox="1">
            <a:spLocks noChangeArrowheads="1"/>
          </p:cNvSpPr>
          <p:nvPr/>
        </p:nvSpPr>
        <p:spPr bwMode="auto">
          <a:xfrm>
            <a:off x="5391599" y="2310067"/>
            <a:ext cx="69121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fontAlgn="base">
              <a:spcBef>
                <a:spcPct val="0"/>
              </a:spcBef>
              <a:spcAft>
                <a:spcPct val="0"/>
              </a:spcAft>
              <a:defRPr/>
            </a:pPr>
            <a:r>
              <a:rPr lang="en-US" altLang="zh-CN" sz="2800">
                <a:solidFill>
                  <a:schemeClr val="accent3"/>
                </a:solidFill>
                <a:latin typeface="+mj-lt"/>
                <a:ea typeface="+mj-ea"/>
              </a:rPr>
              <a:t>02.</a:t>
            </a:r>
            <a:endParaRPr lang="zh-CN" altLang="en-US" sz="2800">
              <a:solidFill>
                <a:schemeClr val="accent3"/>
              </a:solidFill>
              <a:latin typeface="+mj-lt"/>
              <a:ea typeface="+mj-ea"/>
            </a:endParaRPr>
          </a:p>
        </p:txBody>
      </p:sp>
      <p:sp>
        <p:nvSpPr>
          <p:cNvPr id="378" name="文本框 6"/>
          <p:cNvSpPr txBox="1">
            <a:spLocks noChangeArrowheads="1"/>
          </p:cNvSpPr>
          <p:nvPr/>
        </p:nvSpPr>
        <p:spPr bwMode="auto">
          <a:xfrm>
            <a:off x="1035901" y="3378934"/>
            <a:ext cx="69121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fontAlgn="base">
              <a:spcBef>
                <a:spcPct val="0"/>
              </a:spcBef>
              <a:spcAft>
                <a:spcPct val="0"/>
              </a:spcAft>
              <a:defRPr/>
            </a:pPr>
            <a:r>
              <a:rPr lang="en-US" altLang="zh-CN" sz="2800">
                <a:solidFill>
                  <a:schemeClr val="accent3"/>
                </a:solidFill>
                <a:latin typeface="+mj-lt"/>
                <a:ea typeface="+mj-ea"/>
              </a:rPr>
              <a:t>03.</a:t>
            </a:r>
            <a:endParaRPr lang="zh-CN" altLang="en-US" sz="2800">
              <a:solidFill>
                <a:schemeClr val="accent3"/>
              </a:solidFill>
              <a:latin typeface="+mj-lt"/>
              <a:ea typeface="+mj-ea"/>
            </a:endParaRPr>
          </a:p>
        </p:txBody>
      </p:sp>
      <p:sp>
        <p:nvSpPr>
          <p:cNvPr id="379" name="文本框 6"/>
          <p:cNvSpPr txBox="1">
            <a:spLocks noChangeArrowheads="1"/>
          </p:cNvSpPr>
          <p:nvPr/>
        </p:nvSpPr>
        <p:spPr bwMode="auto">
          <a:xfrm>
            <a:off x="5425680" y="3373600"/>
            <a:ext cx="69121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fontAlgn="base">
              <a:spcBef>
                <a:spcPct val="0"/>
              </a:spcBef>
              <a:spcAft>
                <a:spcPct val="0"/>
              </a:spcAft>
              <a:defRPr/>
            </a:pPr>
            <a:r>
              <a:rPr lang="en-US" altLang="zh-CN" sz="2800">
                <a:solidFill>
                  <a:schemeClr val="accent3"/>
                </a:solidFill>
                <a:latin typeface="+mj-lt"/>
                <a:ea typeface="+mj-ea"/>
              </a:rPr>
              <a:t>04.</a:t>
            </a:r>
            <a:endParaRPr lang="zh-CN" altLang="en-US" sz="2800">
              <a:solidFill>
                <a:schemeClr val="accent3"/>
              </a:solidFill>
              <a:latin typeface="+mj-lt"/>
              <a:ea typeface="+mj-ea"/>
            </a:endParaRPr>
          </a:p>
        </p:txBody>
      </p:sp>
    </p:spTree>
  </p:cSld>
  <p:clrMapOvr>
    <a:masterClrMapping/>
  </p:clrMapOvr>
  <p:transition spd="slow">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6" name="Group 4"/>
          <p:cNvGrpSpPr>
            <a:grpSpLocks noChangeAspect="1"/>
          </p:cNvGrpSpPr>
          <p:nvPr/>
        </p:nvGrpSpPr>
        <p:grpSpPr>
          <a:xfrm>
            <a:off x="2378176" y="596053"/>
            <a:ext cx="4350752" cy="4195877"/>
            <a:chOff x="1491" y="369"/>
            <a:chExt cx="2753" cy="2655"/>
          </a:xfrm>
        </p:grpSpPr>
        <p:grpSp>
          <p:nvGrpSpPr>
            <p:cNvPr id="377" name="Group 205"/>
            <p:cNvGrpSpPr/>
            <p:nvPr/>
          </p:nvGrpSpPr>
          <p:grpSpPr>
            <a:xfrm>
              <a:off x="1523" y="377"/>
              <a:ext cx="2721" cy="2647"/>
              <a:chOff x="1523" y="377"/>
              <a:chExt cx="2721" cy="2647"/>
            </a:xfrm>
          </p:grpSpPr>
          <p:sp>
            <p:nvSpPr>
              <p:cNvPr id="526" name="Freeform 5"/>
              <p:cNvSpPr/>
              <p:nvPr/>
            </p:nvSpPr>
            <p:spPr bwMode="auto">
              <a:xfrm>
                <a:off x="1704" y="2419"/>
                <a:ext cx="259" cy="176"/>
              </a:xfrm>
              <a:custGeom>
                <a:avLst/>
                <a:gdLst>
                  <a:gd name="T0" fmla="*/ 199 w 290"/>
                  <a:gd name="T1" fmla="*/ 192 h 198"/>
                  <a:gd name="T2" fmla="*/ 115 w 290"/>
                  <a:gd name="T3" fmla="*/ 153 h 198"/>
                  <a:gd name="T4" fmla="*/ 133 w 290"/>
                  <a:gd name="T5" fmla="*/ 148 h 198"/>
                  <a:gd name="T6" fmla="*/ 69 w 290"/>
                  <a:gd name="T7" fmla="*/ 106 h 198"/>
                  <a:gd name="T8" fmla="*/ 83 w 290"/>
                  <a:gd name="T9" fmla="*/ 99 h 198"/>
                  <a:gd name="T10" fmla="*/ 28 w 290"/>
                  <a:gd name="T11" fmla="*/ 67 h 198"/>
                  <a:gd name="T12" fmla="*/ 45 w 290"/>
                  <a:gd name="T13" fmla="*/ 57 h 198"/>
                  <a:gd name="T14" fmla="*/ 0 w 290"/>
                  <a:gd name="T15" fmla="*/ 14 h 198"/>
                  <a:gd name="T16" fmla="*/ 72 w 290"/>
                  <a:gd name="T17" fmla="*/ 19 h 198"/>
                  <a:gd name="T18" fmla="*/ 65 w 290"/>
                  <a:gd name="T19" fmla="*/ 0 h 198"/>
                  <a:gd name="T20" fmla="*/ 124 w 290"/>
                  <a:gd name="T21" fmla="*/ 25 h 198"/>
                  <a:gd name="T22" fmla="*/ 117 w 290"/>
                  <a:gd name="T23" fmla="*/ 6 h 198"/>
                  <a:gd name="T24" fmla="*/ 196 w 290"/>
                  <a:gd name="T25" fmla="*/ 46 h 198"/>
                  <a:gd name="T26" fmla="*/ 186 w 290"/>
                  <a:gd name="T27" fmla="*/ 20 h 198"/>
                  <a:gd name="T28" fmla="*/ 286 w 290"/>
                  <a:gd name="T29" fmla="*/ 195 h 198"/>
                  <a:gd name="T30" fmla="*/ 199 w 290"/>
                  <a:gd name="T31" fmla="*/ 192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0" h="198">
                    <a:moveTo>
                      <a:pt x="199" y="192"/>
                    </a:moveTo>
                    <a:cubicBezTo>
                      <a:pt x="158" y="185"/>
                      <a:pt x="138" y="172"/>
                      <a:pt x="115" y="153"/>
                    </a:cubicBezTo>
                    <a:cubicBezTo>
                      <a:pt x="122" y="152"/>
                      <a:pt x="128" y="149"/>
                      <a:pt x="133" y="148"/>
                    </a:cubicBezTo>
                    <a:cubicBezTo>
                      <a:pt x="115" y="133"/>
                      <a:pt x="86" y="121"/>
                      <a:pt x="69" y="106"/>
                    </a:cubicBezTo>
                    <a:cubicBezTo>
                      <a:pt x="73" y="103"/>
                      <a:pt x="81" y="100"/>
                      <a:pt x="83" y="99"/>
                    </a:cubicBezTo>
                    <a:cubicBezTo>
                      <a:pt x="74" y="86"/>
                      <a:pt x="42" y="77"/>
                      <a:pt x="28" y="67"/>
                    </a:cubicBezTo>
                    <a:cubicBezTo>
                      <a:pt x="45" y="57"/>
                      <a:pt x="45" y="57"/>
                      <a:pt x="45" y="57"/>
                    </a:cubicBezTo>
                    <a:cubicBezTo>
                      <a:pt x="34" y="46"/>
                      <a:pt x="10" y="27"/>
                      <a:pt x="0" y="14"/>
                    </a:cubicBezTo>
                    <a:cubicBezTo>
                      <a:pt x="21" y="10"/>
                      <a:pt x="44" y="12"/>
                      <a:pt x="72" y="19"/>
                    </a:cubicBezTo>
                    <a:cubicBezTo>
                      <a:pt x="69" y="15"/>
                      <a:pt x="68" y="6"/>
                      <a:pt x="65" y="0"/>
                    </a:cubicBezTo>
                    <a:cubicBezTo>
                      <a:pt x="87" y="2"/>
                      <a:pt x="107" y="14"/>
                      <a:pt x="124" y="25"/>
                    </a:cubicBezTo>
                    <a:cubicBezTo>
                      <a:pt x="123" y="20"/>
                      <a:pt x="122" y="12"/>
                      <a:pt x="117" y="6"/>
                    </a:cubicBezTo>
                    <a:cubicBezTo>
                      <a:pt x="144" y="6"/>
                      <a:pt x="174" y="33"/>
                      <a:pt x="196" y="46"/>
                    </a:cubicBezTo>
                    <a:cubicBezTo>
                      <a:pt x="193" y="39"/>
                      <a:pt x="191" y="28"/>
                      <a:pt x="186" y="20"/>
                    </a:cubicBezTo>
                    <a:cubicBezTo>
                      <a:pt x="249" y="42"/>
                      <a:pt x="290" y="130"/>
                      <a:pt x="286" y="195"/>
                    </a:cubicBezTo>
                    <a:cubicBezTo>
                      <a:pt x="253" y="195"/>
                      <a:pt x="233" y="198"/>
                      <a:pt x="199" y="192"/>
                    </a:cubicBezTo>
                    <a:close/>
                  </a:path>
                </a:pathLst>
              </a:custGeom>
              <a:solidFill>
                <a:srgbClr val="83C66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27" name="Freeform 6"/>
              <p:cNvSpPr/>
              <p:nvPr/>
            </p:nvSpPr>
            <p:spPr bwMode="auto">
              <a:xfrm>
                <a:off x="2870" y="448"/>
                <a:ext cx="261" cy="175"/>
              </a:xfrm>
              <a:custGeom>
                <a:avLst/>
                <a:gdLst>
                  <a:gd name="T0" fmla="*/ 202 w 293"/>
                  <a:gd name="T1" fmla="*/ 190 h 196"/>
                  <a:gd name="T2" fmla="*/ 118 w 293"/>
                  <a:gd name="T3" fmla="*/ 152 h 196"/>
                  <a:gd name="T4" fmla="*/ 135 w 293"/>
                  <a:gd name="T5" fmla="*/ 147 h 196"/>
                  <a:gd name="T6" fmla="*/ 71 w 293"/>
                  <a:gd name="T7" fmla="*/ 106 h 196"/>
                  <a:gd name="T8" fmla="*/ 85 w 293"/>
                  <a:gd name="T9" fmla="*/ 100 h 196"/>
                  <a:gd name="T10" fmla="*/ 29 w 293"/>
                  <a:gd name="T11" fmla="*/ 68 h 196"/>
                  <a:gd name="T12" fmla="*/ 46 w 293"/>
                  <a:gd name="T13" fmla="*/ 58 h 196"/>
                  <a:gd name="T14" fmla="*/ 0 w 293"/>
                  <a:gd name="T15" fmla="*/ 15 h 196"/>
                  <a:gd name="T16" fmla="*/ 72 w 293"/>
                  <a:gd name="T17" fmla="*/ 19 h 196"/>
                  <a:gd name="T18" fmla="*/ 65 w 293"/>
                  <a:gd name="T19" fmla="*/ 0 h 196"/>
                  <a:gd name="T20" fmla="*/ 124 w 293"/>
                  <a:gd name="T21" fmla="*/ 24 h 196"/>
                  <a:gd name="T22" fmla="*/ 117 w 293"/>
                  <a:gd name="T23" fmla="*/ 5 h 196"/>
                  <a:gd name="T24" fmla="*/ 197 w 293"/>
                  <a:gd name="T25" fmla="*/ 44 h 196"/>
                  <a:gd name="T26" fmla="*/ 186 w 293"/>
                  <a:gd name="T27" fmla="*/ 19 h 196"/>
                  <a:gd name="T28" fmla="*/ 290 w 293"/>
                  <a:gd name="T29" fmla="*/ 192 h 196"/>
                  <a:gd name="T30" fmla="*/ 202 w 293"/>
                  <a:gd name="T31" fmla="*/ 190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3" h="196">
                    <a:moveTo>
                      <a:pt x="202" y="190"/>
                    </a:moveTo>
                    <a:cubicBezTo>
                      <a:pt x="161" y="183"/>
                      <a:pt x="141" y="171"/>
                      <a:pt x="118" y="152"/>
                    </a:cubicBezTo>
                    <a:cubicBezTo>
                      <a:pt x="125" y="151"/>
                      <a:pt x="131" y="148"/>
                      <a:pt x="135" y="147"/>
                    </a:cubicBezTo>
                    <a:cubicBezTo>
                      <a:pt x="117" y="132"/>
                      <a:pt x="89" y="121"/>
                      <a:pt x="71" y="106"/>
                    </a:cubicBezTo>
                    <a:cubicBezTo>
                      <a:pt x="75" y="104"/>
                      <a:pt x="83" y="100"/>
                      <a:pt x="85" y="100"/>
                    </a:cubicBezTo>
                    <a:cubicBezTo>
                      <a:pt x="75" y="86"/>
                      <a:pt x="43" y="78"/>
                      <a:pt x="29" y="68"/>
                    </a:cubicBezTo>
                    <a:cubicBezTo>
                      <a:pt x="46" y="58"/>
                      <a:pt x="46" y="58"/>
                      <a:pt x="46" y="58"/>
                    </a:cubicBezTo>
                    <a:cubicBezTo>
                      <a:pt x="35" y="47"/>
                      <a:pt x="10" y="28"/>
                      <a:pt x="0" y="15"/>
                    </a:cubicBezTo>
                    <a:cubicBezTo>
                      <a:pt x="21" y="11"/>
                      <a:pt x="44" y="12"/>
                      <a:pt x="72" y="19"/>
                    </a:cubicBezTo>
                    <a:cubicBezTo>
                      <a:pt x="69" y="15"/>
                      <a:pt x="68" y="6"/>
                      <a:pt x="65" y="0"/>
                    </a:cubicBezTo>
                    <a:cubicBezTo>
                      <a:pt x="87" y="2"/>
                      <a:pt x="107" y="14"/>
                      <a:pt x="124" y="24"/>
                    </a:cubicBezTo>
                    <a:cubicBezTo>
                      <a:pt x="124" y="20"/>
                      <a:pt x="122" y="11"/>
                      <a:pt x="117" y="5"/>
                    </a:cubicBezTo>
                    <a:cubicBezTo>
                      <a:pt x="144" y="5"/>
                      <a:pt x="175" y="32"/>
                      <a:pt x="197" y="44"/>
                    </a:cubicBezTo>
                    <a:cubicBezTo>
                      <a:pt x="193" y="38"/>
                      <a:pt x="192" y="27"/>
                      <a:pt x="186" y="19"/>
                    </a:cubicBezTo>
                    <a:cubicBezTo>
                      <a:pt x="250" y="40"/>
                      <a:pt x="293" y="127"/>
                      <a:pt x="290" y="192"/>
                    </a:cubicBezTo>
                    <a:cubicBezTo>
                      <a:pt x="256" y="193"/>
                      <a:pt x="237" y="196"/>
                      <a:pt x="202" y="190"/>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28" name="Freeform 7"/>
              <p:cNvSpPr/>
              <p:nvPr/>
            </p:nvSpPr>
            <p:spPr bwMode="auto">
              <a:xfrm>
                <a:off x="2369" y="588"/>
                <a:ext cx="135" cy="86"/>
              </a:xfrm>
              <a:custGeom>
                <a:avLst/>
                <a:gdLst>
                  <a:gd name="T0" fmla="*/ 0 w 152"/>
                  <a:gd name="T1" fmla="*/ 26 h 96"/>
                  <a:gd name="T2" fmla="*/ 60 w 152"/>
                  <a:gd name="T3" fmla="*/ 2 h 96"/>
                  <a:gd name="T4" fmla="*/ 152 w 152"/>
                  <a:gd name="T5" fmla="*/ 68 h 96"/>
                  <a:gd name="T6" fmla="*/ 0 w 152"/>
                  <a:gd name="T7" fmla="*/ 26 h 96"/>
                </a:gdLst>
                <a:ahLst/>
                <a:cxnLst>
                  <a:cxn ang="0">
                    <a:pos x="T0" y="T1"/>
                  </a:cxn>
                  <a:cxn ang="0">
                    <a:pos x="T2" y="T3"/>
                  </a:cxn>
                  <a:cxn ang="0">
                    <a:pos x="T4" y="T5"/>
                  </a:cxn>
                  <a:cxn ang="0">
                    <a:pos x="T6" y="T7"/>
                  </a:cxn>
                </a:cxnLst>
                <a:rect l="0" t="0" r="r" b="b"/>
                <a:pathLst>
                  <a:path w="152" h="96">
                    <a:moveTo>
                      <a:pt x="0" y="26"/>
                    </a:moveTo>
                    <a:cubicBezTo>
                      <a:pt x="14" y="15"/>
                      <a:pt x="42" y="0"/>
                      <a:pt x="60" y="2"/>
                    </a:cubicBezTo>
                    <a:cubicBezTo>
                      <a:pt x="100" y="5"/>
                      <a:pt x="130" y="37"/>
                      <a:pt x="152" y="68"/>
                    </a:cubicBezTo>
                    <a:cubicBezTo>
                      <a:pt x="80" y="75"/>
                      <a:pt x="45" y="96"/>
                      <a:pt x="0" y="26"/>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29" name="Freeform 8"/>
              <p:cNvSpPr/>
              <p:nvPr/>
            </p:nvSpPr>
            <p:spPr bwMode="auto">
              <a:xfrm>
                <a:off x="2302" y="494"/>
                <a:ext cx="84" cy="123"/>
              </a:xfrm>
              <a:custGeom>
                <a:avLst/>
                <a:gdLst>
                  <a:gd name="T0" fmla="*/ 78 w 94"/>
                  <a:gd name="T1" fmla="*/ 139 h 139"/>
                  <a:gd name="T2" fmla="*/ 88 w 94"/>
                  <a:gd name="T3" fmla="*/ 74 h 139"/>
                  <a:gd name="T4" fmla="*/ 3 w 94"/>
                  <a:gd name="T5" fmla="*/ 0 h 139"/>
                  <a:gd name="T6" fmla="*/ 78 w 94"/>
                  <a:gd name="T7" fmla="*/ 139 h 139"/>
                </a:gdLst>
                <a:ahLst/>
                <a:cxnLst>
                  <a:cxn ang="0">
                    <a:pos x="T0" y="T1"/>
                  </a:cxn>
                  <a:cxn ang="0">
                    <a:pos x="T2" y="T3"/>
                  </a:cxn>
                  <a:cxn ang="0">
                    <a:pos x="T4" y="T5"/>
                  </a:cxn>
                  <a:cxn ang="0">
                    <a:pos x="T6" y="T7"/>
                  </a:cxn>
                </a:cxnLst>
                <a:rect l="0" t="0" r="r" b="b"/>
                <a:pathLst>
                  <a:path w="94" h="139">
                    <a:moveTo>
                      <a:pt x="78" y="139"/>
                    </a:moveTo>
                    <a:cubicBezTo>
                      <a:pt x="86" y="122"/>
                      <a:pt x="94" y="91"/>
                      <a:pt x="88" y="74"/>
                    </a:cubicBezTo>
                    <a:cubicBezTo>
                      <a:pt x="76" y="36"/>
                      <a:pt x="38" y="15"/>
                      <a:pt x="3" y="0"/>
                    </a:cubicBezTo>
                    <a:cubicBezTo>
                      <a:pt x="12" y="72"/>
                      <a:pt x="0" y="110"/>
                      <a:pt x="78" y="139"/>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30" name="Freeform 9"/>
              <p:cNvSpPr/>
              <p:nvPr/>
            </p:nvSpPr>
            <p:spPr bwMode="auto">
              <a:xfrm>
                <a:off x="2431" y="527"/>
                <a:ext cx="131" cy="84"/>
              </a:xfrm>
              <a:custGeom>
                <a:avLst/>
                <a:gdLst>
                  <a:gd name="T0" fmla="*/ 0 w 147"/>
                  <a:gd name="T1" fmla="*/ 21 h 95"/>
                  <a:gd name="T2" fmla="*/ 63 w 147"/>
                  <a:gd name="T3" fmla="*/ 3 h 95"/>
                  <a:gd name="T4" fmla="*/ 147 w 147"/>
                  <a:gd name="T5" fmla="*/ 78 h 95"/>
                  <a:gd name="T6" fmla="*/ 0 w 147"/>
                  <a:gd name="T7" fmla="*/ 21 h 95"/>
                </a:gdLst>
                <a:ahLst/>
                <a:cxnLst>
                  <a:cxn ang="0">
                    <a:pos x="T0" y="T1"/>
                  </a:cxn>
                  <a:cxn ang="0">
                    <a:pos x="T2" y="T3"/>
                  </a:cxn>
                  <a:cxn ang="0">
                    <a:pos x="T4" y="T5"/>
                  </a:cxn>
                  <a:cxn ang="0">
                    <a:pos x="T6" y="T7"/>
                  </a:cxn>
                </a:cxnLst>
                <a:rect l="0" t="0" r="r" b="b"/>
                <a:pathLst>
                  <a:path w="147" h="95">
                    <a:moveTo>
                      <a:pt x="0" y="21"/>
                    </a:moveTo>
                    <a:cubicBezTo>
                      <a:pt x="15" y="12"/>
                      <a:pt x="45" y="0"/>
                      <a:pt x="63" y="3"/>
                    </a:cubicBezTo>
                    <a:cubicBezTo>
                      <a:pt x="102" y="11"/>
                      <a:pt x="128" y="46"/>
                      <a:pt x="147" y="78"/>
                    </a:cubicBezTo>
                    <a:cubicBezTo>
                      <a:pt x="75" y="78"/>
                      <a:pt x="38" y="95"/>
                      <a:pt x="0" y="21"/>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31" name="Freeform 10"/>
              <p:cNvSpPr/>
              <p:nvPr/>
            </p:nvSpPr>
            <p:spPr bwMode="auto">
              <a:xfrm>
                <a:off x="2367" y="422"/>
                <a:ext cx="85" cy="129"/>
              </a:xfrm>
              <a:custGeom>
                <a:avLst/>
                <a:gdLst>
                  <a:gd name="T0" fmla="*/ 75 w 95"/>
                  <a:gd name="T1" fmla="*/ 145 h 145"/>
                  <a:gd name="T2" fmla="*/ 91 w 95"/>
                  <a:gd name="T3" fmla="*/ 82 h 145"/>
                  <a:gd name="T4" fmla="*/ 14 w 95"/>
                  <a:gd name="T5" fmla="*/ 0 h 145"/>
                  <a:gd name="T6" fmla="*/ 75 w 95"/>
                  <a:gd name="T7" fmla="*/ 145 h 145"/>
                </a:gdLst>
                <a:ahLst/>
                <a:cxnLst>
                  <a:cxn ang="0">
                    <a:pos x="T0" y="T1"/>
                  </a:cxn>
                  <a:cxn ang="0">
                    <a:pos x="T2" y="T3"/>
                  </a:cxn>
                  <a:cxn ang="0">
                    <a:pos x="T4" y="T5"/>
                  </a:cxn>
                  <a:cxn ang="0">
                    <a:pos x="T6" y="T7"/>
                  </a:cxn>
                </a:cxnLst>
                <a:rect l="0" t="0" r="r" b="b"/>
                <a:pathLst>
                  <a:path w="95" h="145">
                    <a:moveTo>
                      <a:pt x="75" y="145"/>
                    </a:moveTo>
                    <a:cubicBezTo>
                      <a:pt x="84" y="130"/>
                      <a:pt x="95" y="100"/>
                      <a:pt x="91" y="82"/>
                    </a:cubicBezTo>
                    <a:cubicBezTo>
                      <a:pt x="83" y="43"/>
                      <a:pt x="47" y="18"/>
                      <a:pt x="14" y="0"/>
                    </a:cubicBezTo>
                    <a:cubicBezTo>
                      <a:pt x="16" y="72"/>
                      <a:pt x="0" y="109"/>
                      <a:pt x="75" y="145"/>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32" name="Freeform 11"/>
              <p:cNvSpPr/>
              <p:nvPr/>
            </p:nvSpPr>
            <p:spPr bwMode="auto">
              <a:xfrm>
                <a:off x="2514" y="484"/>
                <a:ext cx="100" cy="78"/>
              </a:xfrm>
              <a:custGeom>
                <a:avLst/>
                <a:gdLst>
                  <a:gd name="T0" fmla="*/ 0 w 112"/>
                  <a:gd name="T1" fmla="*/ 10 h 88"/>
                  <a:gd name="T2" fmla="*/ 56 w 112"/>
                  <a:gd name="T3" fmla="*/ 7 h 88"/>
                  <a:gd name="T4" fmla="*/ 112 w 112"/>
                  <a:gd name="T5" fmla="*/ 88 h 88"/>
                  <a:gd name="T6" fmla="*/ 0 w 112"/>
                  <a:gd name="T7" fmla="*/ 10 h 88"/>
                </a:gdLst>
                <a:ahLst/>
                <a:cxnLst>
                  <a:cxn ang="0">
                    <a:pos x="T0" y="T1"/>
                  </a:cxn>
                  <a:cxn ang="0">
                    <a:pos x="T2" y="T3"/>
                  </a:cxn>
                  <a:cxn ang="0">
                    <a:pos x="T4" y="T5"/>
                  </a:cxn>
                  <a:cxn ang="0">
                    <a:pos x="T6" y="T7"/>
                  </a:cxn>
                </a:cxnLst>
                <a:rect l="0" t="0" r="r" b="b"/>
                <a:pathLst>
                  <a:path w="112" h="88">
                    <a:moveTo>
                      <a:pt x="0" y="10"/>
                    </a:moveTo>
                    <a:cubicBezTo>
                      <a:pt x="14" y="4"/>
                      <a:pt x="42" y="0"/>
                      <a:pt x="56" y="7"/>
                    </a:cubicBezTo>
                    <a:cubicBezTo>
                      <a:pt x="88" y="22"/>
                      <a:pt x="103" y="57"/>
                      <a:pt x="112" y="88"/>
                    </a:cubicBezTo>
                    <a:cubicBezTo>
                      <a:pt x="51" y="74"/>
                      <a:pt x="16" y="80"/>
                      <a:pt x="0" y="10"/>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33" name="Freeform 12"/>
              <p:cNvSpPr/>
              <p:nvPr/>
            </p:nvSpPr>
            <p:spPr bwMode="auto">
              <a:xfrm>
                <a:off x="2464" y="377"/>
                <a:ext cx="75" cy="121"/>
              </a:xfrm>
              <a:custGeom>
                <a:avLst/>
                <a:gdLst>
                  <a:gd name="T0" fmla="*/ 56 w 84"/>
                  <a:gd name="T1" fmla="*/ 136 h 136"/>
                  <a:gd name="T2" fmla="*/ 83 w 84"/>
                  <a:gd name="T3" fmla="*/ 86 h 136"/>
                  <a:gd name="T4" fmla="*/ 35 w 84"/>
                  <a:gd name="T5" fmla="*/ 0 h 136"/>
                  <a:gd name="T6" fmla="*/ 56 w 84"/>
                  <a:gd name="T7" fmla="*/ 136 h 136"/>
                </a:gdLst>
                <a:ahLst/>
                <a:cxnLst>
                  <a:cxn ang="0">
                    <a:pos x="T0" y="T1"/>
                  </a:cxn>
                  <a:cxn ang="0">
                    <a:pos x="T2" y="T3"/>
                  </a:cxn>
                  <a:cxn ang="0">
                    <a:pos x="T4" y="T5"/>
                  </a:cxn>
                  <a:cxn ang="0">
                    <a:pos x="T6" y="T7"/>
                  </a:cxn>
                </a:cxnLst>
                <a:rect l="0" t="0" r="r" b="b"/>
                <a:pathLst>
                  <a:path w="84" h="136">
                    <a:moveTo>
                      <a:pt x="56" y="136"/>
                    </a:moveTo>
                    <a:cubicBezTo>
                      <a:pt x="67" y="125"/>
                      <a:pt x="83" y="102"/>
                      <a:pt x="83" y="86"/>
                    </a:cubicBezTo>
                    <a:cubicBezTo>
                      <a:pt x="84" y="51"/>
                      <a:pt x="59" y="22"/>
                      <a:pt x="35" y="0"/>
                    </a:cubicBezTo>
                    <a:cubicBezTo>
                      <a:pt x="21" y="62"/>
                      <a:pt x="0" y="90"/>
                      <a:pt x="56" y="136"/>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34" name="Freeform 13"/>
              <p:cNvSpPr/>
              <p:nvPr/>
            </p:nvSpPr>
            <p:spPr bwMode="auto">
              <a:xfrm>
                <a:off x="2557" y="414"/>
                <a:ext cx="112" cy="74"/>
              </a:xfrm>
              <a:custGeom>
                <a:avLst/>
                <a:gdLst>
                  <a:gd name="T0" fmla="*/ 0 w 126"/>
                  <a:gd name="T1" fmla="*/ 66 h 83"/>
                  <a:gd name="T2" fmla="*/ 55 w 126"/>
                  <a:gd name="T3" fmla="*/ 79 h 83"/>
                  <a:gd name="T4" fmla="*/ 126 w 126"/>
                  <a:gd name="T5" fmla="*/ 11 h 83"/>
                  <a:gd name="T6" fmla="*/ 0 w 126"/>
                  <a:gd name="T7" fmla="*/ 66 h 83"/>
                </a:gdLst>
                <a:ahLst/>
                <a:cxnLst>
                  <a:cxn ang="0">
                    <a:pos x="T0" y="T1"/>
                  </a:cxn>
                  <a:cxn ang="0">
                    <a:pos x="T2" y="T3"/>
                  </a:cxn>
                  <a:cxn ang="0">
                    <a:pos x="T4" y="T5"/>
                  </a:cxn>
                  <a:cxn ang="0">
                    <a:pos x="T6" y="T7"/>
                  </a:cxn>
                </a:cxnLst>
                <a:rect l="0" t="0" r="r" b="b"/>
                <a:pathLst>
                  <a:path w="125" h="83">
                    <a:moveTo>
                      <a:pt x="0" y="66"/>
                    </a:moveTo>
                    <a:cubicBezTo>
                      <a:pt x="14" y="74"/>
                      <a:pt x="40" y="83"/>
                      <a:pt x="55" y="79"/>
                    </a:cubicBezTo>
                    <a:cubicBezTo>
                      <a:pt x="90" y="71"/>
                      <a:pt x="111" y="40"/>
                      <a:pt x="126" y="11"/>
                    </a:cubicBezTo>
                    <a:cubicBezTo>
                      <a:pt x="63" y="13"/>
                      <a:pt x="30" y="0"/>
                      <a:pt x="0" y="66"/>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35" name="Freeform 14"/>
              <p:cNvSpPr/>
              <p:nvPr/>
            </p:nvSpPr>
            <p:spPr bwMode="auto">
              <a:xfrm>
                <a:off x="2249" y="470"/>
                <a:ext cx="325" cy="232"/>
              </a:xfrm>
              <a:custGeom>
                <a:avLst/>
                <a:gdLst>
                  <a:gd name="T0" fmla="*/ 3 w 364"/>
                  <a:gd name="T1" fmla="*/ 260 h 261"/>
                  <a:gd name="T2" fmla="*/ 172 w 364"/>
                  <a:gd name="T3" fmla="*/ 133 h 261"/>
                  <a:gd name="T4" fmla="*/ 257 w 364"/>
                  <a:gd name="T5" fmla="*/ 57 h 261"/>
                  <a:gd name="T6" fmla="*/ 360 w 364"/>
                  <a:gd name="T7" fmla="*/ 7 h 261"/>
                  <a:gd name="T8" fmla="*/ 357 w 364"/>
                  <a:gd name="T9" fmla="*/ 0 h 261"/>
                  <a:gd name="T10" fmla="*/ 179 w 364"/>
                  <a:gd name="T11" fmla="*/ 107 h 261"/>
                  <a:gd name="T12" fmla="*/ 2 w 364"/>
                  <a:gd name="T13" fmla="*/ 257 h 261"/>
                  <a:gd name="T14" fmla="*/ 3 w 364"/>
                  <a:gd name="T15" fmla="*/ 260 h 2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4" h="261">
                    <a:moveTo>
                      <a:pt x="3" y="260"/>
                    </a:moveTo>
                    <a:cubicBezTo>
                      <a:pt x="79" y="254"/>
                      <a:pt x="124" y="184"/>
                      <a:pt x="172" y="133"/>
                    </a:cubicBezTo>
                    <a:cubicBezTo>
                      <a:pt x="198" y="105"/>
                      <a:pt x="226" y="79"/>
                      <a:pt x="257" y="57"/>
                    </a:cubicBezTo>
                    <a:cubicBezTo>
                      <a:pt x="289" y="35"/>
                      <a:pt x="324" y="22"/>
                      <a:pt x="360" y="7"/>
                    </a:cubicBezTo>
                    <a:cubicBezTo>
                      <a:pt x="364" y="5"/>
                      <a:pt x="361" y="0"/>
                      <a:pt x="357" y="0"/>
                    </a:cubicBezTo>
                    <a:cubicBezTo>
                      <a:pt x="287" y="10"/>
                      <a:pt x="227" y="59"/>
                      <a:pt x="179" y="107"/>
                    </a:cubicBezTo>
                    <a:cubicBezTo>
                      <a:pt x="126" y="161"/>
                      <a:pt x="81" y="239"/>
                      <a:pt x="2" y="257"/>
                    </a:cubicBezTo>
                    <a:cubicBezTo>
                      <a:pt x="0" y="257"/>
                      <a:pt x="1" y="261"/>
                      <a:pt x="3" y="260"/>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36" name="Freeform 15"/>
              <p:cNvSpPr/>
              <p:nvPr/>
            </p:nvSpPr>
            <p:spPr bwMode="auto">
              <a:xfrm>
                <a:off x="1957" y="815"/>
                <a:ext cx="88" cy="114"/>
              </a:xfrm>
              <a:custGeom>
                <a:avLst/>
                <a:gdLst>
                  <a:gd name="T0" fmla="*/ 82 w 98"/>
                  <a:gd name="T1" fmla="*/ 0 h 128"/>
                  <a:gd name="T2" fmla="*/ 25 w 98"/>
                  <a:gd name="T3" fmla="*/ 23 h 128"/>
                  <a:gd name="T4" fmla="*/ 7 w 98"/>
                  <a:gd name="T5" fmla="*/ 128 h 128"/>
                  <a:gd name="T6" fmla="*/ 82 w 98"/>
                  <a:gd name="T7" fmla="*/ 0 h 128"/>
                </a:gdLst>
                <a:ahLst/>
                <a:cxnLst>
                  <a:cxn ang="0">
                    <a:pos x="T0" y="T1"/>
                  </a:cxn>
                  <a:cxn ang="0">
                    <a:pos x="T2" y="T3"/>
                  </a:cxn>
                  <a:cxn ang="0">
                    <a:pos x="T4" y="T5"/>
                  </a:cxn>
                  <a:cxn ang="0">
                    <a:pos x="T6" y="T7"/>
                  </a:cxn>
                </a:cxnLst>
                <a:rect l="0" t="0" r="r" b="b"/>
                <a:pathLst>
                  <a:path w="98" h="128">
                    <a:moveTo>
                      <a:pt x="82" y="0"/>
                    </a:moveTo>
                    <a:cubicBezTo>
                      <a:pt x="65" y="1"/>
                      <a:pt x="36" y="10"/>
                      <a:pt x="25" y="23"/>
                    </a:cubicBezTo>
                    <a:cubicBezTo>
                      <a:pt x="0" y="52"/>
                      <a:pt x="2" y="93"/>
                      <a:pt x="7" y="128"/>
                    </a:cubicBezTo>
                    <a:cubicBezTo>
                      <a:pt x="61" y="86"/>
                      <a:pt x="98" y="77"/>
                      <a:pt x="82" y="0"/>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37" name="Freeform 16"/>
              <p:cNvSpPr/>
              <p:nvPr/>
            </p:nvSpPr>
            <p:spPr bwMode="auto">
              <a:xfrm>
                <a:off x="1973" y="693"/>
                <a:ext cx="89" cy="128"/>
              </a:xfrm>
              <a:custGeom>
                <a:avLst/>
                <a:gdLst>
                  <a:gd name="T0" fmla="*/ 66 w 100"/>
                  <a:gd name="T1" fmla="*/ 143 h 143"/>
                  <a:gd name="T2" fmla="*/ 17 w 100"/>
                  <a:gd name="T3" fmla="*/ 107 h 143"/>
                  <a:gd name="T4" fmla="*/ 25 w 100"/>
                  <a:gd name="T5" fmla="*/ 0 h 143"/>
                  <a:gd name="T6" fmla="*/ 66 w 100"/>
                  <a:gd name="T7" fmla="*/ 143 h 143"/>
                </a:gdLst>
                <a:ahLst/>
                <a:cxnLst>
                  <a:cxn ang="0">
                    <a:pos x="T0" y="T1"/>
                  </a:cxn>
                  <a:cxn ang="0">
                    <a:pos x="T2" y="T3"/>
                  </a:cxn>
                  <a:cxn ang="0">
                    <a:pos x="T4" y="T5"/>
                  </a:cxn>
                  <a:cxn ang="0">
                    <a:pos x="T6" y="T7"/>
                  </a:cxn>
                </a:cxnLst>
                <a:rect l="0" t="0" r="r" b="b"/>
                <a:pathLst>
                  <a:path w="100" h="143">
                    <a:moveTo>
                      <a:pt x="66" y="143"/>
                    </a:moveTo>
                    <a:cubicBezTo>
                      <a:pt x="50" y="137"/>
                      <a:pt x="24" y="122"/>
                      <a:pt x="17" y="107"/>
                    </a:cubicBezTo>
                    <a:cubicBezTo>
                      <a:pt x="0" y="72"/>
                      <a:pt x="11" y="33"/>
                      <a:pt x="25" y="0"/>
                    </a:cubicBezTo>
                    <a:cubicBezTo>
                      <a:pt x="66" y="54"/>
                      <a:pt x="100" y="72"/>
                      <a:pt x="66" y="143"/>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38" name="Freeform 17"/>
              <p:cNvSpPr/>
              <p:nvPr/>
            </p:nvSpPr>
            <p:spPr bwMode="auto">
              <a:xfrm>
                <a:off x="1877" y="812"/>
                <a:ext cx="88" cy="121"/>
              </a:xfrm>
              <a:custGeom>
                <a:avLst/>
                <a:gdLst>
                  <a:gd name="T0" fmla="*/ 76 w 99"/>
                  <a:gd name="T1" fmla="*/ 0 h 135"/>
                  <a:gd name="T2" fmla="*/ 22 w 99"/>
                  <a:gd name="T3" fmla="*/ 29 h 135"/>
                  <a:gd name="T4" fmla="*/ 14 w 99"/>
                  <a:gd name="T5" fmla="*/ 135 h 135"/>
                  <a:gd name="T6" fmla="*/ 76 w 99"/>
                  <a:gd name="T7" fmla="*/ 0 h 135"/>
                </a:gdLst>
                <a:ahLst/>
                <a:cxnLst>
                  <a:cxn ang="0">
                    <a:pos x="T0" y="T1"/>
                  </a:cxn>
                  <a:cxn ang="0">
                    <a:pos x="T2" y="T3"/>
                  </a:cxn>
                  <a:cxn ang="0">
                    <a:pos x="T4" y="T5"/>
                  </a:cxn>
                  <a:cxn ang="0">
                    <a:pos x="T6" y="T7"/>
                  </a:cxn>
                </a:cxnLst>
                <a:rect l="0" t="0" r="r" b="b"/>
                <a:pathLst>
                  <a:path w="99" h="135">
                    <a:moveTo>
                      <a:pt x="76" y="0"/>
                    </a:moveTo>
                    <a:cubicBezTo>
                      <a:pt x="59" y="3"/>
                      <a:pt x="31" y="15"/>
                      <a:pt x="22" y="29"/>
                    </a:cubicBezTo>
                    <a:cubicBezTo>
                      <a:pt x="0" y="60"/>
                      <a:pt x="5" y="101"/>
                      <a:pt x="14" y="135"/>
                    </a:cubicBezTo>
                    <a:cubicBezTo>
                      <a:pt x="63" y="88"/>
                      <a:pt x="99" y="75"/>
                      <a:pt x="76" y="0"/>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39" name="Freeform 18"/>
              <p:cNvSpPr/>
              <p:nvPr/>
            </p:nvSpPr>
            <p:spPr bwMode="auto">
              <a:xfrm>
                <a:off x="1882" y="695"/>
                <a:ext cx="89" cy="123"/>
              </a:xfrm>
              <a:custGeom>
                <a:avLst/>
                <a:gdLst>
                  <a:gd name="T0" fmla="*/ 74 w 100"/>
                  <a:gd name="T1" fmla="*/ 138 h 138"/>
                  <a:gd name="T2" fmla="*/ 21 w 100"/>
                  <a:gd name="T3" fmla="*/ 106 h 138"/>
                  <a:gd name="T4" fmla="*/ 18 w 100"/>
                  <a:gd name="T5" fmla="*/ 0 h 138"/>
                  <a:gd name="T6" fmla="*/ 74 w 100"/>
                  <a:gd name="T7" fmla="*/ 138 h 138"/>
                </a:gdLst>
                <a:ahLst/>
                <a:cxnLst>
                  <a:cxn ang="0">
                    <a:pos x="T0" y="T1"/>
                  </a:cxn>
                  <a:cxn ang="0">
                    <a:pos x="T2" y="T3"/>
                  </a:cxn>
                  <a:cxn ang="0">
                    <a:pos x="T4" y="T5"/>
                  </a:cxn>
                  <a:cxn ang="0">
                    <a:pos x="T6" y="T7"/>
                  </a:cxn>
                </a:cxnLst>
                <a:rect l="0" t="0" r="r" b="b"/>
                <a:pathLst>
                  <a:path w="100" h="138">
                    <a:moveTo>
                      <a:pt x="74" y="138"/>
                    </a:moveTo>
                    <a:cubicBezTo>
                      <a:pt x="57" y="134"/>
                      <a:pt x="30" y="121"/>
                      <a:pt x="21" y="106"/>
                    </a:cubicBezTo>
                    <a:cubicBezTo>
                      <a:pt x="0" y="74"/>
                      <a:pt x="8" y="34"/>
                      <a:pt x="18" y="0"/>
                    </a:cubicBezTo>
                    <a:cubicBezTo>
                      <a:pt x="65" y="50"/>
                      <a:pt x="100" y="64"/>
                      <a:pt x="74" y="138"/>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0" name="Freeform 19"/>
              <p:cNvSpPr/>
              <p:nvPr/>
            </p:nvSpPr>
            <p:spPr bwMode="auto">
              <a:xfrm>
                <a:off x="1808" y="830"/>
                <a:ext cx="77" cy="114"/>
              </a:xfrm>
              <a:custGeom>
                <a:avLst/>
                <a:gdLst>
                  <a:gd name="T0" fmla="*/ 52 w 87"/>
                  <a:gd name="T1" fmla="*/ 0 h 128"/>
                  <a:gd name="T2" fmla="*/ 12 w 87"/>
                  <a:gd name="T3" fmla="*/ 36 h 128"/>
                  <a:gd name="T4" fmla="*/ 28 w 87"/>
                  <a:gd name="T5" fmla="*/ 128 h 128"/>
                  <a:gd name="T6" fmla="*/ 52 w 87"/>
                  <a:gd name="T7" fmla="*/ 0 h 128"/>
                </a:gdLst>
                <a:ahLst/>
                <a:cxnLst>
                  <a:cxn ang="0">
                    <a:pos x="T0" y="T1"/>
                  </a:cxn>
                  <a:cxn ang="0">
                    <a:pos x="T2" y="T3"/>
                  </a:cxn>
                  <a:cxn ang="0">
                    <a:pos x="T4" y="T5"/>
                  </a:cxn>
                  <a:cxn ang="0">
                    <a:pos x="T6" y="T7"/>
                  </a:cxn>
                </a:cxnLst>
                <a:rect l="0" t="0" r="r" b="b"/>
                <a:pathLst>
                  <a:path w="87" h="128">
                    <a:moveTo>
                      <a:pt x="52" y="0"/>
                    </a:moveTo>
                    <a:cubicBezTo>
                      <a:pt x="38" y="7"/>
                      <a:pt x="17" y="22"/>
                      <a:pt x="12" y="36"/>
                    </a:cubicBezTo>
                    <a:cubicBezTo>
                      <a:pt x="0" y="68"/>
                      <a:pt x="13" y="101"/>
                      <a:pt x="28" y="128"/>
                    </a:cubicBezTo>
                    <a:cubicBezTo>
                      <a:pt x="59" y="78"/>
                      <a:pt x="87" y="59"/>
                      <a:pt x="52" y="0"/>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1" name="Freeform 20"/>
              <p:cNvSpPr/>
              <p:nvPr/>
            </p:nvSpPr>
            <p:spPr bwMode="auto">
              <a:xfrm>
                <a:off x="1788" y="740"/>
                <a:ext cx="76" cy="95"/>
              </a:xfrm>
              <a:custGeom>
                <a:avLst/>
                <a:gdLst>
                  <a:gd name="T0" fmla="*/ 77 w 85"/>
                  <a:gd name="T1" fmla="*/ 106 h 106"/>
                  <a:gd name="T2" fmla="*/ 26 w 85"/>
                  <a:gd name="T3" fmla="*/ 90 h 106"/>
                  <a:gd name="T4" fmla="*/ 2 w 85"/>
                  <a:gd name="T5" fmla="*/ 0 h 106"/>
                  <a:gd name="T6" fmla="*/ 77 w 85"/>
                  <a:gd name="T7" fmla="*/ 106 h 106"/>
                </a:gdLst>
                <a:ahLst/>
                <a:cxnLst>
                  <a:cxn ang="0">
                    <a:pos x="T0" y="T1"/>
                  </a:cxn>
                  <a:cxn ang="0">
                    <a:pos x="T2" y="T3"/>
                  </a:cxn>
                  <a:cxn ang="0">
                    <a:pos x="T4" y="T5"/>
                  </a:cxn>
                  <a:cxn ang="0">
                    <a:pos x="T6" y="T7"/>
                  </a:cxn>
                </a:cxnLst>
                <a:rect l="0" t="0" r="r" b="b"/>
                <a:pathLst>
                  <a:path w="85" h="105">
                    <a:moveTo>
                      <a:pt x="77" y="106"/>
                    </a:moveTo>
                    <a:cubicBezTo>
                      <a:pt x="63" y="106"/>
                      <a:pt x="37" y="101"/>
                      <a:pt x="26" y="90"/>
                    </a:cubicBezTo>
                    <a:cubicBezTo>
                      <a:pt x="2" y="67"/>
                      <a:pt x="0" y="31"/>
                      <a:pt x="2" y="0"/>
                    </a:cubicBezTo>
                    <a:cubicBezTo>
                      <a:pt x="52" y="33"/>
                      <a:pt x="85" y="38"/>
                      <a:pt x="77" y="106"/>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2" name="Freeform 21"/>
              <p:cNvSpPr/>
              <p:nvPr/>
            </p:nvSpPr>
            <p:spPr bwMode="auto">
              <a:xfrm>
                <a:off x="1703" y="824"/>
                <a:ext cx="109" cy="78"/>
              </a:xfrm>
              <a:custGeom>
                <a:avLst/>
                <a:gdLst>
                  <a:gd name="T0" fmla="*/ 122 w 122"/>
                  <a:gd name="T1" fmla="*/ 25 h 88"/>
                  <a:gd name="T2" fmla="*/ 93 w 122"/>
                  <a:gd name="T3" fmla="*/ 71 h 88"/>
                  <a:gd name="T4" fmla="*/ 0 w 122"/>
                  <a:gd name="T5" fmla="*/ 71 h 88"/>
                  <a:gd name="T6" fmla="*/ 122 w 122"/>
                  <a:gd name="T7" fmla="*/ 25 h 88"/>
                </a:gdLst>
                <a:ahLst/>
                <a:cxnLst>
                  <a:cxn ang="0">
                    <a:pos x="T0" y="T1"/>
                  </a:cxn>
                  <a:cxn ang="0">
                    <a:pos x="T2" y="T3"/>
                  </a:cxn>
                  <a:cxn ang="0">
                    <a:pos x="T4" y="T5"/>
                  </a:cxn>
                  <a:cxn ang="0">
                    <a:pos x="T6" y="T7"/>
                  </a:cxn>
                </a:cxnLst>
                <a:rect l="0" t="0" r="r" b="b"/>
                <a:pathLst>
                  <a:path w="122" h="88">
                    <a:moveTo>
                      <a:pt x="122" y="25"/>
                    </a:moveTo>
                    <a:cubicBezTo>
                      <a:pt x="118" y="40"/>
                      <a:pt x="106" y="63"/>
                      <a:pt x="93" y="71"/>
                    </a:cubicBezTo>
                    <a:cubicBezTo>
                      <a:pt x="64" y="88"/>
                      <a:pt x="29" y="81"/>
                      <a:pt x="0" y="71"/>
                    </a:cubicBezTo>
                    <a:cubicBezTo>
                      <a:pt x="44" y="31"/>
                      <a:pt x="58" y="0"/>
                      <a:pt x="122" y="25"/>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3" name="Freeform 22"/>
              <p:cNvSpPr/>
              <p:nvPr/>
            </p:nvSpPr>
            <p:spPr bwMode="auto">
              <a:xfrm>
                <a:off x="1801" y="796"/>
                <a:ext cx="369" cy="61"/>
              </a:xfrm>
              <a:custGeom>
                <a:avLst/>
                <a:gdLst>
                  <a:gd name="T0" fmla="*/ 412 w 415"/>
                  <a:gd name="T1" fmla="*/ 1 h 69"/>
                  <a:gd name="T2" fmla="*/ 206 w 415"/>
                  <a:gd name="T3" fmla="*/ 18 h 69"/>
                  <a:gd name="T4" fmla="*/ 2 w 415"/>
                  <a:gd name="T5" fmla="*/ 63 h 69"/>
                  <a:gd name="T6" fmla="*/ 4 w 415"/>
                  <a:gd name="T7" fmla="*/ 68 h 69"/>
                  <a:gd name="T8" fmla="*/ 112 w 415"/>
                  <a:gd name="T9" fmla="*/ 33 h 69"/>
                  <a:gd name="T10" fmla="*/ 226 w 415"/>
                  <a:gd name="T11" fmla="*/ 29 h 69"/>
                  <a:gd name="T12" fmla="*/ 414 w 415"/>
                  <a:gd name="T13" fmla="*/ 3 h 69"/>
                  <a:gd name="T14" fmla="*/ 412 w 415"/>
                  <a:gd name="T15" fmla="*/ 1 h 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5" h="69">
                    <a:moveTo>
                      <a:pt x="412" y="1"/>
                    </a:moveTo>
                    <a:cubicBezTo>
                      <a:pt x="351" y="40"/>
                      <a:pt x="274" y="21"/>
                      <a:pt x="206" y="18"/>
                    </a:cubicBezTo>
                    <a:cubicBezTo>
                      <a:pt x="137" y="15"/>
                      <a:pt x="61" y="23"/>
                      <a:pt x="2" y="63"/>
                    </a:cubicBezTo>
                    <a:cubicBezTo>
                      <a:pt x="0" y="64"/>
                      <a:pt x="1" y="69"/>
                      <a:pt x="4" y="68"/>
                    </a:cubicBezTo>
                    <a:cubicBezTo>
                      <a:pt x="40" y="53"/>
                      <a:pt x="74" y="39"/>
                      <a:pt x="112" y="33"/>
                    </a:cubicBezTo>
                    <a:cubicBezTo>
                      <a:pt x="149" y="26"/>
                      <a:pt x="188" y="27"/>
                      <a:pt x="226" y="29"/>
                    </a:cubicBezTo>
                    <a:cubicBezTo>
                      <a:pt x="289" y="32"/>
                      <a:pt x="360" y="46"/>
                      <a:pt x="414" y="3"/>
                    </a:cubicBezTo>
                    <a:cubicBezTo>
                      <a:pt x="415" y="2"/>
                      <a:pt x="413" y="0"/>
                      <a:pt x="412" y="1"/>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4" name="Freeform 23"/>
              <p:cNvSpPr/>
              <p:nvPr/>
            </p:nvSpPr>
            <p:spPr bwMode="auto">
              <a:xfrm>
                <a:off x="2307" y="2494"/>
                <a:ext cx="89" cy="126"/>
              </a:xfrm>
              <a:custGeom>
                <a:avLst/>
                <a:gdLst>
                  <a:gd name="T0" fmla="*/ 30 w 100"/>
                  <a:gd name="T1" fmla="*/ 141 h 141"/>
                  <a:gd name="T2" fmla="*/ 82 w 100"/>
                  <a:gd name="T3" fmla="*/ 107 h 141"/>
                  <a:gd name="T4" fmla="*/ 79 w 100"/>
                  <a:gd name="T5" fmla="*/ 0 h 141"/>
                  <a:gd name="T6" fmla="*/ 30 w 100"/>
                  <a:gd name="T7" fmla="*/ 141 h 141"/>
                </a:gdLst>
                <a:ahLst/>
                <a:cxnLst>
                  <a:cxn ang="0">
                    <a:pos x="T0" y="T1"/>
                  </a:cxn>
                  <a:cxn ang="0">
                    <a:pos x="T2" y="T3"/>
                  </a:cxn>
                  <a:cxn ang="0">
                    <a:pos x="T4" y="T5"/>
                  </a:cxn>
                  <a:cxn ang="0">
                    <a:pos x="T6" y="T7"/>
                  </a:cxn>
                </a:cxnLst>
                <a:rect l="0" t="0" r="r" b="b"/>
                <a:pathLst>
                  <a:path w="100" h="141">
                    <a:moveTo>
                      <a:pt x="30" y="141"/>
                    </a:moveTo>
                    <a:cubicBezTo>
                      <a:pt x="47" y="136"/>
                      <a:pt x="73" y="122"/>
                      <a:pt x="82" y="107"/>
                    </a:cubicBezTo>
                    <a:cubicBezTo>
                      <a:pt x="100" y="74"/>
                      <a:pt x="91" y="34"/>
                      <a:pt x="79" y="0"/>
                    </a:cubicBezTo>
                    <a:cubicBezTo>
                      <a:pt x="34" y="53"/>
                      <a:pt x="0" y="69"/>
                      <a:pt x="30" y="141"/>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5" name="Freeform 24"/>
              <p:cNvSpPr/>
              <p:nvPr/>
            </p:nvSpPr>
            <p:spPr bwMode="auto">
              <a:xfrm>
                <a:off x="2314" y="2615"/>
                <a:ext cx="88" cy="117"/>
              </a:xfrm>
              <a:custGeom>
                <a:avLst/>
                <a:gdLst>
                  <a:gd name="T0" fmla="*/ 19 w 98"/>
                  <a:gd name="T1" fmla="*/ 0 h 132"/>
                  <a:gd name="T2" fmla="*/ 75 w 98"/>
                  <a:gd name="T3" fmla="*/ 27 h 132"/>
                  <a:gd name="T4" fmla="*/ 88 w 98"/>
                  <a:gd name="T5" fmla="*/ 132 h 132"/>
                  <a:gd name="T6" fmla="*/ 19 w 98"/>
                  <a:gd name="T7" fmla="*/ 0 h 132"/>
                </a:gdLst>
                <a:ahLst/>
                <a:cxnLst>
                  <a:cxn ang="0">
                    <a:pos x="T0" y="T1"/>
                  </a:cxn>
                  <a:cxn ang="0">
                    <a:pos x="T2" y="T3"/>
                  </a:cxn>
                  <a:cxn ang="0">
                    <a:pos x="T4" y="T5"/>
                  </a:cxn>
                  <a:cxn ang="0">
                    <a:pos x="T6" y="T7"/>
                  </a:cxn>
                </a:cxnLst>
                <a:rect l="0" t="0" r="r" b="b"/>
                <a:pathLst>
                  <a:path w="98" h="132">
                    <a:moveTo>
                      <a:pt x="19" y="0"/>
                    </a:moveTo>
                    <a:cubicBezTo>
                      <a:pt x="36" y="3"/>
                      <a:pt x="64" y="13"/>
                      <a:pt x="75" y="27"/>
                    </a:cubicBezTo>
                    <a:cubicBezTo>
                      <a:pt x="98" y="57"/>
                      <a:pt x="95" y="98"/>
                      <a:pt x="88" y="132"/>
                    </a:cubicBezTo>
                    <a:cubicBezTo>
                      <a:pt x="36" y="87"/>
                      <a:pt x="0" y="76"/>
                      <a:pt x="19" y="0"/>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6" name="Freeform 25"/>
              <p:cNvSpPr/>
              <p:nvPr/>
            </p:nvSpPr>
            <p:spPr bwMode="auto">
              <a:xfrm>
                <a:off x="2386" y="2477"/>
                <a:ext cx="89" cy="129"/>
              </a:xfrm>
              <a:custGeom>
                <a:avLst/>
                <a:gdLst>
                  <a:gd name="T0" fmla="*/ 37 w 100"/>
                  <a:gd name="T1" fmla="*/ 145 h 145"/>
                  <a:gd name="T2" fmla="*/ 85 w 100"/>
                  <a:gd name="T3" fmla="*/ 106 h 145"/>
                  <a:gd name="T4" fmla="*/ 71 w 100"/>
                  <a:gd name="T5" fmla="*/ 0 h 145"/>
                  <a:gd name="T6" fmla="*/ 37 w 100"/>
                  <a:gd name="T7" fmla="*/ 145 h 145"/>
                </a:gdLst>
                <a:ahLst/>
                <a:cxnLst>
                  <a:cxn ang="0">
                    <a:pos x="T0" y="T1"/>
                  </a:cxn>
                  <a:cxn ang="0">
                    <a:pos x="T2" y="T3"/>
                  </a:cxn>
                  <a:cxn ang="0">
                    <a:pos x="T4" y="T5"/>
                  </a:cxn>
                  <a:cxn ang="0">
                    <a:pos x="T6" y="T7"/>
                  </a:cxn>
                </a:cxnLst>
                <a:rect l="0" t="0" r="r" b="b"/>
                <a:pathLst>
                  <a:path w="100" h="145">
                    <a:moveTo>
                      <a:pt x="37" y="145"/>
                    </a:moveTo>
                    <a:cubicBezTo>
                      <a:pt x="53" y="139"/>
                      <a:pt x="78" y="122"/>
                      <a:pt x="85" y="106"/>
                    </a:cubicBezTo>
                    <a:cubicBezTo>
                      <a:pt x="100" y="71"/>
                      <a:pt x="86" y="32"/>
                      <a:pt x="71" y="0"/>
                    </a:cubicBezTo>
                    <a:cubicBezTo>
                      <a:pt x="32" y="57"/>
                      <a:pt x="0" y="77"/>
                      <a:pt x="37" y="145"/>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7" name="Freeform 26"/>
              <p:cNvSpPr/>
              <p:nvPr/>
            </p:nvSpPr>
            <p:spPr bwMode="auto">
              <a:xfrm>
                <a:off x="2405" y="2601"/>
                <a:ext cx="86" cy="111"/>
              </a:xfrm>
              <a:custGeom>
                <a:avLst/>
                <a:gdLst>
                  <a:gd name="T0" fmla="*/ 11 w 96"/>
                  <a:gd name="T1" fmla="*/ 0 h 124"/>
                  <a:gd name="T2" fmla="*/ 69 w 96"/>
                  <a:gd name="T3" fmla="*/ 20 h 124"/>
                  <a:gd name="T4" fmla="*/ 93 w 96"/>
                  <a:gd name="T5" fmla="*/ 124 h 124"/>
                  <a:gd name="T6" fmla="*/ 11 w 96"/>
                  <a:gd name="T7" fmla="*/ 0 h 124"/>
                </a:gdLst>
                <a:ahLst/>
                <a:cxnLst>
                  <a:cxn ang="0">
                    <a:pos x="T0" y="T1"/>
                  </a:cxn>
                  <a:cxn ang="0">
                    <a:pos x="T2" y="T3"/>
                  </a:cxn>
                  <a:cxn ang="0">
                    <a:pos x="T4" y="T5"/>
                  </a:cxn>
                  <a:cxn ang="0">
                    <a:pos x="T6" y="T7"/>
                  </a:cxn>
                </a:cxnLst>
                <a:rect l="0" t="0" r="r" b="b"/>
                <a:pathLst>
                  <a:path w="96" h="124">
                    <a:moveTo>
                      <a:pt x="11" y="0"/>
                    </a:moveTo>
                    <a:cubicBezTo>
                      <a:pt x="28" y="1"/>
                      <a:pt x="58" y="8"/>
                      <a:pt x="69" y="20"/>
                    </a:cubicBezTo>
                    <a:cubicBezTo>
                      <a:pt x="96" y="48"/>
                      <a:pt x="96" y="89"/>
                      <a:pt x="93" y="124"/>
                    </a:cubicBezTo>
                    <a:cubicBezTo>
                      <a:pt x="37" y="85"/>
                      <a:pt x="0" y="77"/>
                      <a:pt x="11" y="0"/>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8" name="Freeform 27"/>
              <p:cNvSpPr/>
              <p:nvPr/>
            </p:nvSpPr>
            <p:spPr bwMode="auto">
              <a:xfrm>
                <a:off x="2463" y="2454"/>
                <a:ext cx="75" cy="116"/>
              </a:xfrm>
              <a:custGeom>
                <a:avLst/>
                <a:gdLst>
                  <a:gd name="T0" fmla="*/ 46 w 84"/>
                  <a:gd name="T1" fmla="*/ 130 h 130"/>
                  <a:gd name="T2" fmla="*/ 78 w 84"/>
                  <a:gd name="T3" fmla="*/ 87 h 130"/>
                  <a:gd name="T4" fmla="*/ 45 w 84"/>
                  <a:gd name="T5" fmla="*/ 0 h 130"/>
                  <a:gd name="T6" fmla="*/ 46 w 84"/>
                  <a:gd name="T7" fmla="*/ 130 h 130"/>
                </a:gdLst>
                <a:ahLst/>
                <a:cxnLst>
                  <a:cxn ang="0">
                    <a:pos x="T0" y="T1"/>
                  </a:cxn>
                  <a:cxn ang="0">
                    <a:pos x="T2" y="T3"/>
                  </a:cxn>
                  <a:cxn ang="0">
                    <a:pos x="T4" y="T5"/>
                  </a:cxn>
                  <a:cxn ang="0">
                    <a:pos x="T6" y="T7"/>
                  </a:cxn>
                </a:cxnLst>
                <a:rect l="0" t="0" r="r" b="b"/>
                <a:pathLst>
                  <a:path w="84" h="130">
                    <a:moveTo>
                      <a:pt x="46" y="130"/>
                    </a:moveTo>
                    <a:cubicBezTo>
                      <a:pt x="58" y="121"/>
                      <a:pt x="76" y="102"/>
                      <a:pt x="78" y="87"/>
                    </a:cubicBezTo>
                    <a:cubicBezTo>
                      <a:pt x="84" y="54"/>
                      <a:pt x="64" y="24"/>
                      <a:pt x="45" y="0"/>
                    </a:cubicBezTo>
                    <a:cubicBezTo>
                      <a:pt x="24" y="56"/>
                      <a:pt x="0" y="79"/>
                      <a:pt x="46" y="130"/>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9" name="Freeform 28"/>
              <p:cNvSpPr/>
              <p:nvPr/>
            </p:nvSpPr>
            <p:spPr bwMode="auto">
              <a:xfrm>
                <a:off x="2501" y="2564"/>
                <a:ext cx="84" cy="82"/>
              </a:xfrm>
              <a:custGeom>
                <a:avLst/>
                <a:gdLst>
                  <a:gd name="T0" fmla="*/ 0 w 95"/>
                  <a:gd name="T1" fmla="*/ 3 h 92"/>
                  <a:gd name="T2" fmla="*/ 53 w 95"/>
                  <a:gd name="T3" fmla="*/ 9 h 92"/>
                  <a:gd name="T4" fmla="*/ 95 w 95"/>
                  <a:gd name="T5" fmla="*/ 92 h 92"/>
                  <a:gd name="T6" fmla="*/ 0 w 95"/>
                  <a:gd name="T7" fmla="*/ 3 h 92"/>
                </a:gdLst>
                <a:ahLst/>
                <a:cxnLst>
                  <a:cxn ang="0">
                    <a:pos x="T0" y="T1"/>
                  </a:cxn>
                  <a:cxn ang="0">
                    <a:pos x="T2" y="T3"/>
                  </a:cxn>
                  <a:cxn ang="0">
                    <a:pos x="T4" y="T5"/>
                  </a:cxn>
                  <a:cxn ang="0">
                    <a:pos x="T6" y="T7"/>
                  </a:cxn>
                </a:cxnLst>
                <a:rect l="0" t="0" r="r" b="b"/>
                <a:pathLst>
                  <a:path w="95" h="92">
                    <a:moveTo>
                      <a:pt x="0" y="3"/>
                    </a:moveTo>
                    <a:cubicBezTo>
                      <a:pt x="14" y="0"/>
                      <a:pt x="41" y="0"/>
                      <a:pt x="53" y="9"/>
                    </a:cubicBezTo>
                    <a:cubicBezTo>
                      <a:pt x="81" y="27"/>
                      <a:pt x="90" y="61"/>
                      <a:pt x="95" y="92"/>
                    </a:cubicBezTo>
                    <a:cubicBezTo>
                      <a:pt x="39" y="70"/>
                      <a:pt x="6" y="71"/>
                      <a:pt x="0" y="3"/>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0" name="Freeform 29"/>
              <p:cNvSpPr/>
              <p:nvPr/>
            </p:nvSpPr>
            <p:spPr bwMode="auto">
              <a:xfrm>
                <a:off x="2543" y="2482"/>
                <a:ext cx="98" cy="75"/>
              </a:xfrm>
              <a:custGeom>
                <a:avLst/>
                <a:gdLst>
                  <a:gd name="T0" fmla="*/ 0 w 110"/>
                  <a:gd name="T1" fmla="*/ 72 h 84"/>
                  <a:gd name="T2" fmla="*/ 19 w 110"/>
                  <a:gd name="T3" fmla="*/ 22 h 84"/>
                  <a:gd name="T4" fmla="*/ 110 w 110"/>
                  <a:gd name="T5" fmla="*/ 4 h 84"/>
                  <a:gd name="T6" fmla="*/ 0 w 110"/>
                  <a:gd name="T7" fmla="*/ 72 h 84"/>
                </a:gdLst>
                <a:ahLst/>
                <a:cxnLst>
                  <a:cxn ang="0">
                    <a:pos x="T0" y="T1"/>
                  </a:cxn>
                  <a:cxn ang="0">
                    <a:pos x="T2" y="T3"/>
                  </a:cxn>
                  <a:cxn ang="0">
                    <a:pos x="T4" y="T5"/>
                  </a:cxn>
                  <a:cxn ang="0">
                    <a:pos x="T6" y="T7"/>
                  </a:cxn>
                </a:cxnLst>
                <a:rect l="0" t="0" r="r" b="b"/>
                <a:pathLst>
                  <a:path w="110" h="84">
                    <a:moveTo>
                      <a:pt x="0" y="72"/>
                    </a:moveTo>
                    <a:cubicBezTo>
                      <a:pt x="1" y="58"/>
                      <a:pt x="8" y="32"/>
                      <a:pt x="19" y="22"/>
                    </a:cubicBezTo>
                    <a:cubicBezTo>
                      <a:pt x="44" y="0"/>
                      <a:pt x="80" y="0"/>
                      <a:pt x="110" y="4"/>
                    </a:cubicBezTo>
                    <a:cubicBezTo>
                      <a:pt x="75" y="52"/>
                      <a:pt x="68" y="84"/>
                      <a:pt x="0" y="72"/>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1" name="Freeform 30"/>
              <p:cNvSpPr/>
              <p:nvPr/>
            </p:nvSpPr>
            <p:spPr bwMode="auto">
              <a:xfrm>
                <a:off x="2200" y="2534"/>
                <a:ext cx="352" cy="132"/>
              </a:xfrm>
              <a:custGeom>
                <a:avLst/>
                <a:gdLst>
                  <a:gd name="T0" fmla="*/ 4 w 395"/>
                  <a:gd name="T1" fmla="*/ 147 h 148"/>
                  <a:gd name="T2" fmla="*/ 204 w 395"/>
                  <a:gd name="T3" fmla="*/ 89 h 148"/>
                  <a:gd name="T4" fmla="*/ 393 w 395"/>
                  <a:gd name="T5" fmla="*/ 6 h 148"/>
                  <a:gd name="T6" fmla="*/ 390 w 395"/>
                  <a:gd name="T7" fmla="*/ 1 h 148"/>
                  <a:gd name="T8" fmla="*/ 288 w 395"/>
                  <a:gd name="T9" fmla="*/ 58 h 148"/>
                  <a:gd name="T10" fmla="*/ 183 w 395"/>
                  <a:gd name="T11" fmla="*/ 83 h 148"/>
                  <a:gd name="T12" fmla="*/ 2 w 395"/>
                  <a:gd name="T13" fmla="*/ 145 h 148"/>
                  <a:gd name="T14" fmla="*/ 4 w 395"/>
                  <a:gd name="T15" fmla="*/ 147 h 1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95" h="148">
                    <a:moveTo>
                      <a:pt x="4" y="147"/>
                    </a:moveTo>
                    <a:cubicBezTo>
                      <a:pt x="56" y="96"/>
                      <a:pt x="137" y="100"/>
                      <a:pt x="204" y="89"/>
                    </a:cubicBezTo>
                    <a:cubicBezTo>
                      <a:pt x="272" y="79"/>
                      <a:pt x="344" y="56"/>
                      <a:pt x="393" y="6"/>
                    </a:cubicBezTo>
                    <a:cubicBezTo>
                      <a:pt x="395" y="4"/>
                      <a:pt x="393" y="0"/>
                      <a:pt x="390" y="1"/>
                    </a:cubicBezTo>
                    <a:cubicBezTo>
                      <a:pt x="357" y="23"/>
                      <a:pt x="326" y="44"/>
                      <a:pt x="288" y="58"/>
                    </a:cubicBezTo>
                    <a:cubicBezTo>
                      <a:pt x="254" y="70"/>
                      <a:pt x="219" y="77"/>
                      <a:pt x="183" y="83"/>
                    </a:cubicBezTo>
                    <a:cubicBezTo>
                      <a:pt x="120" y="92"/>
                      <a:pt x="46" y="92"/>
                      <a:pt x="2" y="145"/>
                    </a:cubicBezTo>
                    <a:cubicBezTo>
                      <a:pt x="0" y="146"/>
                      <a:pt x="2" y="148"/>
                      <a:pt x="4" y="147"/>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2" name="Freeform 31"/>
              <p:cNvSpPr/>
              <p:nvPr/>
            </p:nvSpPr>
            <p:spPr bwMode="auto">
              <a:xfrm>
                <a:off x="2129" y="2281"/>
                <a:ext cx="63" cy="327"/>
              </a:xfrm>
              <a:custGeom>
                <a:avLst/>
                <a:gdLst>
                  <a:gd name="T0" fmla="*/ 3 w 70"/>
                  <a:gd name="T1" fmla="*/ 6 h 368"/>
                  <a:gd name="T2" fmla="*/ 17 w 70"/>
                  <a:gd name="T3" fmla="*/ 186 h 368"/>
                  <a:gd name="T4" fmla="*/ 36 w 70"/>
                  <a:gd name="T5" fmla="*/ 293 h 368"/>
                  <a:gd name="T6" fmla="*/ 61 w 70"/>
                  <a:gd name="T7" fmla="*/ 365 h 368"/>
                  <a:gd name="T8" fmla="*/ 69 w 70"/>
                  <a:gd name="T9" fmla="*/ 362 h 368"/>
                  <a:gd name="T10" fmla="*/ 36 w 70"/>
                  <a:gd name="T11" fmla="*/ 192 h 368"/>
                  <a:gd name="T12" fmla="*/ 13 w 70"/>
                  <a:gd name="T13" fmla="*/ 6 h 368"/>
                  <a:gd name="T14" fmla="*/ 3 w 70"/>
                  <a:gd name="T15" fmla="*/ 6 h 3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0" h="368">
                    <a:moveTo>
                      <a:pt x="3" y="6"/>
                    </a:moveTo>
                    <a:cubicBezTo>
                      <a:pt x="0" y="66"/>
                      <a:pt x="8" y="127"/>
                      <a:pt x="17" y="186"/>
                    </a:cubicBezTo>
                    <a:cubicBezTo>
                      <a:pt x="22" y="222"/>
                      <a:pt x="28" y="258"/>
                      <a:pt x="36" y="293"/>
                    </a:cubicBezTo>
                    <a:cubicBezTo>
                      <a:pt x="42" y="317"/>
                      <a:pt x="47" y="344"/>
                      <a:pt x="61" y="365"/>
                    </a:cubicBezTo>
                    <a:cubicBezTo>
                      <a:pt x="63" y="368"/>
                      <a:pt x="70" y="367"/>
                      <a:pt x="69" y="362"/>
                    </a:cubicBezTo>
                    <a:cubicBezTo>
                      <a:pt x="62" y="305"/>
                      <a:pt x="46" y="249"/>
                      <a:pt x="36" y="192"/>
                    </a:cubicBezTo>
                    <a:cubicBezTo>
                      <a:pt x="26" y="131"/>
                      <a:pt x="14" y="68"/>
                      <a:pt x="13" y="6"/>
                    </a:cubicBezTo>
                    <a:cubicBezTo>
                      <a:pt x="13" y="0"/>
                      <a:pt x="3" y="0"/>
                      <a:pt x="3" y="6"/>
                    </a:cubicBezTo>
                    <a:close/>
                  </a:path>
                </a:pathLst>
              </a:custGeom>
              <a:solidFill>
                <a:srgbClr val="31915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3" name="Freeform 32"/>
              <p:cNvSpPr/>
              <p:nvPr/>
            </p:nvSpPr>
            <p:spPr bwMode="auto">
              <a:xfrm>
                <a:off x="2069" y="2338"/>
                <a:ext cx="84" cy="69"/>
              </a:xfrm>
              <a:custGeom>
                <a:avLst/>
                <a:gdLst>
                  <a:gd name="T0" fmla="*/ 88 w 95"/>
                  <a:gd name="T1" fmla="*/ 63 h 78"/>
                  <a:gd name="T2" fmla="*/ 42 w 95"/>
                  <a:gd name="T3" fmla="*/ 32 h 78"/>
                  <a:gd name="T4" fmla="*/ 5 w 95"/>
                  <a:gd name="T5" fmla="*/ 1 h 78"/>
                  <a:gd name="T6" fmla="*/ 0 w 95"/>
                  <a:gd name="T7" fmla="*/ 5 h 78"/>
                  <a:gd name="T8" fmla="*/ 33 w 95"/>
                  <a:gd name="T9" fmla="*/ 49 h 78"/>
                  <a:gd name="T10" fmla="*/ 84 w 95"/>
                  <a:gd name="T11" fmla="*/ 76 h 78"/>
                  <a:gd name="T12" fmla="*/ 88 w 95"/>
                  <a:gd name="T13" fmla="*/ 63 h 78"/>
                </a:gdLst>
                <a:ahLst/>
                <a:cxnLst>
                  <a:cxn ang="0">
                    <a:pos x="T0" y="T1"/>
                  </a:cxn>
                  <a:cxn ang="0">
                    <a:pos x="T2" y="T3"/>
                  </a:cxn>
                  <a:cxn ang="0">
                    <a:pos x="T4" y="T5"/>
                  </a:cxn>
                  <a:cxn ang="0">
                    <a:pos x="T6" y="T7"/>
                  </a:cxn>
                  <a:cxn ang="0">
                    <a:pos x="T8" y="T9"/>
                  </a:cxn>
                  <a:cxn ang="0">
                    <a:pos x="T10" y="T11"/>
                  </a:cxn>
                  <a:cxn ang="0">
                    <a:pos x="T12" y="T13"/>
                  </a:cxn>
                </a:cxnLst>
                <a:rect l="0" t="0" r="r" b="b"/>
                <a:pathLst>
                  <a:path w="95" h="78">
                    <a:moveTo>
                      <a:pt x="88" y="63"/>
                    </a:moveTo>
                    <a:cubicBezTo>
                      <a:pt x="72" y="57"/>
                      <a:pt x="55" y="43"/>
                      <a:pt x="42" y="32"/>
                    </a:cubicBezTo>
                    <a:cubicBezTo>
                      <a:pt x="31" y="22"/>
                      <a:pt x="20" y="7"/>
                      <a:pt x="5" y="1"/>
                    </a:cubicBezTo>
                    <a:cubicBezTo>
                      <a:pt x="3" y="0"/>
                      <a:pt x="0" y="3"/>
                      <a:pt x="0" y="5"/>
                    </a:cubicBezTo>
                    <a:cubicBezTo>
                      <a:pt x="2" y="23"/>
                      <a:pt x="21" y="38"/>
                      <a:pt x="33" y="49"/>
                    </a:cubicBezTo>
                    <a:cubicBezTo>
                      <a:pt x="49" y="62"/>
                      <a:pt x="64" y="71"/>
                      <a:pt x="84" y="76"/>
                    </a:cubicBezTo>
                    <a:cubicBezTo>
                      <a:pt x="92" y="78"/>
                      <a:pt x="95" y="66"/>
                      <a:pt x="88" y="63"/>
                    </a:cubicBezTo>
                    <a:close/>
                  </a:path>
                </a:pathLst>
              </a:custGeom>
              <a:solidFill>
                <a:srgbClr val="31915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4" name="Freeform 33"/>
              <p:cNvSpPr/>
              <p:nvPr/>
            </p:nvSpPr>
            <p:spPr bwMode="auto">
              <a:xfrm>
                <a:off x="2136" y="2330"/>
                <a:ext cx="67" cy="77"/>
              </a:xfrm>
              <a:custGeom>
                <a:avLst/>
                <a:gdLst>
                  <a:gd name="T0" fmla="*/ 12 w 75"/>
                  <a:gd name="T1" fmla="*/ 84 h 86"/>
                  <a:gd name="T2" fmla="*/ 74 w 75"/>
                  <a:gd name="T3" fmla="*/ 7 h 86"/>
                  <a:gd name="T4" fmla="*/ 67 w 75"/>
                  <a:gd name="T5" fmla="*/ 3 h 86"/>
                  <a:gd name="T6" fmla="*/ 43 w 75"/>
                  <a:gd name="T7" fmla="*/ 37 h 86"/>
                  <a:gd name="T8" fmla="*/ 7 w 75"/>
                  <a:gd name="T9" fmla="*/ 72 h 86"/>
                  <a:gd name="T10" fmla="*/ 12 w 75"/>
                  <a:gd name="T11" fmla="*/ 84 h 86"/>
                </a:gdLst>
                <a:ahLst/>
                <a:cxnLst>
                  <a:cxn ang="0">
                    <a:pos x="T0" y="T1"/>
                  </a:cxn>
                  <a:cxn ang="0">
                    <a:pos x="T2" y="T3"/>
                  </a:cxn>
                  <a:cxn ang="0">
                    <a:pos x="T4" y="T5"/>
                  </a:cxn>
                  <a:cxn ang="0">
                    <a:pos x="T6" y="T7"/>
                  </a:cxn>
                  <a:cxn ang="0">
                    <a:pos x="T8" y="T9"/>
                  </a:cxn>
                  <a:cxn ang="0">
                    <a:pos x="T10" y="T11"/>
                  </a:cxn>
                </a:cxnLst>
                <a:rect l="0" t="0" r="r" b="b"/>
                <a:pathLst>
                  <a:path w="75" h="86">
                    <a:moveTo>
                      <a:pt x="12" y="84"/>
                    </a:moveTo>
                    <a:cubicBezTo>
                      <a:pt x="43" y="76"/>
                      <a:pt x="68" y="37"/>
                      <a:pt x="74" y="7"/>
                    </a:cubicBezTo>
                    <a:cubicBezTo>
                      <a:pt x="75" y="3"/>
                      <a:pt x="70" y="0"/>
                      <a:pt x="67" y="3"/>
                    </a:cubicBezTo>
                    <a:cubicBezTo>
                      <a:pt x="57" y="12"/>
                      <a:pt x="50" y="25"/>
                      <a:pt x="43" y="37"/>
                    </a:cubicBezTo>
                    <a:cubicBezTo>
                      <a:pt x="33" y="52"/>
                      <a:pt x="21" y="62"/>
                      <a:pt x="7" y="72"/>
                    </a:cubicBezTo>
                    <a:cubicBezTo>
                      <a:pt x="0" y="76"/>
                      <a:pt x="4" y="86"/>
                      <a:pt x="12" y="84"/>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5" name="Freeform 34"/>
              <p:cNvSpPr/>
              <p:nvPr/>
            </p:nvSpPr>
            <p:spPr bwMode="auto">
              <a:xfrm>
                <a:off x="2059" y="2415"/>
                <a:ext cx="109" cy="60"/>
              </a:xfrm>
              <a:custGeom>
                <a:avLst/>
                <a:gdLst>
                  <a:gd name="T0" fmla="*/ 112 w 122"/>
                  <a:gd name="T1" fmla="*/ 50 h 67"/>
                  <a:gd name="T2" fmla="*/ 54 w 122"/>
                  <a:gd name="T3" fmla="*/ 31 h 67"/>
                  <a:gd name="T4" fmla="*/ 6 w 122"/>
                  <a:gd name="T5" fmla="*/ 1 h 67"/>
                  <a:gd name="T6" fmla="*/ 1 w 122"/>
                  <a:gd name="T7" fmla="*/ 6 h 67"/>
                  <a:gd name="T8" fmla="*/ 45 w 122"/>
                  <a:gd name="T9" fmla="*/ 45 h 67"/>
                  <a:gd name="T10" fmla="*/ 112 w 122"/>
                  <a:gd name="T11" fmla="*/ 64 h 67"/>
                  <a:gd name="T12" fmla="*/ 112 w 122"/>
                  <a:gd name="T13" fmla="*/ 50 h 67"/>
                </a:gdLst>
                <a:ahLst/>
                <a:cxnLst>
                  <a:cxn ang="0">
                    <a:pos x="T0" y="T1"/>
                  </a:cxn>
                  <a:cxn ang="0">
                    <a:pos x="T2" y="T3"/>
                  </a:cxn>
                  <a:cxn ang="0">
                    <a:pos x="T4" y="T5"/>
                  </a:cxn>
                  <a:cxn ang="0">
                    <a:pos x="T6" y="T7"/>
                  </a:cxn>
                  <a:cxn ang="0">
                    <a:pos x="T8" y="T9"/>
                  </a:cxn>
                  <a:cxn ang="0">
                    <a:pos x="T10" y="T11"/>
                  </a:cxn>
                  <a:cxn ang="0">
                    <a:pos x="T12" y="T13"/>
                  </a:cxn>
                </a:cxnLst>
                <a:rect l="0" t="0" r="r" b="b"/>
                <a:pathLst>
                  <a:path w="122" h="67">
                    <a:moveTo>
                      <a:pt x="112" y="50"/>
                    </a:moveTo>
                    <a:cubicBezTo>
                      <a:pt x="91" y="51"/>
                      <a:pt x="72" y="42"/>
                      <a:pt x="54" y="31"/>
                    </a:cubicBezTo>
                    <a:cubicBezTo>
                      <a:pt x="39" y="22"/>
                      <a:pt x="23" y="4"/>
                      <a:pt x="6" y="1"/>
                    </a:cubicBezTo>
                    <a:cubicBezTo>
                      <a:pt x="3" y="0"/>
                      <a:pt x="0" y="2"/>
                      <a:pt x="1" y="6"/>
                    </a:cubicBezTo>
                    <a:cubicBezTo>
                      <a:pt x="7" y="22"/>
                      <a:pt x="31" y="36"/>
                      <a:pt x="45" y="45"/>
                    </a:cubicBezTo>
                    <a:cubicBezTo>
                      <a:pt x="65" y="58"/>
                      <a:pt x="88" y="67"/>
                      <a:pt x="112" y="64"/>
                    </a:cubicBezTo>
                    <a:cubicBezTo>
                      <a:pt x="121" y="63"/>
                      <a:pt x="122" y="50"/>
                      <a:pt x="112" y="50"/>
                    </a:cubicBezTo>
                    <a:close/>
                  </a:path>
                </a:pathLst>
              </a:custGeom>
              <a:solidFill>
                <a:srgbClr val="31915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6" name="Freeform 35"/>
              <p:cNvSpPr/>
              <p:nvPr/>
            </p:nvSpPr>
            <p:spPr bwMode="auto">
              <a:xfrm>
                <a:off x="2150" y="2406"/>
                <a:ext cx="65" cy="69"/>
              </a:xfrm>
              <a:custGeom>
                <a:avLst/>
                <a:gdLst>
                  <a:gd name="T0" fmla="*/ 12 w 73"/>
                  <a:gd name="T1" fmla="*/ 74 h 77"/>
                  <a:gd name="T2" fmla="*/ 73 w 73"/>
                  <a:gd name="T3" fmla="*/ 6 h 77"/>
                  <a:gd name="T4" fmla="*/ 67 w 73"/>
                  <a:gd name="T5" fmla="*/ 3 h 77"/>
                  <a:gd name="T6" fmla="*/ 8 w 73"/>
                  <a:gd name="T7" fmla="*/ 60 h 77"/>
                  <a:gd name="T8" fmla="*/ 12 w 73"/>
                  <a:gd name="T9" fmla="*/ 74 h 77"/>
                </a:gdLst>
                <a:ahLst/>
                <a:cxnLst>
                  <a:cxn ang="0">
                    <a:pos x="T0" y="T1"/>
                  </a:cxn>
                  <a:cxn ang="0">
                    <a:pos x="T2" y="T3"/>
                  </a:cxn>
                  <a:cxn ang="0">
                    <a:pos x="T4" y="T5"/>
                  </a:cxn>
                  <a:cxn ang="0">
                    <a:pos x="T6" y="T7"/>
                  </a:cxn>
                  <a:cxn ang="0">
                    <a:pos x="T8" y="T9"/>
                  </a:cxn>
                </a:cxnLst>
                <a:rect l="0" t="0" r="r" b="b"/>
                <a:pathLst>
                  <a:path w="73" h="77">
                    <a:moveTo>
                      <a:pt x="12" y="74"/>
                    </a:moveTo>
                    <a:cubicBezTo>
                      <a:pt x="43" y="66"/>
                      <a:pt x="65" y="36"/>
                      <a:pt x="73" y="6"/>
                    </a:cubicBezTo>
                    <a:cubicBezTo>
                      <a:pt x="73" y="3"/>
                      <a:pt x="69" y="0"/>
                      <a:pt x="67" y="3"/>
                    </a:cubicBezTo>
                    <a:cubicBezTo>
                      <a:pt x="47" y="23"/>
                      <a:pt x="36" y="49"/>
                      <a:pt x="8" y="60"/>
                    </a:cubicBezTo>
                    <a:cubicBezTo>
                      <a:pt x="0" y="64"/>
                      <a:pt x="3" y="77"/>
                      <a:pt x="12" y="74"/>
                    </a:cubicBezTo>
                    <a:close/>
                  </a:path>
                </a:pathLst>
              </a:custGeom>
              <a:solidFill>
                <a:srgbClr val="31915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7" name="Freeform 36"/>
              <p:cNvSpPr/>
              <p:nvPr/>
            </p:nvSpPr>
            <p:spPr bwMode="auto">
              <a:xfrm>
                <a:off x="2045" y="2318"/>
                <a:ext cx="39" cy="38"/>
              </a:xfrm>
              <a:custGeom>
                <a:avLst/>
                <a:gdLst>
                  <a:gd name="T0" fmla="*/ 41 w 44"/>
                  <a:gd name="T1" fmla="*/ 17 h 43"/>
                  <a:gd name="T2" fmla="*/ 26 w 44"/>
                  <a:gd name="T3" fmla="*/ 41 h 43"/>
                  <a:gd name="T4" fmla="*/ 3 w 44"/>
                  <a:gd name="T5" fmla="*/ 25 h 43"/>
                  <a:gd name="T6" fmla="*/ 18 w 44"/>
                  <a:gd name="T7" fmla="*/ 2 h 43"/>
                  <a:gd name="T8" fmla="*/ 41 w 44"/>
                  <a:gd name="T9" fmla="*/ 17 h 43"/>
                </a:gdLst>
                <a:ahLst/>
                <a:cxnLst>
                  <a:cxn ang="0">
                    <a:pos x="T0" y="T1"/>
                  </a:cxn>
                  <a:cxn ang="0">
                    <a:pos x="T2" y="T3"/>
                  </a:cxn>
                  <a:cxn ang="0">
                    <a:pos x="T4" y="T5"/>
                  </a:cxn>
                  <a:cxn ang="0">
                    <a:pos x="T6" y="T7"/>
                  </a:cxn>
                  <a:cxn ang="0">
                    <a:pos x="T8" y="T9"/>
                  </a:cxn>
                </a:cxnLst>
                <a:rect l="0" t="0" r="r" b="b"/>
                <a:pathLst>
                  <a:path w="44" h="43">
                    <a:moveTo>
                      <a:pt x="41" y="17"/>
                    </a:moveTo>
                    <a:cubicBezTo>
                      <a:pt x="44" y="28"/>
                      <a:pt x="37" y="38"/>
                      <a:pt x="26" y="41"/>
                    </a:cubicBezTo>
                    <a:cubicBezTo>
                      <a:pt x="15" y="43"/>
                      <a:pt x="5" y="36"/>
                      <a:pt x="3" y="25"/>
                    </a:cubicBezTo>
                    <a:cubicBezTo>
                      <a:pt x="0" y="15"/>
                      <a:pt x="7" y="4"/>
                      <a:pt x="18" y="2"/>
                    </a:cubicBezTo>
                    <a:cubicBezTo>
                      <a:pt x="29" y="0"/>
                      <a:pt x="39" y="7"/>
                      <a:pt x="41" y="17"/>
                    </a:cubicBezTo>
                    <a:close/>
                  </a:path>
                </a:pathLst>
              </a:custGeom>
              <a:solidFill>
                <a:srgbClr val="FC51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8" name="Freeform 37"/>
              <p:cNvSpPr/>
              <p:nvPr/>
            </p:nvSpPr>
            <p:spPr bwMode="auto">
              <a:xfrm>
                <a:off x="2044" y="2400"/>
                <a:ext cx="38" cy="38"/>
              </a:xfrm>
              <a:custGeom>
                <a:avLst/>
                <a:gdLst>
                  <a:gd name="T0" fmla="*/ 41 w 43"/>
                  <a:gd name="T1" fmla="*/ 17 h 43"/>
                  <a:gd name="T2" fmla="*/ 26 w 43"/>
                  <a:gd name="T3" fmla="*/ 41 h 43"/>
                  <a:gd name="T4" fmla="*/ 2 w 43"/>
                  <a:gd name="T5" fmla="*/ 25 h 43"/>
                  <a:gd name="T6" fmla="*/ 18 w 43"/>
                  <a:gd name="T7" fmla="*/ 2 h 43"/>
                  <a:gd name="T8" fmla="*/ 41 w 43"/>
                  <a:gd name="T9" fmla="*/ 17 h 43"/>
                </a:gdLst>
                <a:ahLst/>
                <a:cxnLst>
                  <a:cxn ang="0">
                    <a:pos x="T0" y="T1"/>
                  </a:cxn>
                  <a:cxn ang="0">
                    <a:pos x="T2" y="T3"/>
                  </a:cxn>
                  <a:cxn ang="0">
                    <a:pos x="T4" y="T5"/>
                  </a:cxn>
                  <a:cxn ang="0">
                    <a:pos x="T6" y="T7"/>
                  </a:cxn>
                  <a:cxn ang="0">
                    <a:pos x="T8" y="T9"/>
                  </a:cxn>
                </a:cxnLst>
                <a:rect l="0" t="0" r="r" b="b"/>
                <a:pathLst>
                  <a:path w="43" h="43">
                    <a:moveTo>
                      <a:pt x="41" y="17"/>
                    </a:moveTo>
                    <a:cubicBezTo>
                      <a:pt x="43" y="28"/>
                      <a:pt x="36" y="39"/>
                      <a:pt x="26" y="41"/>
                    </a:cubicBezTo>
                    <a:cubicBezTo>
                      <a:pt x="15" y="43"/>
                      <a:pt x="5" y="36"/>
                      <a:pt x="2" y="25"/>
                    </a:cubicBezTo>
                    <a:cubicBezTo>
                      <a:pt x="0" y="15"/>
                      <a:pt x="7" y="4"/>
                      <a:pt x="18" y="2"/>
                    </a:cubicBezTo>
                    <a:cubicBezTo>
                      <a:pt x="29" y="0"/>
                      <a:pt x="39" y="7"/>
                      <a:pt x="41" y="17"/>
                    </a:cubicBezTo>
                    <a:close/>
                  </a:path>
                </a:pathLst>
              </a:custGeom>
              <a:solidFill>
                <a:srgbClr val="FC51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9" name="Freeform 38"/>
              <p:cNvSpPr/>
              <p:nvPr/>
            </p:nvSpPr>
            <p:spPr bwMode="auto">
              <a:xfrm>
                <a:off x="2185" y="2310"/>
                <a:ext cx="39" cy="38"/>
              </a:xfrm>
              <a:custGeom>
                <a:avLst/>
                <a:gdLst>
                  <a:gd name="T0" fmla="*/ 40 w 43"/>
                  <a:gd name="T1" fmla="*/ 18 h 43"/>
                  <a:gd name="T2" fmla="*/ 25 w 43"/>
                  <a:gd name="T3" fmla="*/ 41 h 43"/>
                  <a:gd name="T4" fmla="*/ 2 w 43"/>
                  <a:gd name="T5" fmla="*/ 26 h 43"/>
                  <a:gd name="T6" fmla="*/ 17 w 43"/>
                  <a:gd name="T7" fmla="*/ 3 h 43"/>
                  <a:gd name="T8" fmla="*/ 40 w 43"/>
                  <a:gd name="T9" fmla="*/ 18 h 43"/>
                </a:gdLst>
                <a:ahLst/>
                <a:cxnLst>
                  <a:cxn ang="0">
                    <a:pos x="T0" y="T1"/>
                  </a:cxn>
                  <a:cxn ang="0">
                    <a:pos x="T2" y="T3"/>
                  </a:cxn>
                  <a:cxn ang="0">
                    <a:pos x="T4" y="T5"/>
                  </a:cxn>
                  <a:cxn ang="0">
                    <a:pos x="T6" y="T7"/>
                  </a:cxn>
                  <a:cxn ang="0">
                    <a:pos x="T8" y="T9"/>
                  </a:cxn>
                </a:cxnLst>
                <a:rect l="0" t="0" r="r" b="b"/>
                <a:pathLst>
                  <a:path w="43" h="43">
                    <a:moveTo>
                      <a:pt x="40" y="18"/>
                    </a:moveTo>
                    <a:cubicBezTo>
                      <a:pt x="43" y="29"/>
                      <a:pt x="36" y="39"/>
                      <a:pt x="25" y="41"/>
                    </a:cubicBezTo>
                    <a:cubicBezTo>
                      <a:pt x="14" y="43"/>
                      <a:pt x="4" y="37"/>
                      <a:pt x="2" y="26"/>
                    </a:cubicBezTo>
                    <a:cubicBezTo>
                      <a:pt x="0" y="15"/>
                      <a:pt x="6" y="5"/>
                      <a:pt x="17" y="3"/>
                    </a:cubicBezTo>
                    <a:cubicBezTo>
                      <a:pt x="28" y="0"/>
                      <a:pt x="38" y="7"/>
                      <a:pt x="40" y="18"/>
                    </a:cubicBezTo>
                    <a:close/>
                  </a:path>
                </a:pathLst>
              </a:custGeom>
              <a:solidFill>
                <a:srgbClr val="FC51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0" name="Freeform 39"/>
              <p:cNvSpPr/>
              <p:nvPr/>
            </p:nvSpPr>
            <p:spPr bwMode="auto">
              <a:xfrm>
                <a:off x="2200" y="2386"/>
                <a:ext cx="39" cy="38"/>
              </a:xfrm>
              <a:custGeom>
                <a:avLst/>
                <a:gdLst>
                  <a:gd name="T0" fmla="*/ 41 w 43"/>
                  <a:gd name="T1" fmla="*/ 18 h 43"/>
                  <a:gd name="T2" fmla="*/ 25 w 43"/>
                  <a:gd name="T3" fmla="*/ 41 h 43"/>
                  <a:gd name="T4" fmla="*/ 2 w 43"/>
                  <a:gd name="T5" fmla="*/ 26 h 43"/>
                  <a:gd name="T6" fmla="*/ 18 w 43"/>
                  <a:gd name="T7" fmla="*/ 2 h 43"/>
                  <a:gd name="T8" fmla="*/ 41 w 43"/>
                  <a:gd name="T9" fmla="*/ 18 h 43"/>
                </a:gdLst>
                <a:ahLst/>
                <a:cxnLst>
                  <a:cxn ang="0">
                    <a:pos x="T0" y="T1"/>
                  </a:cxn>
                  <a:cxn ang="0">
                    <a:pos x="T2" y="T3"/>
                  </a:cxn>
                  <a:cxn ang="0">
                    <a:pos x="T4" y="T5"/>
                  </a:cxn>
                  <a:cxn ang="0">
                    <a:pos x="T6" y="T7"/>
                  </a:cxn>
                  <a:cxn ang="0">
                    <a:pos x="T8" y="T9"/>
                  </a:cxn>
                </a:cxnLst>
                <a:rect l="0" t="0" r="r" b="b"/>
                <a:pathLst>
                  <a:path w="43" h="43">
                    <a:moveTo>
                      <a:pt x="41" y="18"/>
                    </a:moveTo>
                    <a:cubicBezTo>
                      <a:pt x="43" y="28"/>
                      <a:pt x="36" y="39"/>
                      <a:pt x="25" y="41"/>
                    </a:cubicBezTo>
                    <a:cubicBezTo>
                      <a:pt x="15" y="43"/>
                      <a:pt x="4" y="36"/>
                      <a:pt x="2" y="26"/>
                    </a:cubicBezTo>
                    <a:cubicBezTo>
                      <a:pt x="0" y="15"/>
                      <a:pt x="7" y="4"/>
                      <a:pt x="18" y="2"/>
                    </a:cubicBezTo>
                    <a:cubicBezTo>
                      <a:pt x="28" y="0"/>
                      <a:pt x="39" y="7"/>
                      <a:pt x="41" y="18"/>
                    </a:cubicBezTo>
                    <a:close/>
                  </a:path>
                </a:pathLst>
              </a:custGeom>
              <a:solidFill>
                <a:srgbClr val="FC51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1" name="Freeform 40"/>
              <p:cNvSpPr/>
              <p:nvPr/>
            </p:nvSpPr>
            <p:spPr bwMode="auto">
              <a:xfrm>
                <a:off x="2117" y="2267"/>
                <a:ext cx="38" cy="39"/>
              </a:xfrm>
              <a:custGeom>
                <a:avLst/>
                <a:gdLst>
                  <a:gd name="T0" fmla="*/ 41 w 43"/>
                  <a:gd name="T1" fmla="*/ 17 h 43"/>
                  <a:gd name="T2" fmla="*/ 26 w 43"/>
                  <a:gd name="T3" fmla="*/ 41 h 43"/>
                  <a:gd name="T4" fmla="*/ 2 w 43"/>
                  <a:gd name="T5" fmla="*/ 25 h 43"/>
                  <a:gd name="T6" fmla="*/ 18 w 43"/>
                  <a:gd name="T7" fmla="*/ 2 h 43"/>
                  <a:gd name="T8" fmla="*/ 41 w 43"/>
                  <a:gd name="T9" fmla="*/ 17 h 43"/>
                </a:gdLst>
                <a:ahLst/>
                <a:cxnLst>
                  <a:cxn ang="0">
                    <a:pos x="T0" y="T1"/>
                  </a:cxn>
                  <a:cxn ang="0">
                    <a:pos x="T2" y="T3"/>
                  </a:cxn>
                  <a:cxn ang="0">
                    <a:pos x="T4" y="T5"/>
                  </a:cxn>
                  <a:cxn ang="0">
                    <a:pos x="T6" y="T7"/>
                  </a:cxn>
                  <a:cxn ang="0">
                    <a:pos x="T8" y="T9"/>
                  </a:cxn>
                </a:cxnLst>
                <a:rect l="0" t="0" r="r" b="b"/>
                <a:pathLst>
                  <a:path w="43" h="43">
                    <a:moveTo>
                      <a:pt x="41" y="17"/>
                    </a:moveTo>
                    <a:cubicBezTo>
                      <a:pt x="43" y="28"/>
                      <a:pt x="36" y="39"/>
                      <a:pt x="26" y="41"/>
                    </a:cubicBezTo>
                    <a:cubicBezTo>
                      <a:pt x="15" y="43"/>
                      <a:pt x="4" y="36"/>
                      <a:pt x="2" y="25"/>
                    </a:cubicBezTo>
                    <a:cubicBezTo>
                      <a:pt x="0" y="15"/>
                      <a:pt x="7" y="4"/>
                      <a:pt x="18" y="2"/>
                    </a:cubicBezTo>
                    <a:cubicBezTo>
                      <a:pt x="28" y="0"/>
                      <a:pt x="39" y="7"/>
                      <a:pt x="41" y="17"/>
                    </a:cubicBezTo>
                    <a:close/>
                  </a:path>
                </a:pathLst>
              </a:custGeom>
              <a:solidFill>
                <a:srgbClr val="FC51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2" name="Freeform 41"/>
              <p:cNvSpPr/>
              <p:nvPr/>
            </p:nvSpPr>
            <p:spPr bwMode="auto">
              <a:xfrm>
                <a:off x="1608" y="1971"/>
                <a:ext cx="340" cy="536"/>
              </a:xfrm>
              <a:custGeom>
                <a:avLst/>
                <a:gdLst>
                  <a:gd name="T0" fmla="*/ 381 w 382"/>
                  <a:gd name="T1" fmla="*/ 599 h 601"/>
                  <a:gd name="T2" fmla="*/ 230 w 382"/>
                  <a:gd name="T3" fmla="*/ 453 h 601"/>
                  <a:gd name="T4" fmla="*/ 162 w 382"/>
                  <a:gd name="T5" fmla="*/ 277 h 601"/>
                  <a:gd name="T6" fmla="*/ 112 w 382"/>
                  <a:gd name="T7" fmla="*/ 133 h 601"/>
                  <a:gd name="T8" fmla="*/ 3 w 382"/>
                  <a:gd name="T9" fmla="*/ 1 h 601"/>
                  <a:gd name="T10" fmla="*/ 2 w 382"/>
                  <a:gd name="T11" fmla="*/ 3 h 601"/>
                  <a:gd name="T12" fmla="*/ 112 w 382"/>
                  <a:gd name="T13" fmla="*/ 144 h 601"/>
                  <a:gd name="T14" fmla="*/ 165 w 382"/>
                  <a:gd name="T15" fmla="*/ 304 h 601"/>
                  <a:gd name="T16" fmla="*/ 237 w 382"/>
                  <a:gd name="T17" fmla="*/ 471 h 601"/>
                  <a:gd name="T18" fmla="*/ 380 w 382"/>
                  <a:gd name="T19" fmla="*/ 601 h 601"/>
                  <a:gd name="T20" fmla="*/ 381 w 382"/>
                  <a:gd name="T21" fmla="*/ 599 h 6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82" h="601">
                    <a:moveTo>
                      <a:pt x="381" y="599"/>
                    </a:moveTo>
                    <a:cubicBezTo>
                      <a:pt x="319" y="565"/>
                      <a:pt x="268" y="513"/>
                      <a:pt x="230" y="453"/>
                    </a:cubicBezTo>
                    <a:cubicBezTo>
                      <a:pt x="197" y="399"/>
                      <a:pt x="180" y="337"/>
                      <a:pt x="162" y="277"/>
                    </a:cubicBezTo>
                    <a:cubicBezTo>
                      <a:pt x="149" y="228"/>
                      <a:pt x="135" y="179"/>
                      <a:pt x="112" y="133"/>
                    </a:cubicBezTo>
                    <a:cubicBezTo>
                      <a:pt x="87" y="81"/>
                      <a:pt x="49" y="36"/>
                      <a:pt x="3" y="1"/>
                    </a:cubicBezTo>
                    <a:cubicBezTo>
                      <a:pt x="2" y="0"/>
                      <a:pt x="0" y="2"/>
                      <a:pt x="2" y="3"/>
                    </a:cubicBezTo>
                    <a:cubicBezTo>
                      <a:pt x="47" y="44"/>
                      <a:pt x="86" y="89"/>
                      <a:pt x="112" y="144"/>
                    </a:cubicBezTo>
                    <a:cubicBezTo>
                      <a:pt x="136" y="195"/>
                      <a:pt x="149" y="250"/>
                      <a:pt x="165" y="304"/>
                    </a:cubicBezTo>
                    <a:cubicBezTo>
                      <a:pt x="182" y="363"/>
                      <a:pt x="202" y="420"/>
                      <a:pt x="237" y="471"/>
                    </a:cubicBezTo>
                    <a:cubicBezTo>
                      <a:pt x="273" y="525"/>
                      <a:pt x="321" y="573"/>
                      <a:pt x="380" y="601"/>
                    </a:cubicBezTo>
                    <a:cubicBezTo>
                      <a:pt x="381" y="601"/>
                      <a:pt x="382" y="600"/>
                      <a:pt x="381" y="599"/>
                    </a:cubicBezTo>
                    <a:close/>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3" name="Freeform 42"/>
              <p:cNvSpPr/>
              <p:nvPr/>
            </p:nvSpPr>
            <p:spPr bwMode="auto">
              <a:xfrm>
                <a:off x="1523" y="1898"/>
                <a:ext cx="98" cy="89"/>
              </a:xfrm>
              <a:custGeom>
                <a:avLst/>
                <a:gdLst>
                  <a:gd name="T0" fmla="*/ 108 w 110"/>
                  <a:gd name="T1" fmla="*/ 93 h 100"/>
                  <a:gd name="T2" fmla="*/ 40 w 110"/>
                  <a:gd name="T3" fmla="*/ 62 h 100"/>
                  <a:gd name="T4" fmla="*/ 108 w 110"/>
                  <a:gd name="T5" fmla="*/ 93 h 100"/>
                </a:gdLst>
                <a:ahLst/>
                <a:cxnLst>
                  <a:cxn ang="0">
                    <a:pos x="T0" y="T1"/>
                  </a:cxn>
                  <a:cxn ang="0">
                    <a:pos x="T2" y="T3"/>
                  </a:cxn>
                  <a:cxn ang="0">
                    <a:pos x="T4" y="T5"/>
                  </a:cxn>
                </a:cxnLst>
                <a:rect l="0" t="0" r="r" b="b"/>
                <a:pathLst>
                  <a:path w="110" h="100">
                    <a:moveTo>
                      <a:pt x="108" y="93"/>
                    </a:moveTo>
                    <a:cubicBezTo>
                      <a:pt x="90" y="89"/>
                      <a:pt x="64" y="100"/>
                      <a:pt x="40" y="62"/>
                    </a:cubicBezTo>
                    <a:cubicBezTo>
                      <a:pt x="0" y="0"/>
                      <a:pt x="110" y="21"/>
                      <a:pt x="108" y="93"/>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4" name="Freeform 43"/>
              <p:cNvSpPr/>
              <p:nvPr/>
            </p:nvSpPr>
            <p:spPr bwMode="auto">
              <a:xfrm>
                <a:off x="1530" y="1988"/>
                <a:ext cx="106" cy="60"/>
              </a:xfrm>
              <a:custGeom>
                <a:avLst/>
                <a:gdLst>
                  <a:gd name="T0" fmla="*/ 119 w 119"/>
                  <a:gd name="T1" fmla="*/ 7 h 67"/>
                  <a:gd name="T2" fmla="*/ 50 w 119"/>
                  <a:gd name="T3" fmla="*/ 22 h 67"/>
                  <a:gd name="T4" fmla="*/ 119 w 119"/>
                  <a:gd name="T5" fmla="*/ 7 h 67"/>
                </a:gdLst>
                <a:ahLst/>
                <a:cxnLst>
                  <a:cxn ang="0">
                    <a:pos x="T0" y="T1"/>
                  </a:cxn>
                  <a:cxn ang="0">
                    <a:pos x="T2" y="T3"/>
                  </a:cxn>
                  <a:cxn ang="0">
                    <a:pos x="T4" y="T5"/>
                  </a:cxn>
                </a:cxnLst>
                <a:rect l="0" t="0" r="r" b="b"/>
                <a:pathLst>
                  <a:path w="119" h="67">
                    <a:moveTo>
                      <a:pt x="119" y="7"/>
                    </a:moveTo>
                    <a:cubicBezTo>
                      <a:pt x="105" y="5"/>
                      <a:pt x="74" y="0"/>
                      <a:pt x="50" y="22"/>
                    </a:cubicBezTo>
                    <a:cubicBezTo>
                      <a:pt x="0" y="67"/>
                      <a:pt x="110" y="62"/>
                      <a:pt x="119" y="7"/>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5" name="Freeform 44"/>
              <p:cNvSpPr/>
              <p:nvPr/>
            </p:nvSpPr>
            <p:spPr bwMode="auto">
              <a:xfrm>
                <a:off x="1608" y="1882"/>
                <a:ext cx="66" cy="114"/>
              </a:xfrm>
              <a:custGeom>
                <a:avLst/>
                <a:gdLst>
                  <a:gd name="T0" fmla="*/ 33 w 74"/>
                  <a:gd name="T1" fmla="*/ 127 h 127"/>
                  <a:gd name="T2" fmla="*/ 71 w 74"/>
                  <a:gd name="T3" fmla="*/ 67 h 127"/>
                  <a:gd name="T4" fmla="*/ 33 w 74"/>
                  <a:gd name="T5" fmla="*/ 127 h 127"/>
                </a:gdLst>
                <a:ahLst/>
                <a:cxnLst>
                  <a:cxn ang="0">
                    <a:pos x="T0" y="T1"/>
                  </a:cxn>
                  <a:cxn ang="0">
                    <a:pos x="T2" y="T3"/>
                  </a:cxn>
                  <a:cxn ang="0">
                    <a:pos x="T4" y="T5"/>
                  </a:cxn>
                </a:cxnLst>
                <a:rect l="0" t="0" r="r" b="b"/>
                <a:pathLst>
                  <a:path w="74" h="127">
                    <a:moveTo>
                      <a:pt x="33" y="127"/>
                    </a:moveTo>
                    <a:cubicBezTo>
                      <a:pt x="44" y="118"/>
                      <a:pt x="70" y="100"/>
                      <a:pt x="71" y="67"/>
                    </a:cubicBezTo>
                    <a:cubicBezTo>
                      <a:pt x="74" y="0"/>
                      <a:pt x="0" y="82"/>
                      <a:pt x="33" y="127"/>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6" name="Freeform 45"/>
              <p:cNvSpPr/>
              <p:nvPr/>
            </p:nvSpPr>
            <p:spPr bwMode="auto">
              <a:xfrm>
                <a:off x="1570" y="2036"/>
                <a:ext cx="110" cy="58"/>
              </a:xfrm>
              <a:custGeom>
                <a:avLst/>
                <a:gdLst>
                  <a:gd name="T0" fmla="*/ 124 w 124"/>
                  <a:gd name="T1" fmla="*/ 11 h 65"/>
                  <a:gd name="T2" fmla="*/ 53 w 124"/>
                  <a:gd name="T3" fmla="*/ 21 h 65"/>
                  <a:gd name="T4" fmla="*/ 124 w 124"/>
                  <a:gd name="T5" fmla="*/ 11 h 65"/>
                </a:gdLst>
                <a:ahLst/>
                <a:cxnLst>
                  <a:cxn ang="0">
                    <a:pos x="T0" y="T1"/>
                  </a:cxn>
                  <a:cxn ang="0">
                    <a:pos x="T2" y="T3"/>
                  </a:cxn>
                  <a:cxn ang="0">
                    <a:pos x="T4" y="T5"/>
                  </a:cxn>
                </a:cxnLst>
                <a:rect l="0" t="0" r="r" b="b"/>
                <a:pathLst>
                  <a:path w="124" h="65">
                    <a:moveTo>
                      <a:pt x="124" y="11"/>
                    </a:moveTo>
                    <a:cubicBezTo>
                      <a:pt x="109" y="8"/>
                      <a:pt x="79" y="0"/>
                      <a:pt x="53" y="21"/>
                    </a:cubicBezTo>
                    <a:cubicBezTo>
                      <a:pt x="0" y="62"/>
                      <a:pt x="110" y="65"/>
                      <a:pt x="124" y="11"/>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7" name="Freeform 46"/>
              <p:cNvSpPr/>
              <p:nvPr/>
            </p:nvSpPr>
            <p:spPr bwMode="auto">
              <a:xfrm>
                <a:off x="1655" y="1938"/>
                <a:ext cx="72" cy="109"/>
              </a:xfrm>
              <a:custGeom>
                <a:avLst/>
                <a:gdLst>
                  <a:gd name="T0" fmla="*/ 29 w 80"/>
                  <a:gd name="T1" fmla="*/ 123 h 123"/>
                  <a:gd name="T2" fmla="*/ 72 w 80"/>
                  <a:gd name="T3" fmla="*/ 66 h 123"/>
                  <a:gd name="T4" fmla="*/ 29 w 80"/>
                  <a:gd name="T5" fmla="*/ 123 h 123"/>
                </a:gdLst>
                <a:ahLst/>
                <a:cxnLst>
                  <a:cxn ang="0">
                    <a:pos x="T0" y="T1"/>
                  </a:cxn>
                  <a:cxn ang="0">
                    <a:pos x="T2" y="T3"/>
                  </a:cxn>
                  <a:cxn ang="0">
                    <a:pos x="T4" y="T5"/>
                  </a:cxn>
                </a:cxnLst>
                <a:rect l="0" t="0" r="r" b="b"/>
                <a:pathLst>
                  <a:path w="80" h="123">
                    <a:moveTo>
                      <a:pt x="29" y="123"/>
                    </a:moveTo>
                    <a:cubicBezTo>
                      <a:pt x="41" y="115"/>
                      <a:pt x="68" y="99"/>
                      <a:pt x="72" y="66"/>
                    </a:cubicBezTo>
                    <a:cubicBezTo>
                      <a:pt x="80" y="0"/>
                      <a:pt x="0" y="76"/>
                      <a:pt x="29" y="123"/>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8" name="Freeform 47"/>
              <p:cNvSpPr/>
              <p:nvPr/>
            </p:nvSpPr>
            <p:spPr bwMode="auto">
              <a:xfrm>
                <a:off x="1597" y="2085"/>
                <a:ext cx="112" cy="58"/>
              </a:xfrm>
              <a:custGeom>
                <a:avLst/>
                <a:gdLst>
                  <a:gd name="T0" fmla="*/ 125 w 125"/>
                  <a:gd name="T1" fmla="*/ 12 h 65"/>
                  <a:gd name="T2" fmla="*/ 54 w 125"/>
                  <a:gd name="T3" fmla="*/ 19 h 65"/>
                  <a:gd name="T4" fmla="*/ 125 w 125"/>
                  <a:gd name="T5" fmla="*/ 12 h 65"/>
                </a:gdLst>
                <a:ahLst/>
                <a:cxnLst>
                  <a:cxn ang="0">
                    <a:pos x="T0" y="T1"/>
                  </a:cxn>
                  <a:cxn ang="0">
                    <a:pos x="T2" y="T3"/>
                  </a:cxn>
                  <a:cxn ang="0">
                    <a:pos x="T4" y="T5"/>
                  </a:cxn>
                </a:cxnLst>
                <a:rect l="0" t="0" r="r" b="b"/>
                <a:pathLst>
                  <a:path w="125" h="65">
                    <a:moveTo>
                      <a:pt x="125" y="12"/>
                    </a:moveTo>
                    <a:cubicBezTo>
                      <a:pt x="111" y="9"/>
                      <a:pt x="81" y="0"/>
                      <a:pt x="54" y="19"/>
                    </a:cubicBezTo>
                    <a:cubicBezTo>
                      <a:pt x="0" y="60"/>
                      <a:pt x="110" y="65"/>
                      <a:pt x="125" y="12"/>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9" name="Freeform 48"/>
              <p:cNvSpPr/>
              <p:nvPr/>
            </p:nvSpPr>
            <p:spPr bwMode="auto">
              <a:xfrm>
                <a:off x="1685" y="1987"/>
                <a:ext cx="74" cy="110"/>
              </a:xfrm>
              <a:custGeom>
                <a:avLst/>
                <a:gdLst>
                  <a:gd name="T0" fmla="*/ 28 w 83"/>
                  <a:gd name="T1" fmla="*/ 123 h 123"/>
                  <a:gd name="T2" fmla="*/ 73 w 83"/>
                  <a:gd name="T3" fmla="*/ 67 h 123"/>
                  <a:gd name="T4" fmla="*/ 28 w 83"/>
                  <a:gd name="T5" fmla="*/ 123 h 123"/>
                </a:gdLst>
                <a:ahLst/>
                <a:cxnLst>
                  <a:cxn ang="0">
                    <a:pos x="T0" y="T1"/>
                  </a:cxn>
                  <a:cxn ang="0">
                    <a:pos x="T2" y="T3"/>
                  </a:cxn>
                  <a:cxn ang="0">
                    <a:pos x="T4" y="T5"/>
                  </a:cxn>
                </a:cxnLst>
                <a:rect l="0" t="0" r="r" b="b"/>
                <a:pathLst>
                  <a:path w="83" h="123">
                    <a:moveTo>
                      <a:pt x="28" y="123"/>
                    </a:moveTo>
                    <a:cubicBezTo>
                      <a:pt x="40" y="115"/>
                      <a:pt x="68" y="100"/>
                      <a:pt x="73" y="67"/>
                    </a:cubicBezTo>
                    <a:cubicBezTo>
                      <a:pt x="83" y="0"/>
                      <a:pt x="0" y="74"/>
                      <a:pt x="28" y="123"/>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0" name="Freeform 49"/>
              <p:cNvSpPr/>
              <p:nvPr/>
            </p:nvSpPr>
            <p:spPr bwMode="auto">
              <a:xfrm>
                <a:off x="1620" y="2143"/>
                <a:ext cx="114" cy="60"/>
              </a:xfrm>
              <a:custGeom>
                <a:avLst/>
                <a:gdLst>
                  <a:gd name="T0" fmla="*/ 128 w 128"/>
                  <a:gd name="T1" fmla="*/ 15 h 67"/>
                  <a:gd name="T2" fmla="*/ 57 w 128"/>
                  <a:gd name="T3" fmla="*/ 18 h 67"/>
                  <a:gd name="T4" fmla="*/ 128 w 128"/>
                  <a:gd name="T5" fmla="*/ 15 h 67"/>
                </a:gdLst>
                <a:ahLst/>
                <a:cxnLst>
                  <a:cxn ang="0">
                    <a:pos x="T0" y="T1"/>
                  </a:cxn>
                  <a:cxn ang="0">
                    <a:pos x="T2" y="T3"/>
                  </a:cxn>
                  <a:cxn ang="0">
                    <a:pos x="T4" y="T5"/>
                  </a:cxn>
                </a:cxnLst>
                <a:rect l="0" t="0" r="r" b="b"/>
                <a:pathLst>
                  <a:path w="128" h="67">
                    <a:moveTo>
                      <a:pt x="128" y="15"/>
                    </a:moveTo>
                    <a:cubicBezTo>
                      <a:pt x="114" y="11"/>
                      <a:pt x="85" y="0"/>
                      <a:pt x="57" y="18"/>
                    </a:cubicBezTo>
                    <a:cubicBezTo>
                      <a:pt x="0" y="54"/>
                      <a:pt x="110" y="67"/>
                      <a:pt x="128" y="15"/>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1" name="Freeform 50"/>
              <p:cNvSpPr/>
              <p:nvPr/>
            </p:nvSpPr>
            <p:spPr bwMode="auto">
              <a:xfrm>
                <a:off x="1713" y="2053"/>
                <a:ext cx="78" cy="105"/>
              </a:xfrm>
              <a:custGeom>
                <a:avLst/>
                <a:gdLst>
                  <a:gd name="T0" fmla="*/ 24 w 87"/>
                  <a:gd name="T1" fmla="*/ 118 h 118"/>
                  <a:gd name="T2" fmla="*/ 73 w 87"/>
                  <a:gd name="T3" fmla="*/ 66 h 118"/>
                  <a:gd name="T4" fmla="*/ 24 w 87"/>
                  <a:gd name="T5" fmla="*/ 118 h 118"/>
                </a:gdLst>
                <a:ahLst/>
                <a:cxnLst>
                  <a:cxn ang="0">
                    <a:pos x="T0" y="T1"/>
                  </a:cxn>
                  <a:cxn ang="0">
                    <a:pos x="T2" y="T3"/>
                  </a:cxn>
                  <a:cxn ang="0">
                    <a:pos x="T4" y="T5"/>
                  </a:cxn>
                </a:cxnLst>
                <a:rect l="0" t="0" r="r" b="b"/>
                <a:pathLst>
                  <a:path w="87" h="118">
                    <a:moveTo>
                      <a:pt x="24" y="118"/>
                    </a:moveTo>
                    <a:cubicBezTo>
                      <a:pt x="37" y="111"/>
                      <a:pt x="65" y="98"/>
                      <a:pt x="73" y="66"/>
                    </a:cubicBezTo>
                    <a:cubicBezTo>
                      <a:pt x="87" y="0"/>
                      <a:pt x="0" y="68"/>
                      <a:pt x="24" y="118"/>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2" name="Freeform 51"/>
              <p:cNvSpPr/>
              <p:nvPr/>
            </p:nvSpPr>
            <p:spPr bwMode="auto">
              <a:xfrm>
                <a:off x="1635" y="2197"/>
                <a:ext cx="116" cy="60"/>
              </a:xfrm>
              <a:custGeom>
                <a:avLst/>
                <a:gdLst>
                  <a:gd name="T0" fmla="*/ 130 w 130"/>
                  <a:gd name="T1" fmla="*/ 17 h 68"/>
                  <a:gd name="T2" fmla="*/ 58 w 130"/>
                  <a:gd name="T3" fmla="*/ 16 h 68"/>
                  <a:gd name="T4" fmla="*/ 130 w 130"/>
                  <a:gd name="T5" fmla="*/ 17 h 68"/>
                </a:gdLst>
                <a:ahLst/>
                <a:cxnLst>
                  <a:cxn ang="0">
                    <a:pos x="T0" y="T1"/>
                  </a:cxn>
                  <a:cxn ang="0">
                    <a:pos x="T2" y="T3"/>
                  </a:cxn>
                  <a:cxn ang="0">
                    <a:pos x="T4" y="T5"/>
                  </a:cxn>
                </a:cxnLst>
                <a:rect l="0" t="0" r="r" b="b"/>
                <a:pathLst>
                  <a:path w="130" h="68">
                    <a:moveTo>
                      <a:pt x="130" y="17"/>
                    </a:moveTo>
                    <a:cubicBezTo>
                      <a:pt x="116" y="12"/>
                      <a:pt x="87" y="0"/>
                      <a:pt x="58" y="16"/>
                    </a:cubicBezTo>
                    <a:cubicBezTo>
                      <a:pt x="0" y="49"/>
                      <a:pt x="109" y="68"/>
                      <a:pt x="130" y="17"/>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3" name="Freeform 52"/>
              <p:cNvSpPr/>
              <p:nvPr/>
            </p:nvSpPr>
            <p:spPr bwMode="auto">
              <a:xfrm>
                <a:off x="1732" y="2110"/>
                <a:ext cx="80" cy="103"/>
              </a:xfrm>
              <a:custGeom>
                <a:avLst/>
                <a:gdLst>
                  <a:gd name="T0" fmla="*/ 22 w 90"/>
                  <a:gd name="T1" fmla="*/ 115 h 115"/>
                  <a:gd name="T2" fmla="*/ 73 w 90"/>
                  <a:gd name="T3" fmla="*/ 65 h 115"/>
                  <a:gd name="T4" fmla="*/ 22 w 90"/>
                  <a:gd name="T5" fmla="*/ 115 h 115"/>
                </a:gdLst>
                <a:ahLst/>
                <a:cxnLst>
                  <a:cxn ang="0">
                    <a:pos x="T0" y="T1"/>
                  </a:cxn>
                  <a:cxn ang="0">
                    <a:pos x="T2" y="T3"/>
                  </a:cxn>
                  <a:cxn ang="0">
                    <a:pos x="T4" y="T5"/>
                  </a:cxn>
                </a:cxnLst>
                <a:rect l="0" t="0" r="r" b="b"/>
                <a:pathLst>
                  <a:path w="90" h="115">
                    <a:moveTo>
                      <a:pt x="22" y="115"/>
                    </a:moveTo>
                    <a:cubicBezTo>
                      <a:pt x="35" y="108"/>
                      <a:pt x="64" y="97"/>
                      <a:pt x="73" y="65"/>
                    </a:cubicBezTo>
                    <a:cubicBezTo>
                      <a:pt x="90" y="0"/>
                      <a:pt x="0" y="64"/>
                      <a:pt x="22" y="115"/>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4" name="Freeform 53"/>
              <p:cNvSpPr/>
              <p:nvPr/>
            </p:nvSpPr>
            <p:spPr bwMode="auto">
              <a:xfrm>
                <a:off x="1651" y="2262"/>
                <a:ext cx="116" cy="60"/>
              </a:xfrm>
              <a:custGeom>
                <a:avLst/>
                <a:gdLst>
                  <a:gd name="T0" fmla="*/ 130 w 130"/>
                  <a:gd name="T1" fmla="*/ 17 h 68"/>
                  <a:gd name="T2" fmla="*/ 59 w 130"/>
                  <a:gd name="T3" fmla="*/ 16 h 68"/>
                  <a:gd name="T4" fmla="*/ 130 w 130"/>
                  <a:gd name="T5" fmla="*/ 17 h 68"/>
                </a:gdLst>
                <a:ahLst/>
                <a:cxnLst>
                  <a:cxn ang="0">
                    <a:pos x="T0" y="T1"/>
                  </a:cxn>
                  <a:cxn ang="0">
                    <a:pos x="T2" y="T3"/>
                  </a:cxn>
                  <a:cxn ang="0">
                    <a:pos x="T4" y="T5"/>
                  </a:cxn>
                </a:cxnLst>
                <a:rect l="0" t="0" r="r" b="b"/>
                <a:pathLst>
                  <a:path w="130" h="68">
                    <a:moveTo>
                      <a:pt x="130" y="17"/>
                    </a:moveTo>
                    <a:cubicBezTo>
                      <a:pt x="117" y="12"/>
                      <a:pt x="88" y="0"/>
                      <a:pt x="59" y="16"/>
                    </a:cubicBezTo>
                    <a:cubicBezTo>
                      <a:pt x="0" y="50"/>
                      <a:pt x="110" y="68"/>
                      <a:pt x="130" y="17"/>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5" name="Freeform 54"/>
              <p:cNvSpPr/>
              <p:nvPr/>
            </p:nvSpPr>
            <p:spPr bwMode="auto">
              <a:xfrm>
                <a:off x="1749" y="2175"/>
                <a:ext cx="80" cy="103"/>
              </a:xfrm>
              <a:custGeom>
                <a:avLst/>
                <a:gdLst>
                  <a:gd name="T0" fmla="*/ 21 w 90"/>
                  <a:gd name="T1" fmla="*/ 115 h 115"/>
                  <a:gd name="T2" fmla="*/ 72 w 90"/>
                  <a:gd name="T3" fmla="*/ 65 h 115"/>
                  <a:gd name="T4" fmla="*/ 21 w 90"/>
                  <a:gd name="T5" fmla="*/ 115 h 115"/>
                </a:gdLst>
                <a:ahLst/>
                <a:cxnLst>
                  <a:cxn ang="0">
                    <a:pos x="T0" y="T1"/>
                  </a:cxn>
                  <a:cxn ang="0">
                    <a:pos x="T2" y="T3"/>
                  </a:cxn>
                  <a:cxn ang="0">
                    <a:pos x="T4" y="T5"/>
                  </a:cxn>
                </a:cxnLst>
                <a:rect l="0" t="0" r="r" b="b"/>
                <a:pathLst>
                  <a:path w="90" h="115">
                    <a:moveTo>
                      <a:pt x="21" y="115"/>
                    </a:moveTo>
                    <a:cubicBezTo>
                      <a:pt x="34" y="109"/>
                      <a:pt x="63" y="97"/>
                      <a:pt x="72" y="65"/>
                    </a:cubicBezTo>
                    <a:cubicBezTo>
                      <a:pt x="90" y="0"/>
                      <a:pt x="0" y="64"/>
                      <a:pt x="21" y="115"/>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6" name="Freeform 55"/>
              <p:cNvSpPr/>
              <p:nvPr/>
            </p:nvSpPr>
            <p:spPr bwMode="auto">
              <a:xfrm>
                <a:off x="1677" y="2325"/>
                <a:ext cx="116" cy="62"/>
              </a:xfrm>
              <a:custGeom>
                <a:avLst/>
                <a:gdLst>
                  <a:gd name="T0" fmla="*/ 130 w 130"/>
                  <a:gd name="T1" fmla="*/ 17 h 69"/>
                  <a:gd name="T2" fmla="*/ 59 w 130"/>
                  <a:gd name="T3" fmla="*/ 17 h 69"/>
                  <a:gd name="T4" fmla="*/ 130 w 130"/>
                  <a:gd name="T5" fmla="*/ 17 h 69"/>
                </a:gdLst>
                <a:ahLst/>
                <a:cxnLst>
                  <a:cxn ang="0">
                    <a:pos x="T0" y="T1"/>
                  </a:cxn>
                  <a:cxn ang="0">
                    <a:pos x="T2" y="T3"/>
                  </a:cxn>
                  <a:cxn ang="0">
                    <a:pos x="T4" y="T5"/>
                  </a:cxn>
                </a:cxnLst>
                <a:rect l="0" t="0" r="r" b="b"/>
                <a:pathLst>
                  <a:path w="130" h="69">
                    <a:moveTo>
                      <a:pt x="130" y="17"/>
                    </a:moveTo>
                    <a:cubicBezTo>
                      <a:pt x="117" y="13"/>
                      <a:pt x="88" y="0"/>
                      <a:pt x="59" y="17"/>
                    </a:cubicBezTo>
                    <a:cubicBezTo>
                      <a:pt x="0" y="50"/>
                      <a:pt x="109" y="69"/>
                      <a:pt x="130" y="17"/>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7" name="Freeform 56"/>
              <p:cNvSpPr/>
              <p:nvPr/>
            </p:nvSpPr>
            <p:spPr bwMode="auto">
              <a:xfrm>
                <a:off x="1775" y="2240"/>
                <a:ext cx="80" cy="102"/>
              </a:xfrm>
              <a:custGeom>
                <a:avLst/>
                <a:gdLst>
                  <a:gd name="T0" fmla="*/ 21 w 90"/>
                  <a:gd name="T1" fmla="*/ 115 h 115"/>
                  <a:gd name="T2" fmla="*/ 72 w 90"/>
                  <a:gd name="T3" fmla="*/ 65 h 115"/>
                  <a:gd name="T4" fmla="*/ 21 w 90"/>
                  <a:gd name="T5" fmla="*/ 115 h 115"/>
                </a:gdLst>
                <a:ahLst/>
                <a:cxnLst>
                  <a:cxn ang="0">
                    <a:pos x="T0" y="T1"/>
                  </a:cxn>
                  <a:cxn ang="0">
                    <a:pos x="T2" y="T3"/>
                  </a:cxn>
                  <a:cxn ang="0">
                    <a:pos x="T4" y="T5"/>
                  </a:cxn>
                </a:cxnLst>
                <a:rect l="0" t="0" r="r" b="b"/>
                <a:pathLst>
                  <a:path w="90" h="115">
                    <a:moveTo>
                      <a:pt x="21" y="115"/>
                    </a:moveTo>
                    <a:cubicBezTo>
                      <a:pt x="34" y="108"/>
                      <a:pt x="63" y="96"/>
                      <a:pt x="72" y="65"/>
                    </a:cubicBezTo>
                    <a:cubicBezTo>
                      <a:pt x="90" y="0"/>
                      <a:pt x="0" y="63"/>
                      <a:pt x="21" y="115"/>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8" name="Freeform 57"/>
              <p:cNvSpPr/>
              <p:nvPr/>
            </p:nvSpPr>
            <p:spPr bwMode="auto">
              <a:xfrm>
                <a:off x="1666" y="2518"/>
                <a:ext cx="477" cy="231"/>
              </a:xfrm>
              <a:custGeom>
                <a:avLst/>
                <a:gdLst>
                  <a:gd name="T0" fmla="*/ 0 w 535"/>
                  <a:gd name="T1" fmla="*/ 77 h 260"/>
                  <a:gd name="T2" fmla="*/ 35 w 535"/>
                  <a:gd name="T3" fmla="*/ 103 h 260"/>
                  <a:gd name="T4" fmla="*/ 535 w 535"/>
                  <a:gd name="T5" fmla="*/ 133 h 260"/>
                  <a:gd name="T6" fmla="*/ 0 w 535"/>
                  <a:gd name="T7" fmla="*/ 77 h 260"/>
                </a:gdLst>
                <a:ahLst/>
                <a:cxnLst>
                  <a:cxn ang="0">
                    <a:pos x="T0" y="T1"/>
                  </a:cxn>
                  <a:cxn ang="0">
                    <a:pos x="T2" y="T3"/>
                  </a:cxn>
                  <a:cxn ang="0">
                    <a:pos x="T4" y="T5"/>
                  </a:cxn>
                  <a:cxn ang="0">
                    <a:pos x="T6" y="T7"/>
                  </a:cxn>
                </a:cxnLst>
                <a:rect l="0" t="0" r="r" b="b"/>
                <a:pathLst>
                  <a:path w="535" h="260">
                    <a:moveTo>
                      <a:pt x="0" y="77"/>
                    </a:moveTo>
                    <a:cubicBezTo>
                      <a:pt x="35" y="103"/>
                      <a:pt x="35" y="103"/>
                      <a:pt x="35" y="103"/>
                    </a:cubicBezTo>
                    <a:cubicBezTo>
                      <a:pt x="155" y="200"/>
                      <a:pt x="345" y="260"/>
                      <a:pt x="535" y="133"/>
                    </a:cubicBezTo>
                    <a:cubicBezTo>
                      <a:pt x="347" y="127"/>
                      <a:pt x="191" y="0"/>
                      <a:pt x="0" y="77"/>
                    </a:cubicBezTo>
                    <a:close/>
                  </a:path>
                </a:pathLst>
              </a:custGeom>
              <a:solidFill>
                <a:srgbClr val="C6E03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9" name="Freeform 58"/>
              <p:cNvSpPr/>
              <p:nvPr/>
            </p:nvSpPr>
            <p:spPr bwMode="auto">
              <a:xfrm>
                <a:off x="1716" y="2588"/>
                <a:ext cx="377" cy="72"/>
              </a:xfrm>
              <a:custGeom>
                <a:avLst/>
                <a:gdLst>
                  <a:gd name="T0" fmla="*/ 1 w 423"/>
                  <a:gd name="T1" fmla="*/ 2 h 81"/>
                  <a:gd name="T2" fmla="*/ 238 w 423"/>
                  <a:gd name="T3" fmla="*/ 54 h 81"/>
                  <a:gd name="T4" fmla="*/ 335 w 423"/>
                  <a:gd name="T5" fmla="*/ 76 h 81"/>
                  <a:gd name="T6" fmla="*/ 420 w 423"/>
                  <a:gd name="T7" fmla="*/ 69 h 81"/>
                  <a:gd name="T8" fmla="*/ 420 w 423"/>
                  <a:gd name="T9" fmla="*/ 63 h 81"/>
                  <a:gd name="T10" fmla="*/ 335 w 423"/>
                  <a:gd name="T11" fmla="*/ 64 h 81"/>
                  <a:gd name="T12" fmla="*/ 228 w 423"/>
                  <a:gd name="T13" fmla="*/ 41 h 81"/>
                  <a:gd name="T14" fmla="*/ 1 w 423"/>
                  <a:gd name="T15" fmla="*/ 0 h 81"/>
                  <a:gd name="T16" fmla="*/ 1 w 423"/>
                  <a:gd name="T17" fmla="*/ 2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2" h="81">
                    <a:moveTo>
                      <a:pt x="1" y="2"/>
                    </a:moveTo>
                    <a:cubicBezTo>
                      <a:pt x="82" y="12"/>
                      <a:pt x="161" y="30"/>
                      <a:pt x="238" y="54"/>
                    </a:cubicBezTo>
                    <a:cubicBezTo>
                      <a:pt x="270" y="63"/>
                      <a:pt x="302" y="72"/>
                      <a:pt x="335" y="76"/>
                    </a:cubicBezTo>
                    <a:cubicBezTo>
                      <a:pt x="362" y="79"/>
                      <a:pt x="395" y="81"/>
                      <a:pt x="420" y="69"/>
                    </a:cubicBezTo>
                    <a:cubicBezTo>
                      <a:pt x="423" y="68"/>
                      <a:pt x="422" y="63"/>
                      <a:pt x="420" y="63"/>
                    </a:cubicBezTo>
                    <a:cubicBezTo>
                      <a:pt x="392" y="59"/>
                      <a:pt x="363" y="66"/>
                      <a:pt x="335" y="64"/>
                    </a:cubicBezTo>
                    <a:cubicBezTo>
                      <a:pt x="299" y="61"/>
                      <a:pt x="263" y="51"/>
                      <a:pt x="228" y="41"/>
                    </a:cubicBezTo>
                    <a:cubicBezTo>
                      <a:pt x="154" y="22"/>
                      <a:pt x="77" y="7"/>
                      <a:pt x="1" y="0"/>
                    </a:cubicBezTo>
                    <a:cubicBezTo>
                      <a:pt x="0" y="0"/>
                      <a:pt x="0" y="2"/>
                      <a:pt x="1" y="2"/>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0" name="Freeform 59"/>
              <p:cNvSpPr/>
              <p:nvPr/>
            </p:nvSpPr>
            <p:spPr bwMode="auto">
              <a:xfrm>
                <a:off x="3530" y="1041"/>
                <a:ext cx="340" cy="214"/>
              </a:xfrm>
              <a:custGeom>
                <a:avLst/>
                <a:gdLst>
                  <a:gd name="T0" fmla="*/ 381 w 381"/>
                  <a:gd name="T1" fmla="*/ 241 h 241"/>
                  <a:gd name="T2" fmla="*/ 344 w 381"/>
                  <a:gd name="T3" fmla="*/ 240 h 241"/>
                  <a:gd name="T4" fmla="*/ 0 w 381"/>
                  <a:gd name="T5" fmla="*/ 0 h 241"/>
                  <a:gd name="T6" fmla="*/ 381 w 381"/>
                  <a:gd name="T7" fmla="*/ 241 h 241"/>
                </a:gdLst>
                <a:ahLst/>
                <a:cxnLst>
                  <a:cxn ang="0">
                    <a:pos x="T0" y="T1"/>
                  </a:cxn>
                  <a:cxn ang="0">
                    <a:pos x="T2" y="T3"/>
                  </a:cxn>
                  <a:cxn ang="0">
                    <a:pos x="T4" y="T5"/>
                  </a:cxn>
                  <a:cxn ang="0">
                    <a:pos x="T6" y="T7"/>
                  </a:cxn>
                </a:cxnLst>
                <a:rect l="0" t="0" r="r" b="b"/>
                <a:pathLst>
                  <a:path w="381" h="241">
                    <a:moveTo>
                      <a:pt x="381" y="241"/>
                    </a:moveTo>
                    <a:cubicBezTo>
                      <a:pt x="344" y="240"/>
                      <a:pt x="344" y="240"/>
                      <a:pt x="344" y="240"/>
                    </a:cubicBezTo>
                    <a:cubicBezTo>
                      <a:pt x="215" y="241"/>
                      <a:pt x="59" y="182"/>
                      <a:pt x="0" y="0"/>
                    </a:cubicBezTo>
                    <a:cubicBezTo>
                      <a:pt x="126" y="93"/>
                      <a:pt x="295" y="91"/>
                      <a:pt x="381" y="241"/>
                    </a:cubicBezTo>
                    <a:close/>
                  </a:path>
                </a:pathLst>
              </a:custGeom>
              <a:solidFill>
                <a:srgbClr val="C6E03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1" name="Freeform 60"/>
              <p:cNvSpPr/>
              <p:nvPr/>
            </p:nvSpPr>
            <p:spPr bwMode="auto">
              <a:xfrm>
                <a:off x="3557" y="1072"/>
                <a:ext cx="279" cy="159"/>
              </a:xfrm>
              <a:custGeom>
                <a:avLst/>
                <a:gdLst>
                  <a:gd name="T0" fmla="*/ 312 w 313"/>
                  <a:gd name="T1" fmla="*/ 178 h 179"/>
                  <a:gd name="T2" fmla="*/ 138 w 313"/>
                  <a:gd name="T3" fmla="*/ 85 h 179"/>
                  <a:gd name="T4" fmla="*/ 61 w 313"/>
                  <a:gd name="T5" fmla="*/ 47 h 179"/>
                  <a:gd name="T6" fmla="*/ 4 w 313"/>
                  <a:gd name="T7" fmla="*/ 2 h 179"/>
                  <a:gd name="T8" fmla="*/ 1 w 313"/>
                  <a:gd name="T9" fmla="*/ 6 h 179"/>
                  <a:gd name="T10" fmla="*/ 122 w 313"/>
                  <a:gd name="T11" fmla="*/ 87 h 179"/>
                  <a:gd name="T12" fmla="*/ 311 w 313"/>
                  <a:gd name="T13" fmla="*/ 179 h 179"/>
                  <a:gd name="T14" fmla="*/ 312 w 313"/>
                  <a:gd name="T15" fmla="*/ 178 h 1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3" h="179">
                    <a:moveTo>
                      <a:pt x="312" y="178"/>
                    </a:moveTo>
                    <a:cubicBezTo>
                      <a:pt x="257" y="141"/>
                      <a:pt x="198" y="112"/>
                      <a:pt x="138" y="85"/>
                    </a:cubicBezTo>
                    <a:cubicBezTo>
                      <a:pt x="111" y="74"/>
                      <a:pt x="85" y="62"/>
                      <a:pt x="61" y="47"/>
                    </a:cubicBezTo>
                    <a:cubicBezTo>
                      <a:pt x="40" y="34"/>
                      <a:pt x="25" y="14"/>
                      <a:pt x="4" y="2"/>
                    </a:cubicBezTo>
                    <a:cubicBezTo>
                      <a:pt x="2" y="0"/>
                      <a:pt x="0" y="3"/>
                      <a:pt x="1" y="6"/>
                    </a:cubicBezTo>
                    <a:cubicBezTo>
                      <a:pt x="21" y="48"/>
                      <a:pt x="81" y="71"/>
                      <a:pt x="122" y="87"/>
                    </a:cubicBezTo>
                    <a:cubicBezTo>
                      <a:pt x="187" y="114"/>
                      <a:pt x="251" y="142"/>
                      <a:pt x="311" y="179"/>
                    </a:cubicBezTo>
                    <a:cubicBezTo>
                      <a:pt x="312" y="179"/>
                      <a:pt x="313" y="178"/>
                      <a:pt x="312" y="178"/>
                    </a:cubicBezTo>
                    <a:close/>
                  </a:path>
                </a:pathLst>
              </a:custGeom>
              <a:solidFill>
                <a:srgbClr val="84AB2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2" name="Freeform 61"/>
              <p:cNvSpPr/>
              <p:nvPr/>
            </p:nvSpPr>
            <p:spPr bwMode="auto">
              <a:xfrm>
                <a:off x="3946" y="861"/>
                <a:ext cx="65" cy="262"/>
              </a:xfrm>
              <a:custGeom>
                <a:avLst/>
                <a:gdLst>
                  <a:gd name="T0" fmla="*/ 4 w 73"/>
                  <a:gd name="T1" fmla="*/ 292 h 294"/>
                  <a:gd name="T2" fmla="*/ 57 w 73"/>
                  <a:gd name="T3" fmla="*/ 3 h 294"/>
                  <a:gd name="T4" fmla="*/ 53 w 73"/>
                  <a:gd name="T5" fmla="*/ 3 h 294"/>
                  <a:gd name="T6" fmla="*/ 43 w 73"/>
                  <a:gd name="T7" fmla="*/ 149 h 294"/>
                  <a:gd name="T8" fmla="*/ 0 w 73"/>
                  <a:gd name="T9" fmla="*/ 290 h 294"/>
                  <a:gd name="T10" fmla="*/ 4 w 73"/>
                  <a:gd name="T11" fmla="*/ 292 h 294"/>
                </a:gdLst>
                <a:ahLst/>
                <a:cxnLst>
                  <a:cxn ang="0">
                    <a:pos x="T0" y="T1"/>
                  </a:cxn>
                  <a:cxn ang="0">
                    <a:pos x="T2" y="T3"/>
                  </a:cxn>
                  <a:cxn ang="0">
                    <a:pos x="T4" y="T5"/>
                  </a:cxn>
                  <a:cxn ang="0">
                    <a:pos x="T6" y="T7"/>
                  </a:cxn>
                  <a:cxn ang="0">
                    <a:pos x="T8" y="T9"/>
                  </a:cxn>
                  <a:cxn ang="0">
                    <a:pos x="T10" y="T11"/>
                  </a:cxn>
                </a:cxnLst>
                <a:rect l="0" t="0" r="r" b="b"/>
                <a:pathLst>
                  <a:path w="73" h="294">
                    <a:moveTo>
                      <a:pt x="4" y="292"/>
                    </a:moveTo>
                    <a:cubicBezTo>
                      <a:pt x="45" y="203"/>
                      <a:pt x="73" y="101"/>
                      <a:pt x="57" y="3"/>
                    </a:cubicBezTo>
                    <a:cubicBezTo>
                      <a:pt x="57" y="0"/>
                      <a:pt x="53" y="1"/>
                      <a:pt x="53" y="3"/>
                    </a:cubicBezTo>
                    <a:cubicBezTo>
                      <a:pt x="53" y="53"/>
                      <a:pt x="52" y="101"/>
                      <a:pt x="43" y="149"/>
                    </a:cubicBezTo>
                    <a:cubicBezTo>
                      <a:pt x="34" y="198"/>
                      <a:pt x="17" y="244"/>
                      <a:pt x="0" y="290"/>
                    </a:cubicBezTo>
                    <a:cubicBezTo>
                      <a:pt x="0" y="293"/>
                      <a:pt x="3" y="294"/>
                      <a:pt x="4" y="292"/>
                    </a:cubicBezTo>
                    <a:close/>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3" name="Freeform 62"/>
              <p:cNvSpPr/>
              <p:nvPr/>
            </p:nvSpPr>
            <p:spPr bwMode="auto">
              <a:xfrm>
                <a:off x="3975" y="798"/>
                <a:ext cx="43" cy="71"/>
              </a:xfrm>
              <a:custGeom>
                <a:avLst/>
                <a:gdLst>
                  <a:gd name="T0" fmla="*/ 21 w 48"/>
                  <a:gd name="T1" fmla="*/ 79 h 79"/>
                  <a:gd name="T2" fmla="*/ 23 w 48"/>
                  <a:gd name="T3" fmla="*/ 0 h 79"/>
                  <a:gd name="T4" fmla="*/ 23 w 48"/>
                  <a:gd name="T5" fmla="*/ 79 h 79"/>
                </a:gdLst>
                <a:ahLst/>
                <a:cxnLst>
                  <a:cxn ang="0">
                    <a:pos x="T0" y="T1"/>
                  </a:cxn>
                  <a:cxn ang="0">
                    <a:pos x="T2" y="T3"/>
                  </a:cxn>
                  <a:cxn ang="0">
                    <a:pos x="T4" y="T5"/>
                  </a:cxn>
                </a:cxnLst>
                <a:rect l="0" t="0" r="r" b="b"/>
                <a:pathLst>
                  <a:path w="48" h="79">
                    <a:moveTo>
                      <a:pt x="21" y="79"/>
                    </a:moveTo>
                    <a:cubicBezTo>
                      <a:pt x="0" y="50"/>
                      <a:pt x="7" y="23"/>
                      <a:pt x="23" y="0"/>
                    </a:cubicBezTo>
                    <a:cubicBezTo>
                      <a:pt x="36" y="28"/>
                      <a:pt x="48" y="54"/>
                      <a:pt x="23" y="79"/>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4" name="Freeform 63"/>
              <p:cNvSpPr/>
              <p:nvPr/>
            </p:nvSpPr>
            <p:spPr bwMode="auto">
              <a:xfrm>
                <a:off x="3937" y="877"/>
                <a:ext cx="62" cy="50"/>
              </a:xfrm>
              <a:custGeom>
                <a:avLst/>
                <a:gdLst>
                  <a:gd name="T0" fmla="*/ 61 w 70"/>
                  <a:gd name="T1" fmla="*/ 36 h 56"/>
                  <a:gd name="T2" fmla="*/ 0 w 70"/>
                  <a:gd name="T3" fmla="*/ 7 h 56"/>
                  <a:gd name="T4" fmla="*/ 70 w 70"/>
                  <a:gd name="T5" fmla="*/ 38 h 56"/>
                </a:gdLst>
                <a:ahLst/>
                <a:cxnLst>
                  <a:cxn ang="0">
                    <a:pos x="T0" y="T1"/>
                  </a:cxn>
                  <a:cxn ang="0">
                    <a:pos x="T2" y="T3"/>
                  </a:cxn>
                  <a:cxn ang="0">
                    <a:pos x="T4" y="T5"/>
                  </a:cxn>
                </a:cxnLst>
                <a:rect l="0" t="0" r="r" b="b"/>
                <a:pathLst>
                  <a:path w="70" h="56">
                    <a:moveTo>
                      <a:pt x="61" y="36"/>
                    </a:moveTo>
                    <a:cubicBezTo>
                      <a:pt x="44" y="23"/>
                      <a:pt x="26" y="0"/>
                      <a:pt x="0" y="7"/>
                    </a:cubicBezTo>
                    <a:cubicBezTo>
                      <a:pt x="9" y="32"/>
                      <a:pt x="47" y="56"/>
                      <a:pt x="70" y="38"/>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5" name="Freeform 64"/>
              <p:cNvSpPr/>
              <p:nvPr/>
            </p:nvSpPr>
            <p:spPr bwMode="auto">
              <a:xfrm>
                <a:off x="3996" y="878"/>
                <a:ext cx="50" cy="38"/>
              </a:xfrm>
              <a:custGeom>
                <a:avLst/>
                <a:gdLst>
                  <a:gd name="T0" fmla="*/ 0 w 56"/>
                  <a:gd name="T1" fmla="*/ 42 h 42"/>
                  <a:gd name="T2" fmla="*/ 56 w 56"/>
                  <a:gd name="T3" fmla="*/ 1 h 42"/>
                  <a:gd name="T4" fmla="*/ 0 w 56"/>
                  <a:gd name="T5" fmla="*/ 42 h 42"/>
                </a:gdLst>
                <a:ahLst/>
                <a:cxnLst>
                  <a:cxn ang="0">
                    <a:pos x="T0" y="T1"/>
                  </a:cxn>
                  <a:cxn ang="0">
                    <a:pos x="T2" y="T3"/>
                  </a:cxn>
                  <a:cxn ang="0">
                    <a:pos x="T4" y="T5"/>
                  </a:cxn>
                </a:cxnLst>
                <a:rect l="0" t="0" r="r" b="b"/>
                <a:pathLst>
                  <a:path w="56" h="42">
                    <a:moveTo>
                      <a:pt x="0" y="42"/>
                    </a:moveTo>
                    <a:cubicBezTo>
                      <a:pt x="9" y="21"/>
                      <a:pt x="29" y="0"/>
                      <a:pt x="56" y="1"/>
                    </a:cubicBezTo>
                    <a:cubicBezTo>
                      <a:pt x="56" y="1"/>
                      <a:pt x="52" y="36"/>
                      <a:pt x="0" y="42"/>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6" name="Freeform 65"/>
              <p:cNvSpPr/>
              <p:nvPr/>
            </p:nvSpPr>
            <p:spPr bwMode="auto">
              <a:xfrm>
                <a:off x="3931" y="932"/>
                <a:ext cx="62" cy="52"/>
              </a:xfrm>
              <a:custGeom>
                <a:avLst/>
                <a:gdLst>
                  <a:gd name="T0" fmla="*/ 69 w 69"/>
                  <a:gd name="T1" fmla="*/ 58 h 58"/>
                  <a:gd name="T2" fmla="*/ 0 w 69"/>
                  <a:gd name="T3" fmla="*/ 0 h 58"/>
                  <a:gd name="T4" fmla="*/ 65 w 69"/>
                  <a:gd name="T5" fmla="*/ 54 h 58"/>
                </a:gdLst>
                <a:ahLst/>
                <a:cxnLst>
                  <a:cxn ang="0">
                    <a:pos x="T0" y="T1"/>
                  </a:cxn>
                  <a:cxn ang="0">
                    <a:pos x="T2" y="T3"/>
                  </a:cxn>
                  <a:cxn ang="0">
                    <a:pos x="T4" y="T5"/>
                  </a:cxn>
                </a:cxnLst>
                <a:rect l="0" t="0" r="r" b="b"/>
                <a:pathLst>
                  <a:path w="69" h="57">
                    <a:moveTo>
                      <a:pt x="69" y="58"/>
                    </a:moveTo>
                    <a:cubicBezTo>
                      <a:pt x="58" y="29"/>
                      <a:pt x="29" y="5"/>
                      <a:pt x="0" y="0"/>
                    </a:cubicBezTo>
                    <a:cubicBezTo>
                      <a:pt x="4" y="31"/>
                      <a:pt x="34" y="55"/>
                      <a:pt x="65" y="54"/>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7" name="Freeform 66"/>
              <p:cNvSpPr/>
              <p:nvPr/>
            </p:nvSpPr>
            <p:spPr bwMode="auto">
              <a:xfrm>
                <a:off x="3989" y="943"/>
                <a:ext cx="66" cy="49"/>
              </a:xfrm>
              <a:custGeom>
                <a:avLst/>
                <a:gdLst>
                  <a:gd name="T0" fmla="*/ 1 w 74"/>
                  <a:gd name="T1" fmla="*/ 39 h 55"/>
                  <a:gd name="T2" fmla="*/ 74 w 74"/>
                  <a:gd name="T3" fmla="*/ 13 h 55"/>
                  <a:gd name="T4" fmla="*/ 74 w 74"/>
                  <a:gd name="T5" fmla="*/ 13 h 55"/>
                  <a:gd name="T6" fmla="*/ 0 w 74"/>
                  <a:gd name="T7" fmla="*/ 42 h 55"/>
                </a:gdLst>
                <a:ahLst/>
                <a:cxnLst>
                  <a:cxn ang="0">
                    <a:pos x="T0" y="T1"/>
                  </a:cxn>
                  <a:cxn ang="0">
                    <a:pos x="T2" y="T3"/>
                  </a:cxn>
                  <a:cxn ang="0">
                    <a:pos x="T4" y="T5"/>
                  </a:cxn>
                  <a:cxn ang="0">
                    <a:pos x="T6" y="T7"/>
                  </a:cxn>
                </a:cxnLst>
                <a:rect l="0" t="0" r="r" b="b"/>
                <a:pathLst>
                  <a:path w="74" h="55">
                    <a:moveTo>
                      <a:pt x="1" y="39"/>
                    </a:moveTo>
                    <a:cubicBezTo>
                      <a:pt x="18" y="18"/>
                      <a:pt x="46" y="0"/>
                      <a:pt x="74" y="13"/>
                    </a:cubicBezTo>
                    <a:cubicBezTo>
                      <a:pt x="74" y="13"/>
                      <a:pt x="74" y="13"/>
                      <a:pt x="74" y="13"/>
                    </a:cubicBezTo>
                    <a:cubicBezTo>
                      <a:pt x="58" y="47"/>
                      <a:pt x="35" y="55"/>
                      <a:pt x="0" y="42"/>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8" name="Freeform 67"/>
              <p:cNvSpPr/>
              <p:nvPr/>
            </p:nvSpPr>
            <p:spPr bwMode="auto">
              <a:xfrm>
                <a:off x="3920" y="994"/>
                <a:ext cx="59" cy="55"/>
              </a:xfrm>
              <a:custGeom>
                <a:avLst/>
                <a:gdLst>
                  <a:gd name="T0" fmla="*/ 66 w 66"/>
                  <a:gd name="T1" fmla="*/ 61 h 61"/>
                  <a:gd name="T2" fmla="*/ 0 w 66"/>
                  <a:gd name="T3" fmla="*/ 0 h 61"/>
                  <a:gd name="T4" fmla="*/ 63 w 66"/>
                  <a:gd name="T5" fmla="*/ 57 h 61"/>
                </a:gdLst>
                <a:ahLst/>
                <a:cxnLst>
                  <a:cxn ang="0">
                    <a:pos x="T0" y="T1"/>
                  </a:cxn>
                  <a:cxn ang="0">
                    <a:pos x="T2" y="T3"/>
                  </a:cxn>
                  <a:cxn ang="0">
                    <a:pos x="T4" y="T5"/>
                  </a:cxn>
                </a:cxnLst>
                <a:rect l="0" t="0" r="r" b="b"/>
                <a:pathLst>
                  <a:path w="66" h="61">
                    <a:moveTo>
                      <a:pt x="66" y="61"/>
                    </a:moveTo>
                    <a:cubicBezTo>
                      <a:pt x="57" y="31"/>
                      <a:pt x="28" y="7"/>
                      <a:pt x="0" y="0"/>
                    </a:cubicBezTo>
                    <a:cubicBezTo>
                      <a:pt x="2" y="30"/>
                      <a:pt x="32" y="57"/>
                      <a:pt x="63" y="57"/>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9" name="Freeform 68"/>
              <p:cNvSpPr/>
              <p:nvPr/>
            </p:nvSpPr>
            <p:spPr bwMode="auto">
              <a:xfrm>
                <a:off x="3977" y="1009"/>
                <a:ext cx="66" cy="48"/>
              </a:xfrm>
              <a:custGeom>
                <a:avLst/>
                <a:gdLst>
                  <a:gd name="T0" fmla="*/ 1 w 74"/>
                  <a:gd name="T1" fmla="*/ 37 h 54"/>
                  <a:gd name="T2" fmla="*/ 74 w 74"/>
                  <a:gd name="T3" fmla="*/ 14 h 54"/>
                  <a:gd name="T4" fmla="*/ 74 w 74"/>
                  <a:gd name="T5" fmla="*/ 14 h 54"/>
                  <a:gd name="T6" fmla="*/ 0 w 74"/>
                  <a:gd name="T7" fmla="*/ 40 h 54"/>
                </a:gdLst>
                <a:ahLst/>
                <a:cxnLst>
                  <a:cxn ang="0">
                    <a:pos x="T0" y="T1"/>
                  </a:cxn>
                  <a:cxn ang="0">
                    <a:pos x="T2" y="T3"/>
                  </a:cxn>
                  <a:cxn ang="0">
                    <a:pos x="T4" y="T5"/>
                  </a:cxn>
                  <a:cxn ang="0">
                    <a:pos x="T6" y="T7"/>
                  </a:cxn>
                </a:cxnLst>
                <a:rect l="0" t="0" r="r" b="b"/>
                <a:pathLst>
                  <a:path w="74" h="54">
                    <a:moveTo>
                      <a:pt x="1" y="37"/>
                    </a:moveTo>
                    <a:cubicBezTo>
                      <a:pt x="18" y="17"/>
                      <a:pt x="47" y="0"/>
                      <a:pt x="74" y="14"/>
                    </a:cubicBezTo>
                    <a:cubicBezTo>
                      <a:pt x="74" y="14"/>
                      <a:pt x="74" y="14"/>
                      <a:pt x="74" y="14"/>
                    </a:cubicBezTo>
                    <a:cubicBezTo>
                      <a:pt x="57" y="48"/>
                      <a:pt x="34" y="54"/>
                      <a:pt x="0" y="40"/>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0" name="Freeform 69"/>
              <p:cNvSpPr/>
              <p:nvPr/>
            </p:nvSpPr>
            <p:spPr bwMode="auto">
              <a:xfrm>
                <a:off x="3682" y="971"/>
                <a:ext cx="109" cy="51"/>
              </a:xfrm>
              <a:custGeom>
                <a:avLst/>
                <a:gdLst>
                  <a:gd name="T0" fmla="*/ 3 w 123"/>
                  <a:gd name="T1" fmla="*/ 8 h 57"/>
                  <a:gd name="T2" fmla="*/ 59 w 123"/>
                  <a:gd name="T3" fmla="*/ 36 h 57"/>
                  <a:gd name="T4" fmla="*/ 119 w 123"/>
                  <a:gd name="T5" fmla="*/ 57 h 57"/>
                  <a:gd name="T6" fmla="*/ 121 w 123"/>
                  <a:gd name="T7" fmla="*/ 52 h 57"/>
                  <a:gd name="T8" fmla="*/ 68 w 123"/>
                  <a:gd name="T9" fmla="*/ 28 h 57"/>
                  <a:gd name="T10" fmla="*/ 6 w 123"/>
                  <a:gd name="T11" fmla="*/ 2 h 57"/>
                  <a:gd name="T12" fmla="*/ 3 w 123"/>
                  <a:gd name="T13" fmla="*/ 8 h 57"/>
                </a:gdLst>
                <a:ahLst/>
                <a:cxnLst>
                  <a:cxn ang="0">
                    <a:pos x="T0" y="T1"/>
                  </a:cxn>
                  <a:cxn ang="0">
                    <a:pos x="T2" y="T3"/>
                  </a:cxn>
                  <a:cxn ang="0">
                    <a:pos x="T4" y="T5"/>
                  </a:cxn>
                  <a:cxn ang="0">
                    <a:pos x="T6" y="T7"/>
                  </a:cxn>
                  <a:cxn ang="0">
                    <a:pos x="T8" y="T9"/>
                  </a:cxn>
                  <a:cxn ang="0">
                    <a:pos x="T10" y="T11"/>
                  </a:cxn>
                  <a:cxn ang="0">
                    <a:pos x="T12" y="T13"/>
                  </a:cxn>
                </a:cxnLst>
                <a:rect l="0" t="0" r="r" b="b"/>
                <a:pathLst>
                  <a:path w="123" h="57">
                    <a:moveTo>
                      <a:pt x="3" y="8"/>
                    </a:moveTo>
                    <a:cubicBezTo>
                      <a:pt x="20" y="20"/>
                      <a:pt x="40" y="28"/>
                      <a:pt x="59" y="36"/>
                    </a:cubicBezTo>
                    <a:cubicBezTo>
                      <a:pt x="78" y="43"/>
                      <a:pt x="99" y="55"/>
                      <a:pt x="119" y="57"/>
                    </a:cubicBezTo>
                    <a:cubicBezTo>
                      <a:pt x="122" y="57"/>
                      <a:pt x="123" y="54"/>
                      <a:pt x="121" y="52"/>
                    </a:cubicBezTo>
                    <a:cubicBezTo>
                      <a:pt x="107" y="40"/>
                      <a:pt x="86" y="35"/>
                      <a:pt x="68" y="28"/>
                    </a:cubicBezTo>
                    <a:cubicBezTo>
                      <a:pt x="47" y="19"/>
                      <a:pt x="27" y="10"/>
                      <a:pt x="6" y="2"/>
                    </a:cubicBezTo>
                    <a:cubicBezTo>
                      <a:pt x="2" y="0"/>
                      <a:pt x="0" y="6"/>
                      <a:pt x="3" y="8"/>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1" name="Freeform 70"/>
              <p:cNvSpPr/>
              <p:nvPr/>
            </p:nvSpPr>
            <p:spPr bwMode="auto">
              <a:xfrm>
                <a:off x="3730" y="901"/>
                <a:ext cx="166" cy="359"/>
              </a:xfrm>
              <a:custGeom>
                <a:avLst/>
                <a:gdLst>
                  <a:gd name="T0" fmla="*/ 184 w 186"/>
                  <a:gd name="T1" fmla="*/ 395 h 403"/>
                  <a:gd name="T2" fmla="*/ 99 w 186"/>
                  <a:gd name="T3" fmla="*/ 200 h 403"/>
                  <a:gd name="T4" fmla="*/ 42 w 186"/>
                  <a:gd name="T5" fmla="*/ 74 h 403"/>
                  <a:gd name="T6" fmla="*/ 4 w 186"/>
                  <a:gd name="T7" fmla="*/ 2 h 403"/>
                  <a:gd name="T8" fmla="*/ 1 w 186"/>
                  <a:gd name="T9" fmla="*/ 4 h 403"/>
                  <a:gd name="T10" fmla="*/ 88 w 186"/>
                  <a:gd name="T11" fmla="*/ 201 h 403"/>
                  <a:gd name="T12" fmla="*/ 177 w 186"/>
                  <a:gd name="T13" fmla="*/ 398 h 403"/>
                  <a:gd name="T14" fmla="*/ 184 w 186"/>
                  <a:gd name="T15" fmla="*/ 395 h 40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6" h="402">
                    <a:moveTo>
                      <a:pt x="184" y="395"/>
                    </a:moveTo>
                    <a:cubicBezTo>
                      <a:pt x="156" y="329"/>
                      <a:pt x="127" y="264"/>
                      <a:pt x="99" y="200"/>
                    </a:cubicBezTo>
                    <a:cubicBezTo>
                      <a:pt x="80" y="158"/>
                      <a:pt x="61" y="116"/>
                      <a:pt x="42" y="74"/>
                    </a:cubicBezTo>
                    <a:cubicBezTo>
                      <a:pt x="31" y="49"/>
                      <a:pt x="20" y="24"/>
                      <a:pt x="4" y="2"/>
                    </a:cubicBezTo>
                    <a:cubicBezTo>
                      <a:pt x="3" y="0"/>
                      <a:pt x="0" y="1"/>
                      <a:pt x="1" y="4"/>
                    </a:cubicBezTo>
                    <a:cubicBezTo>
                      <a:pt x="29" y="70"/>
                      <a:pt x="59" y="135"/>
                      <a:pt x="88" y="201"/>
                    </a:cubicBezTo>
                    <a:cubicBezTo>
                      <a:pt x="118" y="267"/>
                      <a:pt x="145" y="334"/>
                      <a:pt x="177" y="398"/>
                    </a:cubicBezTo>
                    <a:cubicBezTo>
                      <a:pt x="179" y="403"/>
                      <a:pt x="186" y="399"/>
                      <a:pt x="184" y="395"/>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2" name="Freeform 71"/>
              <p:cNvSpPr/>
              <p:nvPr/>
            </p:nvSpPr>
            <p:spPr bwMode="auto">
              <a:xfrm>
                <a:off x="3780" y="911"/>
                <a:ext cx="74" cy="108"/>
              </a:xfrm>
              <a:custGeom>
                <a:avLst/>
                <a:gdLst>
                  <a:gd name="T0" fmla="*/ 9 w 83"/>
                  <a:gd name="T1" fmla="*/ 117 h 121"/>
                  <a:gd name="T2" fmla="*/ 47 w 83"/>
                  <a:gd name="T3" fmla="*/ 56 h 121"/>
                  <a:gd name="T4" fmla="*/ 82 w 83"/>
                  <a:gd name="T5" fmla="*/ 5 h 121"/>
                  <a:gd name="T6" fmla="*/ 78 w 83"/>
                  <a:gd name="T7" fmla="*/ 2 h 121"/>
                  <a:gd name="T8" fmla="*/ 41 w 83"/>
                  <a:gd name="T9" fmla="*/ 46 h 121"/>
                  <a:gd name="T10" fmla="*/ 2 w 83"/>
                  <a:gd name="T11" fmla="*/ 113 h 121"/>
                  <a:gd name="T12" fmla="*/ 9 w 83"/>
                  <a:gd name="T13" fmla="*/ 117 h 121"/>
                </a:gdLst>
                <a:ahLst/>
                <a:cxnLst>
                  <a:cxn ang="0">
                    <a:pos x="T0" y="T1"/>
                  </a:cxn>
                  <a:cxn ang="0">
                    <a:pos x="T2" y="T3"/>
                  </a:cxn>
                  <a:cxn ang="0">
                    <a:pos x="T4" y="T5"/>
                  </a:cxn>
                  <a:cxn ang="0">
                    <a:pos x="T6" y="T7"/>
                  </a:cxn>
                  <a:cxn ang="0">
                    <a:pos x="T8" y="T9"/>
                  </a:cxn>
                  <a:cxn ang="0">
                    <a:pos x="T10" y="T11"/>
                  </a:cxn>
                  <a:cxn ang="0">
                    <a:pos x="T12" y="T13"/>
                  </a:cxn>
                </a:cxnLst>
                <a:rect l="0" t="0" r="r" b="b"/>
                <a:pathLst>
                  <a:path w="83" h="120">
                    <a:moveTo>
                      <a:pt x="9" y="117"/>
                    </a:moveTo>
                    <a:cubicBezTo>
                      <a:pt x="22" y="97"/>
                      <a:pt x="34" y="76"/>
                      <a:pt x="47" y="56"/>
                    </a:cubicBezTo>
                    <a:cubicBezTo>
                      <a:pt x="58" y="39"/>
                      <a:pt x="75" y="23"/>
                      <a:pt x="82" y="5"/>
                    </a:cubicBezTo>
                    <a:cubicBezTo>
                      <a:pt x="83" y="2"/>
                      <a:pt x="80" y="0"/>
                      <a:pt x="78" y="2"/>
                    </a:cubicBezTo>
                    <a:cubicBezTo>
                      <a:pt x="63" y="11"/>
                      <a:pt x="51" y="31"/>
                      <a:pt x="41" y="46"/>
                    </a:cubicBezTo>
                    <a:cubicBezTo>
                      <a:pt x="26" y="67"/>
                      <a:pt x="13" y="89"/>
                      <a:pt x="2" y="113"/>
                    </a:cubicBezTo>
                    <a:cubicBezTo>
                      <a:pt x="0" y="118"/>
                      <a:pt x="6" y="121"/>
                      <a:pt x="9" y="117"/>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3" name="Freeform 72"/>
              <p:cNvSpPr/>
              <p:nvPr/>
            </p:nvSpPr>
            <p:spPr bwMode="auto">
              <a:xfrm>
                <a:off x="3822" y="821"/>
                <a:ext cx="99" cy="118"/>
              </a:xfrm>
              <a:custGeom>
                <a:avLst/>
                <a:gdLst>
                  <a:gd name="T0" fmla="*/ 19 w 111"/>
                  <a:gd name="T1" fmla="*/ 112 h 132"/>
                  <a:gd name="T2" fmla="*/ 4 w 111"/>
                  <a:gd name="T3" fmla="*/ 67 h 132"/>
                  <a:gd name="T4" fmla="*/ 43 w 111"/>
                  <a:gd name="T5" fmla="*/ 52 h 132"/>
                  <a:gd name="T6" fmla="*/ 66 w 111"/>
                  <a:gd name="T7" fmla="*/ 66 h 132"/>
                  <a:gd name="T8" fmla="*/ 83 w 111"/>
                  <a:gd name="T9" fmla="*/ 105 h 132"/>
                  <a:gd name="T10" fmla="*/ 19 w 111"/>
                  <a:gd name="T11" fmla="*/ 112 h 132"/>
                </a:gdLst>
                <a:ahLst/>
                <a:cxnLst>
                  <a:cxn ang="0">
                    <a:pos x="T0" y="T1"/>
                  </a:cxn>
                  <a:cxn ang="0">
                    <a:pos x="T2" y="T3"/>
                  </a:cxn>
                  <a:cxn ang="0">
                    <a:pos x="T4" y="T5"/>
                  </a:cxn>
                  <a:cxn ang="0">
                    <a:pos x="T6" y="T7"/>
                  </a:cxn>
                  <a:cxn ang="0">
                    <a:pos x="T8" y="T9"/>
                  </a:cxn>
                  <a:cxn ang="0">
                    <a:pos x="T10" y="T11"/>
                  </a:cxn>
                </a:cxnLst>
                <a:rect l="0" t="0" r="r" b="b"/>
                <a:pathLst>
                  <a:path w="110" h="132">
                    <a:moveTo>
                      <a:pt x="19" y="112"/>
                    </a:moveTo>
                    <a:cubicBezTo>
                      <a:pt x="4" y="103"/>
                      <a:pt x="0" y="87"/>
                      <a:pt x="4" y="67"/>
                    </a:cubicBezTo>
                    <a:cubicBezTo>
                      <a:pt x="11" y="39"/>
                      <a:pt x="59" y="0"/>
                      <a:pt x="43" y="52"/>
                    </a:cubicBezTo>
                    <a:cubicBezTo>
                      <a:pt x="64" y="23"/>
                      <a:pt x="90" y="41"/>
                      <a:pt x="66" y="66"/>
                    </a:cubicBezTo>
                    <a:cubicBezTo>
                      <a:pt x="97" y="42"/>
                      <a:pt x="111" y="81"/>
                      <a:pt x="83" y="105"/>
                    </a:cubicBezTo>
                    <a:cubicBezTo>
                      <a:pt x="57" y="127"/>
                      <a:pt x="47" y="132"/>
                      <a:pt x="19" y="112"/>
                    </a:cubicBezTo>
                  </a:path>
                </a:pathLst>
              </a:custGeom>
              <a:solidFill>
                <a:srgbClr val="FFD5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4" name="Freeform 73"/>
              <p:cNvSpPr/>
              <p:nvPr/>
            </p:nvSpPr>
            <p:spPr bwMode="auto">
              <a:xfrm>
                <a:off x="3670" y="831"/>
                <a:ext cx="96" cy="106"/>
              </a:xfrm>
              <a:custGeom>
                <a:avLst/>
                <a:gdLst>
                  <a:gd name="T0" fmla="*/ 84 w 108"/>
                  <a:gd name="T1" fmla="*/ 104 h 119"/>
                  <a:gd name="T2" fmla="*/ 36 w 108"/>
                  <a:gd name="T3" fmla="*/ 98 h 119"/>
                  <a:gd name="T4" fmla="*/ 42 w 108"/>
                  <a:gd name="T5" fmla="*/ 49 h 119"/>
                  <a:gd name="T6" fmla="*/ 75 w 108"/>
                  <a:gd name="T7" fmla="*/ 39 h 119"/>
                  <a:gd name="T8" fmla="*/ 105 w 108"/>
                  <a:gd name="T9" fmla="*/ 44 h 119"/>
                  <a:gd name="T10" fmla="*/ 84 w 108"/>
                  <a:gd name="T11" fmla="*/ 104 h 119"/>
                </a:gdLst>
                <a:ahLst/>
                <a:cxnLst>
                  <a:cxn ang="0">
                    <a:pos x="T0" y="T1"/>
                  </a:cxn>
                  <a:cxn ang="0">
                    <a:pos x="T2" y="T3"/>
                  </a:cxn>
                  <a:cxn ang="0">
                    <a:pos x="T4" y="T5"/>
                  </a:cxn>
                  <a:cxn ang="0">
                    <a:pos x="T6" y="T7"/>
                  </a:cxn>
                  <a:cxn ang="0">
                    <a:pos x="T8" y="T9"/>
                  </a:cxn>
                  <a:cxn ang="0">
                    <a:pos x="T10" y="T11"/>
                  </a:cxn>
                </a:cxnLst>
                <a:rect l="0" t="0" r="r" b="b"/>
                <a:pathLst>
                  <a:path w="108" h="119">
                    <a:moveTo>
                      <a:pt x="84" y="104"/>
                    </a:moveTo>
                    <a:cubicBezTo>
                      <a:pt x="67" y="110"/>
                      <a:pt x="55" y="119"/>
                      <a:pt x="36" y="98"/>
                    </a:cubicBezTo>
                    <a:cubicBezTo>
                      <a:pt x="14" y="72"/>
                      <a:pt x="0" y="13"/>
                      <a:pt x="42" y="49"/>
                    </a:cubicBezTo>
                    <a:cubicBezTo>
                      <a:pt x="29" y="19"/>
                      <a:pt x="63" y="5"/>
                      <a:pt x="75" y="39"/>
                    </a:cubicBezTo>
                    <a:cubicBezTo>
                      <a:pt x="64" y="0"/>
                      <a:pt x="100" y="7"/>
                      <a:pt x="105" y="44"/>
                    </a:cubicBezTo>
                    <a:cubicBezTo>
                      <a:pt x="108" y="70"/>
                      <a:pt x="104" y="91"/>
                      <a:pt x="84" y="104"/>
                    </a:cubicBezTo>
                  </a:path>
                </a:pathLst>
              </a:custGeom>
              <a:solidFill>
                <a:srgbClr val="FFD5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5" name="Freeform 74"/>
              <p:cNvSpPr/>
              <p:nvPr/>
            </p:nvSpPr>
            <p:spPr bwMode="auto">
              <a:xfrm>
                <a:off x="3578" y="910"/>
                <a:ext cx="130" cy="104"/>
              </a:xfrm>
              <a:custGeom>
                <a:avLst/>
                <a:gdLst>
                  <a:gd name="T0" fmla="*/ 81 w 146"/>
                  <a:gd name="T1" fmla="*/ 0 h 116"/>
                  <a:gd name="T2" fmla="*/ 88 w 146"/>
                  <a:gd name="T3" fmla="*/ 32 h 116"/>
                  <a:gd name="T4" fmla="*/ 47 w 146"/>
                  <a:gd name="T5" fmla="*/ 36 h 116"/>
                  <a:gd name="T6" fmla="*/ 68 w 146"/>
                  <a:gd name="T7" fmla="*/ 66 h 116"/>
                  <a:gd name="T8" fmla="*/ 97 w 146"/>
                  <a:gd name="T9" fmla="*/ 110 h 116"/>
                  <a:gd name="T10" fmla="*/ 106 w 146"/>
                  <a:gd name="T11" fmla="*/ 108 h 116"/>
                  <a:gd name="T12" fmla="*/ 144 w 146"/>
                  <a:gd name="T13" fmla="*/ 62 h 116"/>
                  <a:gd name="T14" fmla="*/ 81 w 146"/>
                  <a:gd name="T15" fmla="*/ 0 h 1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6" h="115">
                    <a:moveTo>
                      <a:pt x="81" y="0"/>
                    </a:moveTo>
                    <a:cubicBezTo>
                      <a:pt x="55" y="7"/>
                      <a:pt x="82" y="25"/>
                      <a:pt x="88" y="32"/>
                    </a:cubicBezTo>
                    <a:cubicBezTo>
                      <a:pt x="78" y="31"/>
                      <a:pt x="60" y="16"/>
                      <a:pt x="47" y="36"/>
                    </a:cubicBezTo>
                    <a:cubicBezTo>
                      <a:pt x="40" y="48"/>
                      <a:pt x="58" y="64"/>
                      <a:pt x="68" y="66"/>
                    </a:cubicBezTo>
                    <a:cubicBezTo>
                      <a:pt x="0" y="71"/>
                      <a:pt x="61" y="116"/>
                      <a:pt x="97" y="110"/>
                    </a:cubicBezTo>
                    <a:cubicBezTo>
                      <a:pt x="106" y="108"/>
                      <a:pt x="106" y="108"/>
                      <a:pt x="106" y="108"/>
                    </a:cubicBezTo>
                    <a:cubicBezTo>
                      <a:pt x="134" y="100"/>
                      <a:pt x="142" y="85"/>
                      <a:pt x="144" y="62"/>
                    </a:cubicBezTo>
                    <a:cubicBezTo>
                      <a:pt x="146" y="37"/>
                      <a:pt x="103" y="1"/>
                      <a:pt x="81" y="0"/>
                    </a:cubicBezTo>
                    <a:close/>
                  </a:path>
                </a:pathLst>
              </a:custGeom>
              <a:solidFill>
                <a:srgbClr val="FFD5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6" name="Freeform 75"/>
              <p:cNvSpPr/>
              <p:nvPr/>
            </p:nvSpPr>
            <p:spPr bwMode="auto">
              <a:xfrm>
                <a:off x="3705" y="886"/>
                <a:ext cx="59" cy="49"/>
              </a:xfrm>
              <a:custGeom>
                <a:avLst/>
                <a:gdLst>
                  <a:gd name="T0" fmla="*/ 46 w 66"/>
                  <a:gd name="T1" fmla="*/ 25 h 55"/>
                  <a:gd name="T2" fmla="*/ 34 w 66"/>
                  <a:gd name="T3" fmla="*/ 29 h 55"/>
                  <a:gd name="T4" fmla="*/ 19 w 66"/>
                  <a:gd name="T5" fmla="*/ 32 h 55"/>
                  <a:gd name="T6" fmla="*/ 20 w 66"/>
                  <a:gd name="T7" fmla="*/ 38 h 55"/>
                  <a:gd name="T8" fmla="*/ 12 w 66"/>
                  <a:gd name="T9" fmla="*/ 36 h 55"/>
                  <a:gd name="T10" fmla="*/ 6 w 66"/>
                  <a:gd name="T11" fmla="*/ 44 h 55"/>
                  <a:gd name="T12" fmla="*/ 11 w 66"/>
                  <a:gd name="T13" fmla="*/ 48 h 55"/>
                  <a:gd name="T14" fmla="*/ 54 w 66"/>
                  <a:gd name="T15" fmla="*/ 37 h 55"/>
                  <a:gd name="T16" fmla="*/ 64 w 66"/>
                  <a:gd name="T17" fmla="*/ 15 h 55"/>
                  <a:gd name="T18" fmla="*/ 46 w 66"/>
                  <a:gd name="T19" fmla="*/ 25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6" h="55">
                    <a:moveTo>
                      <a:pt x="46" y="25"/>
                    </a:moveTo>
                    <a:cubicBezTo>
                      <a:pt x="41" y="14"/>
                      <a:pt x="33" y="19"/>
                      <a:pt x="34" y="29"/>
                    </a:cubicBezTo>
                    <a:cubicBezTo>
                      <a:pt x="26" y="22"/>
                      <a:pt x="20" y="24"/>
                      <a:pt x="19" y="32"/>
                    </a:cubicBezTo>
                    <a:cubicBezTo>
                      <a:pt x="19" y="35"/>
                      <a:pt x="20" y="38"/>
                      <a:pt x="20" y="38"/>
                    </a:cubicBezTo>
                    <a:cubicBezTo>
                      <a:pt x="20" y="38"/>
                      <a:pt x="17" y="37"/>
                      <a:pt x="12" y="36"/>
                    </a:cubicBezTo>
                    <a:cubicBezTo>
                      <a:pt x="9" y="36"/>
                      <a:pt x="0" y="38"/>
                      <a:pt x="6" y="44"/>
                    </a:cubicBezTo>
                    <a:cubicBezTo>
                      <a:pt x="11" y="48"/>
                      <a:pt x="11" y="48"/>
                      <a:pt x="11" y="48"/>
                    </a:cubicBezTo>
                    <a:cubicBezTo>
                      <a:pt x="29" y="55"/>
                      <a:pt x="46" y="44"/>
                      <a:pt x="54" y="37"/>
                    </a:cubicBezTo>
                    <a:cubicBezTo>
                      <a:pt x="61" y="31"/>
                      <a:pt x="66" y="19"/>
                      <a:pt x="64" y="15"/>
                    </a:cubicBezTo>
                    <a:cubicBezTo>
                      <a:pt x="60" y="0"/>
                      <a:pt x="47" y="18"/>
                      <a:pt x="46" y="25"/>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7" name="Freeform 76"/>
              <p:cNvSpPr/>
              <p:nvPr/>
            </p:nvSpPr>
            <p:spPr bwMode="auto">
              <a:xfrm>
                <a:off x="3825" y="887"/>
                <a:ext cx="61" cy="47"/>
              </a:xfrm>
              <a:custGeom>
                <a:avLst/>
                <a:gdLst>
                  <a:gd name="T0" fmla="*/ 39 w 68"/>
                  <a:gd name="T1" fmla="*/ 36 h 52"/>
                  <a:gd name="T2" fmla="*/ 30 w 68"/>
                  <a:gd name="T3" fmla="*/ 29 h 52"/>
                  <a:gd name="T4" fmla="*/ 19 w 68"/>
                  <a:gd name="T5" fmla="*/ 18 h 52"/>
                  <a:gd name="T6" fmla="*/ 14 w 68"/>
                  <a:gd name="T7" fmla="*/ 22 h 52"/>
                  <a:gd name="T8" fmla="*/ 12 w 68"/>
                  <a:gd name="T9" fmla="*/ 15 h 52"/>
                  <a:gd name="T10" fmla="*/ 0 w 68"/>
                  <a:gd name="T11" fmla="*/ 14 h 52"/>
                  <a:gd name="T12" fmla="*/ 2 w 68"/>
                  <a:gd name="T13" fmla="*/ 20 h 52"/>
                  <a:gd name="T14" fmla="*/ 34 w 68"/>
                  <a:gd name="T15" fmla="*/ 50 h 52"/>
                  <a:gd name="T16" fmla="*/ 59 w 68"/>
                  <a:gd name="T17" fmla="*/ 46 h 52"/>
                  <a:gd name="T18" fmla="*/ 39 w 68"/>
                  <a:gd name="T19" fmla="*/ 36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 h="52">
                    <a:moveTo>
                      <a:pt x="39" y="36"/>
                    </a:moveTo>
                    <a:cubicBezTo>
                      <a:pt x="46" y="26"/>
                      <a:pt x="38" y="22"/>
                      <a:pt x="30" y="29"/>
                    </a:cubicBezTo>
                    <a:cubicBezTo>
                      <a:pt x="31" y="18"/>
                      <a:pt x="27" y="14"/>
                      <a:pt x="19" y="18"/>
                    </a:cubicBezTo>
                    <a:cubicBezTo>
                      <a:pt x="16" y="19"/>
                      <a:pt x="14" y="22"/>
                      <a:pt x="14" y="22"/>
                    </a:cubicBezTo>
                    <a:cubicBezTo>
                      <a:pt x="14" y="22"/>
                      <a:pt x="14" y="18"/>
                      <a:pt x="12" y="15"/>
                    </a:cubicBezTo>
                    <a:cubicBezTo>
                      <a:pt x="4" y="0"/>
                      <a:pt x="0" y="12"/>
                      <a:pt x="0" y="14"/>
                    </a:cubicBezTo>
                    <a:cubicBezTo>
                      <a:pt x="0" y="16"/>
                      <a:pt x="2" y="20"/>
                      <a:pt x="2" y="20"/>
                    </a:cubicBezTo>
                    <a:cubicBezTo>
                      <a:pt x="6" y="39"/>
                      <a:pt x="24" y="47"/>
                      <a:pt x="34" y="50"/>
                    </a:cubicBezTo>
                    <a:cubicBezTo>
                      <a:pt x="43" y="52"/>
                      <a:pt x="56" y="49"/>
                      <a:pt x="59" y="46"/>
                    </a:cubicBezTo>
                    <a:cubicBezTo>
                      <a:pt x="68" y="35"/>
                      <a:pt x="47" y="33"/>
                      <a:pt x="39" y="36"/>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8" name="Freeform 77"/>
              <p:cNvSpPr/>
              <p:nvPr/>
            </p:nvSpPr>
            <p:spPr bwMode="auto">
              <a:xfrm>
                <a:off x="3668" y="943"/>
                <a:ext cx="40" cy="61"/>
              </a:xfrm>
              <a:custGeom>
                <a:avLst/>
                <a:gdLst>
                  <a:gd name="T0" fmla="*/ 28 w 45"/>
                  <a:gd name="T1" fmla="*/ 29 h 68"/>
                  <a:gd name="T2" fmla="*/ 21 w 45"/>
                  <a:gd name="T3" fmla="*/ 39 h 68"/>
                  <a:gd name="T4" fmla="*/ 12 w 45"/>
                  <a:gd name="T5" fmla="*/ 50 h 68"/>
                  <a:gd name="T6" fmla="*/ 16 w 45"/>
                  <a:gd name="T7" fmla="*/ 55 h 68"/>
                  <a:gd name="T8" fmla="*/ 8 w 45"/>
                  <a:gd name="T9" fmla="*/ 58 h 68"/>
                  <a:gd name="T10" fmla="*/ 9 w 45"/>
                  <a:gd name="T11" fmla="*/ 68 h 68"/>
                  <a:gd name="T12" fmla="*/ 15 w 45"/>
                  <a:gd name="T13" fmla="*/ 67 h 68"/>
                  <a:gd name="T14" fmla="*/ 43 w 45"/>
                  <a:gd name="T15" fmla="*/ 34 h 68"/>
                  <a:gd name="T16" fmla="*/ 37 w 45"/>
                  <a:gd name="T17" fmla="*/ 9 h 68"/>
                  <a:gd name="T18" fmla="*/ 28 w 45"/>
                  <a:gd name="T19" fmla="*/ 29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5" h="68">
                    <a:moveTo>
                      <a:pt x="28" y="29"/>
                    </a:moveTo>
                    <a:cubicBezTo>
                      <a:pt x="17" y="22"/>
                      <a:pt x="14" y="31"/>
                      <a:pt x="21" y="39"/>
                    </a:cubicBezTo>
                    <a:cubicBezTo>
                      <a:pt x="11" y="38"/>
                      <a:pt x="7" y="43"/>
                      <a:pt x="12" y="50"/>
                    </a:cubicBezTo>
                    <a:cubicBezTo>
                      <a:pt x="13" y="53"/>
                      <a:pt x="16" y="55"/>
                      <a:pt x="16" y="55"/>
                    </a:cubicBezTo>
                    <a:cubicBezTo>
                      <a:pt x="16" y="55"/>
                      <a:pt x="12" y="55"/>
                      <a:pt x="8" y="58"/>
                    </a:cubicBezTo>
                    <a:cubicBezTo>
                      <a:pt x="6" y="60"/>
                      <a:pt x="0" y="67"/>
                      <a:pt x="9" y="68"/>
                    </a:cubicBezTo>
                    <a:cubicBezTo>
                      <a:pt x="15" y="67"/>
                      <a:pt x="15" y="67"/>
                      <a:pt x="15" y="67"/>
                    </a:cubicBezTo>
                    <a:cubicBezTo>
                      <a:pt x="34" y="62"/>
                      <a:pt x="41" y="43"/>
                      <a:pt x="43" y="34"/>
                    </a:cubicBezTo>
                    <a:cubicBezTo>
                      <a:pt x="45" y="24"/>
                      <a:pt x="41" y="12"/>
                      <a:pt x="37" y="9"/>
                    </a:cubicBezTo>
                    <a:cubicBezTo>
                      <a:pt x="24" y="0"/>
                      <a:pt x="25" y="22"/>
                      <a:pt x="28" y="29"/>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9" name="Freeform 78"/>
              <p:cNvSpPr/>
              <p:nvPr/>
            </p:nvSpPr>
            <p:spPr bwMode="auto">
              <a:xfrm>
                <a:off x="3133" y="2663"/>
                <a:ext cx="119" cy="16"/>
              </a:xfrm>
              <a:custGeom>
                <a:avLst/>
                <a:gdLst>
                  <a:gd name="T0" fmla="*/ 4 w 133"/>
                  <a:gd name="T1" fmla="*/ 7 h 18"/>
                  <a:gd name="T2" fmla="*/ 66 w 133"/>
                  <a:gd name="T3" fmla="*/ 14 h 18"/>
                  <a:gd name="T4" fmla="*/ 130 w 133"/>
                  <a:gd name="T5" fmla="*/ 13 h 18"/>
                  <a:gd name="T6" fmla="*/ 130 w 133"/>
                  <a:gd name="T7" fmla="*/ 8 h 18"/>
                  <a:gd name="T8" fmla="*/ 73 w 133"/>
                  <a:gd name="T9" fmla="*/ 3 h 18"/>
                  <a:gd name="T10" fmla="*/ 5 w 133"/>
                  <a:gd name="T11" fmla="*/ 0 h 18"/>
                  <a:gd name="T12" fmla="*/ 4 w 133"/>
                  <a:gd name="T13" fmla="*/ 7 h 18"/>
                </a:gdLst>
                <a:ahLst/>
                <a:cxnLst>
                  <a:cxn ang="0">
                    <a:pos x="T0" y="T1"/>
                  </a:cxn>
                  <a:cxn ang="0">
                    <a:pos x="T2" y="T3"/>
                  </a:cxn>
                  <a:cxn ang="0">
                    <a:pos x="T4" y="T5"/>
                  </a:cxn>
                  <a:cxn ang="0">
                    <a:pos x="T6" y="T7"/>
                  </a:cxn>
                  <a:cxn ang="0">
                    <a:pos x="T8" y="T9"/>
                  </a:cxn>
                  <a:cxn ang="0">
                    <a:pos x="T10" y="T11"/>
                  </a:cxn>
                  <a:cxn ang="0">
                    <a:pos x="T12" y="T13"/>
                  </a:cxn>
                </a:cxnLst>
                <a:rect l="0" t="0" r="r" b="b"/>
                <a:pathLst>
                  <a:path w="133" h="18">
                    <a:moveTo>
                      <a:pt x="4" y="7"/>
                    </a:moveTo>
                    <a:cubicBezTo>
                      <a:pt x="24" y="12"/>
                      <a:pt x="46" y="13"/>
                      <a:pt x="66" y="14"/>
                    </a:cubicBezTo>
                    <a:cubicBezTo>
                      <a:pt x="87" y="15"/>
                      <a:pt x="110" y="18"/>
                      <a:pt x="130" y="13"/>
                    </a:cubicBezTo>
                    <a:cubicBezTo>
                      <a:pt x="133" y="13"/>
                      <a:pt x="133" y="9"/>
                      <a:pt x="130" y="8"/>
                    </a:cubicBezTo>
                    <a:cubicBezTo>
                      <a:pt x="113" y="2"/>
                      <a:pt x="92" y="4"/>
                      <a:pt x="73" y="3"/>
                    </a:cubicBezTo>
                    <a:cubicBezTo>
                      <a:pt x="50" y="2"/>
                      <a:pt x="28" y="1"/>
                      <a:pt x="5" y="0"/>
                    </a:cubicBezTo>
                    <a:cubicBezTo>
                      <a:pt x="1" y="0"/>
                      <a:pt x="0" y="6"/>
                      <a:pt x="4" y="7"/>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0" name="Freeform 79"/>
              <p:cNvSpPr/>
              <p:nvPr/>
            </p:nvSpPr>
            <p:spPr bwMode="auto">
              <a:xfrm>
                <a:off x="3154" y="2579"/>
                <a:ext cx="276" cy="284"/>
              </a:xfrm>
              <a:custGeom>
                <a:avLst/>
                <a:gdLst>
                  <a:gd name="T0" fmla="*/ 307 w 310"/>
                  <a:gd name="T1" fmla="*/ 310 h 319"/>
                  <a:gd name="T2" fmla="*/ 158 w 310"/>
                  <a:gd name="T3" fmla="*/ 153 h 319"/>
                  <a:gd name="T4" fmla="*/ 62 w 310"/>
                  <a:gd name="T5" fmla="*/ 55 h 319"/>
                  <a:gd name="T6" fmla="*/ 4 w 310"/>
                  <a:gd name="T7" fmla="*/ 2 h 319"/>
                  <a:gd name="T8" fmla="*/ 1 w 310"/>
                  <a:gd name="T9" fmla="*/ 5 h 319"/>
                  <a:gd name="T10" fmla="*/ 151 w 310"/>
                  <a:gd name="T11" fmla="*/ 160 h 319"/>
                  <a:gd name="T12" fmla="*/ 302 w 310"/>
                  <a:gd name="T13" fmla="*/ 315 h 319"/>
                  <a:gd name="T14" fmla="*/ 307 w 310"/>
                  <a:gd name="T15" fmla="*/ 310 h 3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0" h="319">
                    <a:moveTo>
                      <a:pt x="307" y="310"/>
                    </a:moveTo>
                    <a:cubicBezTo>
                      <a:pt x="258" y="257"/>
                      <a:pt x="208" y="205"/>
                      <a:pt x="158" y="153"/>
                    </a:cubicBezTo>
                    <a:cubicBezTo>
                      <a:pt x="126" y="120"/>
                      <a:pt x="94" y="87"/>
                      <a:pt x="62" y="55"/>
                    </a:cubicBezTo>
                    <a:cubicBezTo>
                      <a:pt x="44" y="36"/>
                      <a:pt x="26" y="17"/>
                      <a:pt x="4" y="2"/>
                    </a:cubicBezTo>
                    <a:cubicBezTo>
                      <a:pt x="2" y="0"/>
                      <a:pt x="0" y="3"/>
                      <a:pt x="1" y="5"/>
                    </a:cubicBezTo>
                    <a:cubicBezTo>
                      <a:pt x="51" y="57"/>
                      <a:pt x="101" y="108"/>
                      <a:pt x="151" y="160"/>
                    </a:cubicBezTo>
                    <a:cubicBezTo>
                      <a:pt x="201" y="212"/>
                      <a:pt x="250" y="266"/>
                      <a:pt x="302" y="315"/>
                    </a:cubicBezTo>
                    <a:cubicBezTo>
                      <a:pt x="305" y="319"/>
                      <a:pt x="310" y="314"/>
                      <a:pt x="307" y="310"/>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1" name="Freeform 80"/>
              <p:cNvSpPr/>
              <p:nvPr/>
            </p:nvSpPr>
            <p:spPr bwMode="auto">
              <a:xfrm>
                <a:off x="3239" y="2550"/>
                <a:ext cx="35" cy="123"/>
              </a:xfrm>
              <a:custGeom>
                <a:avLst/>
                <a:gdLst>
                  <a:gd name="T0" fmla="*/ 9 w 39"/>
                  <a:gd name="T1" fmla="*/ 134 h 138"/>
                  <a:gd name="T2" fmla="*/ 23 w 39"/>
                  <a:gd name="T3" fmla="*/ 64 h 138"/>
                  <a:gd name="T4" fmla="*/ 39 w 39"/>
                  <a:gd name="T5" fmla="*/ 3 h 138"/>
                  <a:gd name="T6" fmla="*/ 35 w 39"/>
                  <a:gd name="T7" fmla="*/ 2 h 138"/>
                  <a:gd name="T8" fmla="*/ 14 w 39"/>
                  <a:gd name="T9" fmla="*/ 55 h 138"/>
                  <a:gd name="T10" fmla="*/ 1 w 39"/>
                  <a:gd name="T11" fmla="*/ 133 h 138"/>
                  <a:gd name="T12" fmla="*/ 9 w 39"/>
                  <a:gd name="T13" fmla="*/ 134 h 138"/>
                </a:gdLst>
                <a:ahLst/>
                <a:cxnLst>
                  <a:cxn ang="0">
                    <a:pos x="T0" y="T1"/>
                  </a:cxn>
                  <a:cxn ang="0">
                    <a:pos x="T2" y="T3"/>
                  </a:cxn>
                  <a:cxn ang="0">
                    <a:pos x="T4" y="T5"/>
                  </a:cxn>
                  <a:cxn ang="0">
                    <a:pos x="T6" y="T7"/>
                  </a:cxn>
                  <a:cxn ang="0">
                    <a:pos x="T8" y="T9"/>
                  </a:cxn>
                  <a:cxn ang="0">
                    <a:pos x="T10" y="T11"/>
                  </a:cxn>
                  <a:cxn ang="0">
                    <a:pos x="T12" y="T13"/>
                  </a:cxn>
                </a:cxnLst>
                <a:rect l="0" t="0" r="r" b="b"/>
                <a:pathLst>
                  <a:path w="39" h="138">
                    <a:moveTo>
                      <a:pt x="9" y="134"/>
                    </a:moveTo>
                    <a:cubicBezTo>
                      <a:pt x="14" y="111"/>
                      <a:pt x="18" y="87"/>
                      <a:pt x="23" y="64"/>
                    </a:cubicBezTo>
                    <a:cubicBezTo>
                      <a:pt x="28" y="44"/>
                      <a:pt x="39" y="24"/>
                      <a:pt x="39" y="3"/>
                    </a:cubicBezTo>
                    <a:cubicBezTo>
                      <a:pt x="39" y="1"/>
                      <a:pt x="36" y="0"/>
                      <a:pt x="35" y="2"/>
                    </a:cubicBezTo>
                    <a:cubicBezTo>
                      <a:pt x="23" y="16"/>
                      <a:pt x="19" y="38"/>
                      <a:pt x="14" y="55"/>
                    </a:cubicBezTo>
                    <a:cubicBezTo>
                      <a:pt x="8" y="81"/>
                      <a:pt x="3" y="107"/>
                      <a:pt x="1" y="133"/>
                    </a:cubicBezTo>
                    <a:cubicBezTo>
                      <a:pt x="0" y="138"/>
                      <a:pt x="8" y="138"/>
                      <a:pt x="9" y="134"/>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2" name="Freeform 81"/>
              <p:cNvSpPr/>
              <p:nvPr/>
            </p:nvSpPr>
            <p:spPr bwMode="auto">
              <a:xfrm>
                <a:off x="3234" y="2456"/>
                <a:ext cx="97" cy="115"/>
              </a:xfrm>
              <a:custGeom>
                <a:avLst/>
                <a:gdLst>
                  <a:gd name="T0" fmla="*/ 33 w 109"/>
                  <a:gd name="T1" fmla="*/ 120 h 129"/>
                  <a:gd name="T2" fmla="*/ 4 w 109"/>
                  <a:gd name="T3" fmla="*/ 82 h 129"/>
                  <a:gd name="T4" fmla="*/ 36 w 109"/>
                  <a:gd name="T5" fmla="*/ 55 h 129"/>
                  <a:gd name="T6" fmla="*/ 62 w 109"/>
                  <a:gd name="T7" fmla="*/ 60 h 129"/>
                  <a:gd name="T8" fmla="*/ 90 w 109"/>
                  <a:gd name="T9" fmla="*/ 91 h 129"/>
                  <a:gd name="T10" fmla="*/ 33 w 109"/>
                  <a:gd name="T11" fmla="*/ 120 h 129"/>
                </a:gdLst>
                <a:ahLst/>
                <a:cxnLst>
                  <a:cxn ang="0">
                    <a:pos x="T0" y="T1"/>
                  </a:cxn>
                  <a:cxn ang="0">
                    <a:pos x="T2" y="T3"/>
                  </a:cxn>
                  <a:cxn ang="0">
                    <a:pos x="T4" y="T5"/>
                  </a:cxn>
                  <a:cxn ang="0">
                    <a:pos x="T6" y="T7"/>
                  </a:cxn>
                  <a:cxn ang="0">
                    <a:pos x="T8" y="T9"/>
                  </a:cxn>
                  <a:cxn ang="0">
                    <a:pos x="T10" y="T11"/>
                  </a:cxn>
                </a:cxnLst>
                <a:rect l="0" t="0" r="r" b="b"/>
                <a:pathLst>
                  <a:path w="109" h="129">
                    <a:moveTo>
                      <a:pt x="33" y="120"/>
                    </a:moveTo>
                    <a:cubicBezTo>
                      <a:pt x="16" y="116"/>
                      <a:pt x="7" y="102"/>
                      <a:pt x="4" y="82"/>
                    </a:cubicBezTo>
                    <a:cubicBezTo>
                      <a:pt x="0" y="53"/>
                      <a:pt x="32" y="0"/>
                      <a:pt x="36" y="55"/>
                    </a:cubicBezTo>
                    <a:cubicBezTo>
                      <a:pt x="45" y="20"/>
                      <a:pt x="76" y="29"/>
                      <a:pt x="62" y="60"/>
                    </a:cubicBezTo>
                    <a:cubicBezTo>
                      <a:pt x="83" y="26"/>
                      <a:pt x="109" y="59"/>
                      <a:pt x="90" y="91"/>
                    </a:cubicBezTo>
                    <a:cubicBezTo>
                      <a:pt x="74" y="120"/>
                      <a:pt x="67" y="129"/>
                      <a:pt x="33" y="120"/>
                    </a:cubicBezTo>
                  </a:path>
                </a:pathLst>
              </a:custGeom>
              <a:solidFill>
                <a:srgbClr val="FFD5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3" name="Freeform 82"/>
              <p:cNvSpPr/>
              <p:nvPr/>
            </p:nvSpPr>
            <p:spPr bwMode="auto">
              <a:xfrm>
                <a:off x="3078" y="2511"/>
                <a:ext cx="109" cy="107"/>
              </a:xfrm>
              <a:custGeom>
                <a:avLst/>
                <a:gdLst>
                  <a:gd name="T0" fmla="*/ 110 w 123"/>
                  <a:gd name="T1" fmla="*/ 96 h 120"/>
                  <a:gd name="T2" fmla="*/ 63 w 123"/>
                  <a:gd name="T3" fmla="*/ 107 h 120"/>
                  <a:gd name="T4" fmla="*/ 51 w 123"/>
                  <a:gd name="T5" fmla="*/ 59 h 120"/>
                  <a:gd name="T6" fmla="*/ 79 w 123"/>
                  <a:gd name="T7" fmla="*/ 38 h 120"/>
                  <a:gd name="T8" fmla="*/ 108 w 123"/>
                  <a:gd name="T9" fmla="*/ 33 h 120"/>
                  <a:gd name="T10" fmla="*/ 110 w 123"/>
                  <a:gd name="T11" fmla="*/ 96 h 120"/>
                </a:gdLst>
                <a:ahLst/>
                <a:cxnLst>
                  <a:cxn ang="0">
                    <a:pos x="T0" y="T1"/>
                  </a:cxn>
                  <a:cxn ang="0">
                    <a:pos x="T2" y="T3"/>
                  </a:cxn>
                  <a:cxn ang="0">
                    <a:pos x="T4" y="T5"/>
                  </a:cxn>
                  <a:cxn ang="0">
                    <a:pos x="T6" y="T7"/>
                  </a:cxn>
                  <a:cxn ang="0">
                    <a:pos x="T8" y="T9"/>
                  </a:cxn>
                  <a:cxn ang="0">
                    <a:pos x="T10" y="T11"/>
                  </a:cxn>
                </a:cxnLst>
                <a:rect l="0" t="0" r="r" b="b"/>
                <a:pathLst>
                  <a:path w="123" h="120">
                    <a:moveTo>
                      <a:pt x="110" y="96"/>
                    </a:moveTo>
                    <a:cubicBezTo>
                      <a:pt x="96" y="107"/>
                      <a:pt x="87" y="120"/>
                      <a:pt x="63" y="107"/>
                    </a:cubicBezTo>
                    <a:cubicBezTo>
                      <a:pt x="32" y="91"/>
                      <a:pt x="0" y="40"/>
                      <a:pt x="51" y="59"/>
                    </a:cubicBezTo>
                    <a:cubicBezTo>
                      <a:pt x="29" y="35"/>
                      <a:pt x="56" y="11"/>
                      <a:pt x="79" y="38"/>
                    </a:cubicBezTo>
                    <a:cubicBezTo>
                      <a:pt x="55" y="5"/>
                      <a:pt x="91" y="0"/>
                      <a:pt x="108" y="33"/>
                    </a:cubicBezTo>
                    <a:cubicBezTo>
                      <a:pt x="120" y="56"/>
                      <a:pt x="123" y="78"/>
                      <a:pt x="110" y="96"/>
                    </a:cubicBezTo>
                  </a:path>
                </a:pathLst>
              </a:custGeom>
              <a:solidFill>
                <a:srgbClr val="FFD5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4" name="Freeform 83"/>
              <p:cNvSpPr/>
              <p:nvPr/>
            </p:nvSpPr>
            <p:spPr bwMode="auto">
              <a:xfrm>
                <a:off x="3035" y="2611"/>
                <a:ext cx="124" cy="110"/>
              </a:xfrm>
              <a:custGeom>
                <a:avLst/>
                <a:gdLst>
                  <a:gd name="T0" fmla="*/ 52 w 139"/>
                  <a:gd name="T1" fmla="*/ 7 h 123"/>
                  <a:gd name="T2" fmla="*/ 69 w 139"/>
                  <a:gd name="T3" fmla="*/ 34 h 123"/>
                  <a:gd name="T4" fmla="*/ 32 w 139"/>
                  <a:gd name="T5" fmla="*/ 52 h 123"/>
                  <a:gd name="T6" fmla="*/ 62 w 139"/>
                  <a:gd name="T7" fmla="*/ 73 h 123"/>
                  <a:gd name="T8" fmla="*/ 104 w 139"/>
                  <a:gd name="T9" fmla="*/ 105 h 123"/>
                  <a:gd name="T10" fmla="*/ 112 w 139"/>
                  <a:gd name="T11" fmla="*/ 100 h 123"/>
                  <a:gd name="T12" fmla="*/ 132 w 139"/>
                  <a:gd name="T13" fmla="*/ 44 h 123"/>
                  <a:gd name="T14" fmla="*/ 52 w 139"/>
                  <a:gd name="T15" fmla="*/ 7 h 12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9" h="123">
                    <a:moveTo>
                      <a:pt x="52" y="7"/>
                    </a:moveTo>
                    <a:cubicBezTo>
                      <a:pt x="29" y="22"/>
                      <a:pt x="61" y="30"/>
                      <a:pt x="69" y="34"/>
                    </a:cubicBezTo>
                    <a:cubicBezTo>
                      <a:pt x="60" y="37"/>
                      <a:pt x="38" y="29"/>
                      <a:pt x="32" y="52"/>
                    </a:cubicBezTo>
                    <a:cubicBezTo>
                      <a:pt x="30" y="65"/>
                      <a:pt x="52" y="75"/>
                      <a:pt x="62" y="73"/>
                    </a:cubicBezTo>
                    <a:cubicBezTo>
                      <a:pt x="0" y="101"/>
                      <a:pt x="72" y="123"/>
                      <a:pt x="104" y="105"/>
                    </a:cubicBezTo>
                    <a:cubicBezTo>
                      <a:pt x="112" y="100"/>
                      <a:pt x="112" y="100"/>
                      <a:pt x="112" y="100"/>
                    </a:cubicBezTo>
                    <a:cubicBezTo>
                      <a:pt x="136" y="83"/>
                      <a:pt x="139" y="66"/>
                      <a:pt x="132" y="44"/>
                    </a:cubicBezTo>
                    <a:cubicBezTo>
                      <a:pt x="125" y="19"/>
                      <a:pt x="73" y="0"/>
                      <a:pt x="52" y="7"/>
                    </a:cubicBezTo>
                    <a:close/>
                  </a:path>
                </a:pathLst>
              </a:custGeom>
              <a:solidFill>
                <a:srgbClr val="FFD5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5" name="Freeform 84"/>
              <p:cNvSpPr/>
              <p:nvPr/>
            </p:nvSpPr>
            <p:spPr bwMode="auto">
              <a:xfrm>
                <a:off x="3136" y="2557"/>
                <a:ext cx="50" cy="55"/>
              </a:xfrm>
              <a:custGeom>
                <a:avLst/>
                <a:gdLst>
                  <a:gd name="T0" fmla="*/ 39 w 56"/>
                  <a:gd name="T1" fmla="*/ 29 h 62"/>
                  <a:gd name="T2" fmla="*/ 29 w 56"/>
                  <a:gd name="T3" fmla="*/ 36 h 62"/>
                  <a:gd name="T4" fmla="*/ 17 w 56"/>
                  <a:gd name="T5" fmla="*/ 44 h 62"/>
                  <a:gd name="T6" fmla="*/ 19 w 56"/>
                  <a:gd name="T7" fmla="*/ 50 h 62"/>
                  <a:gd name="T8" fmla="*/ 11 w 56"/>
                  <a:gd name="T9" fmla="*/ 50 h 62"/>
                  <a:gd name="T10" fmla="*/ 8 w 56"/>
                  <a:gd name="T11" fmla="*/ 60 h 62"/>
                  <a:gd name="T12" fmla="*/ 14 w 56"/>
                  <a:gd name="T13" fmla="*/ 61 h 62"/>
                  <a:gd name="T14" fmla="*/ 51 w 56"/>
                  <a:gd name="T15" fmla="*/ 37 h 62"/>
                  <a:gd name="T16" fmla="*/ 53 w 56"/>
                  <a:gd name="T17" fmla="*/ 12 h 62"/>
                  <a:gd name="T18" fmla="*/ 39 w 56"/>
                  <a:gd name="T19" fmla="*/ 29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6" h="62">
                    <a:moveTo>
                      <a:pt x="39" y="29"/>
                    </a:moveTo>
                    <a:cubicBezTo>
                      <a:pt x="31" y="19"/>
                      <a:pt x="25" y="27"/>
                      <a:pt x="29" y="36"/>
                    </a:cubicBezTo>
                    <a:cubicBezTo>
                      <a:pt x="20" y="32"/>
                      <a:pt x="15" y="36"/>
                      <a:pt x="17" y="44"/>
                    </a:cubicBezTo>
                    <a:cubicBezTo>
                      <a:pt x="17" y="47"/>
                      <a:pt x="19" y="50"/>
                      <a:pt x="19" y="50"/>
                    </a:cubicBezTo>
                    <a:cubicBezTo>
                      <a:pt x="19" y="50"/>
                      <a:pt x="16" y="49"/>
                      <a:pt x="11" y="50"/>
                    </a:cubicBezTo>
                    <a:cubicBezTo>
                      <a:pt x="8" y="51"/>
                      <a:pt x="0" y="56"/>
                      <a:pt x="8" y="60"/>
                    </a:cubicBezTo>
                    <a:cubicBezTo>
                      <a:pt x="14" y="61"/>
                      <a:pt x="14" y="61"/>
                      <a:pt x="14" y="61"/>
                    </a:cubicBezTo>
                    <a:cubicBezTo>
                      <a:pt x="33" y="62"/>
                      <a:pt x="46" y="46"/>
                      <a:pt x="51" y="37"/>
                    </a:cubicBezTo>
                    <a:cubicBezTo>
                      <a:pt x="55" y="29"/>
                      <a:pt x="56" y="16"/>
                      <a:pt x="53" y="12"/>
                    </a:cubicBezTo>
                    <a:cubicBezTo>
                      <a:pt x="44" y="0"/>
                      <a:pt x="38" y="21"/>
                      <a:pt x="39" y="29"/>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6" name="Freeform 85"/>
              <p:cNvSpPr/>
              <p:nvPr/>
            </p:nvSpPr>
            <p:spPr bwMode="auto">
              <a:xfrm>
                <a:off x="3242" y="2534"/>
                <a:ext cx="64" cy="33"/>
              </a:xfrm>
              <a:custGeom>
                <a:avLst/>
                <a:gdLst>
                  <a:gd name="T0" fmla="*/ 45 w 72"/>
                  <a:gd name="T1" fmla="*/ 22 h 37"/>
                  <a:gd name="T2" fmla="*/ 34 w 72"/>
                  <a:gd name="T3" fmla="*/ 18 h 37"/>
                  <a:gd name="T4" fmla="*/ 20 w 72"/>
                  <a:gd name="T5" fmla="*/ 12 h 37"/>
                  <a:gd name="T6" fmla="*/ 17 w 72"/>
                  <a:gd name="T7" fmla="*/ 17 h 37"/>
                  <a:gd name="T8" fmla="*/ 12 w 72"/>
                  <a:gd name="T9" fmla="*/ 11 h 37"/>
                  <a:gd name="T10" fmla="*/ 1 w 72"/>
                  <a:gd name="T11" fmla="*/ 14 h 37"/>
                  <a:gd name="T12" fmla="*/ 5 w 72"/>
                  <a:gd name="T13" fmla="*/ 20 h 37"/>
                  <a:gd name="T14" fmla="*/ 45 w 72"/>
                  <a:gd name="T15" fmla="*/ 36 h 37"/>
                  <a:gd name="T16" fmla="*/ 67 w 72"/>
                  <a:gd name="T17" fmla="*/ 24 h 37"/>
                  <a:gd name="T18" fmla="*/ 45 w 72"/>
                  <a:gd name="T19" fmla="*/ 22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2" h="37">
                    <a:moveTo>
                      <a:pt x="45" y="22"/>
                    </a:moveTo>
                    <a:cubicBezTo>
                      <a:pt x="49" y="10"/>
                      <a:pt x="39" y="9"/>
                      <a:pt x="34" y="18"/>
                    </a:cubicBezTo>
                    <a:cubicBezTo>
                      <a:pt x="32" y="8"/>
                      <a:pt x="26" y="6"/>
                      <a:pt x="20" y="12"/>
                    </a:cubicBezTo>
                    <a:cubicBezTo>
                      <a:pt x="18" y="14"/>
                      <a:pt x="17" y="17"/>
                      <a:pt x="17" y="17"/>
                    </a:cubicBezTo>
                    <a:cubicBezTo>
                      <a:pt x="17" y="17"/>
                      <a:pt x="15" y="14"/>
                      <a:pt x="12" y="11"/>
                    </a:cubicBezTo>
                    <a:cubicBezTo>
                      <a:pt x="0" y="0"/>
                      <a:pt x="0" y="12"/>
                      <a:pt x="1" y="14"/>
                    </a:cubicBezTo>
                    <a:cubicBezTo>
                      <a:pt x="2" y="16"/>
                      <a:pt x="5" y="20"/>
                      <a:pt x="5" y="20"/>
                    </a:cubicBezTo>
                    <a:cubicBezTo>
                      <a:pt x="15" y="36"/>
                      <a:pt x="35" y="37"/>
                      <a:pt x="45" y="36"/>
                    </a:cubicBezTo>
                    <a:cubicBezTo>
                      <a:pt x="54" y="36"/>
                      <a:pt x="65" y="29"/>
                      <a:pt x="67" y="24"/>
                    </a:cubicBezTo>
                    <a:cubicBezTo>
                      <a:pt x="72" y="10"/>
                      <a:pt x="51" y="17"/>
                      <a:pt x="45" y="22"/>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7" name="Freeform 86"/>
              <p:cNvSpPr/>
              <p:nvPr/>
            </p:nvSpPr>
            <p:spPr bwMode="auto">
              <a:xfrm>
                <a:off x="3129" y="2634"/>
                <a:ext cx="28" cy="63"/>
              </a:xfrm>
              <a:custGeom>
                <a:avLst/>
                <a:gdLst>
                  <a:gd name="T0" fmla="*/ 16 w 32"/>
                  <a:gd name="T1" fmla="*/ 26 h 71"/>
                  <a:gd name="T2" fmla="*/ 12 w 32"/>
                  <a:gd name="T3" fmla="*/ 38 h 71"/>
                  <a:gd name="T4" fmla="*/ 7 w 32"/>
                  <a:gd name="T5" fmla="*/ 52 h 71"/>
                  <a:gd name="T6" fmla="*/ 13 w 32"/>
                  <a:gd name="T7" fmla="*/ 54 h 71"/>
                  <a:gd name="T8" fmla="*/ 7 w 32"/>
                  <a:gd name="T9" fmla="*/ 60 h 71"/>
                  <a:gd name="T10" fmla="*/ 10 w 32"/>
                  <a:gd name="T11" fmla="*/ 70 h 71"/>
                  <a:gd name="T12" fmla="*/ 16 w 32"/>
                  <a:gd name="T13" fmla="*/ 67 h 71"/>
                  <a:gd name="T14" fmla="*/ 31 w 32"/>
                  <a:gd name="T15" fmla="*/ 25 h 71"/>
                  <a:gd name="T16" fmla="*/ 17 w 32"/>
                  <a:gd name="T17" fmla="*/ 4 h 71"/>
                  <a:gd name="T18" fmla="*/ 16 w 32"/>
                  <a:gd name="T19" fmla="*/ 26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 h="71">
                    <a:moveTo>
                      <a:pt x="16" y="26"/>
                    </a:moveTo>
                    <a:cubicBezTo>
                      <a:pt x="3" y="24"/>
                      <a:pt x="3" y="33"/>
                      <a:pt x="12" y="38"/>
                    </a:cubicBezTo>
                    <a:cubicBezTo>
                      <a:pt x="2" y="40"/>
                      <a:pt x="0" y="46"/>
                      <a:pt x="7" y="52"/>
                    </a:cubicBezTo>
                    <a:cubicBezTo>
                      <a:pt x="9" y="54"/>
                      <a:pt x="13" y="54"/>
                      <a:pt x="13" y="54"/>
                    </a:cubicBezTo>
                    <a:cubicBezTo>
                      <a:pt x="13" y="54"/>
                      <a:pt x="10" y="56"/>
                      <a:pt x="7" y="60"/>
                    </a:cubicBezTo>
                    <a:cubicBezTo>
                      <a:pt x="5" y="62"/>
                      <a:pt x="1" y="71"/>
                      <a:pt x="10" y="70"/>
                    </a:cubicBezTo>
                    <a:cubicBezTo>
                      <a:pt x="16" y="67"/>
                      <a:pt x="16" y="67"/>
                      <a:pt x="16" y="67"/>
                    </a:cubicBezTo>
                    <a:cubicBezTo>
                      <a:pt x="32" y="56"/>
                      <a:pt x="32" y="35"/>
                      <a:pt x="31" y="25"/>
                    </a:cubicBezTo>
                    <a:cubicBezTo>
                      <a:pt x="29" y="16"/>
                      <a:pt x="21" y="6"/>
                      <a:pt x="17" y="4"/>
                    </a:cubicBezTo>
                    <a:cubicBezTo>
                      <a:pt x="2" y="0"/>
                      <a:pt x="10" y="20"/>
                      <a:pt x="16" y="26"/>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8" name="Freeform 87"/>
              <p:cNvSpPr/>
              <p:nvPr/>
            </p:nvSpPr>
            <p:spPr bwMode="auto">
              <a:xfrm>
                <a:off x="2185" y="494"/>
                <a:ext cx="588" cy="237"/>
              </a:xfrm>
              <a:custGeom>
                <a:avLst/>
                <a:gdLst>
                  <a:gd name="T0" fmla="*/ 2 w 660"/>
                  <a:gd name="T1" fmla="*/ 267 h 267"/>
                  <a:gd name="T2" fmla="*/ 159 w 660"/>
                  <a:gd name="T3" fmla="*/ 150 h 267"/>
                  <a:gd name="T4" fmla="*/ 352 w 660"/>
                  <a:gd name="T5" fmla="*/ 110 h 267"/>
                  <a:gd name="T6" fmla="*/ 508 w 660"/>
                  <a:gd name="T7" fmla="*/ 86 h 267"/>
                  <a:gd name="T8" fmla="*/ 658 w 660"/>
                  <a:gd name="T9" fmla="*/ 3 h 267"/>
                  <a:gd name="T10" fmla="*/ 657 w 660"/>
                  <a:gd name="T11" fmla="*/ 1 h 267"/>
                  <a:gd name="T12" fmla="*/ 492 w 660"/>
                  <a:gd name="T13" fmla="*/ 86 h 267"/>
                  <a:gd name="T14" fmla="*/ 318 w 660"/>
                  <a:gd name="T15" fmla="*/ 109 h 267"/>
                  <a:gd name="T16" fmla="*/ 145 w 660"/>
                  <a:gd name="T17" fmla="*/ 152 h 267"/>
                  <a:gd name="T18" fmla="*/ 0 w 660"/>
                  <a:gd name="T19" fmla="*/ 266 h 267"/>
                  <a:gd name="T20" fmla="*/ 2 w 660"/>
                  <a:gd name="T21" fmla="*/ 267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60" h="267">
                    <a:moveTo>
                      <a:pt x="2" y="267"/>
                    </a:moveTo>
                    <a:cubicBezTo>
                      <a:pt x="43" y="215"/>
                      <a:pt x="99" y="177"/>
                      <a:pt x="159" y="150"/>
                    </a:cubicBezTo>
                    <a:cubicBezTo>
                      <a:pt x="220" y="124"/>
                      <a:pt x="286" y="117"/>
                      <a:pt x="352" y="110"/>
                    </a:cubicBezTo>
                    <a:cubicBezTo>
                      <a:pt x="404" y="105"/>
                      <a:pt x="457" y="101"/>
                      <a:pt x="508" y="86"/>
                    </a:cubicBezTo>
                    <a:cubicBezTo>
                      <a:pt x="564" y="71"/>
                      <a:pt x="616" y="42"/>
                      <a:pt x="658" y="3"/>
                    </a:cubicBezTo>
                    <a:cubicBezTo>
                      <a:pt x="660" y="2"/>
                      <a:pt x="658" y="0"/>
                      <a:pt x="657" y="1"/>
                    </a:cubicBezTo>
                    <a:cubicBezTo>
                      <a:pt x="606" y="39"/>
                      <a:pt x="554" y="70"/>
                      <a:pt x="492" y="86"/>
                    </a:cubicBezTo>
                    <a:cubicBezTo>
                      <a:pt x="435" y="100"/>
                      <a:pt x="376" y="102"/>
                      <a:pt x="318" y="109"/>
                    </a:cubicBezTo>
                    <a:cubicBezTo>
                      <a:pt x="258" y="115"/>
                      <a:pt x="200" y="126"/>
                      <a:pt x="145" y="152"/>
                    </a:cubicBezTo>
                    <a:cubicBezTo>
                      <a:pt x="89" y="177"/>
                      <a:pt x="36" y="215"/>
                      <a:pt x="0" y="266"/>
                    </a:cubicBezTo>
                    <a:cubicBezTo>
                      <a:pt x="0" y="266"/>
                      <a:pt x="1" y="267"/>
                      <a:pt x="2" y="267"/>
                    </a:cubicBezTo>
                    <a:close/>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9" name="Freeform 88"/>
              <p:cNvSpPr/>
              <p:nvPr/>
            </p:nvSpPr>
            <p:spPr bwMode="auto">
              <a:xfrm>
                <a:off x="2763" y="422"/>
                <a:ext cx="98" cy="93"/>
              </a:xfrm>
              <a:custGeom>
                <a:avLst/>
                <a:gdLst>
                  <a:gd name="T0" fmla="*/ 0 w 111"/>
                  <a:gd name="T1" fmla="*/ 90 h 104"/>
                  <a:gd name="T2" fmla="*/ 43 w 111"/>
                  <a:gd name="T3" fmla="*/ 28 h 104"/>
                  <a:gd name="T4" fmla="*/ 0 w 111"/>
                  <a:gd name="T5" fmla="*/ 90 h 104"/>
                </a:gdLst>
                <a:ahLst/>
                <a:cxnLst>
                  <a:cxn ang="0">
                    <a:pos x="T0" y="T1"/>
                  </a:cxn>
                  <a:cxn ang="0">
                    <a:pos x="T2" y="T3"/>
                  </a:cxn>
                  <a:cxn ang="0">
                    <a:pos x="T4" y="T5"/>
                  </a:cxn>
                </a:cxnLst>
                <a:rect l="0" t="0" r="r" b="b"/>
                <a:pathLst>
                  <a:path w="110" h="104">
                    <a:moveTo>
                      <a:pt x="0" y="90"/>
                    </a:moveTo>
                    <a:cubicBezTo>
                      <a:pt x="7" y="73"/>
                      <a:pt x="0" y="45"/>
                      <a:pt x="43" y="28"/>
                    </a:cubicBezTo>
                    <a:cubicBezTo>
                      <a:pt x="111" y="0"/>
                      <a:pt x="70" y="104"/>
                      <a:pt x="0" y="90"/>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0" name="Freeform 89"/>
              <p:cNvSpPr/>
              <p:nvPr/>
            </p:nvSpPr>
            <p:spPr bwMode="auto">
              <a:xfrm>
                <a:off x="2698" y="402"/>
                <a:ext cx="61" cy="115"/>
              </a:xfrm>
              <a:custGeom>
                <a:avLst/>
                <a:gdLst>
                  <a:gd name="T0" fmla="*/ 53 w 68"/>
                  <a:gd name="T1" fmla="*/ 129 h 129"/>
                  <a:gd name="T2" fmla="*/ 50 w 68"/>
                  <a:gd name="T3" fmla="*/ 58 h 129"/>
                  <a:gd name="T4" fmla="*/ 53 w 68"/>
                  <a:gd name="T5" fmla="*/ 129 h 129"/>
                </a:gdLst>
                <a:ahLst/>
                <a:cxnLst>
                  <a:cxn ang="0">
                    <a:pos x="T0" y="T1"/>
                  </a:cxn>
                  <a:cxn ang="0">
                    <a:pos x="T2" y="T3"/>
                  </a:cxn>
                  <a:cxn ang="0">
                    <a:pos x="T4" y="T5"/>
                  </a:cxn>
                </a:cxnLst>
                <a:rect l="0" t="0" r="r" b="b"/>
                <a:pathLst>
                  <a:path w="68" h="129">
                    <a:moveTo>
                      <a:pt x="53" y="129"/>
                    </a:moveTo>
                    <a:cubicBezTo>
                      <a:pt x="57" y="115"/>
                      <a:pt x="68" y="86"/>
                      <a:pt x="50" y="58"/>
                    </a:cubicBezTo>
                    <a:cubicBezTo>
                      <a:pt x="15" y="0"/>
                      <a:pt x="0" y="110"/>
                      <a:pt x="53" y="129"/>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1" name="Freeform 90"/>
              <p:cNvSpPr/>
              <p:nvPr/>
            </p:nvSpPr>
            <p:spPr bwMode="auto">
              <a:xfrm>
                <a:off x="2744" y="496"/>
                <a:ext cx="105" cy="79"/>
              </a:xfrm>
              <a:custGeom>
                <a:avLst/>
                <a:gdLst>
                  <a:gd name="T0" fmla="*/ 0 w 118"/>
                  <a:gd name="T1" fmla="*/ 24 h 88"/>
                  <a:gd name="T2" fmla="*/ 53 w 118"/>
                  <a:gd name="T3" fmla="*/ 73 h 88"/>
                  <a:gd name="T4" fmla="*/ 0 w 118"/>
                  <a:gd name="T5" fmla="*/ 24 h 88"/>
                </a:gdLst>
                <a:ahLst/>
                <a:cxnLst>
                  <a:cxn ang="0">
                    <a:pos x="T0" y="T1"/>
                  </a:cxn>
                  <a:cxn ang="0">
                    <a:pos x="T2" y="T3"/>
                  </a:cxn>
                  <a:cxn ang="0">
                    <a:pos x="T4" y="T5"/>
                  </a:cxn>
                </a:cxnLst>
                <a:rect l="0" t="0" r="r" b="b"/>
                <a:pathLst>
                  <a:path w="118" h="88">
                    <a:moveTo>
                      <a:pt x="0" y="24"/>
                    </a:moveTo>
                    <a:cubicBezTo>
                      <a:pt x="7" y="37"/>
                      <a:pt x="20" y="65"/>
                      <a:pt x="53" y="73"/>
                    </a:cubicBezTo>
                    <a:cubicBezTo>
                      <a:pt x="118" y="88"/>
                      <a:pt x="51" y="0"/>
                      <a:pt x="0" y="24"/>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2" name="Freeform 91"/>
              <p:cNvSpPr/>
              <p:nvPr/>
            </p:nvSpPr>
            <p:spPr bwMode="auto">
              <a:xfrm>
                <a:off x="2588" y="453"/>
                <a:ext cx="62" cy="117"/>
              </a:xfrm>
              <a:custGeom>
                <a:avLst/>
                <a:gdLst>
                  <a:gd name="T0" fmla="*/ 50 w 70"/>
                  <a:gd name="T1" fmla="*/ 132 h 132"/>
                  <a:gd name="T2" fmla="*/ 55 w 70"/>
                  <a:gd name="T3" fmla="*/ 60 h 132"/>
                  <a:gd name="T4" fmla="*/ 50 w 70"/>
                  <a:gd name="T5" fmla="*/ 132 h 132"/>
                </a:gdLst>
                <a:ahLst/>
                <a:cxnLst>
                  <a:cxn ang="0">
                    <a:pos x="T0" y="T1"/>
                  </a:cxn>
                  <a:cxn ang="0">
                    <a:pos x="T2" y="T3"/>
                  </a:cxn>
                  <a:cxn ang="0">
                    <a:pos x="T4" y="T5"/>
                  </a:cxn>
                </a:cxnLst>
                <a:rect l="0" t="0" r="r" b="b"/>
                <a:pathLst>
                  <a:path w="70" h="132">
                    <a:moveTo>
                      <a:pt x="50" y="132"/>
                    </a:moveTo>
                    <a:cubicBezTo>
                      <a:pt x="56" y="118"/>
                      <a:pt x="70" y="90"/>
                      <a:pt x="55" y="60"/>
                    </a:cubicBezTo>
                    <a:cubicBezTo>
                      <a:pt x="26" y="0"/>
                      <a:pt x="0" y="108"/>
                      <a:pt x="50" y="132"/>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3" name="Freeform 92"/>
              <p:cNvSpPr/>
              <p:nvPr/>
            </p:nvSpPr>
            <p:spPr bwMode="auto">
              <a:xfrm>
                <a:off x="2632" y="554"/>
                <a:ext cx="98" cy="84"/>
              </a:xfrm>
              <a:custGeom>
                <a:avLst/>
                <a:gdLst>
                  <a:gd name="T0" fmla="*/ 0 w 110"/>
                  <a:gd name="T1" fmla="*/ 19 h 94"/>
                  <a:gd name="T2" fmla="*/ 47 w 110"/>
                  <a:gd name="T3" fmla="*/ 72 h 94"/>
                  <a:gd name="T4" fmla="*/ 0 w 110"/>
                  <a:gd name="T5" fmla="*/ 19 h 94"/>
                </a:gdLst>
                <a:ahLst/>
                <a:cxnLst>
                  <a:cxn ang="0">
                    <a:pos x="T0" y="T1"/>
                  </a:cxn>
                  <a:cxn ang="0">
                    <a:pos x="T2" y="T3"/>
                  </a:cxn>
                  <a:cxn ang="0">
                    <a:pos x="T4" y="T5"/>
                  </a:cxn>
                </a:cxnLst>
                <a:rect l="0" t="0" r="r" b="b"/>
                <a:pathLst>
                  <a:path w="110" h="94">
                    <a:moveTo>
                      <a:pt x="0" y="19"/>
                    </a:moveTo>
                    <a:cubicBezTo>
                      <a:pt x="5" y="32"/>
                      <a:pt x="16" y="62"/>
                      <a:pt x="47" y="72"/>
                    </a:cubicBezTo>
                    <a:cubicBezTo>
                      <a:pt x="110" y="94"/>
                      <a:pt x="52" y="0"/>
                      <a:pt x="0" y="19"/>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4" name="Freeform 93"/>
              <p:cNvSpPr/>
              <p:nvPr/>
            </p:nvSpPr>
            <p:spPr bwMode="auto">
              <a:xfrm>
                <a:off x="2469" y="471"/>
                <a:ext cx="64" cy="119"/>
              </a:xfrm>
              <a:custGeom>
                <a:avLst/>
                <a:gdLst>
                  <a:gd name="T0" fmla="*/ 47 w 71"/>
                  <a:gd name="T1" fmla="*/ 133 h 133"/>
                  <a:gd name="T2" fmla="*/ 60 w 71"/>
                  <a:gd name="T3" fmla="*/ 63 h 133"/>
                  <a:gd name="T4" fmla="*/ 47 w 71"/>
                  <a:gd name="T5" fmla="*/ 133 h 133"/>
                </a:gdLst>
                <a:ahLst/>
                <a:cxnLst>
                  <a:cxn ang="0">
                    <a:pos x="T0" y="T1"/>
                  </a:cxn>
                  <a:cxn ang="0">
                    <a:pos x="T2" y="T3"/>
                  </a:cxn>
                  <a:cxn ang="0">
                    <a:pos x="T4" y="T5"/>
                  </a:cxn>
                </a:cxnLst>
                <a:rect l="0" t="0" r="r" b="b"/>
                <a:pathLst>
                  <a:path w="71" h="133">
                    <a:moveTo>
                      <a:pt x="47" y="133"/>
                    </a:moveTo>
                    <a:cubicBezTo>
                      <a:pt x="54" y="121"/>
                      <a:pt x="71" y="94"/>
                      <a:pt x="60" y="63"/>
                    </a:cubicBezTo>
                    <a:cubicBezTo>
                      <a:pt x="38" y="0"/>
                      <a:pt x="0" y="103"/>
                      <a:pt x="47" y="133"/>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5" name="Freeform 94"/>
              <p:cNvSpPr/>
              <p:nvPr/>
            </p:nvSpPr>
            <p:spPr bwMode="auto">
              <a:xfrm>
                <a:off x="2510" y="580"/>
                <a:ext cx="90" cy="89"/>
              </a:xfrm>
              <a:custGeom>
                <a:avLst/>
                <a:gdLst>
                  <a:gd name="T0" fmla="*/ 0 w 101"/>
                  <a:gd name="T1" fmla="*/ 12 h 100"/>
                  <a:gd name="T2" fmla="*/ 40 w 101"/>
                  <a:gd name="T3" fmla="*/ 71 h 100"/>
                  <a:gd name="T4" fmla="*/ 0 w 101"/>
                  <a:gd name="T5" fmla="*/ 12 h 100"/>
                </a:gdLst>
                <a:ahLst/>
                <a:cxnLst>
                  <a:cxn ang="0">
                    <a:pos x="T0" y="T1"/>
                  </a:cxn>
                  <a:cxn ang="0">
                    <a:pos x="T2" y="T3"/>
                  </a:cxn>
                  <a:cxn ang="0">
                    <a:pos x="T4" y="T5"/>
                  </a:cxn>
                </a:cxnLst>
                <a:rect l="0" t="0" r="r" b="b"/>
                <a:pathLst>
                  <a:path w="100" h="100">
                    <a:moveTo>
                      <a:pt x="0" y="12"/>
                    </a:moveTo>
                    <a:cubicBezTo>
                      <a:pt x="4" y="26"/>
                      <a:pt x="11" y="57"/>
                      <a:pt x="40" y="71"/>
                    </a:cubicBezTo>
                    <a:cubicBezTo>
                      <a:pt x="101" y="100"/>
                      <a:pt x="55" y="0"/>
                      <a:pt x="0" y="12"/>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6" name="Freeform 95"/>
              <p:cNvSpPr/>
              <p:nvPr/>
            </p:nvSpPr>
            <p:spPr bwMode="auto">
              <a:xfrm>
                <a:off x="2335" y="489"/>
                <a:ext cx="63" cy="119"/>
              </a:xfrm>
              <a:custGeom>
                <a:avLst/>
                <a:gdLst>
                  <a:gd name="T0" fmla="*/ 47 w 71"/>
                  <a:gd name="T1" fmla="*/ 134 h 134"/>
                  <a:gd name="T2" fmla="*/ 61 w 71"/>
                  <a:gd name="T3" fmla="*/ 64 h 134"/>
                  <a:gd name="T4" fmla="*/ 47 w 71"/>
                  <a:gd name="T5" fmla="*/ 134 h 134"/>
                </a:gdLst>
                <a:ahLst/>
                <a:cxnLst>
                  <a:cxn ang="0">
                    <a:pos x="T0" y="T1"/>
                  </a:cxn>
                  <a:cxn ang="0">
                    <a:pos x="T2" y="T3"/>
                  </a:cxn>
                  <a:cxn ang="0">
                    <a:pos x="T4" y="T5"/>
                  </a:cxn>
                </a:cxnLst>
                <a:rect l="0" t="0" r="r" b="b"/>
                <a:pathLst>
                  <a:path w="71" h="134">
                    <a:moveTo>
                      <a:pt x="47" y="134"/>
                    </a:moveTo>
                    <a:cubicBezTo>
                      <a:pt x="54" y="121"/>
                      <a:pt x="71" y="95"/>
                      <a:pt x="61" y="64"/>
                    </a:cubicBezTo>
                    <a:cubicBezTo>
                      <a:pt x="38" y="0"/>
                      <a:pt x="0" y="104"/>
                      <a:pt x="47" y="134"/>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7" name="Freeform 96"/>
              <p:cNvSpPr/>
              <p:nvPr/>
            </p:nvSpPr>
            <p:spPr bwMode="auto">
              <a:xfrm>
                <a:off x="2376" y="598"/>
                <a:ext cx="89" cy="90"/>
              </a:xfrm>
              <a:custGeom>
                <a:avLst/>
                <a:gdLst>
                  <a:gd name="T0" fmla="*/ 0 w 100"/>
                  <a:gd name="T1" fmla="*/ 13 h 101"/>
                  <a:gd name="T2" fmla="*/ 40 w 100"/>
                  <a:gd name="T3" fmla="*/ 72 h 101"/>
                  <a:gd name="T4" fmla="*/ 0 w 100"/>
                  <a:gd name="T5" fmla="*/ 13 h 101"/>
                </a:gdLst>
                <a:ahLst/>
                <a:cxnLst>
                  <a:cxn ang="0">
                    <a:pos x="T0" y="T1"/>
                  </a:cxn>
                  <a:cxn ang="0">
                    <a:pos x="T2" y="T3"/>
                  </a:cxn>
                  <a:cxn ang="0">
                    <a:pos x="T4" y="T5"/>
                  </a:cxn>
                </a:cxnLst>
                <a:rect l="0" t="0" r="r" b="b"/>
                <a:pathLst>
                  <a:path w="100" h="100">
                    <a:moveTo>
                      <a:pt x="0" y="13"/>
                    </a:moveTo>
                    <a:cubicBezTo>
                      <a:pt x="4" y="26"/>
                      <a:pt x="10" y="57"/>
                      <a:pt x="40" y="72"/>
                    </a:cubicBezTo>
                    <a:cubicBezTo>
                      <a:pt x="100" y="101"/>
                      <a:pt x="54" y="0"/>
                      <a:pt x="0" y="13"/>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8" name="Freeform 97"/>
              <p:cNvSpPr/>
              <p:nvPr/>
            </p:nvSpPr>
            <p:spPr bwMode="auto">
              <a:xfrm>
                <a:off x="2036" y="2647"/>
                <a:ext cx="578" cy="267"/>
              </a:xfrm>
              <a:custGeom>
                <a:avLst/>
                <a:gdLst>
                  <a:gd name="T0" fmla="*/ 1 w 649"/>
                  <a:gd name="T1" fmla="*/ 11 h 300"/>
                  <a:gd name="T2" fmla="*/ 203 w 649"/>
                  <a:gd name="T3" fmla="*/ 48 h 300"/>
                  <a:gd name="T4" fmla="*/ 360 w 649"/>
                  <a:gd name="T5" fmla="*/ 157 h 300"/>
                  <a:gd name="T6" fmla="*/ 484 w 649"/>
                  <a:gd name="T7" fmla="*/ 251 h 300"/>
                  <a:gd name="T8" fmla="*/ 647 w 649"/>
                  <a:gd name="T9" fmla="*/ 300 h 300"/>
                  <a:gd name="T10" fmla="*/ 648 w 649"/>
                  <a:gd name="T11" fmla="*/ 297 h 300"/>
                  <a:gd name="T12" fmla="*/ 474 w 649"/>
                  <a:gd name="T13" fmla="*/ 239 h 300"/>
                  <a:gd name="T14" fmla="*/ 338 w 649"/>
                  <a:gd name="T15" fmla="*/ 132 h 300"/>
                  <a:gd name="T16" fmla="*/ 187 w 649"/>
                  <a:gd name="T17" fmla="*/ 36 h 300"/>
                  <a:gd name="T18" fmla="*/ 1 w 649"/>
                  <a:gd name="T19" fmla="*/ 10 h 300"/>
                  <a:gd name="T20" fmla="*/ 1 w 649"/>
                  <a:gd name="T21" fmla="*/ 11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49" h="300">
                    <a:moveTo>
                      <a:pt x="1" y="11"/>
                    </a:moveTo>
                    <a:cubicBezTo>
                      <a:pt x="70" y="5"/>
                      <a:pt x="140" y="20"/>
                      <a:pt x="203" y="48"/>
                    </a:cubicBezTo>
                    <a:cubicBezTo>
                      <a:pt x="262" y="73"/>
                      <a:pt x="311" y="116"/>
                      <a:pt x="360" y="157"/>
                    </a:cubicBezTo>
                    <a:cubicBezTo>
                      <a:pt x="399" y="191"/>
                      <a:pt x="439" y="225"/>
                      <a:pt x="484" y="251"/>
                    </a:cubicBezTo>
                    <a:cubicBezTo>
                      <a:pt x="534" y="280"/>
                      <a:pt x="590" y="296"/>
                      <a:pt x="647" y="300"/>
                    </a:cubicBezTo>
                    <a:cubicBezTo>
                      <a:pt x="649" y="300"/>
                      <a:pt x="649" y="297"/>
                      <a:pt x="648" y="297"/>
                    </a:cubicBezTo>
                    <a:cubicBezTo>
                      <a:pt x="586" y="288"/>
                      <a:pt x="528" y="272"/>
                      <a:pt x="474" y="239"/>
                    </a:cubicBezTo>
                    <a:cubicBezTo>
                      <a:pt x="424" y="209"/>
                      <a:pt x="382" y="168"/>
                      <a:pt x="338" y="132"/>
                    </a:cubicBezTo>
                    <a:cubicBezTo>
                      <a:pt x="291" y="93"/>
                      <a:pt x="244" y="59"/>
                      <a:pt x="187" y="36"/>
                    </a:cubicBezTo>
                    <a:cubicBezTo>
                      <a:pt x="129" y="13"/>
                      <a:pt x="63" y="0"/>
                      <a:pt x="1" y="10"/>
                    </a:cubicBezTo>
                    <a:cubicBezTo>
                      <a:pt x="0" y="10"/>
                      <a:pt x="0" y="12"/>
                      <a:pt x="1" y="11"/>
                    </a:cubicBezTo>
                    <a:close/>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9" name="Freeform 98"/>
              <p:cNvSpPr/>
              <p:nvPr/>
            </p:nvSpPr>
            <p:spPr bwMode="auto">
              <a:xfrm>
                <a:off x="2601" y="2884"/>
                <a:ext cx="126" cy="81"/>
              </a:xfrm>
              <a:custGeom>
                <a:avLst/>
                <a:gdLst>
                  <a:gd name="T0" fmla="*/ 0 w 141"/>
                  <a:gd name="T1" fmla="*/ 31 h 91"/>
                  <a:gd name="T2" fmla="*/ 74 w 141"/>
                  <a:gd name="T3" fmla="*/ 19 h 91"/>
                  <a:gd name="T4" fmla="*/ 0 w 141"/>
                  <a:gd name="T5" fmla="*/ 31 h 91"/>
                </a:gdLst>
                <a:ahLst/>
                <a:cxnLst>
                  <a:cxn ang="0">
                    <a:pos x="T0" y="T1"/>
                  </a:cxn>
                  <a:cxn ang="0">
                    <a:pos x="T2" y="T3"/>
                  </a:cxn>
                  <a:cxn ang="0">
                    <a:pos x="T4" y="T5"/>
                  </a:cxn>
                </a:cxnLst>
                <a:rect l="0" t="0" r="r" b="b"/>
                <a:pathLst>
                  <a:path w="141" h="91">
                    <a:moveTo>
                      <a:pt x="0" y="31"/>
                    </a:moveTo>
                    <a:cubicBezTo>
                      <a:pt x="17" y="25"/>
                      <a:pt x="32" y="0"/>
                      <a:pt x="74" y="19"/>
                    </a:cubicBezTo>
                    <a:cubicBezTo>
                      <a:pt x="141" y="48"/>
                      <a:pt x="38" y="91"/>
                      <a:pt x="0" y="31"/>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0" name="Freeform 99"/>
              <p:cNvSpPr/>
              <p:nvPr/>
            </p:nvSpPr>
            <p:spPr bwMode="auto">
              <a:xfrm>
                <a:off x="2559" y="2805"/>
                <a:ext cx="79" cy="105"/>
              </a:xfrm>
              <a:custGeom>
                <a:avLst/>
                <a:gdLst>
                  <a:gd name="T0" fmla="*/ 23 w 89"/>
                  <a:gd name="T1" fmla="*/ 117 h 117"/>
                  <a:gd name="T2" fmla="*/ 73 w 89"/>
                  <a:gd name="T3" fmla="*/ 65 h 117"/>
                  <a:gd name="T4" fmla="*/ 23 w 89"/>
                  <a:gd name="T5" fmla="*/ 117 h 117"/>
                </a:gdLst>
                <a:ahLst/>
                <a:cxnLst>
                  <a:cxn ang="0">
                    <a:pos x="T0" y="T1"/>
                  </a:cxn>
                  <a:cxn ang="0">
                    <a:pos x="T2" y="T3"/>
                  </a:cxn>
                  <a:cxn ang="0">
                    <a:pos x="T4" y="T5"/>
                  </a:cxn>
                </a:cxnLst>
                <a:rect l="0" t="0" r="r" b="b"/>
                <a:pathLst>
                  <a:path w="89" h="117">
                    <a:moveTo>
                      <a:pt x="23" y="117"/>
                    </a:moveTo>
                    <a:cubicBezTo>
                      <a:pt x="36" y="110"/>
                      <a:pt x="65" y="97"/>
                      <a:pt x="73" y="65"/>
                    </a:cubicBezTo>
                    <a:cubicBezTo>
                      <a:pt x="89" y="0"/>
                      <a:pt x="0" y="66"/>
                      <a:pt x="23" y="117"/>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1" name="Freeform 100"/>
              <p:cNvSpPr/>
              <p:nvPr/>
            </p:nvSpPr>
            <p:spPr bwMode="auto">
              <a:xfrm>
                <a:off x="2564" y="2909"/>
                <a:ext cx="60" cy="115"/>
              </a:xfrm>
              <a:custGeom>
                <a:avLst/>
                <a:gdLst>
                  <a:gd name="T0" fmla="*/ 15 w 67"/>
                  <a:gd name="T1" fmla="*/ 0 h 129"/>
                  <a:gd name="T2" fmla="*/ 17 w 67"/>
                  <a:gd name="T3" fmla="*/ 72 h 129"/>
                  <a:gd name="T4" fmla="*/ 15 w 67"/>
                  <a:gd name="T5" fmla="*/ 0 h 129"/>
                </a:gdLst>
                <a:ahLst/>
                <a:cxnLst>
                  <a:cxn ang="0">
                    <a:pos x="T0" y="T1"/>
                  </a:cxn>
                  <a:cxn ang="0">
                    <a:pos x="T2" y="T3"/>
                  </a:cxn>
                  <a:cxn ang="0">
                    <a:pos x="T4" y="T5"/>
                  </a:cxn>
                </a:cxnLst>
                <a:rect l="0" t="0" r="r" b="b"/>
                <a:pathLst>
                  <a:path w="67" h="129">
                    <a:moveTo>
                      <a:pt x="15" y="0"/>
                    </a:moveTo>
                    <a:cubicBezTo>
                      <a:pt x="11" y="14"/>
                      <a:pt x="0" y="43"/>
                      <a:pt x="17" y="72"/>
                    </a:cubicBezTo>
                    <a:cubicBezTo>
                      <a:pt x="51" y="129"/>
                      <a:pt x="67" y="20"/>
                      <a:pt x="15" y="0"/>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2" name="Freeform 101"/>
              <p:cNvSpPr/>
              <p:nvPr/>
            </p:nvSpPr>
            <p:spPr bwMode="auto">
              <a:xfrm>
                <a:off x="2446" y="2768"/>
                <a:ext cx="86" cy="97"/>
              </a:xfrm>
              <a:custGeom>
                <a:avLst/>
                <a:gdLst>
                  <a:gd name="T0" fmla="*/ 18 w 96"/>
                  <a:gd name="T1" fmla="*/ 109 h 109"/>
                  <a:gd name="T2" fmla="*/ 73 w 96"/>
                  <a:gd name="T3" fmla="*/ 63 h 109"/>
                  <a:gd name="T4" fmla="*/ 18 w 96"/>
                  <a:gd name="T5" fmla="*/ 109 h 109"/>
                </a:gdLst>
                <a:ahLst/>
                <a:cxnLst>
                  <a:cxn ang="0">
                    <a:pos x="T0" y="T1"/>
                  </a:cxn>
                  <a:cxn ang="0">
                    <a:pos x="T2" y="T3"/>
                  </a:cxn>
                  <a:cxn ang="0">
                    <a:pos x="T4" y="T5"/>
                  </a:cxn>
                </a:cxnLst>
                <a:rect l="0" t="0" r="r" b="b"/>
                <a:pathLst>
                  <a:path w="96" h="109">
                    <a:moveTo>
                      <a:pt x="18" y="109"/>
                    </a:moveTo>
                    <a:cubicBezTo>
                      <a:pt x="32" y="104"/>
                      <a:pt x="61" y="94"/>
                      <a:pt x="73" y="63"/>
                    </a:cubicBezTo>
                    <a:cubicBezTo>
                      <a:pt x="96" y="0"/>
                      <a:pt x="0" y="56"/>
                      <a:pt x="18" y="109"/>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3" name="Freeform 102"/>
              <p:cNvSpPr/>
              <p:nvPr/>
            </p:nvSpPr>
            <p:spPr bwMode="auto">
              <a:xfrm>
                <a:off x="2443" y="2865"/>
                <a:ext cx="62" cy="118"/>
              </a:xfrm>
              <a:custGeom>
                <a:avLst/>
                <a:gdLst>
                  <a:gd name="T0" fmla="*/ 20 w 70"/>
                  <a:gd name="T1" fmla="*/ 0 h 132"/>
                  <a:gd name="T2" fmla="*/ 14 w 70"/>
                  <a:gd name="T3" fmla="*/ 71 h 132"/>
                  <a:gd name="T4" fmla="*/ 20 w 70"/>
                  <a:gd name="T5" fmla="*/ 0 h 132"/>
                </a:gdLst>
                <a:ahLst/>
                <a:cxnLst>
                  <a:cxn ang="0">
                    <a:pos x="T0" y="T1"/>
                  </a:cxn>
                  <a:cxn ang="0">
                    <a:pos x="T2" y="T3"/>
                  </a:cxn>
                  <a:cxn ang="0">
                    <a:pos x="T4" y="T5"/>
                  </a:cxn>
                </a:cxnLst>
                <a:rect l="0" t="0" r="r" b="b"/>
                <a:pathLst>
                  <a:path w="70" h="132">
                    <a:moveTo>
                      <a:pt x="20" y="0"/>
                    </a:moveTo>
                    <a:cubicBezTo>
                      <a:pt x="15" y="13"/>
                      <a:pt x="0" y="41"/>
                      <a:pt x="14" y="71"/>
                    </a:cubicBezTo>
                    <a:cubicBezTo>
                      <a:pt x="43" y="132"/>
                      <a:pt x="70" y="25"/>
                      <a:pt x="20" y="0"/>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4" name="Freeform 103"/>
              <p:cNvSpPr/>
              <p:nvPr/>
            </p:nvSpPr>
            <p:spPr bwMode="auto">
              <a:xfrm>
                <a:off x="2354" y="2704"/>
                <a:ext cx="90" cy="88"/>
              </a:xfrm>
              <a:custGeom>
                <a:avLst/>
                <a:gdLst>
                  <a:gd name="T0" fmla="*/ 11 w 101"/>
                  <a:gd name="T1" fmla="*/ 99 h 99"/>
                  <a:gd name="T2" fmla="*/ 71 w 101"/>
                  <a:gd name="T3" fmla="*/ 60 h 99"/>
                  <a:gd name="T4" fmla="*/ 11 w 101"/>
                  <a:gd name="T5" fmla="*/ 99 h 99"/>
                </a:gdLst>
                <a:ahLst/>
                <a:cxnLst>
                  <a:cxn ang="0">
                    <a:pos x="T0" y="T1"/>
                  </a:cxn>
                  <a:cxn ang="0">
                    <a:pos x="T2" y="T3"/>
                  </a:cxn>
                  <a:cxn ang="0">
                    <a:pos x="T4" y="T5"/>
                  </a:cxn>
                </a:cxnLst>
                <a:rect l="0" t="0" r="r" b="b"/>
                <a:pathLst>
                  <a:path w="100" h="99">
                    <a:moveTo>
                      <a:pt x="11" y="99"/>
                    </a:moveTo>
                    <a:cubicBezTo>
                      <a:pt x="25" y="95"/>
                      <a:pt x="56" y="89"/>
                      <a:pt x="71" y="60"/>
                    </a:cubicBezTo>
                    <a:cubicBezTo>
                      <a:pt x="101" y="0"/>
                      <a:pt x="0" y="45"/>
                      <a:pt x="11" y="99"/>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5" name="Freeform 104"/>
              <p:cNvSpPr/>
              <p:nvPr/>
            </p:nvSpPr>
            <p:spPr bwMode="auto">
              <a:xfrm>
                <a:off x="2340" y="2791"/>
                <a:ext cx="64" cy="119"/>
              </a:xfrm>
              <a:custGeom>
                <a:avLst/>
                <a:gdLst>
                  <a:gd name="T0" fmla="*/ 24 w 71"/>
                  <a:gd name="T1" fmla="*/ 0 h 134"/>
                  <a:gd name="T2" fmla="*/ 10 w 71"/>
                  <a:gd name="T3" fmla="*/ 70 h 134"/>
                  <a:gd name="T4" fmla="*/ 24 w 71"/>
                  <a:gd name="T5" fmla="*/ 0 h 134"/>
                </a:gdLst>
                <a:ahLst/>
                <a:cxnLst>
                  <a:cxn ang="0">
                    <a:pos x="T0" y="T1"/>
                  </a:cxn>
                  <a:cxn ang="0">
                    <a:pos x="T2" y="T3"/>
                  </a:cxn>
                  <a:cxn ang="0">
                    <a:pos x="T4" y="T5"/>
                  </a:cxn>
                </a:cxnLst>
                <a:rect l="0" t="0" r="r" b="b"/>
                <a:pathLst>
                  <a:path w="71" h="134">
                    <a:moveTo>
                      <a:pt x="24" y="0"/>
                    </a:moveTo>
                    <a:cubicBezTo>
                      <a:pt x="17" y="13"/>
                      <a:pt x="0" y="39"/>
                      <a:pt x="10" y="70"/>
                    </a:cubicBezTo>
                    <a:cubicBezTo>
                      <a:pt x="31" y="134"/>
                      <a:pt x="71" y="31"/>
                      <a:pt x="24" y="0"/>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6" name="Freeform 105"/>
              <p:cNvSpPr/>
              <p:nvPr/>
            </p:nvSpPr>
            <p:spPr bwMode="auto">
              <a:xfrm>
                <a:off x="2247" y="2620"/>
                <a:ext cx="90" cy="88"/>
              </a:xfrm>
              <a:custGeom>
                <a:avLst/>
                <a:gdLst>
                  <a:gd name="T0" fmla="*/ 11 w 101"/>
                  <a:gd name="T1" fmla="*/ 99 h 99"/>
                  <a:gd name="T2" fmla="*/ 71 w 101"/>
                  <a:gd name="T3" fmla="*/ 60 h 99"/>
                  <a:gd name="T4" fmla="*/ 11 w 101"/>
                  <a:gd name="T5" fmla="*/ 99 h 99"/>
                </a:gdLst>
                <a:ahLst/>
                <a:cxnLst>
                  <a:cxn ang="0">
                    <a:pos x="T0" y="T1"/>
                  </a:cxn>
                  <a:cxn ang="0">
                    <a:pos x="T2" y="T3"/>
                  </a:cxn>
                  <a:cxn ang="0">
                    <a:pos x="T4" y="T5"/>
                  </a:cxn>
                </a:cxnLst>
                <a:rect l="0" t="0" r="r" b="b"/>
                <a:pathLst>
                  <a:path w="100" h="99">
                    <a:moveTo>
                      <a:pt x="11" y="99"/>
                    </a:moveTo>
                    <a:cubicBezTo>
                      <a:pt x="25" y="95"/>
                      <a:pt x="56" y="89"/>
                      <a:pt x="71" y="60"/>
                    </a:cubicBezTo>
                    <a:cubicBezTo>
                      <a:pt x="101" y="0"/>
                      <a:pt x="0" y="45"/>
                      <a:pt x="11" y="99"/>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7" name="Freeform 106"/>
              <p:cNvSpPr/>
              <p:nvPr/>
            </p:nvSpPr>
            <p:spPr bwMode="auto">
              <a:xfrm>
                <a:off x="2233" y="2707"/>
                <a:ext cx="64" cy="120"/>
              </a:xfrm>
              <a:custGeom>
                <a:avLst/>
                <a:gdLst>
                  <a:gd name="T0" fmla="*/ 25 w 71"/>
                  <a:gd name="T1" fmla="*/ 0 h 134"/>
                  <a:gd name="T2" fmla="*/ 10 w 71"/>
                  <a:gd name="T3" fmla="*/ 70 h 134"/>
                  <a:gd name="T4" fmla="*/ 25 w 71"/>
                  <a:gd name="T5" fmla="*/ 0 h 134"/>
                </a:gdLst>
                <a:ahLst/>
                <a:cxnLst>
                  <a:cxn ang="0">
                    <a:pos x="T0" y="T1"/>
                  </a:cxn>
                  <a:cxn ang="0">
                    <a:pos x="T2" y="T3"/>
                  </a:cxn>
                  <a:cxn ang="0">
                    <a:pos x="T4" y="T5"/>
                  </a:cxn>
                </a:cxnLst>
                <a:rect l="0" t="0" r="r" b="b"/>
                <a:pathLst>
                  <a:path w="71" h="134">
                    <a:moveTo>
                      <a:pt x="25" y="0"/>
                    </a:moveTo>
                    <a:cubicBezTo>
                      <a:pt x="18" y="13"/>
                      <a:pt x="0" y="39"/>
                      <a:pt x="10" y="70"/>
                    </a:cubicBezTo>
                    <a:cubicBezTo>
                      <a:pt x="31" y="134"/>
                      <a:pt x="71" y="31"/>
                      <a:pt x="25" y="0"/>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8" name="Freeform 107"/>
              <p:cNvSpPr/>
              <p:nvPr/>
            </p:nvSpPr>
            <p:spPr bwMode="auto">
              <a:xfrm>
                <a:off x="1848" y="2009"/>
                <a:ext cx="53" cy="496"/>
              </a:xfrm>
              <a:custGeom>
                <a:avLst/>
                <a:gdLst>
                  <a:gd name="T0" fmla="*/ 59 w 60"/>
                  <a:gd name="T1" fmla="*/ 555 h 557"/>
                  <a:gd name="T2" fmla="*/ 13 w 60"/>
                  <a:gd name="T3" fmla="*/ 415 h 557"/>
                  <a:gd name="T4" fmla="*/ 29 w 60"/>
                  <a:gd name="T5" fmla="*/ 263 h 557"/>
                  <a:gd name="T6" fmla="*/ 51 w 60"/>
                  <a:gd name="T7" fmla="*/ 136 h 557"/>
                  <a:gd name="T8" fmla="*/ 27 w 60"/>
                  <a:gd name="T9" fmla="*/ 1 h 557"/>
                  <a:gd name="T10" fmla="*/ 25 w 60"/>
                  <a:gd name="T11" fmla="*/ 2 h 557"/>
                  <a:gd name="T12" fmla="*/ 46 w 60"/>
                  <a:gd name="T13" fmla="*/ 153 h 557"/>
                  <a:gd name="T14" fmla="*/ 18 w 60"/>
                  <a:gd name="T15" fmla="*/ 293 h 557"/>
                  <a:gd name="T16" fmla="*/ 58 w 60"/>
                  <a:gd name="T17" fmla="*/ 556 h 557"/>
                  <a:gd name="T18" fmla="*/ 59 w 60"/>
                  <a:gd name="T19" fmla="*/ 555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0" h="557">
                    <a:moveTo>
                      <a:pt x="59" y="555"/>
                    </a:moveTo>
                    <a:cubicBezTo>
                      <a:pt x="32" y="513"/>
                      <a:pt x="18" y="465"/>
                      <a:pt x="13" y="415"/>
                    </a:cubicBezTo>
                    <a:cubicBezTo>
                      <a:pt x="7" y="364"/>
                      <a:pt x="17" y="313"/>
                      <a:pt x="29" y="263"/>
                    </a:cubicBezTo>
                    <a:cubicBezTo>
                      <a:pt x="38" y="221"/>
                      <a:pt x="49" y="179"/>
                      <a:pt x="51" y="136"/>
                    </a:cubicBezTo>
                    <a:cubicBezTo>
                      <a:pt x="54" y="90"/>
                      <a:pt x="45" y="43"/>
                      <a:pt x="27" y="1"/>
                    </a:cubicBezTo>
                    <a:cubicBezTo>
                      <a:pt x="26" y="0"/>
                      <a:pt x="24" y="0"/>
                      <a:pt x="25" y="2"/>
                    </a:cubicBezTo>
                    <a:cubicBezTo>
                      <a:pt x="42" y="51"/>
                      <a:pt x="51" y="100"/>
                      <a:pt x="46" y="153"/>
                    </a:cubicBezTo>
                    <a:cubicBezTo>
                      <a:pt x="42" y="200"/>
                      <a:pt x="28" y="247"/>
                      <a:pt x="18" y="293"/>
                    </a:cubicBezTo>
                    <a:cubicBezTo>
                      <a:pt x="0" y="382"/>
                      <a:pt x="3" y="480"/>
                      <a:pt x="58" y="556"/>
                    </a:cubicBezTo>
                    <a:cubicBezTo>
                      <a:pt x="58" y="557"/>
                      <a:pt x="60" y="556"/>
                      <a:pt x="59" y="555"/>
                    </a:cubicBezTo>
                    <a:close/>
                  </a:path>
                </a:pathLst>
              </a:custGeom>
              <a:solidFill>
                <a:srgbClr val="90C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9" name="Freeform 108"/>
              <p:cNvSpPr/>
              <p:nvPr/>
            </p:nvSpPr>
            <p:spPr bwMode="auto">
              <a:xfrm>
                <a:off x="1839" y="1925"/>
                <a:ext cx="60" cy="93"/>
              </a:xfrm>
              <a:custGeom>
                <a:avLst/>
                <a:gdLst>
                  <a:gd name="T0" fmla="*/ 39 w 68"/>
                  <a:gd name="T1" fmla="*/ 104 h 104"/>
                  <a:gd name="T2" fmla="*/ 4 w 68"/>
                  <a:gd name="T3" fmla="*/ 57 h 104"/>
                  <a:gd name="T4" fmla="*/ 39 w 68"/>
                  <a:gd name="T5" fmla="*/ 104 h 104"/>
                </a:gdLst>
                <a:ahLst/>
                <a:cxnLst>
                  <a:cxn ang="0">
                    <a:pos x="T0" y="T1"/>
                  </a:cxn>
                  <a:cxn ang="0">
                    <a:pos x="T2" y="T3"/>
                  </a:cxn>
                  <a:cxn ang="0">
                    <a:pos x="T4" y="T5"/>
                  </a:cxn>
                </a:cxnLst>
                <a:rect l="0" t="0" r="r" b="b"/>
                <a:pathLst>
                  <a:path w="68" h="104">
                    <a:moveTo>
                      <a:pt x="39" y="104"/>
                    </a:moveTo>
                    <a:cubicBezTo>
                      <a:pt x="29" y="95"/>
                      <a:pt x="6" y="93"/>
                      <a:pt x="4" y="57"/>
                    </a:cubicBezTo>
                    <a:cubicBezTo>
                      <a:pt x="0" y="0"/>
                      <a:pt x="68" y="56"/>
                      <a:pt x="39" y="104"/>
                    </a:cubicBezTo>
                  </a:path>
                </a:pathLst>
              </a:custGeom>
              <a:solidFill>
                <a:srgbClr val="90C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0" name="Freeform 109"/>
              <p:cNvSpPr/>
              <p:nvPr/>
            </p:nvSpPr>
            <p:spPr bwMode="auto">
              <a:xfrm>
                <a:off x="1787" y="2015"/>
                <a:ext cx="94" cy="50"/>
              </a:xfrm>
              <a:custGeom>
                <a:avLst/>
                <a:gdLst>
                  <a:gd name="T0" fmla="*/ 105 w 105"/>
                  <a:gd name="T1" fmla="*/ 22 h 56"/>
                  <a:gd name="T2" fmla="*/ 51 w 105"/>
                  <a:gd name="T3" fmla="*/ 6 h 56"/>
                  <a:gd name="T4" fmla="*/ 105 w 105"/>
                  <a:gd name="T5" fmla="*/ 22 h 56"/>
                </a:gdLst>
                <a:ahLst/>
                <a:cxnLst>
                  <a:cxn ang="0">
                    <a:pos x="T0" y="T1"/>
                  </a:cxn>
                  <a:cxn ang="0">
                    <a:pos x="T2" y="T3"/>
                  </a:cxn>
                  <a:cxn ang="0">
                    <a:pos x="T4" y="T5"/>
                  </a:cxn>
                </a:cxnLst>
                <a:rect l="0" t="0" r="r" b="b"/>
                <a:pathLst>
                  <a:path w="105" h="56">
                    <a:moveTo>
                      <a:pt x="105" y="22"/>
                    </a:moveTo>
                    <a:cubicBezTo>
                      <a:pt x="95" y="15"/>
                      <a:pt x="76" y="0"/>
                      <a:pt x="51" y="6"/>
                    </a:cubicBezTo>
                    <a:cubicBezTo>
                      <a:pt x="0" y="18"/>
                      <a:pt x="78" y="56"/>
                      <a:pt x="105" y="22"/>
                    </a:cubicBezTo>
                  </a:path>
                </a:pathLst>
              </a:custGeom>
              <a:solidFill>
                <a:srgbClr val="90C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1" name="Freeform 110"/>
              <p:cNvSpPr/>
              <p:nvPr/>
            </p:nvSpPr>
            <p:spPr bwMode="auto">
              <a:xfrm>
                <a:off x="1876" y="1971"/>
                <a:ext cx="73" cy="65"/>
              </a:xfrm>
              <a:custGeom>
                <a:avLst/>
                <a:gdLst>
                  <a:gd name="T0" fmla="*/ 5 w 82"/>
                  <a:gd name="T1" fmla="*/ 72 h 72"/>
                  <a:gd name="T2" fmla="*/ 54 w 82"/>
                  <a:gd name="T3" fmla="*/ 45 h 72"/>
                  <a:gd name="T4" fmla="*/ 5 w 82"/>
                  <a:gd name="T5" fmla="*/ 72 h 72"/>
                </a:gdLst>
                <a:ahLst/>
                <a:cxnLst>
                  <a:cxn ang="0">
                    <a:pos x="T0" y="T1"/>
                  </a:cxn>
                  <a:cxn ang="0">
                    <a:pos x="T2" y="T3"/>
                  </a:cxn>
                  <a:cxn ang="0">
                    <a:pos x="T4" y="T5"/>
                  </a:cxn>
                </a:cxnLst>
                <a:rect l="0" t="0" r="r" b="b"/>
                <a:pathLst>
                  <a:path w="82" h="72">
                    <a:moveTo>
                      <a:pt x="5" y="72"/>
                    </a:moveTo>
                    <a:cubicBezTo>
                      <a:pt x="16" y="70"/>
                      <a:pt x="41" y="67"/>
                      <a:pt x="54" y="45"/>
                    </a:cubicBezTo>
                    <a:cubicBezTo>
                      <a:pt x="82" y="0"/>
                      <a:pt x="0" y="28"/>
                      <a:pt x="5" y="72"/>
                    </a:cubicBezTo>
                  </a:path>
                </a:pathLst>
              </a:custGeom>
              <a:solidFill>
                <a:srgbClr val="90C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2" name="Freeform 111"/>
              <p:cNvSpPr/>
              <p:nvPr/>
            </p:nvSpPr>
            <p:spPr bwMode="auto">
              <a:xfrm>
                <a:off x="1799" y="2110"/>
                <a:ext cx="92" cy="49"/>
              </a:xfrm>
              <a:custGeom>
                <a:avLst/>
                <a:gdLst>
                  <a:gd name="T0" fmla="*/ 104 w 104"/>
                  <a:gd name="T1" fmla="*/ 25 h 56"/>
                  <a:gd name="T2" fmla="*/ 53 w 104"/>
                  <a:gd name="T3" fmla="*/ 3 h 56"/>
                  <a:gd name="T4" fmla="*/ 104 w 104"/>
                  <a:gd name="T5" fmla="*/ 25 h 56"/>
                </a:gdLst>
                <a:ahLst/>
                <a:cxnLst>
                  <a:cxn ang="0">
                    <a:pos x="T0" y="T1"/>
                  </a:cxn>
                  <a:cxn ang="0">
                    <a:pos x="T2" y="T3"/>
                  </a:cxn>
                  <a:cxn ang="0">
                    <a:pos x="T4" y="T5"/>
                  </a:cxn>
                </a:cxnLst>
                <a:rect l="0" t="0" r="r" b="b"/>
                <a:pathLst>
                  <a:path w="104" h="56">
                    <a:moveTo>
                      <a:pt x="104" y="25"/>
                    </a:moveTo>
                    <a:cubicBezTo>
                      <a:pt x="96" y="17"/>
                      <a:pt x="78" y="0"/>
                      <a:pt x="53" y="3"/>
                    </a:cubicBezTo>
                    <a:cubicBezTo>
                      <a:pt x="0" y="10"/>
                      <a:pt x="74" y="56"/>
                      <a:pt x="104" y="25"/>
                    </a:cubicBezTo>
                  </a:path>
                </a:pathLst>
              </a:custGeom>
              <a:solidFill>
                <a:srgbClr val="90C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3" name="Freeform 112"/>
              <p:cNvSpPr/>
              <p:nvPr/>
            </p:nvSpPr>
            <p:spPr bwMode="auto">
              <a:xfrm>
                <a:off x="1891" y="2077"/>
                <a:ext cx="76" cy="56"/>
              </a:xfrm>
              <a:custGeom>
                <a:avLst/>
                <a:gdLst>
                  <a:gd name="T0" fmla="*/ 1 w 85"/>
                  <a:gd name="T1" fmla="*/ 63 h 63"/>
                  <a:gd name="T2" fmla="*/ 52 w 85"/>
                  <a:gd name="T3" fmla="*/ 41 h 63"/>
                  <a:gd name="T4" fmla="*/ 1 w 85"/>
                  <a:gd name="T5" fmla="*/ 63 h 63"/>
                </a:gdLst>
                <a:ahLst/>
                <a:cxnLst>
                  <a:cxn ang="0">
                    <a:pos x="T0" y="T1"/>
                  </a:cxn>
                  <a:cxn ang="0">
                    <a:pos x="T2" y="T3"/>
                  </a:cxn>
                  <a:cxn ang="0">
                    <a:pos x="T4" y="T5"/>
                  </a:cxn>
                </a:cxnLst>
                <a:rect l="0" t="0" r="r" b="b"/>
                <a:pathLst>
                  <a:path w="85" h="62">
                    <a:moveTo>
                      <a:pt x="1" y="63"/>
                    </a:moveTo>
                    <a:cubicBezTo>
                      <a:pt x="12" y="62"/>
                      <a:pt x="37" y="62"/>
                      <a:pt x="52" y="41"/>
                    </a:cubicBezTo>
                    <a:cubicBezTo>
                      <a:pt x="85" y="0"/>
                      <a:pt x="0" y="19"/>
                      <a:pt x="1" y="63"/>
                    </a:cubicBezTo>
                  </a:path>
                </a:pathLst>
              </a:custGeom>
              <a:solidFill>
                <a:srgbClr val="90C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4" name="Freeform 113"/>
              <p:cNvSpPr/>
              <p:nvPr/>
            </p:nvSpPr>
            <p:spPr bwMode="auto">
              <a:xfrm>
                <a:off x="1786" y="2202"/>
                <a:ext cx="90" cy="49"/>
              </a:xfrm>
              <a:custGeom>
                <a:avLst/>
                <a:gdLst>
                  <a:gd name="T0" fmla="*/ 101 w 101"/>
                  <a:gd name="T1" fmla="*/ 28 h 55"/>
                  <a:gd name="T2" fmla="*/ 52 w 101"/>
                  <a:gd name="T3" fmla="*/ 0 h 55"/>
                  <a:gd name="T4" fmla="*/ 101 w 101"/>
                  <a:gd name="T5" fmla="*/ 28 h 55"/>
                </a:gdLst>
                <a:ahLst/>
                <a:cxnLst>
                  <a:cxn ang="0">
                    <a:pos x="T0" y="T1"/>
                  </a:cxn>
                  <a:cxn ang="0">
                    <a:pos x="T2" y="T3"/>
                  </a:cxn>
                  <a:cxn ang="0">
                    <a:pos x="T4" y="T5"/>
                  </a:cxn>
                </a:cxnLst>
                <a:rect l="0" t="0" r="r" b="b"/>
                <a:pathLst>
                  <a:path w="100" h="55">
                    <a:moveTo>
                      <a:pt x="101" y="28"/>
                    </a:moveTo>
                    <a:cubicBezTo>
                      <a:pt x="94" y="19"/>
                      <a:pt x="78" y="0"/>
                      <a:pt x="52" y="0"/>
                    </a:cubicBezTo>
                    <a:cubicBezTo>
                      <a:pt x="0" y="1"/>
                      <a:pt x="67" y="55"/>
                      <a:pt x="101" y="28"/>
                    </a:cubicBezTo>
                  </a:path>
                </a:pathLst>
              </a:custGeom>
              <a:solidFill>
                <a:srgbClr val="90C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5" name="Freeform 114"/>
              <p:cNvSpPr/>
              <p:nvPr/>
            </p:nvSpPr>
            <p:spPr bwMode="auto">
              <a:xfrm>
                <a:off x="1876" y="2181"/>
                <a:ext cx="81" cy="50"/>
              </a:xfrm>
              <a:custGeom>
                <a:avLst/>
                <a:gdLst>
                  <a:gd name="T0" fmla="*/ 0 w 91"/>
                  <a:gd name="T1" fmla="*/ 53 h 56"/>
                  <a:gd name="T2" fmla="*/ 54 w 91"/>
                  <a:gd name="T3" fmla="*/ 38 h 56"/>
                  <a:gd name="T4" fmla="*/ 0 w 91"/>
                  <a:gd name="T5" fmla="*/ 53 h 56"/>
                </a:gdLst>
                <a:ahLst/>
                <a:cxnLst>
                  <a:cxn ang="0">
                    <a:pos x="T0" y="T1"/>
                  </a:cxn>
                  <a:cxn ang="0">
                    <a:pos x="T2" y="T3"/>
                  </a:cxn>
                  <a:cxn ang="0">
                    <a:pos x="T4" y="T5"/>
                  </a:cxn>
                </a:cxnLst>
                <a:rect l="0" t="0" r="r" b="b"/>
                <a:pathLst>
                  <a:path w="91" h="56">
                    <a:moveTo>
                      <a:pt x="0" y="53"/>
                    </a:moveTo>
                    <a:cubicBezTo>
                      <a:pt x="12" y="54"/>
                      <a:pt x="36" y="56"/>
                      <a:pt x="54" y="38"/>
                    </a:cubicBezTo>
                    <a:cubicBezTo>
                      <a:pt x="91" y="0"/>
                      <a:pt x="5" y="10"/>
                      <a:pt x="0" y="53"/>
                    </a:cubicBezTo>
                  </a:path>
                </a:pathLst>
              </a:custGeom>
              <a:solidFill>
                <a:srgbClr val="90C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6" name="Freeform 115"/>
              <p:cNvSpPr/>
              <p:nvPr/>
            </p:nvSpPr>
            <p:spPr bwMode="auto">
              <a:xfrm>
                <a:off x="1766" y="2306"/>
                <a:ext cx="91" cy="50"/>
              </a:xfrm>
              <a:custGeom>
                <a:avLst/>
                <a:gdLst>
                  <a:gd name="T0" fmla="*/ 102 w 102"/>
                  <a:gd name="T1" fmla="*/ 28 h 56"/>
                  <a:gd name="T2" fmla="*/ 53 w 102"/>
                  <a:gd name="T3" fmla="*/ 1 h 56"/>
                  <a:gd name="T4" fmla="*/ 102 w 102"/>
                  <a:gd name="T5" fmla="*/ 28 h 56"/>
                </a:gdLst>
                <a:ahLst/>
                <a:cxnLst>
                  <a:cxn ang="0">
                    <a:pos x="T0" y="T1"/>
                  </a:cxn>
                  <a:cxn ang="0">
                    <a:pos x="T2" y="T3"/>
                  </a:cxn>
                  <a:cxn ang="0">
                    <a:pos x="T4" y="T5"/>
                  </a:cxn>
                </a:cxnLst>
                <a:rect l="0" t="0" r="r" b="b"/>
                <a:pathLst>
                  <a:path w="102" h="56">
                    <a:moveTo>
                      <a:pt x="102" y="28"/>
                    </a:moveTo>
                    <a:cubicBezTo>
                      <a:pt x="94" y="20"/>
                      <a:pt x="79" y="0"/>
                      <a:pt x="53" y="1"/>
                    </a:cubicBezTo>
                    <a:cubicBezTo>
                      <a:pt x="0" y="1"/>
                      <a:pt x="68" y="56"/>
                      <a:pt x="102" y="28"/>
                    </a:cubicBezTo>
                  </a:path>
                </a:pathLst>
              </a:custGeom>
              <a:solidFill>
                <a:srgbClr val="90C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7" name="Freeform 116"/>
              <p:cNvSpPr/>
              <p:nvPr/>
            </p:nvSpPr>
            <p:spPr bwMode="auto">
              <a:xfrm>
                <a:off x="1857" y="2286"/>
                <a:ext cx="81" cy="50"/>
              </a:xfrm>
              <a:custGeom>
                <a:avLst/>
                <a:gdLst>
                  <a:gd name="T0" fmla="*/ 0 w 91"/>
                  <a:gd name="T1" fmla="*/ 52 h 56"/>
                  <a:gd name="T2" fmla="*/ 54 w 91"/>
                  <a:gd name="T3" fmla="*/ 37 h 56"/>
                  <a:gd name="T4" fmla="*/ 0 w 91"/>
                  <a:gd name="T5" fmla="*/ 52 h 56"/>
                </a:gdLst>
                <a:ahLst/>
                <a:cxnLst>
                  <a:cxn ang="0">
                    <a:pos x="T0" y="T1"/>
                  </a:cxn>
                  <a:cxn ang="0">
                    <a:pos x="T2" y="T3"/>
                  </a:cxn>
                  <a:cxn ang="0">
                    <a:pos x="T4" y="T5"/>
                  </a:cxn>
                </a:cxnLst>
                <a:rect l="0" t="0" r="r" b="b"/>
                <a:pathLst>
                  <a:path w="91" h="56">
                    <a:moveTo>
                      <a:pt x="0" y="52"/>
                    </a:moveTo>
                    <a:cubicBezTo>
                      <a:pt x="11" y="53"/>
                      <a:pt x="36" y="56"/>
                      <a:pt x="54" y="37"/>
                    </a:cubicBezTo>
                    <a:cubicBezTo>
                      <a:pt x="91" y="0"/>
                      <a:pt x="5" y="9"/>
                      <a:pt x="0" y="52"/>
                    </a:cubicBezTo>
                  </a:path>
                </a:pathLst>
              </a:custGeom>
              <a:solidFill>
                <a:srgbClr val="90C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8" name="Freeform 117"/>
              <p:cNvSpPr/>
              <p:nvPr/>
            </p:nvSpPr>
            <p:spPr bwMode="auto">
              <a:xfrm>
                <a:off x="1804" y="675"/>
                <a:ext cx="324" cy="535"/>
              </a:xfrm>
              <a:custGeom>
                <a:avLst/>
                <a:gdLst>
                  <a:gd name="T0" fmla="*/ 355 w 364"/>
                  <a:gd name="T1" fmla="*/ 1 h 600"/>
                  <a:gd name="T2" fmla="*/ 297 w 364"/>
                  <a:gd name="T3" fmla="*/ 186 h 600"/>
                  <a:gd name="T4" fmla="*/ 169 w 364"/>
                  <a:gd name="T5" fmla="*/ 326 h 600"/>
                  <a:gd name="T6" fmla="*/ 66 w 364"/>
                  <a:gd name="T7" fmla="*/ 438 h 600"/>
                  <a:gd name="T8" fmla="*/ 0 w 364"/>
                  <a:gd name="T9" fmla="*/ 597 h 600"/>
                  <a:gd name="T10" fmla="*/ 3 w 364"/>
                  <a:gd name="T11" fmla="*/ 598 h 600"/>
                  <a:gd name="T12" fmla="*/ 76 w 364"/>
                  <a:gd name="T13" fmla="*/ 433 h 600"/>
                  <a:gd name="T14" fmla="*/ 188 w 364"/>
                  <a:gd name="T15" fmla="*/ 315 h 600"/>
                  <a:gd name="T16" fmla="*/ 357 w 364"/>
                  <a:gd name="T17" fmla="*/ 1 h 600"/>
                  <a:gd name="T18" fmla="*/ 355 w 364"/>
                  <a:gd name="T19" fmla="*/ 1 h 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4" h="600">
                    <a:moveTo>
                      <a:pt x="355" y="1"/>
                    </a:moveTo>
                    <a:cubicBezTo>
                      <a:pt x="354" y="69"/>
                      <a:pt x="334" y="130"/>
                      <a:pt x="297" y="186"/>
                    </a:cubicBezTo>
                    <a:cubicBezTo>
                      <a:pt x="262" y="239"/>
                      <a:pt x="215" y="283"/>
                      <a:pt x="169" y="326"/>
                    </a:cubicBezTo>
                    <a:cubicBezTo>
                      <a:pt x="132" y="361"/>
                      <a:pt x="96" y="397"/>
                      <a:pt x="66" y="438"/>
                    </a:cubicBezTo>
                    <a:cubicBezTo>
                      <a:pt x="32" y="485"/>
                      <a:pt x="10" y="541"/>
                      <a:pt x="0" y="597"/>
                    </a:cubicBezTo>
                    <a:cubicBezTo>
                      <a:pt x="0" y="599"/>
                      <a:pt x="2" y="600"/>
                      <a:pt x="3" y="598"/>
                    </a:cubicBezTo>
                    <a:cubicBezTo>
                      <a:pt x="19" y="538"/>
                      <a:pt x="39" y="483"/>
                      <a:pt x="76" y="433"/>
                    </a:cubicBezTo>
                    <a:cubicBezTo>
                      <a:pt x="108" y="389"/>
                      <a:pt x="149" y="353"/>
                      <a:pt x="188" y="315"/>
                    </a:cubicBezTo>
                    <a:cubicBezTo>
                      <a:pt x="277" y="230"/>
                      <a:pt x="364" y="132"/>
                      <a:pt x="357" y="1"/>
                    </a:cubicBezTo>
                    <a:cubicBezTo>
                      <a:pt x="357" y="0"/>
                      <a:pt x="355" y="0"/>
                      <a:pt x="355" y="1"/>
                    </a:cubicBezTo>
                    <a:close/>
                  </a:path>
                </a:pathLst>
              </a:custGeom>
              <a:solidFill>
                <a:srgbClr val="31B78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9" name="Freeform 118"/>
              <p:cNvSpPr/>
              <p:nvPr/>
            </p:nvSpPr>
            <p:spPr bwMode="auto">
              <a:xfrm>
                <a:off x="1749" y="1197"/>
                <a:ext cx="84" cy="127"/>
              </a:xfrm>
              <a:custGeom>
                <a:avLst/>
                <a:gdLst>
                  <a:gd name="T0" fmla="*/ 66 w 94"/>
                  <a:gd name="T1" fmla="*/ 0 h 142"/>
                  <a:gd name="T2" fmla="*/ 71 w 94"/>
                  <a:gd name="T3" fmla="*/ 76 h 142"/>
                  <a:gd name="T4" fmla="*/ 66 w 94"/>
                  <a:gd name="T5" fmla="*/ 0 h 142"/>
                </a:gdLst>
                <a:ahLst/>
                <a:cxnLst>
                  <a:cxn ang="0">
                    <a:pos x="T0" y="T1"/>
                  </a:cxn>
                  <a:cxn ang="0">
                    <a:pos x="T2" y="T3"/>
                  </a:cxn>
                  <a:cxn ang="0">
                    <a:pos x="T4" y="T5"/>
                  </a:cxn>
                </a:cxnLst>
                <a:rect l="0" t="0" r="r" b="b"/>
                <a:pathLst>
                  <a:path w="94" h="142">
                    <a:moveTo>
                      <a:pt x="66" y="0"/>
                    </a:moveTo>
                    <a:cubicBezTo>
                      <a:pt x="71" y="17"/>
                      <a:pt x="94" y="36"/>
                      <a:pt x="71" y="76"/>
                    </a:cubicBezTo>
                    <a:cubicBezTo>
                      <a:pt x="34" y="142"/>
                      <a:pt x="0" y="32"/>
                      <a:pt x="66" y="0"/>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0" name="Freeform 119"/>
              <p:cNvSpPr/>
              <p:nvPr/>
            </p:nvSpPr>
            <p:spPr bwMode="auto">
              <a:xfrm>
                <a:off x="1812" y="1158"/>
                <a:ext cx="101" cy="87"/>
              </a:xfrm>
              <a:custGeom>
                <a:avLst/>
                <a:gdLst>
                  <a:gd name="T0" fmla="*/ 0 w 113"/>
                  <a:gd name="T1" fmla="*/ 18 h 98"/>
                  <a:gd name="T2" fmla="*/ 48 w 113"/>
                  <a:gd name="T3" fmla="*/ 74 h 98"/>
                  <a:gd name="T4" fmla="*/ 0 w 113"/>
                  <a:gd name="T5" fmla="*/ 18 h 98"/>
                </a:gdLst>
                <a:ahLst/>
                <a:cxnLst>
                  <a:cxn ang="0">
                    <a:pos x="T0" y="T1"/>
                  </a:cxn>
                  <a:cxn ang="0">
                    <a:pos x="T2" y="T3"/>
                  </a:cxn>
                  <a:cxn ang="0">
                    <a:pos x="T4" y="T5"/>
                  </a:cxn>
                </a:cxnLst>
                <a:rect l="0" t="0" r="r" b="b"/>
                <a:pathLst>
                  <a:path w="113" h="98">
                    <a:moveTo>
                      <a:pt x="0" y="18"/>
                    </a:moveTo>
                    <a:cubicBezTo>
                      <a:pt x="6" y="32"/>
                      <a:pt x="16" y="63"/>
                      <a:pt x="48" y="74"/>
                    </a:cubicBezTo>
                    <a:cubicBezTo>
                      <a:pt x="113" y="98"/>
                      <a:pt x="55" y="0"/>
                      <a:pt x="0" y="18"/>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1" name="Freeform 120"/>
              <p:cNvSpPr/>
              <p:nvPr/>
            </p:nvSpPr>
            <p:spPr bwMode="auto">
              <a:xfrm>
                <a:off x="1692" y="1155"/>
                <a:ext cx="121" cy="63"/>
              </a:xfrm>
              <a:custGeom>
                <a:avLst/>
                <a:gdLst>
                  <a:gd name="T0" fmla="*/ 136 w 136"/>
                  <a:gd name="T1" fmla="*/ 20 h 71"/>
                  <a:gd name="T2" fmla="*/ 63 w 136"/>
                  <a:gd name="T3" fmla="*/ 14 h 71"/>
                  <a:gd name="T4" fmla="*/ 136 w 136"/>
                  <a:gd name="T5" fmla="*/ 20 h 71"/>
                </a:gdLst>
                <a:ahLst/>
                <a:cxnLst>
                  <a:cxn ang="0">
                    <a:pos x="T0" y="T1"/>
                  </a:cxn>
                  <a:cxn ang="0">
                    <a:pos x="T2" y="T3"/>
                  </a:cxn>
                  <a:cxn ang="0">
                    <a:pos x="T4" y="T5"/>
                  </a:cxn>
                </a:cxnLst>
                <a:rect l="0" t="0" r="r" b="b"/>
                <a:pathLst>
                  <a:path w="136" h="71">
                    <a:moveTo>
                      <a:pt x="136" y="20"/>
                    </a:moveTo>
                    <a:cubicBezTo>
                      <a:pt x="122" y="15"/>
                      <a:pt x="93" y="0"/>
                      <a:pt x="63" y="14"/>
                    </a:cubicBezTo>
                    <a:cubicBezTo>
                      <a:pt x="0" y="43"/>
                      <a:pt x="110" y="71"/>
                      <a:pt x="136" y="20"/>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2" name="Freeform 121"/>
              <p:cNvSpPr/>
              <p:nvPr/>
            </p:nvSpPr>
            <p:spPr bwMode="auto">
              <a:xfrm>
                <a:off x="1839" y="1098"/>
                <a:ext cx="93" cy="90"/>
              </a:xfrm>
              <a:custGeom>
                <a:avLst/>
                <a:gdLst>
                  <a:gd name="T0" fmla="*/ 0 w 105"/>
                  <a:gd name="T1" fmla="*/ 14 h 102"/>
                  <a:gd name="T2" fmla="*/ 42 w 105"/>
                  <a:gd name="T3" fmla="*/ 73 h 102"/>
                  <a:gd name="T4" fmla="*/ 0 w 105"/>
                  <a:gd name="T5" fmla="*/ 14 h 102"/>
                </a:gdLst>
                <a:ahLst/>
                <a:cxnLst>
                  <a:cxn ang="0">
                    <a:pos x="T0" y="T1"/>
                  </a:cxn>
                  <a:cxn ang="0">
                    <a:pos x="T2" y="T3"/>
                  </a:cxn>
                  <a:cxn ang="0">
                    <a:pos x="T4" y="T5"/>
                  </a:cxn>
                </a:cxnLst>
                <a:rect l="0" t="0" r="r" b="b"/>
                <a:pathLst>
                  <a:path w="105" h="102">
                    <a:moveTo>
                      <a:pt x="0" y="14"/>
                    </a:moveTo>
                    <a:cubicBezTo>
                      <a:pt x="4" y="28"/>
                      <a:pt x="12" y="59"/>
                      <a:pt x="42" y="73"/>
                    </a:cubicBezTo>
                    <a:cubicBezTo>
                      <a:pt x="105" y="102"/>
                      <a:pt x="55" y="0"/>
                      <a:pt x="0" y="14"/>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3" name="Freeform 122"/>
              <p:cNvSpPr/>
              <p:nvPr/>
            </p:nvSpPr>
            <p:spPr bwMode="auto">
              <a:xfrm>
                <a:off x="1717" y="1087"/>
                <a:ext cx="122" cy="65"/>
              </a:xfrm>
              <a:custGeom>
                <a:avLst/>
                <a:gdLst>
                  <a:gd name="T0" fmla="*/ 137 w 137"/>
                  <a:gd name="T1" fmla="*/ 24 h 73"/>
                  <a:gd name="T2" fmla="*/ 65 w 137"/>
                  <a:gd name="T3" fmla="*/ 12 h 73"/>
                  <a:gd name="T4" fmla="*/ 137 w 137"/>
                  <a:gd name="T5" fmla="*/ 24 h 73"/>
                </a:gdLst>
                <a:ahLst/>
                <a:cxnLst>
                  <a:cxn ang="0">
                    <a:pos x="T0" y="T1"/>
                  </a:cxn>
                  <a:cxn ang="0">
                    <a:pos x="T2" y="T3"/>
                  </a:cxn>
                  <a:cxn ang="0">
                    <a:pos x="T4" y="T5"/>
                  </a:cxn>
                </a:cxnLst>
                <a:rect l="0" t="0" r="r" b="b"/>
                <a:pathLst>
                  <a:path w="137" h="73">
                    <a:moveTo>
                      <a:pt x="137" y="24"/>
                    </a:moveTo>
                    <a:cubicBezTo>
                      <a:pt x="124" y="17"/>
                      <a:pt x="97" y="0"/>
                      <a:pt x="65" y="12"/>
                    </a:cubicBezTo>
                    <a:cubicBezTo>
                      <a:pt x="0" y="36"/>
                      <a:pt x="108" y="73"/>
                      <a:pt x="137" y="24"/>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4" name="Freeform 123"/>
              <p:cNvSpPr/>
              <p:nvPr/>
            </p:nvSpPr>
            <p:spPr bwMode="auto">
              <a:xfrm>
                <a:off x="1870" y="1049"/>
                <a:ext cx="92" cy="91"/>
              </a:xfrm>
              <a:custGeom>
                <a:avLst/>
                <a:gdLst>
                  <a:gd name="T0" fmla="*/ 0 w 103"/>
                  <a:gd name="T1" fmla="*/ 13 h 103"/>
                  <a:gd name="T2" fmla="*/ 41 w 103"/>
                  <a:gd name="T3" fmla="*/ 73 h 103"/>
                  <a:gd name="T4" fmla="*/ 0 w 103"/>
                  <a:gd name="T5" fmla="*/ 13 h 103"/>
                </a:gdLst>
                <a:ahLst/>
                <a:cxnLst>
                  <a:cxn ang="0">
                    <a:pos x="T0" y="T1"/>
                  </a:cxn>
                  <a:cxn ang="0">
                    <a:pos x="T2" y="T3"/>
                  </a:cxn>
                  <a:cxn ang="0">
                    <a:pos x="T4" y="T5"/>
                  </a:cxn>
                </a:cxnLst>
                <a:rect l="0" t="0" r="r" b="b"/>
                <a:pathLst>
                  <a:path w="103" h="103">
                    <a:moveTo>
                      <a:pt x="0" y="13"/>
                    </a:moveTo>
                    <a:cubicBezTo>
                      <a:pt x="4" y="27"/>
                      <a:pt x="11" y="58"/>
                      <a:pt x="41" y="73"/>
                    </a:cubicBezTo>
                    <a:cubicBezTo>
                      <a:pt x="103" y="103"/>
                      <a:pt x="56" y="0"/>
                      <a:pt x="0" y="13"/>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5" name="Freeform 124"/>
              <p:cNvSpPr/>
              <p:nvPr/>
            </p:nvSpPr>
            <p:spPr bwMode="auto">
              <a:xfrm>
                <a:off x="1748" y="1036"/>
                <a:ext cx="122" cy="65"/>
              </a:xfrm>
              <a:custGeom>
                <a:avLst/>
                <a:gdLst>
                  <a:gd name="T0" fmla="*/ 137 w 137"/>
                  <a:gd name="T1" fmla="*/ 25 h 73"/>
                  <a:gd name="T2" fmla="*/ 65 w 137"/>
                  <a:gd name="T3" fmla="*/ 11 h 73"/>
                  <a:gd name="T4" fmla="*/ 137 w 137"/>
                  <a:gd name="T5" fmla="*/ 25 h 73"/>
                </a:gdLst>
                <a:ahLst/>
                <a:cxnLst>
                  <a:cxn ang="0">
                    <a:pos x="T0" y="T1"/>
                  </a:cxn>
                  <a:cxn ang="0">
                    <a:pos x="T2" y="T3"/>
                  </a:cxn>
                  <a:cxn ang="0">
                    <a:pos x="T4" y="T5"/>
                  </a:cxn>
                </a:cxnLst>
                <a:rect l="0" t="0" r="r" b="b"/>
                <a:pathLst>
                  <a:path w="137" h="73">
                    <a:moveTo>
                      <a:pt x="137" y="25"/>
                    </a:moveTo>
                    <a:cubicBezTo>
                      <a:pt x="124" y="18"/>
                      <a:pt x="97" y="0"/>
                      <a:pt x="65" y="11"/>
                    </a:cubicBezTo>
                    <a:cubicBezTo>
                      <a:pt x="0" y="34"/>
                      <a:pt x="107" y="73"/>
                      <a:pt x="137" y="25"/>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6" name="Freeform 125"/>
              <p:cNvSpPr/>
              <p:nvPr/>
            </p:nvSpPr>
            <p:spPr bwMode="auto">
              <a:xfrm>
                <a:off x="1914" y="1000"/>
                <a:ext cx="85" cy="95"/>
              </a:xfrm>
              <a:custGeom>
                <a:avLst/>
                <a:gdLst>
                  <a:gd name="T0" fmla="*/ 0 w 96"/>
                  <a:gd name="T1" fmla="*/ 8 h 106"/>
                  <a:gd name="T2" fmla="*/ 36 w 96"/>
                  <a:gd name="T3" fmla="*/ 71 h 106"/>
                  <a:gd name="T4" fmla="*/ 0 w 96"/>
                  <a:gd name="T5" fmla="*/ 8 h 106"/>
                </a:gdLst>
                <a:ahLst/>
                <a:cxnLst>
                  <a:cxn ang="0">
                    <a:pos x="T0" y="T1"/>
                  </a:cxn>
                  <a:cxn ang="0">
                    <a:pos x="T2" y="T3"/>
                  </a:cxn>
                  <a:cxn ang="0">
                    <a:pos x="T4" y="T5"/>
                  </a:cxn>
                </a:cxnLst>
                <a:rect l="0" t="0" r="r" b="b"/>
                <a:pathLst>
                  <a:path w="96" h="105">
                    <a:moveTo>
                      <a:pt x="0" y="8"/>
                    </a:moveTo>
                    <a:cubicBezTo>
                      <a:pt x="3" y="23"/>
                      <a:pt x="7" y="55"/>
                      <a:pt x="36" y="71"/>
                    </a:cubicBezTo>
                    <a:cubicBezTo>
                      <a:pt x="96" y="106"/>
                      <a:pt x="56" y="0"/>
                      <a:pt x="0" y="8"/>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7" name="Freeform 126"/>
              <p:cNvSpPr/>
              <p:nvPr/>
            </p:nvSpPr>
            <p:spPr bwMode="auto">
              <a:xfrm>
                <a:off x="1791" y="982"/>
                <a:ext cx="123" cy="65"/>
              </a:xfrm>
              <a:custGeom>
                <a:avLst/>
                <a:gdLst>
                  <a:gd name="T0" fmla="*/ 138 w 138"/>
                  <a:gd name="T1" fmla="*/ 27 h 73"/>
                  <a:gd name="T2" fmla="*/ 67 w 138"/>
                  <a:gd name="T3" fmla="*/ 9 h 73"/>
                  <a:gd name="T4" fmla="*/ 138 w 138"/>
                  <a:gd name="T5" fmla="*/ 27 h 73"/>
                </a:gdLst>
                <a:ahLst/>
                <a:cxnLst>
                  <a:cxn ang="0">
                    <a:pos x="T0" y="T1"/>
                  </a:cxn>
                  <a:cxn ang="0">
                    <a:pos x="T2" y="T3"/>
                  </a:cxn>
                  <a:cxn ang="0">
                    <a:pos x="T4" y="T5"/>
                  </a:cxn>
                </a:cxnLst>
                <a:rect l="0" t="0" r="r" b="b"/>
                <a:pathLst>
                  <a:path w="138" h="73">
                    <a:moveTo>
                      <a:pt x="138" y="27"/>
                    </a:moveTo>
                    <a:cubicBezTo>
                      <a:pt x="126" y="19"/>
                      <a:pt x="100" y="0"/>
                      <a:pt x="67" y="9"/>
                    </a:cubicBezTo>
                    <a:cubicBezTo>
                      <a:pt x="0" y="27"/>
                      <a:pt x="104" y="73"/>
                      <a:pt x="138" y="27"/>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8" name="Freeform 127"/>
              <p:cNvSpPr/>
              <p:nvPr/>
            </p:nvSpPr>
            <p:spPr bwMode="auto">
              <a:xfrm>
                <a:off x="1956" y="961"/>
                <a:ext cx="81" cy="96"/>
              </a:xfrm>
              <a:custGeom>
                <a:avLst/>
                <a:gdLst>
                  <a:gd name="T0" fmla="*/ 0 w 92"/>
                  <a:gd name="T1" fmla="*/ 6 h 108"/>
                  <a:gd name="T2" fmla="*/ 33 w 92"/>
                  <a:gd name="T3" fmla="*/ 71 h 108"/>
                  <a:gd name="T4" fmla="*/ 0 w 92"/>
                  <a:gd name="T5" fmla="*/ 6 h 108"/>
                </a:gdLst>
                <a:ahLst/>
                <a:cxnLst>
                  <a:cxn ang="0">
                    <a:pos x="T0" y="T1"/>
                  </a:cxn>
                  <a:cxn ang="0">
                    <a:pos x="T2" y="T3"/>
                  </a:cxn>
                  <a:cxn ang="0">
                    <a:pos x="T4" y="T5"/>
                  </a:cxn>
                </a:cxnLst>
                <a:rect l="0" t="0" r="r" b="b"/>
                <a:pathLst>
                  <a:path w="92" h="108">
                    <a:moveTo>
                      <a:pt x="0" y="6"/>
                    </a:moveTo>
                    <a:cubicBezTo>
                      <a:pt x="2" y="20"/>
                      <a:pt x="5" y="53"/>
                      <a:pt x="33" y="71"/>
                    </a:cubicBezTo>
                    <a:cubicBezTo>
                      <a:pt x="92" y="108"/>
                      <a:pt x="57" y="0"/>
                      <a:pt x="0" y="6"/>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9" name="Freeform 128"/>
              <p:cNvSpPr/>
              <p:nvPr/>
            </p:nvSpPr>
            <p:spPr bwMode="auto">
              <a:xfrm>
                <a:off x="1834" y="939"/>
                <a:ext cx="122" cy="65"/>
              </a:xfrm>
              <a:custGeom>
                <a:avLst/>
                <a:gdLst>
                  <a:gd name="T0" fmla="*/ 137 w 137"/>
                  <a:gd name="T1" fmla="*/ 29 h 73"/>
                  <a:gd name="T2" fmla="*/ 68 w 137"/>
                  <a:gd name="T3" fmla="*/ 7 h 73"/>
                  <a:gd name="T4" fmla="*/ 137 w 137"/>
                  <a:gd name="T5" fmla="*/ 29 h 73"/>
                </a:gdLst>
                <a:ahLst/>
                <a:cxnLst>
                  <a:cxn ang="0">
                    <a:pos x="T0" y="T1"/>
                  </a:cxn>
                  <a:cxn ang="0">
                    <a:pos x="T2" y="T3"/>
                  </a:cxn>
                  <a:cxn ang="0">
                    <a:pos x="T4" y="T5"/>
                  </a:cxn>
                </a:cxnLst>
                <a:rect l="0" t="0" r="r" b="b"/>
                <a:pathLst>
                  <a:path w="137" h="73">
                    <a:moveTo>
                      <a:pt x="137" y="29"/>
                    </a:moveTo>
                    <a:cubicBezTo>
                      <a:pt x="125" y="21"/>
                      <a:pt x="101" y="0"/>
                      <a:pt x="68" y="7"/>
                    </a:cubicBezTo>
                    <a:cubicBezTo>
                      <a:pt x="0" y="22"/>
                      <a:pt x="101" y="73"/>
                      <a:pt x="137" y="29"/>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0" name="Freeform 129"/>
              <p:cNvSpPr/>
              <p:nvPr/>
            </p:nvSpPr>
            <p:spPr bwMode="auto">
              <a:xfrm>
                <a:off x="2007" y="915"/>
                <a:ext cx="81" cy="96"/>
              </a:xfrm>
              <a:custGeom>
                <a:avLst/>
                <a:gdLst>
                  <a:gd name="T0" fmla="*/ 0 w 91"/>
                  <a:gd name="T1" fmla="*/ 6 h 108"/>
                  <a:gd name="T2" fmla="*/ 33 w 91"/>
                  <a:gd name="T3" fmla="*/ 71 h 108"/>
                  <a:gd name="T4" fmla="*/ 0 w 91"/>
                  <a:gd name="T5" fmla="*/ 6 h 108"/>
                </a:gdLst>
                <a:ahLst/>
                <a:cxnLst>
                  <a:cxn ang="0">
                    <a:pos x="T0" y="T1"/>
                  </a:cxn>
                  <a:cxn ang="0">
                    <a:pos x="T2" y="T3"/>
                  </a:cxn>
                  <a:cxn ang="0">
                    <a:pos x="T4" y="T5"/>
                  </a:cxn>
                </a:cxnLst>
                <a:rect l="0" t="0" r="r" b="b"/>
                <a:pathLst>
                  <a:path w="91" h="108">
                    <a:moveTo>
                      <a:pt x="0" y="6"/>
                    </a:moveTo>
                    <a:cubicBezTo>
                      <a:pt x="2" y="20"/>
                      <a:pt x="5" y="53"/>
                      <a:pt x="33" y="71"/>
                    </a:cubicBezTo>
                    <a:cubicBezTo>
                      <a:pt x="91" y="108"/>
                      <a:pt x="56" y="0"/>
                      <a:pt x="0" y="6"/>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1" name="Freeform 130"/>
              <p:cNvSpPr/>
              <p:nvPr/>
            </p:nvSpPr>
            <p:spPr bwMode="auto">
              <a:xfrm>
                <a:off x="1885" y="893"/>
                <a:ext cx="122" cy="65"/>
              </a:xfrm>
              <a:custGeom>
                <a:avLst/>
                <a:gdLst>
                  <a:gd name="T0" fmla="*/ 137 w 137"/>
                  <a:gd name="T1" fmla="*/ 29 h 73"/>
                  <a:gd name="T2" fmla="*/ 68 w 137"/>
                  <a:gd name="T3" fmla="*/ 7 h 73"/>
                  <a:gd name="T4" fmla="*/ 137 w 137"/>
                  <a:gd name="T5" fmla="*/ 29 h 73"/>
                </a:gdLst>
                <a:ahLst/>
                <a:cxnLst>
                  <a:cxn ang="0">
                    <a:pos x="T0" y="T1"/>
                  </a:cxn>
                  <a:cxn ang="0">
                    <a:pos x="T2" y="T3"/>
                  </a:cxn>
                  <a:cxn ang="0">
                    <a:pos x="T4" y="T5"/>
                  </a:cxn>
                </a:cxnLst>
                <a:rect l="0" t="0" r="r" b="b"/>
                <a:pathLst>
                  <a:path w="137" h="73">
                    <a:moveTo>
                      <a:pt x="137" y="29"/>
                    </a:moveTo>
                    <a:cubicBezTo>
                      <a:pt x="125" y="20"/>
                      <a:pt x="101" y="0"/>
                      <a:pt x="68" y="7"/>
                    </a:cubicBezTo>
                    <a:cubicBezTo>
                      <a:pt x="0" y="22"/>
                      <a:pt x="101" y="73"/>
                      <a:pt x="137" y="29"/>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2" name="Freeform 131"/>
              <p:cNvSpPr/>
              <p:nvPr/>
            </p:nvSpPr>
            <p:spPr bwMode="auto">
              <a:xfrm>
                <a:off x="2053" y="861"/>
                <a:ext cx="81" cy="97"/>
              </a:xfrm>
              <a:custGeom>
                <a:avLst/>
                <a:gdLst>
                  <a:gd name="T0" fmla="*/ 0 w 91"/>
                  <a:gd name="T1" fmla="*/ 5 h 108"/>
                  <a:gd name="T2" fmla="*/ 33 w 91"/>
                  <a:gd name="T3" fmla="*/ 71 h 108"/>
                  <a:gd name="T4" fmla="*/ 0 w 91"/>
                  <a:gd name="T5" fmla="*/ 5 h 108"/>
                </a:gdLst>
                <a:ahLst/>
                <a:cxnLst>
                  <a:cxn ang="0">
                    <a:pos x="T0" y="T1"/>
                  </a:cxn>
                  <a:cxn ang="0">
                    <a:pos x="T2" y="T3"/>
                  </a:cxn>
                  <a:cxn ang="0">
                    <a:pos x="T4" y="T5"/>
                  </a:cxn>
                </a:cxnLst>
                <a:rect l="0" t="0" r="r" b="b"/>
                <a:pathLst>
                  <a:path w="91" h="108">
                    <a:moveTo>
                      <a:pt x="0" y="5"/>
                    </a:moveTo>
                    <a:cubicBezTo>
                      <a:pt x="2" y="20"/>
                      <a:pt x="5" y="52"/>
                      <a:pt x="33" y="71"/>
                    </a:cubicBezTo>
                    <a:cubicBezTo>
                      <a:pt x="91" y="108"/>
                      <a:pt x="56" y="0"/>
                      <a:pt x="0" y="5"/>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3" name="Freeform 132"/>
              <p:cNvSpPr/>
              <p:nvPr/>
            </p:nvSpPr>
            <p:spPr bwMode="auto">
              <a:xfrm>
                <a:off x="1931" y="838"/>
                <a:ext cx="122" cy="66"/>
              </a:xfrm>
              <a:custGeom>
                <a:avLst/>
                <a:gdLst>
                  <a:gd name="T0" fmla="*/ 137 w 137"/>
                  <a:gd name="T1" fmla="*/ 30 h 74"/>
                  <a:gd name="T2" fmla="*/ 68 w 137"/>
                  <a:gd name="T3" fmla="*/ 8 h 74"/>
                  <a:gd name="T4" fmla="*/ 137 w 137"/>
                  <a:gd name="T5" fmla="*/ 30 h 74"/>
                </a:gdLst>
                <a:ahLst/>
                <a:cxnLst>
                  <a:cxn ang="0">
                    <a:pos x="T0" y="T1"/>
                  </a:cxn>
                  <a:cxn ang="0">
                    <a:pos x="T2" y="T3"/>
                  </a:cxn>
                  <a:cxn ang="0">
                    <a:pos x="T4" y="T5"/>
                  </a:cxn>
                </a:cxnLst>
                <a:rect l="0" t="0" r="r" b="b"/>
                <a:pathLst>
                  <a:path w="137" h="74">
                    <a:moveTo>
                      <a:pt x="137" y="30"/>
                    </a:moveTo>
                    <a:cubicBezTo>
                      <a:pt x="125" y="21"/>
                      <a:pt x="101" y="0"/>
                      <a:pt x="68" y="8"/>
                    </a:cubicBezTo>
                    <a:cubicBezTo>
                      <a:pt x="0" y="22"/>
                      <a:pt x="101" y="74"/>
                      <a:pt x="137" y="30"/>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4" name="Freeform 133"/>
              <p:cNvSpPr/>
              <p:nvPr/>
            </p:nvSpPr>
            <p:spPr bwMode="auto">
              <a:xfrm>
                <a:off x="3595" y="2228"/>
                <a:ext cx="352" cy="513"/>
              </a:xfrm>
              <a:custGeom>
                <a:avLst/>
                <a:gdLst>
                  <a:gd name="T0" fmla="*/ 2 w 395"/>
                  <a:gd name="T1" fmla="*/ 575 h 576"/>
                  <a:gd name="T2" fmla="*/ 77 w 395"/>
                  <a:gd name="T3" fmla="*/ 388 h 576"/>
                  <a:gd name="T4" fmla="*/ 208 w 395"/>
                  <a:gd name="T5" fmla="*/ 263 h 576"/>
                  <a:gd name="T6" fmla="*/ 320 w 395"/>
                  <a:gd name="T7" fmla="*/ 156 h 576"/>
                  <a:gd name="T8" fmla="*/ 395 w 395"/>
                  <a:gd name="T9" fmla="*/ 3 h 576"/>
                  <a:gd name="T10" fmla="*/ 392 w 395"/>
                  <a:gd name="T11" fmla="*/ 2 h 576"/>
                  <a:gd name="T12" fmla="*/ 307 w 395"/>
                  <a:gd name="T13" fmla="*/ 164 h 576"/>
                  <a:gd name="T14" fmla="*/ 188 w 395"/>
                  <a:gd name="T15" fmla="*/ 273 h 576"/>
                  <a:gd name="T16" fmla="*/ 0 w 395"/>
                  <a:gd name="T17" fmla="*/ 575 h 576"/>
                  <a:gd name="T18" fmla="*/ 2 w 395"/>
                  <a:gd name="T19" fmla="*/ 575 h 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95" h="576">
                    <a:moveTo>
                      <a:pt x="2" y="575"/>
                    </a:moveTo>
                    <a:cubicBezTo>
                      <a:pt x="8" y="505"/>
                      <a:pt x="33" y="443"/>
                      <a:pt x="77" y="388"/>
                    </a:cubicBezTo>
                    <a:cubicBezTo>
                      <a:pt x="114" y="340"/>
                      <a:pt x="161" y="301"/>
                      <a:pt x="208" y="263"/>
                    </a:cubicBezTo>
                    <a:cubicBezTo>
                      <a:pt x="247" y="230"/>
                      <a:pt x="287" y="196"/>
                      <a:pt x="320" y="156"/>
                    </a:cubicBezTo>
                    <a:cubicBezTo>
                      <a:pt x="356" y="112"/>
                      <a:pt x="382" y="58"/>
                      <a:pt x="395" y="3"/>
                    </a:cubicBezTo>
                    <a:cubicBezTo>
                      <a:pt x="395" y="1"/>
                      <a:pt x="393" y="0"/>
                      <a:pt x="392" y="2"/>
                    </a:cubicBezTo>
                    <a:cubicBezTo>
                      <a:pt x="372" y="61"/>
                      <a:pt x="348" y="116"/>
                      <a:pt x="307" y="164"/>
                    </a:cubicBezTo>
                    <a:cubicBezTo>
                      <a:pt x="272" y="205"/>
                      <a:pt x="229" y="238"/>
                      <a:pt x="188" y="273"/>
                    </a:cubicBezTo>
                    <a:cubicBezTo>
                      <a:pt x="94" y="352"/>
                      <a:pt x="2" y="444"/>
                      <a:pt x="0" y="575"/>
                    </a:cubicBezTo>
                    <a:cubicBezTo>
                      <a:pt x="0" y="576"/>
                      <a:pt x="2" y="576"/>
                      <a:pt x="2" y="575"/>
                    </a:cubicBezTo>
                    <a:close/>
                  </a:path>
                </a:pathLst>
              </a:custGeom>
              <a:solidFill>
                <a:srgbClr val="31B78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5" name="Freeform 134"/>
              <p:cNvSpPr/>
              <p:nvPr/>
            </p:nvSpPr>
            <p:spPr bwMode="auto">
              <a:xfrm>
                <a:off x="3920" y="2116"/>
                <a:ext cx="83" cy="124"/>
              </a:xfrm>
              <a:custGeom>
                <a:avLst/>
                <a:gdLst>
                  <a:gd name="T0" fmla="*/ 25 w 93"/>
                  <a:gd name="T1" fmla="*/ 140 h 140"/>
                  <a:gd name="T2" fmla="*/ 25 w 93"/>
                  <a:gd name="T3" fmla="*/ 63 h 140"/>
                  <a:gd name="T4" fmla="*/ 25 w 93"/>
                  <a:gd name="T5" fmla="*/ 140 h 140"/>
                </a:gdLst>
                <a:ahLst/>
                <a:cxnLst>
                  <a:cxn ang="0">
                    <a:pos x="T0" y="T1"/>
                  </a:cxn>
                  <a:cxn ang="0">
                    <a:pos x="T2" y="T3"/>
                  </a:cxn>
                  <a:cxn ang="0">
                    <a:pos x="T4" y="T5"/>
                  </a:cxn>
                </a:cxnLst>
                <a:rect l="0" t="0" r="r" b="b"/>
                <a:pathLst>
                  <a:path w="93" h="140">
                    <a:moveTo>
                      <a:pt x="25" y="140"/>
                    </a:moveTo>
                    <a:cubicBezTo>
                      <a:pt x="22" y="122"/>
                      <a:pt x="0" y="102"/>
                      <a:pt x="25" y="63"/>
                    </a:cubicBezTo>
                    <a:cubicBezTo>
                      <a:pt x="67" y="0"/>
                      <a:pt x="93" y="112"/>
                      <a:pt x="25" y="140"/>
                    </a:cubicBezTo>
                    <a:close/>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6" name="Freeform 135"/>
              <p:cNvSpPr/>
              <p:nvPr/>
            </p:nvSpPr>
            <p:spPr bwMode="auto">
              <a:xfrm>
                <a:off x="3842" y="2186"/>
                <a:ext cx="95" cy="90"/>
              </a:xfrm>
              <a:custGeom>
                <a:avLst/>
                <a:gdLst>
                  <a:gd name="T0" fmla="*/ 106 w 106"/>
                  <a:gd name="T1" fmla="*/ 86 h 101"/>
                  <a:gd name="T2" fmla="*/ 63 w 106"/>
                  <a:gd name="T3" fmla="*/ 27 h 101"/>
                  <a:gd name="T4" fmla="*/ 106 w 106"/>
                  <a:gd name="T5" fmla="*/ 86 h 101"/>
                </a:gdLst>
                <a:ahLst/>
                <a:cxnLst>
                  <a:cxn ang="0">
                    <a:pos x="T0" y="T1"/>
                  </a:cxn>
                  <a:cxn ang="0">
                    <a:pos x="T2" y="T3"/>
                  </a:cxn>
                  <a:cxn ang="0">
                    <a:pos x="T4" y="T5"/>
                  </a:cxn>
                </a:cxnLst>
                <a:rect l="0" t="0" r="r" b="b"/>
                <a:pathLst>
                  <a:path w="105" h="100">
                    <a:moveTo>
                      <a:pt x="106" y="86"/>
                    </a:moveTo>
                    <a:cubicBezTo>
                      <a:pt x="102" y="72"/>
                      <a:pt x="94" y="41"/>
                      <a:pt x="63" y="27"/>
                    </a:cubicBezTo>
                    <a:cubicBezTo>
                      <a:pt x="0" y="0"/>
                      <a:pt x="51" y="101"/>
                      <a:pt x="106" y="86"/>
                    </a:cubicBezTo>
                    <a:close/>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7" name="Freeform 136"/>
              <p:cNvSpPr/>
              <p:nvPr/>
            </p:nvSpPr>
            <p:spPr bwMode="auto">
              <a:xfrm>
                <a:off x="3937" y="2221"/>
                <a:ext cx="122" cy="64"/>
              </a:xfrm>
              <a:custGeom>
                <a:avLst/>
                <a:gdLst>
                  <a:gd name="T0" fmla="*/ 0 w 137"/>
                  <a:gd name="T1" fmla="*/ 49 h 72"/>
                  <a:gd name="T2" fmla="*/ 72 w 137"/>
                  <a:gd name="T3" fmla="*/ 60 h 72"/>
                  <a:gd name="T4" fmla="*/ 0 w 137"/>
                  <a:gd name="T5" fmla="*/ 49 h 72"/>
                </a:gdLst>
                <a:ahLst/>
                <a:cxnLst>
                  <a:cxn ang="0">
                    <a:pos x="T0" y="T1"/>
                  </a:cxn>
                  <a:cxn ang="0">
                    <a:pos x="T2" y="T3"/>
                  </a:cxn>
                  <a:cxn ang="0">
                    <a:pos x="T4" y="T5"/>
                  </a:cxn>
                </a:cxnLst>
                <a:rect l="0" t="0" r="r" b="b"/>
                <a:pathLst>
                  <a:path w="137" h="72">
                    <a:moveTo>
                      <a:pt x="0" y="49"/>
                    </a:moveTo>
                    <a:cubicBezTo>
                      <a:pt x="13" y="56"/>
                      <a:pt x="41" y="72"/>
                      <a:pt x="72" y="60"/>
                    </a:cubicBezTo>
                    <a:cubicBezTo>
                      <a:pt x="137" y="35"/>
                      <a:pt x="29" y="0"/>
                      <a:pt x="0" y="49"/>
                    </a:cubicBezTo>
                    <a:close/>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8" name="Freeform 137"/>
              <p:cNvSpPr/>
              <p:nvPr/>
            </p:nvSpPr>
            <p:spPr bwMode="auto">
              <a:xfrm>
                <a:off x="3818" y="2241"/>
                <a:ext cx="88" cy="94"/>
              </a:xfrm>
              <a:custGeom>
                <a:avLst/>
                <a:gdLst>
                  <a:gd name="T0" fmla="*/ 99 w 99"/>
                  <a:gd name="T1" fmla="*/ 95 h 105"/>
                  <a:gd name="T2" fmla="*/ 61 w 99"/>
                  <a:gd name="T3" fmla="*/ 33 h 105"/>
                  <a:gd name="T4" fmla="*/ 99 w 99"/>
                  <a:gd name="T5" fmla="*/ 95 h 105"/>
                </a:gdLst>
                <a:ahLst/>
                <a:cxnLst>
                  <a:cxn ang="0">
                    <a:pos x="T0" y="T1"/>
                  </a:cxn>
                  <a:cxn ang="0">
                    <a:pos x="T2" y="T3"/>
                  </a:cxn>
                  <a:cxn ang="0">
                    <a:pos x="T4" y="T5"/>
                  </a:cxn>
                </a:cxnLst>
                <a:rect l="0" t="0" r="r" b="b"/>
                <a:pathLst>
                  <a:path w="99" h="105">
                    <a:moveTo>
                      <a:pt x="99" y="95"/>
                    </a:moveTo>
                    <a:cubicBezTo>
                      <a:pt x="96" y="80"/>
                      <a:pt x="90" y="49"/>
                      <a:pt x="61" y="33"/>
                    </a:cubicBezTo>
                    <a:cubicBezTo>
                      <a:pt x="0" y="0"/>
                      <a:pt x="43" y="105"/>
                      <a:pt x="99" y="95"/>
                    </a:cubicBezTo>
                    <a:close/>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9" name="Freeform 138"/>
              <p:cNvSpPr/>
              <p:nvPr/>
            </p:nvSpPr>
            <p:spPr bwMode="auto">
              <a:xfrm>
                <a:off x="3906" y="2286"/>
                <a:ext cx="122" cy="65"/>
              </a:xfrm>
              <a:custGeom>
                <a:avLst/>
                <a:gdLst>
                  <a:gd name="T0" fmla="*/ 0 w 137"/>
                  <a:gd name="T1" fmla="*/ 46 h 73"/>
                  <a:gd name="T2" fmla="*/ 71 w 137"/>
                  <a:gd name="T3" fmla="*/ 63 h 73"/>
                  <a:gd name="T4" fmla="*/ 0 w 137"/>
                  <a:gd name="T5" fmla="*/ 46 h 73"/>
                </a:gdLst>
                <a:ahLst/>
                <a:cxnLst>
                  <a:cxn ang="0">
                    <a:pos x="T0" y="T1"/>
                  </a:cxn>
                  <a:cxn ang="0">
                    <a:pos x="T2" y="T3"/>
                  </a:cxn>
                  <a:cxn ang="0">
                    <a:pos x="T4" y="T5"/>
                  </a:cxn>
                </a:cxnLst>
                <a:rect l="0" t="0" r="r" b="b"/>
                <a:pathLst>
                  <a:path w="137" h="73">
                    <a:moveTo>
                      <a:pt x="0" y="46"/>
                    </a:moveTo>
                    <a:cubicBezTo>
                      <a:pt x="12" y="54"/>
                      <a:pt x="39" y="73"/>
                      <a:pt x="71" y="63"/>
                    </a:cubicBezTo>
                    <a:cubicBezTo>
                      <a:pt x="137" y="43"/>
                      <a:pt x="32" y="0"/>
                      <a:pt x="0" y="46"/>
                    </a:cubicBezTo>
                    <a:close/>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0" name="Freeform 139"/>
              <p:cNvSpPr/>
              <p:nvPr/>
            </p:nvSpPr>
            <p:spPr bwMode="auto">
              <a:xfrm>
                <a:off x="3785" y="2287"/>
                <a:ext cx="87" cy="94"/>
              </a:xfrm>
              <a:custGeom>
                <a:avLst/>
                <a:gdLst>
                  <a:gd name="T0" fmla="*/ 98 w 98"/>
                  <a:gd name="T1" fmla="*/ 97 h 106"/>
                  <a:gd name="T2" fmla="*/ 61 w 98"/>
                  <a:gd name="T3" fmla="*/ 34 h 106"/>
                  <a:gd name="T4" fmla="*/ 98 w 98"/>
                  <a:gd name="T5" fmla="*/ 97 h 106"/>
                </a:gdLst>
                <a:ahLst/>
                <a:cxnLst>
                  <a:cxn ang="0">
                    <a:pos x="T0" y="T1"/>
                  </a:cxn>
                  <a:cxn ang="0">
                    <a:pos x="T2" y="T3"/>
                  </a:cxn>
                  <a:cxn ang="0">
                    <a:pos x="T4" y="T5"/>
                  </a:cxn>
                </a:cxnLst>
                <a:rect l="0" t="0" r="r" b="b"/>
                <a:pathLst>
                  <a:path w="98" h="105">
                    <a:moveTo>
                      <a:pt x="98" y="97"/>
                    </a:moveTo>
                    <a:cubicBezTo>
                      <a:pt x="94" y="83"/>
                      <a:pt x="90" y="51"/>
                      <a:pt x="61" y="34"/>
                    </a:cubicBezTo>
                    <a:cubicBezTo>
                      <a:pt x="0" y="0"/>
                      <a:pt x="41" y="106"/>
                      <a:pt x="98" y="97"/>
                    </a:cubicBezTo>
                    <a:close/>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1" name="Freeform 140"/>
              <p:cNvSpPr/>
              <p:nvPr/>
            </p:nvSpPr>
            <p:spPr bwMode="auto">
              <a:xfrm>
                <a:off x="3871" y="2334"/>
                <a:ext cx="123" cy="65"/>
              </a:xfrm>
              <a:custGeom>
                <a:avLst/>
                <a:gdLst>
                  <a:gd name="T0" fmla="*/ 0 w 138"/>
                  <a:gd name="T1" fmla="*/ 46 h 73"/>
                  <a:gd name="T2" fmla="*/ 71 w 138"/>
                  <a:gd name="T3" fmla="*/ 64 h 73"/>
                  <a:gd name="T4" fmla="*/ 0 w 138"/>
                  <a:gd name="T5" fmla="*/ 46 h 73"/>
                </a:gdLst>
                <a:ahLst/>
                <a:cxnLst>
                  <a:cxn ang="0">
                    <a:pos x="T0" y="T1"/>
                  </a:cxn>
                  <a:cxn ang="0">
                    <a:pos x="T2" y="T3"/>
                  </a:cxn>
                  <a:cxn ang="0">
                    <a:pos x="T4" y="T5"/>
                  </a:cxn>
                </a:cxnLst>
                <a:rect l="0" t="0" r="r" b="b"/>
                <a:pathLst>
                  <a:path w="138" h="73">
                    <a:moveTo>
                      <a:pt x="0" y="46"/>
                    </a:moveTo>
                    <a:cubicBezTo>
                      <a:pt x="12" y="54"/>
                      <a:pt x="38" y="73"/>
                      <a:pt x="71" y="64"/>
                    </a:cubicBezTo>
                    <a:cubicBezTo>
                      <a:pt x="138" y="46"/>
                      <a:pt x="34" y="0"/>
                      <a:pt x="0" y="46"/>
                    </a:cubicBezTo>
                    <a:close/>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2" name="Freeform 141"/>
              <p:cNvSpPr/>
              <p:nvPr/>
            </p:nvSpPr>
            <p:spPr bwMode="auto">
              <a:xfrm>
                <a:off x="3745" y="2330"/>
                <a:ext cx="80" cy="97"/>
              </a:xfrm>
              <a:custGeom>
                <a:avLst/>
                <a:gdLst>
                  <a:gd name="T0" fmla="*/ 90 w 90"/>
                  <a:gd name="T1" fmla="*/ 104 h 108"/>
                  <a:gd name="T2" fmla="*/ 58 w 90"/>
                  <a:gd name="T3" fmla="*/ 38 h 108"/>
                  <a:gd name="T4" fmla="*/ 90 w 90"/>
                  <a:gd name="T5" fmla="*/ 104 h 108"/>
                </a:gdLst>
                <a:ahLst/>
                <a:cxnLst>
                  <a:cxn ang="0">
                    <a:pos x="T0" y="T1"/>
                  </a:cxn>
                  <a:cxn ang="0">
                    <a:pos x="T2" y="T3"/>
                  </a:cxn>
                  <a:cxn ang="0">
                    <a:pos x="T4" y="T5"/>
                  </a:cxn>
                </a:cxnLst>
                <a:rect l="0" t="0" r="r" b="b"/>
                <a:pathLst>
                  <a:path w="90" h="108">
                    <a:moveTo>
                      <a:pt x="90" y="104"/>
                    </a:moveTo>
                    <a:cubicBezTo>
                      <a:pt x="88" y="89"/>
                      <a:pt x="86" y="57"/>
                      <a:pt x="58" y="38"/>
                    </a:cubicBezTo>
                    <a:cubicBezTo>
                      <a:pt x="0" y="0"/>
                      <a:pt x="33" y="108"/>
                      <a:pt x="90" y="104"/>
                    </a:cubicBezTo>
                    <a:close/>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3" name="Freeform 142"/>
              <p:cNvSpPr/>
              <p:nvPr/>
            </p:nvSpPr>
            <p:spPr bwMode="auto">
              <a:xfrm>
                <a:off x="3825" y="2385"/>
                <a:ext cx="122" cy="66"/>
              </a:xfrm>
              <a:custGeom>
                <a:avLst/>
                <a:gdLst>
                  <a:gd name="T0" fmla="*/ 0 w 137"/>
                  <a:gd name="T1" fmla="*/ 44 h 74"/>
                  <a:gd name="T2" fmla="*/ 69 w 137"/>
                  <a:gd name="T3" fmla="*/ 67 h 74"/>
                  <a:gd name="T4" fmla="*/ 0 w 137"/>
                  <a:gd name="T5" fmla="*/ 44 h 74"/>
                </a:gdLst>
                <a:ahLst/>
                <a:cxnLst>
                  <a:cxn ang="0">
                    <a:pos x="T0" y="T1"/>
                  </a:cxn>
                  <a:cxn ang="0">
                    <a:pos x="T2" y="T3"/>
                  </a:cxn>
                  <a:cxn ang="0">
                    <a:pos x="T4" y="T5"/>
                  </a:cxn>
                </a:cxnLst>
                <a:rect l="0" t="0" r="r" b="b"/>
                <a:pathLst>
                  <a:path w="137" h="74">
                    <a:moveTo>
                      <a:pt x="0" y="44"/>
                    </a:moveTo>
                    <a:cubicBezTo>
                      <a:pt x="11" y="53"/>
                      <a:pt x="36" y="74"/>
                      <a:pt x="69" y="67"/>
                    </a:cubicBezTo>
                    <a:cubicBezTo>
                      <a:pt x="137" y="54"/>
                      <a:pt x="36" y="0"/>
                      <a:pt x="0" y="44"/>
                    </a:cubicBezTo>
                    <a:close/>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4" name="Freeform 143"/>
              <p:cNvSpPr/>
              <p:nvPr/>
            </p:nvSpPr>
            <p:spPr bwMode="auto">
              <a:xfrm>
                <a:off x="3705" y="2364"/>
                <a:ext cx="76" cy="99"/>
              </a:xfrm>
              <a:custGeom>
                <a:avLst/>
                <a:gdLst>
                  <a:gd name="T0" fmla="*/ 85 w 85"/>
                  <a:gd name="T1" fmla="*/ 109 h 111"/>
                  <a:gd name="T2" fmla="*/ 56 w 85"/>
                  <a:gd name="T3" fmla="*/ 42 h 111"/>
                  <a:gd name="T4" fmla="*/ 85 w 85"/>
                  <a:gd name="T5" fmla="*/ 109 h 111"/>
                </a:gdLst>
                <a:ahLst/>
                <a:cxnLst>
                  <a:cxn ang="0">
                    <a:pos x="T0" y="T1"/>
                  </a:cxn>
                  <a:cxn ang="0">
                    <a:pos x="T2" y="T3"/>
                  </a:cxn>
                  <a:cxn ang="0">
                    <a:pos x="T4" y="T5"/>
                  </a:cxn>
                </a:cxnLst>
                <a:rect l="0" t="0" r="r" b="b"/>
                <a:pathLst>
                  <a:path w="85" h="110">
                    <a:moveTo>
                      <a:pt x="85" y="109"/>
                    </a:moveTo>
                    <a:cubicBezTo>
                      <a:pt x="84" y="94"/>
                      <a:pt x="83" y="62"/>
                      <a:pt x="56" y="42"/>
                    </a:cubicBezTo>
                    <a:cubicBezTo>
                      <a:pt x="0" y="0"/>
                      <a:pt x="28" y="111"/>
                      <a:pt x="85" y="109"/>
                    </a:cubicBezTo>
                    <a:close/>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5" name="Freeform 144"/>
              <p:cNvSpPr/>
              <p:nvPr/>
            </p:nvSpPr>
            <p:spPr bwMode="auto">
              <a:xfrm>
                <a:off x="3780" y="2425"/>
                <a:ext cx="122" cy="66"/>
              </a:xfrm>
              <a:custGeom>
                <a:avLst/>
                <a:gdLst>
                  <a:gd name="T0" fmla="*/ 0 w 137"/>
                  <a:gd name="T1" fmla="*/ 42 h 74"/>
                  <a:gd name="T2" fmla="*/ 68 w 137"/>
                  <a:gd name="T3" fmla="*/ 69 h 74"/>
                  <a:gd name="T4" fmla="*/ 0 w 137"/>
                  <a:gd name="T5" fmla="*/ 42 h 74"/>
                </a:gdLst>
                <a:ahLst/>
                <a:cxnLst>
                  <a:cxn ang="0">
                    <a:pos x="T0" y="T1"/>
                  </a:cxn>
                  <a:cxn ang="0">
                    <a:pos x="T2" y="T3"/>
                  </a:cxn>
                  <a:cxn ang="0">
                    <a:pos x="T4" y="T5"/>
                  </a:cxn>
                </a:cxnLst>
                <a:rect l="0" t="0" r="r" b="b"/>
                <a:pathLst>
                  <a:path w="137" h="74">
                    <a:moveTo>
                      <a:pt x="0" y="42"/>
                    </a:moveTo>
                    <a:cubicBezTo>
                      <a:pt x="12" y="52"/>
                      <a:pt x="35" y="74"/>
                      <a:pt x="68" y="69"/>
                    </a:cubicBezTo>
                    <a:cubicBezTo>
                      <a:pt x="137" y="59"/>
                      <a:pt x="39" y="0"/>
                      <a:pt x="0" y="42"/>
                    </a:cubicBezTo>
                    <a:close/>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6" name="Freeform 145"/>
              <p:cNvSpPr/>
              <p:nvPr/>
            </p:nvSpPr>
            <p:spPr bwMode="auto">
              <a:xfrm>
                <a:off x="3651" y="2408"/>
                <a:ext cx="75" cy="98"/>
              </a:xfrm>
              <a:custGeom>
                <a:avLst/>
                <a:gdLst>
                  <a:gd name="T0" fmla="*/ 85 w 85"/>
                  <a:gd name="T1" fmla="*/ 108 h 110"/>
                  <a:gd name="T2" fmla="*/ 56 w 85"/>
                  <a:gd name="T3" fmla="*/ 41 h 110"/>
                  <a:gd name="T4" fmla="*/ 85 w 85"/>
                  <a:gd name="T5" fmla="*/ 108 h 110"/>
                </a:gdLst>
                <a:ahLst/>
                <a:cxnLst>
                  <a:cxn ang="0">
                    <a:pos x="T0" y="T1"/>
                  </a:cxn>
                  <a:cxn ang="0">
                    <a:pos x="T2" y="T3"/>
                  </a:cxn>
                  <a:cxn ang="0">
                    <a:pos x="T4" y="T5"/>
                  </a:cxn>
                </a:cxnLst>
                <a:rect l="0" t="0" r="r" b="b"/>
                <a:pathLst>
                  <a:path w="85" h="110">
                    <a:moveTo>
                      <a:pt x="85" y="108"/>
                    </a:moveTo>
                    <a:cubicBezTo>
                      <a:pt x="84" y="93"/>
                      <a:pt x="83" y="61"/>
                      <a:pt x="56" y="41"/>
                    </a:cubicBezTo>
                    <a:cubicBezTo>
                      <a:pt x="0" y="0"/>
                      <a:pt x="28" y="110"/>
                      <a:pt x="85" y="108"/>
                    </a:cubicBezTo>
                    <a:close/>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7" name="Freeform 146"/>
              <p:cNvSpPr/>
              <p:nvPr/>
            </p:nvSpPr>
            <p:spPr bwMode="auto">
              <a:xfrm>
                <a:off x="3725" y="2469"/>
                <a:ext cx="122" cy="65"/>
              </a:xfrm>
              <a:custGeom>
                <a:avLst/>
                <a:gdLst>
                  <a:gd name="T0" fmla="*/ 0 w 137"/>
                  <a:gd name="T1" fmla="*/ 41 h 73"/>
                  <a:gd name="T2" fmla="*/ 68 w 137"/>
                  <a:gd name="T3" fmla="*/ 68 h 73"/>
                  <a:gd name="T4" fmla="*/ 0 w 137"/>
                  <a:gd name="T5" fmla="*/ 41 h 73"/>
                </a:gdLst>
                <a:ahLst/>
                <a:cxnLst>
                  <a:cxn ang="0">
                    <a:pos x="T0" y="T1"/>
                  </a:cxn>
                  <a:cxn ang="0">
                    <a:pos x="T2" y="T3"/>
                  </a:cxn>
                  <a:cxn ang="0">
                    <a:pos x="T4" y="T5"/>
                  </a:cxn>
                </a:cxnLst>
                <a:rect l="0" t="0" r="r" b="b"/>
                <a:pathLst>
                  <a:path w="137" h="73">
                    <a:moveTo>
                      <a:pt x="0" y="41"/>
                    </a:moveTo>
                    <a:cubicBezTo>
                      <a:pt x="12" y="51"/>
                      <a:pt x="35" y="73"/>
                      <a:pt x="68" y="68"/>
                    </a:cubicBezTo>
                    <a:cubicBezTo>
                      <a:pt x="137" y="58"/>
                      <a:pt x="39" y="0"/>
                      <a:pt x="0" y="41"/>
                    </a:cubicBezTo>
                    <a:close/>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8" name="Freeform 147"/>
              <p:cNvSpPr/>
              <p:nvPr/>
            </p:nvSpPr>
            <p:spPr bwMode="auto">
              <a:xfrm>
                <a:off x="3602" y="2458"/>
                <a:ext cx="75" cy="99"/>
              </a:xfrm>
              <a:custGeom>
                <a:avLst/>
                <a:gdLst>
                  <a:gd name="T0" fmla="*/ 85 w 85"/>
                  <a:gd name="T1" fmla="*/ 109 h 111"/>
                  <a:gd name="T2" fmla="*/ 56 w 85"/>
                  <a:gd name="T3" fmla="*/ 42 h 111"/>
                  <a:gd name="T4" fmla="*/ 85 w 85"/>
                  <a:gd name="T5" fmla="*/ 109 h 111"/>
                </a:gdLst>
                <a:ahLst/>
                <a:cxnLst>
                  <a:cxn ang="0">
                    <a:pos x="T0" y="T1"/>
                  </a:cxn>
                  <a:cxn ang="0">
                    <a:pos x="T2" y="T3"/>
                  </a:cxn>
                  <a:cxn ang="0">
                    <a:pos x="T4" y="T5"/>
                  </a:cxn>
                </a:cxnLst>
                <a:rect l="0" t="0" r="r" b="b"/>
                <a:pathLst>
                  <a:path w="85" h="110">
                    <a:moveTo>
                      <a:pt x="85" y="109"/>
                    </a:moveTo>
                    <a:cubicBezTo>
                      <a:pt x="84" y="94"/>
                      <a:pt x="83" y="62"/>
                      <a:pt x="56" y="42"/>
                    </a:cubicBezTo>
                    <a:cubicBezTo>
                      <a:pt x="0" y="0"/>
                      <a:pt x="28" y="111"/>
                      <a:pt x="85" y="109"/>
                    </a:cubicBezTo>
                    <a:close/>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9" name="Freeform 148"/>
              <p:cNvSpPr/>
              <p:nvPr/>
            </p:nvSpPr>
            <p:spPr bwMode="auto">
              <a:xfrm>
                <a:off x="3676" y="2518"/>
                <a:ext cx="122" cy="66"/>
              </a:xfrm>
              <a:custGeom>
                <a:avLst/>
                <a:gdLst>
                  <a:gd name="T0" fmla="*/ 0 w 137"/>
                  <a:gd name="T1" fmla="*/ 42 h 74"/>
                  <a:gd name="T2" fmla="*/ 69 w 137"/>
                  <a:gd name="T3" fmla="*/ 69 h 74"/>
                  <a:gd name="T4" fmla="*/ 0 w 137"/>
                  <a:gd name="T5" fmla="*/ 42 h 74"/>
                </a:gdLst>
                <a:ahLst/>
                <a:cxnLst>
                  <a:cxn ang="0">
                    <a:pos x="T0" y="T1"/>
                  </a:cxn>
                  <a:cxn ang="0">
                    <a:pos x="T2" y="T3"/>
                  </a:cxn>
                  <a:cxn ang="0">
                    <a:pos x="T4" y="T5"/>
                  </a:cxn>
                </a:cxnLst>
                <a:rect l="0" t="0" r="r" b="b"/>
                <a:pathLst>
                  <a:path w="137" h="74">
                    <a:moveTo>
                      <a:pt x="0" y="42"/>
                    </a:moveTo>
                    <a:cubicBezTo>
                      <a:pt x="12" y="52"/>
                      <a:pt x="35" y="74"/>
                      <a:pt x="69" y="69"/>
                    </a:cubicBezTo>
                    <a:cubicBezTo>
                      <a:pt x="137" y="59"/>
                      <a:pt x="39" y="0"/>
                      <a:pt x="0" y="42"/>
                    </a:cubicBezTo>
                    <a:close/>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0" name="Freeform 149"/>
              <p:cNvSpPr/>
              <p:nvPr/>
            </p:nvSpPr>
            <p:spPr bwMode="auto">
              <a:xfrm>
                <a:off x="4018" y="1033"/>
                <a:ext cx="179" cy="238"/>
              </a:xfrm>
              <a:custGeom>
                <a:avLst/>
                <a:gdLst>
                  <a:gd name="T0" fmla="*/ 5 w 202"/>
                  <a:gd name="T1" fmla="*/ 267 h 268"/>
                  <a:gd name="T2" fmla="*/ 118 w 202"/>
                  <a:gd name="T3" fmla="*/ 151 h 268"/>
                  <a:gd name="T4" fmla="*/ 161 w 202"/>
                  <a:gd name="T5" fmla="*/ 79 h 268"/>
                  <a:gd name="T6" fmla="*/ 201 w 202"/>
                  <a:gd name="T7" fmla="*/ 5 h 268"/>
                  <a:gd name="T8" fmla="*/ 197 w 202"/>
                  <a:gd name="T9" fmla="*/ 2 h 268"/>
                  <a:gd name="T10" fmla="*/ 158 w 202"/>
                  <a:gd name="T11" fmla="*/ 63 h 268"/>
                  <a:gd name="T12" fmla="*/ 116 w 202"/>
                  <a:gd name="T13" fmla="*/ 136 h 268"/>
                  <a:gd name="T14" fmla="*/ 2 w 202"/>
                  <a:gd name="T15" fmla="*/ 262 h 268"/>
                  <a:gd name="T16" fmla="*/ 5 w 202"/>
                  <a:gd name="T17" fmla="*/ 267 h 2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1" h="268">
                    <a:moveTo>
                      <a:pt x="5" y="267"/>
                    </a:moveTo>
                    <a:cubicBezTo>
                      <a:pt x="52" y="237"/>
                      <a:pt x="88" y="197"/>
                      <a:pt x="118" y="151"/>
                    </a:cubicBezTo>
                    <a:cubicBezTo>
                      <a:pt x="134" y="128"/>
                      <a:pt x="147" y="103"/>
                      <a:pt x="161" y="79"/>
                    </a:cubicBezTo>
                    <a:cubicBezTo>
                      <a:pt x="174" y="55"/>
                      <a:pt x="193" y="31"/>
                      <a:pt x="201" y="5"/>
                    </a:cubicBezTo>
                    <a:cubicBezTo>
                      <a:pt x="202" y="2"/>
                      <a:pt x="198" y="0"/>
                      <a:pt x="197" y="2"/>
                    </a:cubicBezTo>
                    <a:cubicBezTo>
                      <a:pt x="179" y="18"/>
                      <a:pt x="169" y="43"/>
                      <a:pt x="158" y="63"/>
                    </a:cubicBezTo>
                    <a:cubicBezTo>
                      <a:pt x="144" y="88"/>
                      <a:pt x="131" y="112"/>
                      <a:pt x="116" y="136"/>
                    </a:cubicBezTo>
                    <a:cubicBezTo>
                      <a:pt x="87" y="185"/>
                      <a:pt x="51" y="231"/>
                      <a:pt x="2" y="262"/>
                    </a:cubicBezTo>
                    <a:cubicBezTo>
                      <a:pt x="0" y="264"/>
                      <a:pt x="2" y="268"/>
                      <a:pt x="5" y="267"/>
                    </a:cubicBezTo>
                    <a:close/>
                  </a:path>
                </a:pathLst>
              </a:custGeom>
              <a:solidFill>
                <a:srgbClr val="55846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1" name="Freeform 150"/>
              <p:cNvSpPr/>
              <p:nvPr/>
            </p:nvSpPr>
            <p:spPr bwMode="auto">
              <a:xfrm>
                <a:off x="4138" y="1097"/>
                <a:ext cx="85" cy="48"/>
              </a:xfrm>
              <a:custGeom>
                <a:avLst/>
                <a:gdLst>
                  <a:gd name="T0" fmla="*/ 4 w 96"/>
                  <a:gd name="T1" fmla="*/ 49 h 54"/>
                  <a:gd name="T2" fmla="*/ 96 w 96"/>
                  <a:gd name="T3" fmla="*/ 4 h 54"/>
                  <a:gd name="T4" fmla="*/ 92 w 96"/>
                  <a:gd name="T5" fmla="*/ 1 h 54"/>
                  <a:gd name="T6" fmla="*/ 56 w 96"/>
                  <a:gd name="T7" fmla="*/ 31 h 54"/>
                  <a:gd name="T8" fmla="*/ 5 w 96"/>
                  <a:gd name="T9" fmla="*/ 43 h 54"/>
                  <a:gd name="T10" fmla="*/ 4 w 96"/>
                  <a:gd name="T11" fmla="*/ 49 h 54"/>
                </a:gdLst>
                <a:ahLst/>
                <a:cxnLst>
                  <a:cxn ang="0">
                    <a:pos x="T0" y="T1"/>
                  </a:cxn>
                  <a:cxn ang="0">
                    <a:pos x="T2" y="T3"/>
                  </a:cxn>
                  <a:cxn ang="0">
                    <a:pos x="T4" y="T5"/>
                  </a:cxn>
                  <a:cxn ang="0">
                    <a:pos x="T6" y="T7"/>
                  </a:cxn>
                  <a:cxn ang="0">
                    <a:pos x="T8" y="T9"/>
                  </a:cxn>
                  <a:cxn ang="0">
                    <a:pos x="T10" y="T11"/>
                  </a:cxn>
                </a:cxnLst>
                <a:rect l="0" t="0" r="r" b="b"/>
                <a:pathLst>
                  <a:path w="96" h="54">
                    <a:moveTo>
                      <a:pt x="4" y="49"/>
                    </a:moveTo>
                    <a:cubicBezTo>
                      <a:pt x="36" y="54"/>
                      <a:pt x="83" y="37"/>
                      <a:pt x="96" y="4"/>
                    </a:cubicBezTo>
                    <a:cubicBezTo>
                      <a:pt x="96" y="2"/>
                      <a:pt x="94" y="0"/>
                      <a:pt x="92" y="1"/>
                    </a:cubicBezTo>
                    <a:cubicBezTo>
                      <a:pt x="80" y="11"/>
                      <a:pt x="70" y="22"/>
                      <a:pt x="56" y="31"/>
                    </a:cubicBezTo>
                    <a:cubicBezTo>
                      <a:pt x="41" y="40"/>
                      <a:pt x="22" y="44"/>
                      <a:pt x="5" y="43"/>
                    </a:cubicBezTo>
                    <a:cubicBezTo>
                      <a:pt x="1" y="43"/>
                      <a:pt x="0" y="49"/>
                      <a:pt x="4" y="49"/>
                    </a:cubicBezTo>
                    <a:close/>
                  </a:path>
                </a:pathLst>
              </a:custGeom>
              <a:solidFill>
                <a:srgbClr val="55846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2" name="Freeform 151"/>
              <p:cNvSpPr/>
              <p:nvPr/>
            </p:nvSpPr>
            <p:spPr bwMode="auto">
              <a:xfrm>
                <a:off x="4137" y="1000"/>
                <a:ext cx="28" cy="99"/>
              </a:xfrm>
              <a:custGeom>
                <a:avLst/>
                <a:gdLst>
                  <a:gd name="T0" fmla="*/ 30 w 32"/>
                  <a:gd name="T1" fmla="*/ 103 h 112"/>
                  <a:gd name="T2" fmla="*/ 25 w 32"/>
                  <a:gd name="T3" fmla="*/ 4 h 112"/>
                  <a:gd name="T4" fmla="*/ 21 w 32"/>
                  <a:gd name="T5" fmla="*/ 2 h 112"/>
                  <a:gd name="T6" fmla="*/ 23 w 32"/>
                  <a:gd name="T7" fmla="*/ 107 h 112"/>
                  <a:gd name="T8" fmla="*/ 30 w 32"/>
                  <a:gd name="T9" fmla="*/ 103 h 112"/>
                </a:gdLst>
                <a:ahLst/>
                <a:cxnLst>
                  <a:cxn ang="0">
                    <a:pos x="T0" y="T1"/>
                  </a:cxn>
                  <a:cxn ang="0">
                    <a:pos x="T2" y="T3"/>
                  </a:cxn>
                  <a:cxn ang="0">
                    <a:pos x="T4" y="T5"/>
                  </a:cxn>
                  <a:cxn ang="0">
                    <a:pos x="T6" y="T7"/>
                  </a:cxn>
                  <a:cxn ang="0">
                    <a:pos x="T8" y="T9"/>
                  </a:cxn>
                </a:cxnLst>
                <a:rect l="0" t="0" r="r" b="b"/>
                <a:pathLst>
                  <a:path w="32" h="112">
                    <a:moveTo>
                      <a:pt x="30" y="103"/>
                    </a:moveTo>
                    <a:cubicBezTo>
                      <a:pt x="14" y="70"/>
                      <a:pt x="14" y="38"/>
                      <a:pt x="25" y="4"/>
                    </a:cubicBezTo>
                    <a:cubicBezTo>
                      <a:pt x="26" y="1"/>
                      <a:pt x="22" y="0"/>
                      <a:pt x="21" y="2"/>
                    </a:cubicBezTo>
                    <a:cubicBezTo>
                      <a:pt x="0" y="35"/>
                      <a:pt x="3" y="73"/>
                      <a:pt x="23" y="107"/>
                    </a:cubicBezTo>
                    <a:cubicBezTo>
                      <a:pt x="25" y="112"/>
                      <a:pt x="32" y="107"/>
                      <a:pt x="30" y="103"/>
                    </a:cubicBezTo>
                    <a:close/>
                  </a:path>
                </a:pathLst>
              </a:custGeom>
              <a:solidFill>
                <a:srgbClr val="55846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3" name="Freeform 152"/>
              <p:cNvSpPr/>
              <p:nvPr/>
            </p:nvSpPr>
            <p:spPr bwMode="auto">
              <a:xfrm>
                <a:off x="4100" y="1190"/>
                <a:ext cx="96" cy="27"/>
              </a:xfrm>
              <a:custGeom>
                <a:avLst/>
                <a:gdLst>
                  <a:gd name="T0" fmla="*/ 1 w 107"/>
                  <a:gd name="T1" fmla="*/ 5 h 30"/>
                  <a:gd name="T2" fmla="*/ 105 w 107"/>
                  <a:gd name="T3" fmla="*/ 5 h 30"/>
                  <a:gd name="T4" fmla="*/ 103 w 107"/>
                  <a:gd name="T5" fmla="*/ 1 h 30"/>
                  <a:gd name="T6" fmla="*/ 55 w 107"/>
                  <a:gd name="T7" fmla="*/ 13 h 30"/>
                  <a:gd name="T8" fmla="*/ 4 w 107"/>
                  <a:gd name="T9" fmla="*/ 1 h 30"/>
                  <a:gd name="T10" fmla="*/ 1 w 107"/>
                  <a:gd name="T11" fmla="*/ 5 h 30"/>
                </a:gdLst>
                <a:ahLst/>
                <a:cxnLst>
                  <a:cxn ang="0">
                    <a:pos x="T0" y="T1"/>
                  </a:cxn>
                  <a:cxn ang="0">
                    <a:pos x="T2" y="T3"/>
                  </a:cxn>
                  <a:cxn ang="0">
                    <a:pos x="T4" y="T5"/>
                  </a:cxn>
                  <a:cxn ang="0">
                    <a:pos x="T6" y="T7"/>
                  </a:cxn>
                  <a:cxn ang="0">
                    <a:pos x="T8" y="T9"/>
                  </a:cxn>
                  <a:cxn ang="0">
                    <a:pos x="T10" y="T11"/>
                  </a:cxn>
                </a:cxnLst>
                <a:rect l="0" t="0" r="r" b="b"/>
                <a:pathLst>
                  <a:path w="107" h="30">
                    <a:moveTo>
                      <a:pt x="1" y="5"/>
                    </a:moveTo>
                    <a:cubicBezTo>
                      <a:pt x="24" y="30"/>
                      <a:pt x="81" y="29"/>
                      <a:pt x="105" y="5"/>
                    </a:cubicBezTo>
                    <a:cubicBezTo>
                      <a:pt x="107" y="3"/>
                      <a:pt x="105" y="0"/>
                      <a:pt x="103" y="1"/>
                    </a:cubicBezTo>
                    <a:cubicBezTo>
                      <a:pt x="86" y="4"/>
                      <a:pt x="72" y="12"/>
                      <a:pt x="55" y="13"/>
                    </a:cubicBezTo>
                    <a:cubicBezTo>
                      <a:pt x="37" y="15"/>
                      <a:pt x="19" y="12"/>
                      <a:pt x="4" y="1"/>
                    </a:cubicBezTo>
                    <a:cubicBezTo>
                      <a:pt x="2" y="0"/>
                      <a:pt x="0" y="3"/>
                      <a:pt x="1" y="5"/>
                    </a:cubicBezTo>
                    <a:close/>
                  </a:path>
                </a:pathLst>
              </a:custGeom>
              <a:solidFill>
                <a:srgbClr val="55846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4" name="Freeform 153"/>
              <p:cNvSpPr/>
              <p:nvPr/>
            </p:nvSpPr>
            <p:spPr bwMode="auto">
              <a:xfrm>
                <a:off x="4062" y="1132"/>
                <a:ext cx="29" cy="84"/>
              </a:xfrm>
              <a:custGeom>
                <a:avLst/>
                <a:gdLst>
                  <a:gd name="T0" fmla="*/ 24 w 33"/>
                  <a:gd name="T1" fmla="*/ 85 h 94"/>
                  <a:gd name="T2" fmla="*/ 32 w 33"/>
                  <a:gd name="T3" fmla="*/ 4 h 94"/>
                  <a:gd name="T4" fmla="*/ 29 w 33"/>
                  <a:gd name="T5" fmla="*/ 2 h 94"/>
                  <a:gd name="T6" fmla="*/ 17 w 33"/>
                  <a:gd name="T7" fmla="*/ 89 h 94"/>
                  <a:gd name="T8" fmla="*/ 24 w 33"/>
                  <a:gd name="T9" fmla="*/ 85 h 94"/>
                </a:gdLst>
                <a:ahLst/>
                <a:cxnLst>
                  <a:cxn ang="0">
                    <a:pos x="T0" y="T1"/>
                  </a:cxn>
                  <a:cxn ang="0">
                    <a:pos x="T2" y="T3"/>
                  </a:cxn>
                  <a:cxn ang="0">
                    <a:pos x="T4" y="T5"/>
                  </a:cxn>
                  <a:cxn ang="0">
                    <a:pos x="T6" y="T7"/>
                  </a:cxn>
                  <a:cxn ang="0">
                    <a:pos x="T8" y="T9"/>
                  </a:cxn>
                </a:cxnLst>
                <a:rect l="0" t="0" r="r" b="b"/>
                <a:pathLst>
                  <a:path w="33" h="94">
                    <a:moveTo>
                      <a:pt x="24" y="85"/>
                    </a:moveTo>
                    <a:cubicBezTo>
                      <a:pt x="9" y="57"/>
                      <a:pt x="19" y="30"/>
                      <a:pt x="32" y="4"/>
                    </a:cubicBezTo>
                    <a:cubicBezTo>
                      <a:pt x="33" y="2"/>
                      <a:pt x="31" y="0"/>
                      <a:pt x="29" y="2"/>
                    </a:cubicBezTo>
                    <a:cubicBezTo>
                      <a:pt x="7" y="26"/>
                      <a:pt x="0" y="60"/>
                      <a:pt x="17" y="89"/>
                    </a:cubicBezTo>
                    <a:cubicBezTo>
                      <a:pt x="20" y="94"/>
                      <a:pt x="27" y="90"/>
                      <a:pt x="24" y="85"/>
                    </a:cubicBezTo>
                    <a:close/>
                  </a:path>
                </a:pathLst>
              </a:custGeom>
              <a:solidFill>
                <a:srgbClr val="55846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5" name="Freeform 154"/>
              <p:cNvSpPr/>
              <p:nvPr/>
            </p:nvSpPr>
            <p:spPr bwMode="auto">
              <a:xfrm>
                <a:off x="4181" y="1173"/>
                <a:ext cx="36" cy="35"/>
              </a:xfrm>
              <a:custGeom>
                <a:avLst/>
                <a:gdLst>
                  <a:gd name="T0" fmla="*/ 14 w 40"/>
                  <a:gd name="T1" fmla="*/ 3 h 39"/>
                  <a:gd name="T2" fmla="*/ 3 w 40"/>
                  <a:gd name="T3" fmla="*/ 25 h 39"/>
                  <a:gd name="T4" fmla="*/ 25 w 40"/>
                  <a:gd name="T5" fmla="*/ 36 h 39"/>
                  <a:gd name="T6" fmla="*/ 37 w 40"/>
                  <a:gd name="T7" fmla="*/ 14 h 39"/>
                  <a:gd name="T8" fmla="*/ 14 w 40"/>
                  <a:gd name="T9" fmla="*/ 3 h 39"/>
                </a:gdLst>
                <a:ahLst/>
                <a:cxnLst>
                  <a:cxn ang="0">
                    <a:pos x="T0" y="T1"/>
                  </a:cxn>
                  <a:cxn ang="0">
                    <a:pos x="T2" y="T3"/>
                  </a:cxn>
                  <a:cxn ang="0">
                    <a:pos x="T4" y="T5"/>
                  </a:cxn>
                  <a:cxn ang="0">
                    <a:pos x="T6" y="T7"/>
                  </a:cxn>
                  <a:cxn ang="0">
                    <a:pos x="T8" y="T9"/>
                  </a:cxn>
                </a:cxnLst>
                <a:rect l="0" t="0" r="r" b="b"/>
                <a:pathLst>
                  <a:path w="40" h="39">
                    <a:moveTo>
                      <a:pt x="14" y="3"/>
                    </a:moveTo>
                    <a:cubicBezTo>
                      <a:pt x="5" y="6"/>
                      <a:pt x="0" y="16"/>
                      <a:pt x="3" y="25"/>
                    </a:cubicBezTo>
                    <a:cubicBezTo>
                      <a:pt x="6" y="34"/>
                      <a:pt x="16" y="39"/>
                      <a:pt x="25" y="36"/>
                    </a:cubicBezTo>
                    <a:cubicBezTo>
                      <a:pt x="34" y="33"/>
                      <a:pt x="40" y="23"/>
                      <a:pt x="37" y="14"/>
                    </a:cubicBezTo>
                    <a:cubicBezTo>
                      <a:pt x="34" y="5"/>
                      <a:pt x="24" y="0"/>
                      <a:pt x="14" y="3"/>
                    </a:cubicBezTo>
                    <a:close/>
                  </a:path>
                </a:pathLst>
              </a:custGeom>
              <a:solidFill>
                <a:srgbClr val="FFD5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6" name="Freeform 155"/>
              <p:cNvSpPr/>
              <p:nvPr/>
            </p:nvSpPr>
            <p:spPr bwMode="auto">
              <a:xfrm>
                <a:off x="4208" y="1077"/>
                <a:ext cx="36" cy="36"/>
              </a:xfrm>
              <a:custGeom>
                <a:avLst/>
                <a:gdLst>
                  <a:gd name="T0" fmla="*/ 15 w 40"/>
                  <a:gd name="T1" fmla="*/ 3 h 40"/>
                  <a:gd name="T2" fmla="*/ 3 w 40"/>
                  <a:gd name="T3" fmla="*/ 26 h 40"/>
                  <a:gd name="T4" fmla="*/ 25 w 40"/>
                  <a:gd name="T5" fmla="*/ 37 h 40"/>
                  <a:gd name="T6" fmla="*/ 37 w 40"/>
                  <a:gd name="T7" fmla="*/ 15 h 40"/>
                  <a:gd name="T8" fmla="*/ 15 w 40"/>
                  <a:gd name="T9" fmla="*/ 3 h 40"/>
                </a:gdLst>
                <a:ahLst/>
                <a:cxnLst>
                  <a:cxn ang="0">
                    <a:pos x="T0" y="T1"/>
                  </a:cxn>
                  <a:cxn ang="0">
                    <a:pos x="T2" y="T3"/>
                  </a:cxn>
                  <a:cxn ang="0">
                    <a:pos x="T4" y="T5"/>
                  </a:cxn>
                  <a:cxn ang="0">
                    <a:pos x="T6" y="T7"/>
                  </a:cxn>
                  <a:cxn ang="0">
                    <a:pos x="T8" y="T9"/>
                  </a:cxn>
                </a:cxnLst>
                <a:rect l="0" t="0" r="r" b="b"/>
                <a:pathLst>
                  <a:path w="40" h="40">
                    <a:moveTo>
                      <a:pt x="15" y="3"/>
                    </a:moveTo>
                    <a:cubicBezTo>
                      <a:pt x="5" y="6"/>
                      <a:pt x="0" y="16"/>
                      <a:pt x="3" y="26"/>
                    </a:cubicBezTo>
                    <a:cubicBezTo>
                      <a:pt x="6" y="35"/>
                      <a:pt x="16" y="40"/>
                      <a:pt x="25" y="37"/>
                    </a:cubicBezTo>
                    <a:cubicBezTo>
                      <a:pt x="35" y="34"/>
                      <a:pt x="40" y="24"/>
                      <a:pt x="37" y="15"/>
                    </a:cubicBezTo>
                    <a:cubicBezTo>
                      <a:pt x="34" y="5"/>
                      <a:pt x="24" y="0"/>
                      <a:pt x="15" y="3"/>
                    </a:cubicBezTo>
                    <a:close/>
                  </a:path>
                </a:pathLst>
              </a:custGeom>
              <a:solidFill>
                <a:srgbClr val="FFD5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7" name="Freeform 156"/>
              <p:cNvSpPr/>
              <p:nvPr/>
            </p:nvSpPr>
            <p:spPr bwMode="auto">
              <a:xfrm>
                <a:off x="4143" y="979"/>
                <a:ext cx="36" cy="36"/>
              </a:xfrm>
              <a:custGeom>
                <a:avLst/>
                <a:gdLst>
                  <a:gd name="T0" fmla="*/ 14 w 40"/>
                  <a:gd name="T1" fmla="*/ 3 h 40"/>
                  <a:gd name="T2" fmla="*/ 3 w 40"/>
                  <a:gd name="T3" fmla="*/ 26 h 40"/>
                  <a:gd name="T4" fmla="*/ 25 w 40"/>
                  <a:gd name="T5" fmla="*/ 37 h 40"/>
                  <a:gd name="T6" fmla="*/ 37 w 40"/>
                  <a:gd name="T7" fmla="*/ 15 h 40"/>
                  <a:gd name="T8" fmla="*/ 14 w 40"/>
                  <a:gd name="T9" fmla="*/ 3 h 40"/>
                </a:gdLst>
                <a:ahLst/>
                <a:cxnLst>
                  <a:cxn ang="0">
                    <a:pos x="T0" y="T1"/>
                  </a:cxn>
                  <a:cxn ang="0">
                    <a:pos x="T2" y="T3"/>
                  </a:cxn>
                  <a:cxn ang="0">
                    <a:pos x="T4" y="T5"/>
                  </a:cxn>
                  <a:cxn ang="0">
                    <a:pos x="T6" y="T7"/>
                  </a:cxn>
                  <a:cxn ang="0">
                    <a:pos x="T8" y="T9"/>
                  </a:cxn>
                </a:cxnLst>
                <a:rect l="0" t="0" r="r" b="b"/>
                <a:pathLst>
                  <a:path w="40" h="40">
                    <a:moveTo>
                      <a:pt x="14" y="3"/>
                    </a:moveTo>
                    <a:cubicBezTo>
                      <a:pt x="5" y="6"/>
                      <a:pt x="0" y="16"/>
                      <a:pt x="3" y="26"/>
                    </a:cubicBezTo>
                    <a:cubicBezTo>
                      <a:pt x="6" y="35"/>
                      <a:pt x="16" y="40"/>
                      <a:pt x="25" y="37"/>
                    </a:cubicBezTo>
                    <a:cubicBezTo>
                      <a:pt x="35" y="34"/>
                      <a:pt x="40" y="24"/>
                      <a:pt x="37" y="15"/>
                    </a:cubicBezTo>
                    <a:cubicBezTo>
                      <a:pt x="34" y="5"/>
                      <a:pt x="24" y="0"/>
                      <a:pt x="14" y="3"/>
                    </a:cubicBezTo>
                    <a:close/>
                  </a:path>
                </a:pathLst>
              </a:custGeom>
              <a:solidFill>
                <a:srgbClr val="FFD5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8" name="Freeform 157"/>
              <p:cNvSpPr/>
              <p:nvPr/>
            </p:nvSpPr>
            <p:spPr bwMode="auto">
              <a:xfrm>
                <a:off x="4181" y="1013"/>
                <a:ext cx="36" cy="35"/>
              </a:xfrm>
              <a:custGeom>
                <a:avLst/>
                <a:gdLst>
                  <a:gd name="T0" fmla="*/ 14 w 40"/>
                  <a:gd name="T1" fmla="*/ 3 h 39"/>
                  <a:gd name="T2" fmla="*/ 3 w 40"/>
                  <a:gd name="T3" fmla="*/ 25 h 39"/>
                  <a:gd name="T4" fmla="*/ 25 w 40"/>
                  <a:gd name="T5" fmla="*/ 36 h 39"/>
                  <a:gd name="T6" fmla="*/ 37 w 40"/>
                  <a:gd name="T7" fmla="*/ 14 h 39"/>
                  <a:gd name="T8" fmla="*/ 14 w 40"/>
                  <a:gd name="T9" fmla="*/ 3 h 39"/>
                </a:gdLst>
                <a:ahLst/>
                <a:cxnLst>
                  <a:cxn ang="0">
                    <a:pos x="T0" y="T1"/>
                  </a:cxn>
                  <a:cxn ang="0">
                    <a:pos x="T2" y="T3"/>
                  </a:cxn>
                  <a:cxn ang="0">
                    <a:pos x="T4" y="T5"/>
                  </a:cxn>
                  <a:cxn ang="0">
                    <a:pos x="T6" y="T7"/>
                  </a:cxn>
                  <a:cxn ang="0">
                    <a:pos x="T8" y="T9"/>
                  </a:cxn>
                </a:cxnLst>
                <a:rect l="0" t="0" r="r" b="b"/>
                <a:pathLst>
                  <a:path w="40" h="39">
                    <a:moveTo>
                      <a:pt x="14" y="3"/>
                    </a:moveTo>
                    <a:cubicBezTo>
                      <a:pt x="5" y="6"/>
                      <a:pt x="0" y="16"/>
                      <a:pt x="3" y="25"/>
                    </a:cubicBezTo>
                    <a:cubicBezTo>
                      <a:pt x="6" y="34"/>
                      <a:pt x="16" y="39"/>
                      <a:pt x="25" y="36"/>
                    </a:cubicBezTo>
                    <a:cubicBezTo>
                      <a:pt x="34" y="33"/>
                      <a:pt x="40" y="23"/>
                      <a:pt x="37" y="14"/>
                    </a:cubicBezTo>
                    <a:cubicBezTo>
                      <a:pt x="34" y="5"/>
                      <a:pt x="24" y="0"/>
                      <a:pt x="14" y="3"/>
                    </a:cubicBezTo>
                    <a:close/>
                  </a:path>
                </a:pathLst>
              </a:custGeom>
              <a:solidFill>
                <a:srgbClr val="FFD5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9" name="Freeform 158"/>
              <p:cNvSpPr/>
              <p:nvPr/>
            </p:nvSpPr>
            <p:spPr bwMode="auto">
              <a:xfrm>
                <a:off x="4074" y="1114"/>
                <a:ext cx="35" cy="35"/>
              </a:xfrm>
              <a:custGeom>
                <a:avLst/>
                <a:gdLst>
                  <a:gd name="T0" fmla="*/ 14 w 40"/>
                  <a:gd name="T1" fmla="*/ 3 h 40"/>
                  <a:gd name="T2" fmla="*/ 3 w 40"/>
                  <a:gd name="T3" fmla="*/ 25 h 40"/>
                  <a:gd name="T4" fmla="*/ 25 w 40"/>
                  <a:gd name="T5" fmla="*/ 37 h 40"/>
                  <a:gd name="T6" fmla="*/ 37 w 40"/>
                  <a:gd name="T7" fmla="*/ 15 h 40"/>
                  <a:gd name="T8" fmla="*/ 14 w 40"/>
                  <a:gd name="T9" fmla="*/ 3 h 40"/>
                </a:gdLst>
                <a:ahLst/>
                <a:cxnLst>
                  <a:cxn ang="0">
                    <a:pos x="T0" y="T1"/>
                  </a:cxn>
                  <a:cxn ang="0">
                    <a:pos x="T2" y="T3"/>
                  </a:cxn>
                  <a:cxn ang="0">
                    <a:pos x="T4" y="T5"/>
                  </a:cxn>
                  <a:cxn ang="0">
                    <a:pos x="T6" y="T7"/>
                  </a:cxn>
                  <a:cxn ang="0">
                    <a:pos x="T8" y="T9"/>
                  </a:cxn>
                </a:cxnLst>
                <a:rect l="0" t="0" r="r" b="b"/>
                <a:pathLst>
                  <a:path w="40" h="40">
                    <a:moveTo>
                      <a:pt x="14" y="3"/>
                    </a:moveTo>
                    <a:cubicBezTo>
                      <a:pt x="5" y="6"/>
                      <a:pt x="0" y="16"/>
                      <a:pt x="3" y="25"/>
                    </a:cubicBezTo>
                    <a:cubicBezTo>
                      <a:pt x="6" y="35"/>
                      <a:pt x="16" y="40"/>
                      <a:pt x="25" y="37"/>
                    </a:cubicBezTo>
                    <a:cubicBezTo>
                      <a:pt x="35" y="34"/>
                      <a:pt x="40" y="24"/>
                      <a:pt x="37" y="15"/>
                    </a:cubicBezTo>
                    <a:cubicBezTo>
                      <a:pt x="34" y="5"/>
                      <a:pt x="24" y="0"/>
                      <a:pt x="14" y="3"/>
                    </a:cubicBezTo>
                    <a:close/>
                  </a:path>
                </a:pathLst>
              </a:custGeom>
              <a:solidFill>
                <a:srgbClr val="FFD5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0" name="Freeform 159"/>
              <p:cNvSpPr/>
              <p:nvPr/>
            </p:nvSpPr>
            <p:spPr bwMode="auto">
              <a:xfrm>
                <a:off x="2880" y="2792"/>
                <a:ext cx="310" cy="73"/>
              </a:xfrm>
              <a:custGeom>
                <a:avLst/>
                <a:gdLst>
                  <a:gd name="T0" fmla="*/ 344 w 348"/>
                  <a:gd name="T1" fmla="*/ 1 h 82"/>
                  <a:gd name="T2" fmla="*/ 179 w 348"/>
                  <a:gd name="T3" fmla="*/ 47 h 82"/>
                  <a:gd name="T4" fmla="*/ 4 w 348"/>
                  <a:gd name="T5" fmla="*/ 55 h 82"/>
                  <a:gd name="T6" fmla="*/ 3 w 348"/>
                  <a:gd name="T7" fmla="*/ 60 h 82"/>
                  <a:gd name="T8" fmla="*/ 346 w 348"/>
                  <a:gd name="T9" fmla="*/ 6 h 82"/>
                  <a:gd name="T10" fmla="*/ 344 w 348"/>
                  <a:gd name="T11" fmla="*/ 1 h 82"/>
                </a:gdLst>
                <a:ahLst/>
                <a:cxnLst>
                  <a:cxn ang="0">
                    <a:pos x="T0" y="T1"/>
                  </a:cxn>
                  <a:cxn ang="0">
                    <a:pos x="T2" y="T3"/>
                  </a:cxn>
                  <a:cxn ang="0">
                    <a:pos x="T4" y="T5"/>
                  </a:cxn>
                  <a:cxn ang="0">
                    <a:pos x="T6" y="T7"/>
                  </a:cxn>
                  <a:cxn ang="0">
                    <a:pos x="T8" y="T9"/>
                  </a:cxn>
                  <a:cxn ang="0">
                    <a:pos x="T10" y="T11"/>
                  </a:cxn>
                </a:cxnLst>
                <a:rect l="0" t="0" r="r" b="b"/>
                <a:pathLst>
                  <a:path w="348" h="82">
                    <a:moveTo>
                      <a:pt x="344" y="1"/>
                    </a:moveTo>
                    <a:cubicBezTo>
                      <a:pt x="290" y="20"/>
                      <a:pt x="236" y="36"/>
                      <a:pt x="179" y="47"/>
                    </a:cubicBezTo>
                    <a:cubicBezTo>
                      <a:pt x="121" y="57"/>
                      <a:pt x="63" y="57"/>
                      <a:pt x="4" y="55"/>
                    </a:cubicBezTo>
                    <a:cubicBezTo>
                      <a:pt x="1" y="55"/>
                      <a:pt x="0" y="60"/>
                      <a:pt x="3" y="60"/>
                    </a:cubicBezTo>
                    <a:cubicBezTo>
                      <a:pt x="119" y="82"/>
                      <a:pt x="240" y="52"/>
                      <a:pt x="346" y="6"/>
                    </a:cubicBezTo>
                    <a:cubicBezTo>
                      <a:pt x="348" y="5"/>
                      <a:pt x="346" y="0"/>
                      <a:pt x="344" y="1"/>
                    </a:cubicBezTo>
                    <a:close/>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1" name="Freeform 160"/>
              <p:cNvSpPr/>
              <p:nvPr/>
            </p:nvSpPr>
            <p:spPr bwMode="auto">
              <a:xfrm>
                <a:off x="2807" y="2819"/>
                <a:ext cx="82" cy="50"/>
              </a:xfrm>
              <a:custGeom>
                <a:avLst/>
                <a:gdLst>
                  <a:gd name="T0" fmla="*/ 92 w 92"/>
                  <a:gd name="T1" fmla="*/ 25 h 57"/>
                  <a:gd name="T2" fmla="*/ 0 w 92"/>
                  <a:gd name="T3" fmla="*/ 26 h 57"/>
                  <a:gd name="T4" fmla="*/ 92 w 92"/>
                  <a:gd name="T5" fmla="*/ 28 h 57"/>
                </a:gdLst>
                <a:ahLst/>
                <a:cxnLst>
                  <a:cxn ang="0">
                    <a:pos x="T0" y="T1"/>
                  </a:cxn>
                  <a:cxn ang="0">
                    <a:pos x="T2" y="T3"/>
                  </a:cxn>
                  <a:cxn ang="0">
                    <a:pos x="T4" y="T5"/>
                  </a:cxn>
                </a:cxnLst>
                <a:rect l="0" t="0" r="r" b="b"/>
                <a:pathLst>
                  <a:path w="92" h="57">
                    <a:moveTo>
                      <a:pt x="92" y="25"/>
                    </a:moveTo>
                    <a:cubicBezTo>
                      <a:pt x="60" y="0"/>
                      <a:pt x="27" y="7"/>
                      <a:pt x="0" y="26"/>
                    </a:cubicBezTo>
                    <a:cubicBezTo>
                      <a:pt x="32" y="42"/>
                      <a:pt x="62" y="57"/>
                      <a:pt x="92" y="28"/>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2" name="Freeform 161"/>
              <p:cNvSpPr/>
              <p:nvPr/>
            </p:nvSpPr>
            <p:spPr bwMode="auto">
              <a:xfrm>
                <a:off x="2900" y="2774"/>
                <a:ext cx="58" cy="74"/>
              </a:xfrm>
              <a:custGeom>
                <a:avLst/>
                <a:gdLst>
                  <a:gd name="T0" fmla="*/ 42 w 66"/>
                  <a:gd name="T1" fmla="*/ 73 h 83"/>
                  <a:gd name="T2" fmla="*/ 9 w 66"/>
                  <a:gd name="T3" fmla="*/ 0 h 83"/>
                  <a:gd name="T4" fmla="*/ 43 w 66"/>
                  <a:gd name="T5" fmla="*/ 83 h 83"/>
                </a:gdLst>
                <a:ahLst/>
                <a:cxnLst>
                  <a:cxn ang="0">
                    <a:pos x="T0" y="T1"/>
                  </a:cxn>
                  <a:cxn ang="0">
                    <a:pos x="T2" y="T3"/>
                  </a:cxn>
                  <a:cxn ang="0">
                    <a:pos x="T4" y="T5"/>
                  </a:cxn>
                </a:cxnLst>
                <a:rect l="0" t="0" r="r" b="b"/>
                <a:pathLst>
                  <a:path w="66" h="83">
                    <a:moveTo>
                      <a:pt x="42" y="73"/>
                    </a:moveTo>
                    <a:cubicBezTo>
                      <a:pt x="27" y="53"/>
                      <a:pt x="0" y="30"/>
                      <a:pt x="9" y="0"/>
                    </a:cubicBezTo>
                    <a:cubicBezTo>
                      <a:pt x="38" y="11"/>
                      <a:pt x="66" y="57"/>
                      <a:pt x="43" y="83"/>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3" name="Freeform 162"/>
              <p:cNvSpPr/>
              <p:nvPr/>
            </p:nvSpPr>
            <p:spPr bwMode="auto">
              <a:xfrm>
                <a:off x="2901" y="2846"/>
                <a:ext cx="44" cy="57"/>
              </a:xfrm>
              <a:custGeom>
                <a:avLst/>
                <a:gdLst>
                  <a:gd name="T0" fmla="*/ 50 w 50"/>
                  <a:gd name="T1" fmla="*/ 0 h 64"/>
                  <a:gd name="T2" fmla="*/ 0 w 50"/>
                  <a:gd name="T3" fmla="*/ 64 h 64"/>
                  <a:gd name="T4" fmla="*/ 50 w 50"/>
                  <a:gd name="T5" fmla="*/ 0 h 64"/>
                </a:gdLst>
                <a:ahLst/>
                <a:cxnLst>
                  <a:cxn ang="0">
                    <a:pos x="T0" y="T1"/>
                  </a:cxn>
                  <a:cxn ang="0">
                    <a:pos x="T2" y="T3"/>
                  </a:cxn>
                  <a:cxn ang="0">
                    <a:pos x="T4" y="T5"/>
                  </a:cxn>
                </a:cxnLst>
                <a:rect l="0" t="0" r="r" b="b"/>
                <a:pathLst>
                  <a:path w="50" h="64">
                    <a:moveTo>
                      <a:pt x="50" y="0"/>
                    </a:moveTo>
                    <a:cubicBezTo>
                      <a:pt x="25" y="10"/>
                      <a:pt x="0" y="32"/>
                      <a:pt x="0" y="64"/>
                    </a:cubicBezTo>
                    <a:cubicBezTo>
                      <a:pt x="0" y="64"/>
                      <a:pt x="41" y="61"/>
                      <a:pt x="50" y="0"/>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4" name="Freeform 163"/>
              <p:cNvSpPr/>
              <p:nvPr/>
            </p:nvSpPr>
            <p:spPr bwMode="auto">
              <a:xfrm>
                <a:off x="2967" y="2770"/>
                <a:ext cx="58" cy="74"/>
              </a:xfrm>
              <a:custGeom>
                <a:avLst/>
                <a:gdLst>
                  <a:gd name="T0" fmla="*/ 66 w 66"/>
                  <a:gd name="T1" fmla="*/ 83 h 83"/>
                  <a:gd name="T2" fmla="*/ 0 w 66"/>
                  <a:gd name="T3" fmla="*/ 0 h 83"/>
                  <a:gd name="T4" fmla="*/ 61 w 66"/>
                  <a:gd name="T5" fmla="*/ 78 h 83"/>
                </a:gdLst>
                <a:ahLst/>
                <a:cxnLst>
                  <a:cxn ang="0">
                    <a:pos x="T0" y="T1"/>
                  </a:cxn>
                  <a:cxn ang="0">
                    <a:pos x="T2" y="T3"/>
                  </a:cxn>
                  <a:cxn ang="0">
                    <a:pos x="T4" y="T5"/>
                  </a:cxn>
                </a:cxnLst>
                <a:rect l="0" t="0" r="r" b="b"/>
                <a:pathLst>
                  <a:path w="66" h="83">
                    <a:moveTo>
                      <a:pt x="66" y="83"/>
                    </a:moveTo>
                    <a:cubicBezTo>
                      <a:pt x="31" y="69"/>
                      <a:pt x="5" y="34"/>
                      <a:pt x="0" y="0"/>
                    </a:cubicBezTo>
                    <a:cubicBezTo>
                      <a:pt x="35" y="5"/>
                      <a:pt x="64" y="42"/>
                      <a:pt x="61" y="78"/>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5" name="Freeform 164"/>
              <p:cNvSpPr/>
              <p:nvPr/>
            </p:nvSpPr>
            <p:spPr bwMode="auto">
              <a:xfrm>
                <a:off x="2975" y="2839"/>
                <a:ext cx="58" cy="77"/>
              </a:xfrm>
              <a:custGeom>
                <a:avLst/>
                <a:gdLst>
                  <a:gd name="T0" fmla="*/ 48 w 65"/>
                  <a:gd name="T1" fmla="*/ 1 h 86"/>
                  <a:gd name="T2" fmla="*/ 15 w 65"/>
                  <a:gd name="T3" fmla="*/ 86 h 86"/>
                  <a:gd name="T4" fmla="*/ 15 w 65"/>
                  <a:gd name="T5" fmla="*/ 86 h 86"/>
                  <a:gd name="T6" fmla="*/ 51 w 65"/>
                  <a:gd name="T7" fmla="*/ 0 h 86"/>
                </a:gdLst>
                <a:ahLst/>
                <a:cxnLst>
                  <a:cxn ang="0">
                    <a:pos x="T0" y="T1"/>
                  </a:cxn>
                  <a:cxn ang="0">
                    <a:pos x="T2" y="T3"/>
                  </a:cxn>
                  <a:cxn ang="0">
                    <a:pos x="T4" y="T5"/>
                  </a:cxn>
                  <a:cxn ang="0">
                    <a:pos x="T6" y="T7"/>
                  </a:cxn>
                </a:cxnLst>
                <a:rect l="0" t="0" r="r" b="b"/>
                <a:pathLst>
                  <a:path w="65" h="86">
                    <a:moveTo>
                      <a:pt x="48" y="1"/>
                    </a:moveTo>
                    <a:cubicBezTo>
                      <a:pt x="23" y="20"/>
                      <a:pt x="0" y="53"/>
                      <a:pt x="15" y="86"/>
                    </a:cubicBezTo>
                    <a:cubicBezTo>
                      <a:pt x="15" y="86"/>
                      <a:pt x="15" y="86"/>
                      <a:pt x="15" y="86"/>
                    </a:cubicBezTo>
                    <a:cubicBezTo>
                      <a:pt x="56" y="68"/>
                      <a:pt x="65" y="42"/>
                      <a:pt x="51" y="0"/>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6" name="Freeform 165"/>
              <p:cNvSpPr/>
              <p:nvPr/>
            </p:nvSpPr>
            <p:spPr bwMode="auto">
              <a:xfrm>
                <a:off x="3040" y="2758"/>
                <a:ext cx="62" cy="72"/>
              </a:xfrm>
              <a:custGeom>
                <a:avLst/>
                <a:gdLst>
                  <a:gd name="T0" fmla="*/ 70 w 70"/>
                  <a:gd name="T1" fmla="*/ 81 h 81"/>
                  <a:gd name="T2" fmla="*/ 0 w 70"/>
                  <a:gd name="T3" fmla="*/ 0 h 81"/>
                  <a:gd name="T4" fmla="*/ 65 w 70"/>
                  <a:gd name="T5" fmla="*/ 76 h 81"/>
                </a:gdLst>
                <a:ahLst/>
                <a:cxnLst>
                  <a:cxn ang="0">
                    <a:pos x="T0" y="T1"/>
                  </a:cxn>
                  <a:cxn ang="0">
                    <a:pos x="T2" y="T3"/>
                  </a:cxn>
                  <a:cxn ang="0">
                    <a:pos x="T4" y="T5"/>
                  </a:cxn>
                </a:cxnLst>
                <a:rect l="0" t="0" r="r" b="b"/>
                <a:pathLst>
                  <a:path w="70" h="81">
                    <a:moveTo>
                      <a:pt x="70" y="81"/>
                    </a:moveTo>
                    <a:cubicBezTo>
                      <a:pt x="35" y="68"/>
                      <a:pt x="7" y="34"/>
                      <a:pt x="0" y="0"/>
                    </a:cubicBezTo>
                    <a:cubicBezTo>
                      <a:pt x="36" y="4"/>
                      <a:pt x="66" y="39"/>
                      <a:pt x="65" y="76"/>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7" name="Freeform 166"/>
              <p:cNvSpPr/>
              <p:nvPr/>
            </p:nvSpPr>
            <p:spPr bwMode="auto">
              <a:xfrm>
                <a:off x="3055" y="2826"/>
                <a:ext cx="57" cy="77"/>
              </a:xfrm>
              <a:custGeom>
                <a:avLst/>
                <a:gdLst>
                  <a:gd name="T0" fmla="*/ 45 w 64"/>
                  <a:gd name="T1" fmla="*/ 1 h 87"/>
                  <a:gd name="T2" fmla="*/ 16 w 64"/>
                  <a:gd name="T3" fmla="*/ 87 h 87"/>
                  <a:gd name="T4" fmla="*/ 16 w 64"/>
                  <a:gd name="T5" fmla="*/ 87 h 87"/>
                  <a:gd name="T6" fmla="*/ 48 w 64"/>
                  <a:gd name="T7" fmla="*/ 0 h 87"/>
                </a:gdLst>
                <a:ahLst/>
                <a:cxnLst>
                  <a:cxn ang="0">
                    <a:pos x="T0" y="T1"/>
                  </a:cxn>
                  <a:cxn ang="0">
                    <a:pos x="T2" y="T3"/>
                  </a:cxn>
                  <a:cxn ang="0">
                    <a:pos x="T4" y="T5"/>
                  </a:cxn>
                  <a:cxn ang="0">
                    <a:pos x="T6" y="T7"/>
                  </a:cxn>
                </a:cxnLst>
                <a:rect l="0" t="0" r="r" b="b"/>
                <a:pathLst>
                  <a:path w="64" h="87">
                    <a:moveTo>
                      <a:pt x="45" y="1"/>
                    </a:moveTo>
                    <a:cubicBezTo>
                      <a:pt x="21" y="21"/>
                      <a:pt x="0" y="55"/>
                      <a:pt x="16" y="87"/>
                    </a:cubicBezTo>
                    <a:cubicBezTo>
                      <a:pt x="16" y="87"/>
                      <a:pt x="16" y="87"/>
                      <a:pt x="16" y="87"/>
                    </a:cubicBezTo>
                    <a:cubicBezTo>
                      <a:pt x="56" y="68"/>
                      <a:pt x="64" y="41"/>
                      <a:pt x="48" y="0"/>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8" name="Freeform 167"/>
              <p:cNvSpPr/>
              <p:nvPr/>
            </p:nvSpPr>
            <p:spPr bwMode="auto">
              <a:xfrm>
                <a:off x="2647" y="2685"/>
                <a:ext cx="318" cy="308"/>
              </a:xfrm>
              <a:custGeom>
                <a:avLst/>
                <a:gdLst>
                  <a:gd name="T0" fmla="*/ 139 w 357"/>
                  <a:gd name="T1" fmla="*/ 216 h 346"/>
                  <a:gd name="T2" fmla="*/ 174 w 357"/>
                  <a:gd name="T3" fmla="*/ 308 h 346"/>
                  <a:gd name="T4" fmla="*/ 220 w 357"/>
                  <a:gd name="T5" fmla="*/ 223 h 346"/>
                  <a:gd name="T6" fmla="*/ 273 w 357"/>
                  <a:gd name="T7" fmla="*/ 181 h 346"/>
                  <a:gd name="T8" fmla="*/ 265 w 357"/>
                  <a:gd name="T9" fmla="*/ 173 h 346"/>
                  <a:gd name="T10" fmla="*/ 205 w 357"/>
                  <a:gd name="T11" fmla="*/ 103 h 346"/>
                  <a:gd name="T12" fmla="*/ 141 w 357"/>
                  <a:gd name="T13" fmla="*/ 151 h 346"/>
                  <a:gd name="T14" fmla="*/ 139 w 357"/>
                  <a:gd name="T15" fmla="*/ 216 h 34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7" h="346">
                    <a:moveTo>
                      <a:pt x="139" y="216"/>
                    </a:moveTo>
                    <a:cubicBezTo>
                      <a:pt x="140" y="250"/>
                      <a:pt x="131" y="307"/>
                      <a:pt x="174" y="308"/>
                    </a:cubicBezTo>
                    <a:cubicBezTo>
                      <a:pt x="211" y="309"/>
                      <a:pt x="224" y="255"/>
                      <a:pt x="220" y="223"/>
                    </a:cubicBezTo>
                    <a:cubicBezTo>
                      <a:pt x="292" y="346"/>
                      <a:pt x="357" y="246"/>
                      <a:pt x="273" y="181"/>
                    </a:cubicBezTo>
                    <a:cubicBezTo>
                      <a:pt x="265" y="173"/>
                      <a:pt x="265" y="173"/>
                      <a:pt x="265" y="173"/>
                    </a:cubicBezTo>
                    <a:cubicBezTo>
                      <a:pt x="350" y="134"/>
                      <a:pt x="291" y="34"/>
                      <a:pt x="205" y="103"/>
                    </a:cubicBezTo>
                    <a:cubicBezTo>
                      <a:pt x="182" y="0"/>
                      <a:pt x="44" y="76"/>
                      <a:pt x="141" y="151"/>
                    </a:cubicBezTo>
                    <a:cubicBezTo>
                      <a:pt x="0" y="131"/>
                      <a:pt x="62" y="267"/>
                      <a:pt x="139" y="216"/>
                    </a:cubicBezTo>
                    <a:close/>
                  </a:path>
                </a:pathLst>
              </a:custGeom>
              <a:solidFill>
                <a:srgbClr val="FF934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9" name="Freeform 168"/>
              <p:cNvSpPr/>
              <p:nvPr/>
            </p:nvSpPr>
            <p:spPr bwMode="auto">
              <a:xfrm>
                <a:off x="2844" y="2844"/>
                <a:ext cx="25" cy="18"/>
              </a:xfrm>
              <a:custGeom>
                <a:avLst/>
                <a:gdLst>
                  <a:gd name="T0" fmla="*/ 27 w 28"/>
                  <a:gd name="T1" fmla="*/ 17 h 20"/>
                  <a:gd name="T2" fmla="*/ 15 w 28"/>
                  <a:gd name="T3" fmla="*/ 6 h 20"/>
                  <a:gd name="T4" fmla="*/ 1 w 28"/>
                  <a:gd name="T5" fmla="*/ 1 h 20"/>
                  <a:gd name="T6" fmla="*/ 0 w 28"/>
                  <a:gd name="T7" fmla="*/ 3 h 20"/>
                  <a:gd name="T8" fmla="*/ 10 w 28"/>
                  <a:gd name="T9" fmla="*/ 11 h 20"/>
                  <a:gd name="T10" fmla="*/ 25 w 28"/>
                  <a:gd name="T11" fmla="*/ 19 h 20"/>
                  <a:gd name="T12" fmla="*/ 27 w 28"/>
                  <a:gd name="T13" fmla="*/ 17 h 20"/>
                </a:gdLst>
                <a:ahLst/>
                <a:cxnLst>
                  <a:cxn ang="0">
                    <a:pos x="T0" y="T1"/>
                  </a:cxn>
                  <a:cxn ang="0">
                    <a:pos x="T2" y="T3"/>
                  </a:cxn>
                  <a:cxn ang="0">
                    <a:pos x="T4" y="T5"/>
                  </a:cxn>
                  <a:cxn ang="0">
                    <a:pos x="T6" y="T7"/>
                  </a:cxn>
                  <a:cxn ang="0">
                    <a:pos x="T8" y="T9"/>
                  </a:cxn>
                  <a:cxn ang="0">
                    <a:pos x="T10" y="T11"/>
                  </a:cxn>
                  <a:cxn ang="0">
                    <a:pos x="T12" y="T13"/>
                  </a:cxn>
                </a:cxnLst>
                <a:rect l="0" t="0" r="r" b="b"/>
                <a:pathLst>
                  <a:path w="28" h="20">
                    <a:moveTo>
                      <a:pt x="27" y="17"/>
                    </a:moveTo>
                    <a:cubicBezTo>
                      <a:pt x="24" y="13"/>
                      <a:pt x="19" y="9"/>
                      <a:pt x="15" y="6"/>
                    </a:cubicBezTo>
                    <a:cubicBezTo>
                      <a:pt x="11" y="4"/>
                      <a:pt x="6" y="0"/>
                      <a:pt x="1" y="1"/>
                    </a:cubicBezTo>
                    <a:cubicBezTo>
                      <a:pt x="0" y="1"/>
                      <a:pt x="0" y="2"/>
                      <a:pt x="0" y="3"/>
                    </a:cubicBezTo>
                    <a:cubicBezTo>
                      <a:pt x="2" y="7"/>
                      <a:pt x="7" y="9"/>
                      <a:pt x="10" y="11"/>
                    </a:cubicBezTo>
                    <a:cubicBezTo>
                      <a:pt x="15" y="13"/>
                      <a:pt x="20" y="17"/>
                      <a:pt x="25" y="19"/>
                    </a:cubicBezTo>
                    <a:cubicBezTo>
                      <a:pt x="26" y="20"/>
                      <a:pt x="28" y="19"/>
                      <a:pt x="27" y="1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0" name="Freeform 169"/>
              <p:cNvSpPr/>
              <p:nvPr/>
            </p:nvSpPr>
            <p:spPr bwMode="auto">
              <a:xfrm>
                <a:off x="2836" y="2853"/>
                <a:ext cx="24" cy="23"/>
              </a:xfrm>
              <a:custGeom>
                <a:avLst/>
                <a:gdLst>
                  <a:gd name="T0" fmla="*/ 27 w 27"/>
                  <a:gd name="T1" fmla="*/ 22 h 25"/>
                  <a:gd name="T2" fmla="*/ 15 w 27"/>
                  <a:gd name="T3" fmla="*/ 10 h 25"/>
                  <a:gd name="T4" fmla="*/ 1 w 27"/>
                  <a:gd name="T5" fmla="*/ 0 h 25"/>
                  <a:gd name="T6" fmla="*/ 0 w 27"/>
                  <a:gd name="T7" fmla="*/ 2 h 25"/>
                  <a:gd name="T8" fmla="*/ 10 w 27"/>
                  <a:gd name="T9" fmla="*/ 12 h 25"/>
                  <a:gd name="T10" fmla="*/ 25 w 27"/>
                  <a:gd name="T11" fmla="*/ 24 h 25"/>
                  <a:gd name="T12" fmla="*/ 27 w 27"/>
                  <a:gd name="T13" fmla="*/ 22 h 25"/>
                </a:gdLst>
                <a:ahLst/>
                <a:cxnLst>
                  <a:cxn ang="0">
                    <a:pos x="T0" y="T1"/>
                  </a:cxn>
                  <a:cxn ang="0">
                    <a:pos x="T2" y="T3"/>
                  </a:cxn>
                  <a:cxn ang="0">
                    <a:pos x="T4" y="T5"/>
                  </a:cxn>
                  <a:cxn ang="0">
                    <a:pos x="T6" y="T7"/>
                  </a:cxn>
                  <a:cxn ang="0">
                    <a:pos x="T8" y="T9"/>
                  </a:cxn>
                  <a:cxn ang="0">
                    <a:pos x="T10" y="T11"/>
                  </a:cxn>
                  <a:cxn ang="0">
                    <a:pos x="T12" y="T13"/>
                  </a:cxn>
                </a:cxnLst>
                <a:rect l="0" t="0" r="r" b="b"/>
                <a:pathLst>
                  <a:path w="27" h="25">
                    <a:moveTo>
                      <a:pt x="27" y="22"/>
                    </a:moveTo>
                    <a:cubicBezTo>
                      <a:pt x="24" y="17"/>
                      <a:pt x="19" y="13"/>
                      <a:pt x="15" y="10"/>
                    </a:cubicBezTo>
                    <a:cubicBezTo>
                      <a:pt x="12" y="7"/>
                      <a:pt x="6" y="0"/>
                      <a:pt x="1" y="0"/>
                    </a:cubicBezTo>
                    <a:cubicBezTo>
                      <a:pt x="1" y="0"/>
                      <a:pt x="0" y="1"/>
                      <a:pt x="0" y="2"/>
                    </a:cubicBezTo>
                    <a:cubicBezTo>
                      <a:pt x="1" y="6"/>
                      <a:pt x="7" y="10"/>
                      <a:pt x="10" y="12"/>
                    </a:cubicBezTo>
                    <a:cubicBezTo>
                      <a:pt x="15" y="16"/>
                      <a:pt x="20" y="21"/>
                      <a:pt x="25" y="24"/>
                    </a:cubicBezTo>
                    <a:cubicBezTo>
                      <a:pt x="26" y="25"/>
                      <a:pt x="27" y="23"/>
                      <a:pt x="27" y="2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1" name="Freeform 170"/>
              <p:cNvSpPr/>
              <p:nvPr/>
            </p:nvSpPr>
            <p:spPr bwMode="auto">
              <a:xfrm>
                <a:off x="2812" y="2859"/>
                <a:ext cx="11" cy="42"/>
              </a:xfrm>
              <a:custGeom>
                <a:avLst/>
                <a:gdLst>
                  <a:gd name="T0" fmla="*/ 9 w 13"/>
                  <a:gd name="T1" fmla="*/ 2 h 48"/>
                  <a:gd name="T2" fmla="*/ 6 w 13"/>
                  <a:gd name="T3" fmla="*/ 47 h 48"/>
                  <a:gd name="T4" fmla="*/ 9 w 13"/>
                  <a:gd name="T5" fmla="*/ 47 h 48"/>
                  <a:gd name="T6" fmla="*/ 11 w 13"/>
                  <a:gd name="T7" fmla="*/ 25 h 48"/>
                  <a:gd name="T8" fmla="*/ 12 w 13"/>
                  <a:gd name="T9" fmla="*/ 3 h 48"/>
                  <a:gd name="T10" fmla="*/ 9 w 13"/>
                  <a:gd name="T11" fmla="*/ 2 h 48"/>
                </a:gdLst>
                <a:ahLst/>
                <a:cxnLst>
                  <a:cxn ang="0">
                    <a:pos x="T0" y="T1"/>
                  </a:cxn>
                  <a:cxn ang="0">
                    <a:pos x="T2" y="T3"/>
                  </a:cxn>
                  <a:cxn ang="0">
                    <a:pos x="T4" y="T5"/>
                  </a:cxn>
                  <a:cxn ang="0">
                    <a:pos x="T6" y="T7"/>
                  </a:cxn>
                  <a:cxn ang="0">
                    <a:pos x="T8" y="T9"/>
                  </a:cxn>
                  <a:cxn ang="0">
                    <a:pos x="T10" y="T11"/>
                  </a:cxn>
                </a:cxnLst>
                <a:rect l="0" t="0" r="r" b="b"/>
                <a:pathLst>
                  <a:path w="13" h="48">
                    <a:moveTo>
                      <a:pt x="9" y="2"/>
                    </a:moveTo>
                    <a:cubicBezTo>
                      <a:pt x="7" y="16"/>
                      <a:pt x="0" y="34"/>
                      <a:pt x="6" y="47"/>
                    </a:cubicBezTo>
                    <a:cubicBezTo>
                      <a:pt x="6" y="48"/>
                      <a:pt x="8" y="48"/>
                      <a:pt x="9" y="47"/>
                    </a:cubicBezTo>
                    <a:cubicBezTo>
                      <a:pt x="10" y="40"/>
                      <a:pt x="10" y="32"/>
                      <a:pt x="11" y="25"/>
                    </a:cubicBezTo>
                    <a:cubicBezTo>
                      <a:pt x="12" y="18"/>
                      <a:pt x="13" y="10"/>
                      <a:pt x="12" y="3"/>
                    </a:cubicBezTo>
                    <a:cubicBezTo>
                      <a:pt x="12" y="1"/>
                      <a:pt x="9" y="0"/>
                      <a:pt x="9"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2" name="Freeform 171"/>
              <p:cNvSpPr/>
              <p:nvPr/>
            </p:nvSpPr>
            <p:spPr bwMode="auto">
              <a:xfrm>
                <a:off x="2804" y="2864"/>
                <a:ext cx="9" cy="21"/>
              </a:xfrm>
              <a:custGeom>
                <a:avLst/>
                <a:gdLst>
                  <a:gd name="T0" fmla="*/ 6 w 10"/>
                  <a:gd name="T1" fmla="*/ 2 h 24"/>
                  <a:gd name="T2" fmla="*/ 3 w 10"/>
                  <a:gd name="T3" fmla="*/ 12 h 24"/>
                  <a:gd name="T4" fmla="*/ 1 w 10"/>
                  <a:gd name="T5" fmla="*/ 22 h 24"/>
                  <a:gd name="T6" fmla="*/ 3 w 10"/>
                  <a:gd name="T7" fmla="*/ 23 h 24"/>
                  <a:gd name="T8" fmla="*/ 8 w 10"/>
                  <a:gd name="T9" fmla="*/ 13 h 24"/>
                  <a:gd name="T10" fmla="*/ 9 w 10"/>
                  <a:gd name="T11" fmla="*/ 2 h 24"/>
                  <a:gd name="T12" fmla="*/ 6 w 10"/>
                  <a:gd name="T13" fmla="*/ 2 h 24"/>
                </a:gdLst>
                <a:ahLst/>
                <a:cxnLst>
                  <a:cxn ang="0">
                    <a:pos x="T0" y="T1"/>
                  </a:cxn>
                  <a:cxn ang="0">
                    <a:pos x="T2" y="T3"/>
                  </a:cxn>
                  <a:cxn ang="0">
                    <a:pos x="T4" y="T5"/>
                  </a:cxn>
                  <a:cxn ang="0">
                    <a:pos x="T6" y="T7"/>
                  </a:cxn>
                  <a:cxn ang="0">
                    <a:pos x="T8" y="T9"/>
                  </a:cxn>
                  <a:cxn ang="0">
                    <a:pos x="T10" y="T11"/>
                  </a:cxn>
                  <a:cxn ang="0">
                    <a:pos x="T12" y="T13"/>
                  </a:cxn>
                </a:cxnLst>
                <a:rect l="0" t="0" r="r" b="b"/>
                <a:pathLst>
                  <a:path w="10" h="24">
                    <a:moveTo>
                      <a:pt x="6" y="2"/>
                    </a:moveTo>
                    <a:cubicBezTo>
                      <a:pt x="4" y="5"/>
                      <a:pt x="4" y="9"/>
                      <a:pt x="3" y="12"/>
                    </a:cubicBezTo>
                    <a:cubicBezTo>
                      <a:pt x="2" y="16"/>
                      <a:pt x="0" y="19"/>
                      <a:pt x="1" y="22"/>
                    </a:cubicBezTo>
                    <a:cubicBezTo>
                      <a:pt x="1" y="23"/>
                      <a:pt x="3" y="24"/>
                      <a:pt x="3" y="23"/>
                    </a:cubicBezTo>
                    <a:cubicBezTo>
                      <a:pt x="6" y="20"/>
                      <a:pt x="6" y="17"/>
                      <a:pt x="8" y="13"/>
                    </a:cubicBezTo>
                    <a:cubicBezTo>
                      <a:pt x="9" y="10"/>
                      <a:pt x="10" y="6"/>
                      <a:pt x="9" y="2"/>
                    </a:cubicBezTo>
                    <a:cubicBezTo>
                      <a:pt x="8" y="0"/>
                      <a:pt x="6" y="0"/>
                      <a:pt x="6"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3" name="Freeform 172"/>
              <p:cNvSpPr/>
              <p:nvPr/>
            </p:nvSpPr>
            <p:spPr bwMode="auto">
              <a:xfrm>
                <a:off x="2788" y="2856"/>
                <a:ext cx="18" cy="28"/>
              </a:xfrm>
              <a:custGeom>
                <a:avLst/>
                <a:gdLst>
                  <a:gd name="T0" fmla="*/ 16 w 20"/>
                  <a:gd name="T1" fmla="*/ 2 h 31"/>
                  <a:gd name="T2" fmla="*/ 7 w 20"/>
                  <a:gd name="T3" fmla="*/ 14 h 31"/>
                  <a:gd name="T4" fmla="*/ 0 w 20"/>
                  <a:gd name="T5" fmla="*/ 29 h 31"/>
                  <a:gd name="T6" fmla="*/ 3 w 20"/>
                  <a:gd name="T7" fmla="*/ 30 h 31"/>
                  <a:gd name="T8" fmla="*/ 11 w 20"/>
                  <a:gd name="T9" fmla="*/ 20 h 31"/>
                  <a:gd name="T10" fmla="*/ 19 w 20"/>
                  <a:gd name="T11" fmla="*/ 5 h 31"/>
                  <a:gd name="T12" fmla="*/ 16 w 20"/>
                  <a:gd name="T13" fmla="*/ 2 h 31"/>
                </a:gdLst>
                <a:ahLst/>
                <a:cxnLst>
                  <a:cxn ang="0">
                    <a:pos x="T0" y="T1"/>
                  </a:cxn>
                  <a:cxn ang="0">
                    <a:pos x="T2" y="T3"/>
                  </a:cxn>
                  <a:cxn ang="0">
                    <a:pos x="T4" y="T5"/>
                  </a:cxn>
                  <a:cxn ang="0">
                    <a:pos x="T6" y="T7"/>
                  </a:cxn>
                  <a:cxn ang="0">
                    <a:pos x="T8" y="T9"/>
                  </a:cxn>
                  <a:cxn ang="0">
                    <a:pos x="T10" y="T11"/>
                  </a:cxn>
                  <a:cxn ang="0">
                    <a:pos x="T12" y="T13"/>
                  </a:cxn>
                </a:cxnLst>
                <a:rect l="0" t="0" r="r" b="b"/>
                <a:pathLst>
                  <a:path w="20" h="31">
                    <a:moveTo>
                      <a:pt x="16" y="2"/>
                    </a:moveTo>
                    <a:cubicBezTo>
                      <a:pt x="12" y="5"/>
                      <a:pt x="9" y="10"/>
                      <a:pt x="7" y="14"/>
                    </a:cubicBezTo>
                    <a:cubicBezTo>
                      <a:pt x="4" y="19"/>
                      <a:pt x="2" y="23"/>
                      <a:pt x="0" y="29"/>
                    </a:cubicBezTo>
                    <a:cubicBezTo>
                      <a:pt x="0" y="30"/>
                      <a:pt x="1" y="31"/>
                      <a:pt x="3" y="30"/>
                    </a:cubicBezTo>
                    <a:cubicBezTo>
                      <a:pt x="7" y="28"/>
                      <a:pt x="9" y="25"/>
                      <a:pt x="11" y="20"/>
                    </a:cubicBezTo>
                    <a:cubicBezTo>
                      <a:pt x="14" y="15"/>
                      <a:pt x="17" y="10"/>
                      <a:pt x="19" y="5"/>
                    </a:cubicBezTo>
                    <a:cubicBezTo>
                      <a:pt x="20" y="3"/>
                      <a:pt x="18" y="0"/>
                      <a:pt x="16"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4" name="Freeform 173"/>
              <p:cNvSpPr/>
              <p:nvPr/>
            </p:nvSpPr>
            <p:spPr bwMode="auto">
              <a:xfrm>
                <a:off x="2763" y="2847"/>
                <a:ext cx="26" cy="9"/>
              </a:xfrm>
              <a:custGeom>
                <a:avLst/>
                <a:gdLst>
                  <a:gd name="T0" fmla="*/ 27 w 30"/>
                  <a:gd name="T1" fmla="*/ 1 h 10"/>
                  <a:gd name="T2" fmla="*/ 1 w 30"/>
                  <a:gd name="T3" fmla="*/ 5 h 10"/>
                  <a:gd name="T4" fmla="*/ 1 w 30"/>
                  <a:gd name="T5" fmla="*/ 7 h 10"/>
                  <a:gd name="T6" fmla="*/ 27 w 30"/>
                  <a:gd name="T7" fmla="*/ 5 h 10"/>
                  <a:gd name="T8" fmla="*/ 27 w 30"/>
                  <a:gd name="T9" fmla="*/ 1 h 10"/>
                </a:gdLst>
                <a:ahLst/>
                <a:cxnLst>
                  <a:cxn ang="0">
                    <a:pos x="T0" y="T1"/>
                  </a:cxn>
                  <a:cxn ang="0">
                    <a:pos x="T2" y="T3"/>
                  </a:cxn>
                  <a:cxn ang="0">
                    <a:pos x="T4" y="T5"/>
                  </a:cxn>
                  <a:cxn ang="0">
                    <a:pos x="T6" y="T7"/>
                  </a:cxn>
                  <a:cxn ang="0">
                    <a:pos x="T8" y="T9"/>
                  </a:cxn>
                </a:cxnLst>
                <a:rect l="0" t="0" r="r" b="b"/>
                <a:pathLst>
                  <a:path w="30" h="10">
                    <a:moveTo>
                      <a:pt x="27" y="1"/>
                    </a:moveTo>
                    <a:cubicBezTo>
                      <a:pt x="19" y="0"/>
                      <a:pt x="8" y="0"/>
                      <a:pt x="1" y="5"/>
                    </a:cubicBezTo>
                    <a:cubicBezTo>
                      <a:pt x="0" y="5"/>
                      <a:pt x="0" y="7"/>
                      <a:pt x="1" y="7"/>
                    </a:cubicBezTo>
                    <a:cubicBezTo>
                      <a:pt x="9" y="10"/>
                      <a:pt x="19" y="5"/>
                      <a:pt x="27" y="5"/>
                    </a:cubicBezTo>
                    <a:cubicBezTo>
                      <a:pt x="30" y="5"/>
                      <a:pt x="30" y="1"/>
                      <a:pt x="27" y="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5" name="Freeform 174"/>
              <p:cNvSpPr/>
              <p:nvPr/>
            </p:nvSpPr>
            <p:spPr bwMode="auto">
              <a:xfrm>
                <a:off x="2766" y="2838"/>
                <a:ext cx="21" cy="8"/>
              </a:xfrm>
              <a:custGeom>
                <a:avLst/>
                <a:gdLst>
                  <a:gd name="T0" fmla="*/ 20 w 23"/>
                  <a:gd name="T1" fmla="*/ 3 h 9"/>
                  <a:gd name="T2" fmla="*/ 1 w 23"/>
                  <a:gd name="T3" fmla="*/ 3 h 9"/>
                  <a:gd name="T4" fmla="*/ 1 w 23"/>
                  <a:gd name="T5" fmla="*/ 6 h 9"/>
                  <a:gd name="T6" fmla="*/ 20 w 23"/>
                  <a:gd name="T7" fmla="*/ 7 h 9"/>
                  <a:gd name="T8" fmla="*/ 20 w 23"/>
                  <a:gd name="T9" fmla="*/ 3 h 9"/>
                </a:gdLst>
                <a:ahLst/>
                <a:cxnLst>
                  <a:cxn ang="0">
                    <a:pos x="T0" y="T1"/>
                  </a:cxn>
                  <a:cxn ang="0">
                    <a:pos x="T2" y="T3"/>
                  </a:cxn>
                  <a:cxn ang="0">
                    <a:pos x="T4" y="T5"/>
                  </a:cxn>
                  <a:cxn ang="0">
                    <a:pos x="T6" y="T7"/>
                  </a:cxn>
                  <a:cxn ang="0">
                    <a:pos x="T8" y="T9"/>
                  </a:cxn>
                </a:cxnLst>
                <a:rect l="0" t="0" r="r" b="b"/>
                <a:pathLst>
                  <a:path w="23" h="9">
                    <a:moveTo>
                      <a:pt x="20" y="3"/>
                    </a:moveTo>
                    <a:cubicBezTo>
                      <a:pt x="15" y="1"/>
                      <a:pt x="6" y="0"/>
                      <a:pt x="1" y="3"/>
                    </a:cubicBezTo>
                    <a:cubicBezTo>
                      <a:pt x="0" y="4"/>
                      <a:pt x="0" y="5"/>
                      <a:pt x="1" y="6"/>
                    </a:cubicBezTo>
                    <a:cubicBezTo>
                      <a:pt x="6" y="9"/>
                      <a:pt x="14" y="6"/>
                      <a:pt x="20" y="7"/>
                    </a:cubicBezTo>
                    <a:cubicBezTo>
                      <a:pt x="22" y="7"/>
                      <a:pt x="23" y="3"/>
                      <a:pt x="20" y="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6" name="Freeform 175"/>
              <p:cNvSpPr/>
              <p:nvPr/>
            </p:nvSpPr>
            <p:spPr bwMode="auto">
              <a:xfrm>
                <a:off x="2755" y="2827"/>
                <a:ext cx="35" cy="11"/>
              </a:xfrm>
              <a:custGeom>
                <a:avLst/>
                <a:gdLst>
                  <a:gd name="T0" fmla="*/ 37 w 40"/>
                  <a:gd name="T1" fmla="*/ 2 h 13"/>
                  <a:gd name="T2" fmla="*/ 1 w 40"/>
                  <a:gd name="T3" fmla="*/ 7 h 13"/>
                  <a:gd name="T4" fmla="*/ 1 w 40"/>
                  <a:gd name="T5" fmla="*/ 10 h 13"/>
                  <a:gd name="T6" fmla="*/ 37 w 40"/>
                  <a:gd name="T7" fmla="*/ 6 h 13"/>
                  <a:gd name="T8" fmla="*/ 37 w 40"/>
                  <a:gd name="T9" fmla="*/ 2 h 13"/>
                </a:gdLst>
                <a:ahLst/>
                <a:cxnLst>
                  <a:cxn ang="0">
                    <a:pos x="T0" y="T1"/>
                  </a:cxn>
                  <a:cxn ang="0">
                    <a:pos x="T2" y="T3"/>
                  </a:cxn>
                  <a:cxn ang="0">
                    <a:pos x="T4" y="T5"/>
                  </a:cxn>
                  <a:cxn ang="0">
                    <a:pos x="T6" y="T7"/>
                  </a:cxn>
                  <a:cxn ang="0">
                    <a:pos x="T8" y="T9"/>
                  </a:cxn>
                </a:cxnLst>
                <a:rect l="0" t="0" r="r" b="b"/>
                <a:pathLst>
                  <a:path w="40" h="13">
                    <a:moveTo>
                      <a:pt x="37" y="2"/>
                    </a:moveTo>
                    <a:cubicBezTo>
                      <a:pt x="26" y="0"/>
                      <a:pt x="11" y="1"/>
                      <a:pt x="1" y="7"/>
                    </a:cubicBezTo>
                    <a:cubicBezTo>
                      <a:pt x="0" y="8"/>
                      <a:pt x="0" y="10"/>
                      <a:pt x="1" y="10"/>
                    </a:cubicBezTo>
                    <a:cubicBezTo>
                      <a:pt x="13" y="13"/>
                      <a:pt x="25" y="6"/>
                      <a:pt x="37" y="6"/>
                    </a:cubicBezTo>
                    <a:cubicBezTo>
                      <a:pt x="39" y="6"/>
                      <a:pt x="40" y="2"/>
                      <a:pt x="37"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7" name="Freeform 176"/>
              <p:cNvSpPr/>
              <p:nvPr/>
            </p:nvSpPr>
            <p:spPr bwMode="auto">
              <a:xfrm>
                <a:off x="2802" y="2781"/>
                <a:ext cx="22" cy="30"/>
              </a:xfrm>
              <a:custGeom>
                <a:avLst/>
                <a:gdLst>
                  <a:gd name="T0" fmla="*/ 24 w 25"/>
                  <a:gd name="T1" fmla="*/ 28 h 33"/>
                  <a:gd name="T2" fmla="*/ 14 w 25"/>
                  <a:gd name="T3" fmla="*/ 11 h 33"/>
                  <a:gd name="T4" fmla="*/ 4 w 25"/>
                  <a:gd name="T5" fmla="*/ 2 h 33"/>
                  <a:gd name="T6" fmla="*/ 7 w 25"/>
                  <a:gd name="T7" fmla="*/ 12 h 33"/>
                  <a:gd name="T8" fmla="*/ 20 w 25"/>
                  <a:gd name="T9" fmla="*/ 31 h 33"/>
                  <a:gd name="T10" fmla="*/ 24 w 25"/>
                  <a:gd name="T11" fmla="*/ 28 h 33"/>
                </a:gdLst>
                <a:ahLst/>
                <a:cxnLst>
                  <a:cxn ang="0">
                    <a:pos x="T0" y="T1"/>
                  </a:cxn>
                  <a:cxn ang="0">
                    <a:pos x="T2" y="T3"/>
                  </a:cxn>
                  <a:cxn ang="0">
                    <a:pos x="T4" y="T5"/>
                  </a:cxn>
                  <a:cxn ang="0">
                    <a:pos x="T6" y="T7"/>
                  </a:cxn>
                  <a:cxn ang="0">
                    <a:pos x="T8" y="T9"/>
                  </a:cxn>
                  <a:cxn ang="0">
                    <a:pos x="T10" y="T11"/>
                  </a:cxn>
                </a:cxnLst>
                <a:rect l="0" t="0" r="r" b="b"/>
                <a:pathLst>
                  <a:path w="25" h="33">
                    <a:moveTo>
                      <a:pt x="24" y="28"/>
                    </a:moveTo>
                    <a:cubicBezTo>
                      <a:pt x="21" y="22"/>
                      <a:pt x="18" y="16"/>
                      <a:pt x="14" y="11"/>
                    </a:cubicBezTo>
                    <a:cubicBezTo>
                      <a:pt x="12" y="8"/>
                      <a:pt x="8" y="0"/>
                      <a:pt x="4" y="2"/>
                    </a:cubicBezTo>
                    <a:cubicBezTo>
                      <a:pt x="0" y="5"/>
                      <a:pt x="6" y="11"/>
                      <a:pt x="7" y="12"/>
                    </a:cubicBezTo>
                    <a:cubicBezTo>
                      <a:pt x="12" y="18"/>
                      <a:pt x="16" y="25"/>
                      <a:pt x="20" y="31"/>
                    </a:cubicBezTo>
                    <a:cubicBezTo>
                      <a:pt x="22" y="33"/>
                      <a:pt x="25" y="31"/>
                      <a:pt x="24" y="2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8" name="Freeform 177"/>
              <p:cNvSpPr/>
              <p:nvPr/>
            </p:nvSpPr>
            <p:spPr bwMode="auto">
              <a:xfrm>
                <a:off x="2801" y="2798"/>
                <a:ext cx="12" cy="16"/>
              </a:xfrm>
              <a:custGeom>
                <a:avLst/>
                <a:gdLst>
                  <a:gd name="T0" fmla="*/ 13 w 14"/>
                  <a:gd name="T1" fmla="*/ 13 h 18"/>
                  <a:gd name="T2" fmla="*/ 8 w 14"/>
                  <a:gd name="T3" fmla="*/ 5 h 18"/>
                  <a:gd name="T4" fmla="*/ 1 w 14"/>
                  <a:gd name="T5" fmla="*/ 0 h 18"/>
                  <a:gd name="T6" fmla="*/ 0 w 14"/>
                  <a:gd name="T7" fmla="*/ 1 h 18"/>
                  <a:gd name="T8" fmla="*/ 3 w 14"/>
                  <a:gd name="T9" fmla="*/ 8 h 18"/>
                  <a:gd name="T10" fmla="*/ 8 w 14"/>
                  <a:gd name="T11" fmla="*/ 16 h 18"/>
                  <a:gd name="T12" fmla="*/ 13 w 14"/>
                  <a:gd name="T13" fmla="*/ 13 h 18"/>
                </a:gdLst>
                <a:ahLst/>
                <a:cxnLst>
                  <a:cxn ang="0">
                    <a:pos x="T0" y="T1"/>
                  </a:cxn>
                  <a:cxn ang="0">
                    <a:pos x="T2" y="T3"/>
                  </a:cxn>
                  <a:cxn ang="0">
                    <a:pos x="T4" y="T5"/>
                  </a:cxn>
                  <a:cxn ang="0">
                    <a:pos x="T6" y="T7"/>
                  </a:cxn>
                  <a:cxn ang="0">
                    <a:pos x="T8" y="T9"/>
                  </a:cxn>
                  <a:cxn ang="0">
                    <a:pos x="T10" y="T11"/>
                  </a:cxn>
                  <a:cxn ang="0">
                    <a:pos x="T12" y="T13"/>
                  </a:cxn>
                </a:cxnLst>
                <a:rect l="0" t="0" r="r" b="b"/>
                <a:pathLst>
                  <a:path w="14" h="18">
                    <a:moveTo>
                      <a:pt x="13" y="13"/>
                    </a:moveTo>
                    <a:cubicBezTo>
                      <a:pt x="11" y="10"/>
                      <a:pt x="9" y="8"/>
                      <a:pt x="8" y="5"/>
                    </a:cubicBezTo>
                    <a:cubicBezTo>
                      <a:pt x="6" y="3"/>
                      <a:pt x="4" y="0"/>
                      <a:pt x="1" y="0"/>
                    </a:cubicBezTo>
                    <a:cubicBezTo>
                      <a:pt x="0" y="0"/>
                      <a:pt x="0" y="1"/>
                      <a:pt x="0" y="1"/>
                    </a:cubicBezTo>
                    <a:cubicBezTo>
                      <a:pt x="0" y="4"/>
                      <a:pt x="2" y="6"/>
                      <a:pt x="3" y="8"/>
                    </a:cubicBezTo>
                    <a:cubicBezTo>
                      <a:pt x="5" y="10"/>
                      <a:pt x="7" y="13"/>
                      <a:pt x="8" y="16"/>
                    </a:cubicBezTo>
                    <a:cubicBezTo>
                      <a:pt x="10" y="18"/>
                      <a:pt x="14" y="16"/>
                      <a:pt x="13" y="1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9" name="Freeform 178"/>
              <p:cNvSpPr/>
              <p:nvPr/>
            </p:nvSpPr>
            <p:spPr bwMode="auto">
              <a:xfrm>
                <a:off x="2780" y="2791"/>
                <a:ext cx="28" cy="31"/>
              </a:xfrm>
              <a:custGeom>
                <a:avLst/>
                <a:gdLst>
                  <a:gd name="T0" fmla="*/ 29 w 31"/>
                  <a:gd name="T1" fmla="*/ 30 h 35"/>
                  <a:gd name="T2" fmla="*/ 16 w 31"/>
                  <a:gd name="T3" fmla="*/ 15 h 35"/>
                  <a:gd name="T4" fmla="*/ 4 w 31"/>
                  <a:gd name="T5" fmla="*/ 0 h 35"/>
                  <a:gd name="T6" fmla="*/ 1 w 31"/>
                  <a:gd name="T7" fmla="*/ 2 h 35"/>
                  <a:gd name="T8" fmla="*/ 8 w 31"/>
                  <a:gd name="T9" fmla="*/ 17 h 35"/>
                  <a:gd name="T10" fmla="*/ 24 w 31"/>
                  <a:gd name="T11" fmla="*/ 33 h 35"/>
                  <a:gd name="T12" fmla="*/ 29 w 31"/>
                  <a:gd name="T13" fmla="*/ 30 h 35"/>
                </a:gdLst>
                <a:ahLst/>
                <a:cxnLst>
                  <a:cxn ang="0">
                    <a:pos x="T0" y="T1"/>
                  </a:cxn>
                  <a:cxn ang="0">
                    <a:pos x="T2" y="T3"/>
                  </a:cxn>
                  <a:cxn ang="0">
                    <a:pos x="T4" y="T5"/>
                  </a:cxn>
                  <a:cxn ang="0">
                    <a:pos x="T6" y="T7"/>
                  </a:cxn>
                  <a:cxn ang="0">
                    <a:pos x="T8" y="T9"/>
                  </a:cxn>
                  <a:cxn ang="0">
                    <a:pos x="T10" y="T11"/>
                  </a:cxn>
                  <a:cxn ang="0">
                    <a:pos x="T12" y="T13"/>
                  </a:cxn>
                </a:cxnLst>
                <a:rect l="0" t="0" r="r" b="b"/>
                <a:pathLst>
                  <a:path w="31" h="35">
                    <a:moveTo>
                      <a:pt x="29" y="30"/>
                    </a:moveTo>
                    <a:cubicBezTo>
                      <a:pt x="25" y="25"/>
                      <a:pt x="21" y="20"/>
                      <a:pt x="16" y="15"/>
                    </a:cubicBezTo>
                    <a:cubicBezTo>
                      <a:pt x="13" y="10"/>
                      <a:pt x="9" y="2"/>
                      <a:pt x="4" y="0"/>
                    </a:cubicBezTo>
                    <a:cubicBezTo>
                      <a:pt x="2" y="0"/>
                      <a:pt x="1" y="1"/>
                      <a:pt x="1" y="2"/>
                    </a:cubicBezTo>
                    <a:cubicBezTo>
                      <a:pt x="0" y="8"/>
                      <a:pt x="5" y="13"/>
                      <a:pt x="8" y="17"/>
                    </a:cubicBezTo>
                    <a:cubicBezTo>
                      <a:pt x="13" y="23"/>
                      <a:pt x="18" y="29"/>
                      <a:pt x="24" y="33"/>
                    </a:cubicBezTo>
                    <a:cubicBezTo>
                      <a:pt x="26" y="35"/>
                      <a:pt x="31" y="33"/>
                      <a:pt x="29" y="3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0" name="Freeform 179"/>
              <p:cNvSpPr/>
              <p:nvPr/>
            </p:nvSpPr>
            <p:spPr bwMode="auto">
              <a:xfrm>
                <a:off x="2851" y="2813"/>
                <a:ext cx="28" cy="15"/>
              </a:xfrm>
              <a:custGeom>
                <a:avLst/>
                <a:gdLst>
                  <a:gd name="T0" fmla="*/ 28 w 32"/>
                  <a:gd name="T1" fmla="*/ 1 h 17"/>
                  <a:gd name="T2" fmla="*/ 13 w 32"/>
                  <a:gd name="T3" fmla="*/ 7 h 17"/>
                  <a:gd name="T4" fmla="*/ 0 w 32"/>
                  <a:gd name="T5" fmla="*/ 15 h 17"/>
                  <a:gd name="T6" fmla="*/ 1 w 32"/>
                  <a:gd name="T7" fmla="*/ 17 h 17"/>
                  <a:gd name="T8" fmla="*/ 13 w 32"/>
                  <a:gd name="T9" fmla="*/ 12 h 17"/>
                  <a:gd name="T10" fmla="*/ 30 w 32"/>
                  <a:gd name="T11" fmla="*/ 5 h 17"/>
                  <a:gd name="T12" fmla="*/ 28 w 32"/>
                  <a:gd name="T13" fmla="*/ 1 h 17"/>
                </a:gdLst>
                <a:ahLst/>
                <a:cxnLst>
                  <a:cxn ang="0">
                    <a:pos x="T0" y="T1"/>
                  </a:cxn>
                  <a:cxn ang="0">
                    <a:pos x="T2" y="T3"/>
                  </a:cxn>
                  <a:cxn ang="0">
                    <a:pos x="T4" y="T5"/>
                  </a:cxn>
                  <a:cxn ang="0">
                    <a:pos x="T6" y="T7"/>
                  </a:cxn>
                  <a:cxn ang="0">
                    <a:pos x="T8" y="T9"/>
                  </a:cxn>
                  <a:cxn ang="0">
                    <a:pos x="T10" y="T11"/>
                  </a:cxn>
                  <a:cxn ang="0">
                    <a:pos x="T12" y="T13"/>
                  </a:cxn>
                </a:cxnLst>
                <a:rect l="0" t="0" r="r" b="b"/>
                <a:pathLst>
                  <a:path w="32" h="17">
                    <a:moveTo>
                      <a:pt x="28" y="1"/>
                    </a:moveTo>
                    <a:cubicBezTo>
                      <a:pt x="23" y="3"/>
                      <a:pt x="18" y="5"/>
                      <a:pt x="13" y="7"/>
                    </a:cubicBezTo>
                    <a:cubicBezTo>
                      <a:pt x="8" y="9"/>
                      <a:pt x="3" y="11"/>
                      <a:pt x="0" y="15"/>
                    </a:cubicBezTo>
                    <a:cubicBezTo>
                      <a:pt x="0" y="16"/>
                      <a:pt x="0" y="17"/>
                      <a:pt x="1" y="17"/>
                    </a:cubicBezTo>
                    <a:cubicBezTo>
                      <a:pt x="6" y="17"/>
                      <a:pt x="10" y="14"/>
                      <a:pt x="13" y="12"/>
                    </a:cubicBezTo>
                    <a:cubicBezTo>
                      <a:pt x="19" y="10"/>
                      <a:pt x="24" y="7"/>
                      <a:pt x="30" y="5"/>
                    </a:cubicBezTo>
                    <a:cubicBezTo>
                      <a:pt x="32" y="4"/>
                      <a:pt x="30" y="0"/>
                      <a:pt x="28" y="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1" name="Freeform 180"/>
              <p:cNvSpPr/>
              <p:nvPr/>
            </p:nvSpPr>
            <p:spPr bwMode="auto">
              <a:xfrm>
                <a:off x="2847" y="2808"/>
                <a:ext cx="17" cy="14"/>
              </a:xfrm>
              <a:custGeom>
                <a:avLst/>
                <a:gdLst>
                  <a:gd name="T0" fmla="*/ 18 w 19"/>
                  <a:gd name="T1" fmla="*/ 1 h 16"/>
                  <a:gd name="T2" fmla="*/ 8 w 19"/>
                  <a:gd name="T3" fmla="*/ 3 h 16"/>
                  <a:gd name="T4" fmla="*/ 0 w 19"/>
                  <a:gd name="T5" fmla="*/ 9 h 16"/>
                  <a:gd name="T6" fmla="*/ 18 w 19"/>
                  <a:gd name="T7" fmla="*/ 3 h 16"/>
                  <a:gd name="T8" fmla="*/ 18 w 19"/>
                  <a:gd name="T9" fmla="*/ 1 h 16"/>
                </a:gdLst>
                <a:ahLst/>
                <a:cxnLst>
                  <a:cxn ang="0">
                    <a:pos x="T0" y="T1"/>
                  </a:cxn>
                  <a:cxn ang="0">
                    <a:pos x="T2" y="T3"/>
                  </a:cxn>
                  <a:cxn ang="0">
                    <a:pos x="T4" y="T5"/>
                  </a:cxn>
                  <a:cxn ang="0">
                    <a:pos x="T6" y="T7"/>
                  </a:cxn>
                  <a:cxn ang="0">
                    <a:pos x="T8" y="T9"/>
                  </a:cxn>
                </a:cxnLst>
                <a:rect l="0" t="0" r="r" b="b"/>
                <a:pathLst>
                  <a:path w="19" h="16">
                    <a:moveTo>
                      <a:pt x="18" y="1"/>
                    </a:moveTo>
                    <a:cubicBezTo>
                      <a:pt x="14" y="0"/>
                      <a:pt x="11" y="1"/>
                      <a:pt x="8" y="3"/>
                    </a:cubicBezTo>
                    <a:cubicBezTo>
                      <a:pt x="6" y="4"/>
                      <a:pt x="0" y="6"/>
                      <a:pt x="0" y="9"/>
                    </a:cubicBezTo>
                    <a:cubicBezTo>
                      <a:pt x="2" y="16"/>
                      <a:pt x="16" y="5"/>
                      <a:pt x="18" y="3"/>
                    </a:cubicBezTo>
                    <a:cubicBezTo>
                      <a:pt x="19" y="2"/>
                      <a:pt x="19" y="1"/>
                      <a:pt x="18" y="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2" name="Freeform 181"/>
              <p:cNvSpPr/>
              <p:nvPr/>
            </p:nvSpPr>
            <p:spPr bwMode="auto">
              <a:xfrm>
                <a:off x="2836" y="2784"/>
                <a:ext cx="26" cy="30"/>
              </a:xfrm>
              <a:custGeom>
                <a:avLst/>
                <a:gdLst>
                  <a:gd name="T0" fmla="*/ 24 w 30"/>
                  <a:gd name="T1" fmla="*/ 3 h 34"/>
                  <a:gd name="T2" fmla="*/ 12 w 30"/>
                  <a:gd name="T3" fmla="*/ 16 h 34"/>
                  <a:gd name="T4" fmla="*/ 1 w 30"/>
                  <a:gd name="T5" fmla="*/ 31 h 34"/>
                  <a:gd name="T6" fmla="*/ 3 w 30"/>
                  <a:gd name="T7" fmla="*/ 33 h 34"/>
                  <a:gd name="T8" fmla="*/ 16 w 30"/>
                  <a:gd name="T9" fmla="*/ 22 h 34"/>
                  <a:gd name="T10" fmla="*/ 28 w 30"/>
                  <a:gd name="T11" fmla="*/ 7 h 34"/>
                  <a:gd name="T12" fmla="*/ 24 w 30"/>
                  <a:gd name="T13" fmla="*/ 3 h 34"/>
                </a:gdLst>
                <a:ahLst/>
                <a:cxnLst>
                  <a:cxn ang="0">
                    <a:pos x="T0" y="T1"/>
                  </a:cxn>
                  <a:cxn ang="0">
                    <a:pos x="T2" y="T3"/>
                  </a:cxn>
                  <a:cxn ang="0">
                    <a:pos x="T4" y="T5"/>
                  </a:cxn>
                  <a:cxn ang="0">
                    <a:pos x="T6" y="T7"/>
                  </a:cxn>
                  <a:cxn ang="0">
                    <a:pos x="T8" y="T9"/>
                  </a:cxn>
                  <a:cxn ang="0">
                    <a:pos x="T10" y="T11"/>
                  </a:cxn>
                  <a:cxn ang="0">
                    <a:pos x="T12" y="T13"/>
                  </a:cxn>
                </a:cxnLst>
                <a:rect l="0" t="0" r="r" b="b"/>
                <a:pathLst>
                  <a:path w="30" h="34">
                    <a:moveTo>
                      <a:pt x="24" y="3"/>
                    </a:moveTo>
                    <a:cubicBezTo>
                      <a:pt x="20" y="7"/>
                      <a:pt x="16" y="12"/>
                      <a:pt x="12" y="16"/>
                    </a:cubicBezTo>
                    <a:cubicBezTo>
                      <a:pt x="9" y="21"/>
                      <a:pt x="3" y="25"/>
                      <a:pt x="1" y="31"/>
                    </a:cubicBezTo>
                    <a:cubicBezTo>
                      <a:pt x="0" y="32"/>
                      <a:pt x="1" y="34"/>
                      <a:pt x="3" y="33"/>
                    </a:cubicBezTo>
                    <a:cubicBezTo>
                      <a:pt x="8" y="31"/>
                      <a:pt x="12" y="26"/>
                      <a:pt x="16" y="22"/>
                    </a:cubicBezTo>
                    <a:cubicBezTo>
                      <a:pt x="20" y="17"/>
                      <a:pt x="24" y="12"/>
                      <a:pt x="28" y="7"/>
                    </a:cubicBezTo>
                    <a:cubicBezTo>
                      <a:pt x="30" y="4"/>
                      <a:pt x="26" y="0"/>
                      <a:pt x="24" y="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3" name="Freeform 182"/>
              <p:cNvSpPr/>
              <p:nvPr/>
            </p:nvSpPr>
            <p:spPr bwMode="auto">
              <a:xfrm>
                <a:off x="2796" y="2814"/>
                <a:ext cx="45" cy="47"/>
              </a:xfrm>
              <a:custGeom>
                <a:avLst/>
                <a:gdLst>
                  <a:gd name="T0" fmla="*/ 26 w 50"/>
                  <a:gd name="T1" fmla="*/ 51 h 52"/>
                  <a:gd name="T2" fmla="*/ 34 w 50"/>
                  <a:gd name="T3" fmla="*/ 48 h 52"/>
                  <a:gd name="T4" fmla="*/ 38 w 50"/>
                  <a:gd name="T5" fmla="*/ 46 h 52"/>
                  <a:gd name="T6" fmla="*/ 48 w 50"/>
                  <a:gd name="T7" fmla="*/ 34 h 52"/>
                  <a:gd name="T8" fmla="*/ 50 w 50"/>
                  <a:gd name="T9" fmla="*/ 25 h 52"/>
                  <a:gd name="T10" fmla="*/ 25 w 50"/>
                  <a:gd name="T11" fmla="*/ 2 h 52"/>
                  <a:gd name="T12" fmla="*/ 8 w 50"/>
                  <a:gd name="T13" fmla="*/ 15 h 52"/>
                  <a:gd name="T14" fmla="*/ 26 w 50"/>
                  <a:gd name="T15" fmla="*/ 51 h 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0" h="52">
                    <a:moveTo>
                      <a:pt x="26" y="51"/>
                    </a:moveTo>
                    <a:cubicBezTo>
                      <a:pt x="28" y="50"/>
                      <a:pt x="30" y="50"/>
                      <a:pt x="34" y="48"/>
                    </a:cubicBezTo>
                    <a:cubicBezTo>
                      <a:pt x="38" y="46"/>
                      <a:pt x="38" y="46"/>
                      <a:pt x="38" y="46"/>
                    </a:cubicBezTo>
                    <a:cubicBezTo>
                      <a:pt x="42" y="43"/>
                      <a:pt x="45" y="40"/>
                      <a:pt x="48" y="34"/>
                    </a:cubicBezTo>
                    <a:cubicBezTo>
                      <a:pt x="49" y="31"/>
                      <a:pt x="50" y="28"/>
                      <a:pt x="50" y="25"/>
                    </a:cubicBezTo>
                    <a:cubicBezTo>
                      <a:pt x="50" y="12"/>
                      <a:pt x="38" y="0"/>
                      <a:pt x="25" y="2"/>
                    </a:cubicBezTo>
                    <a:cubicBezTo>
                      <a:pt x="15" y="4"/>
                      <a:pt x="10" y="9"/>
                      <a:pt x="8" y="15"/>
                    </a:cubicBezTo>
                    <a:cubicBezTo>
                      <a:pt x="0" y="30"/>
                      <a:pt x="4" y="52"/>
                      <a:pt x="26" y="5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4" name="Freeform 183"/>
              <p:cNvSpPr/>
              <p:nvPr/>
            </p:nvSpPr>
            <p:spPr bwMode="auto">
              <a:xfrm>
                <a:off x="3348" y="648"/>
                <a:ext cx="283" cy="140"/>
              </a:xfrm>
              <a:custGeom>
                <a:avLst/>
                <a:gdLst>
                  <a:gd name="T0" fmla="*/ 3 w 318"/>
                  <a:gd name="T1" fmla="*/ 5 h 157"/>
                  <a:gd name="T2" fmla="*/ 166 w 318"/>
                  <a:gd name="T3" fmla="*/ 63 h 157"/>
                  <a:gd name="T4" fmla="*/ 313 w 318"/>
                  <a:gd name="T5" fmla="*/ 155 h 157"/>
                  <a:gd name="T6" fmla="*/ 316 w 318"/>
                  <a:gd name="T7" fmla="*/ 151 h 157"/>
                  <a:gd name="T8" fmla="*/ 5 w 318"/>
                  <a:gd name="T9" fmla="*/ 0 h 157"/>
                  <a:gd name="T10" fmla="*/ 3 w 318"/>
                  <a:gd name="T11" fmla="*/ 5 h 157"/>
                </a:gdLst>
                <a:ahLst/>
                <a:cxnLst>
                  <a:cxn ang="0">
                    <a:pos x="T0" y="T1"/>
                  </a:cxn>
                  <a:cxn ang="0">
                    <a:pos x="T2" y="T3"/>
                  </a:cxn>
                  <a:cxn ang="0">
                    <a:pos x="T4" y="T5"/>
                  </a:cxn>
                  <a:cxn ang="0">
                    <a:pos x="T6" y="T7"/>
                  </a:cxn>
                  <a:cxn ang="0">
                    <a:pos x="T8" y="T9"/>
                  </a:cxn>
                  <a:cxn ang="0">
                    <a:pos x="T10" y="T11"/>
                  </a:cxn>
                </a:cxnLst>
                <a:rect l="0" t="0" r="r" b="b"/>
                <a:pathLst>
                  <a:path w="318" h="157">
                    <a:moveTo>
                      <a:pt x="3" y="5"/>
                    </a:moveTo>
                    <a:cubicBezTo>
                      <a:pt x="59" y="21"/>
                      <a:pt x="113" y="39"/>
                      <a:pt x="166" y="63"/>
                    </a:cubicBezTo>
                    <a:cubicBezTo>
                      <a:pt x="219" y="87"/>
                      <a:pt x="266" y="121"/>
                      <a:pt x="313" y="155"/>
                    </a:cubicBezTo>
                    <a:cubicBezTo>
                      <a:pt x="315" y="157"/>
                      <a:pt x="318" y="153"/>
                      <a:pt x="316" y="151"/>
                    </a:cubicBezTo>
                    <a:cubicBezTo>
                      <a:pt x="234" y="68"/>
                      <a:pt x="117" y="23"/>
                      <a:pt x="5" y="0"/>
                    </a:cubicBezTo>
                    <a:cubicBezTo>
                      <a:pt x="1" y="0"/>
                      <a:pt x="0" y="4"/>
                      <a:pt x="3" y="5"/>
                    </a:cubicBezTo>
                    <a:close/>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5" name="Freeform 184"/>
              <p:cNvSpPr/>
              <p:nvPr/>
            </p:nvSpPr>
            <p:spPr bwMode="auto">
              <a:xfrm>
                <a:off x="3623" y="775"/>
                <a:ext cx="67" cy="54"/>
              </a:xfrm>
              <a:custGeom>
                <a:avLst/>
                <a:gdLst>
                  <a:gd name="T0" fmla="*/ 0 w 75"/>
                  <a:gd name="T1" fmla="*/ 6 h 61"/>
                  <a:gd name="T2" fmla="*/ 75 w 75"/>
                  <a:gd name="T3" fmla="*/ 61 h 61"/>
                  <a:gd name="T4" fmla="*/ 0 w 75"/>
                  <a:gd name="T5" fmla="*/ 6 h 61"/>
                </a:gdLst>
                <a:ahLst/>
                <a:cxnLst>
                  <a:cxn ang="0">
                    <a:pos x="T0" y="T1"/>
                  </a:cxn>
                  <a:cxn ang="0">
                    <a:pos x="T2" y="T3"/>
                  </a:cxn>
                  <a:cxn ang="0">
                    <a:pos x="T4" y="T5"/>
                  </a:cxn>
                </a:cxnLst>
                <a:rect l="0" t="0" r="r" b="b"/>
                <a:pathLst>
                  <a:path w="75" h="61">
                    <a:moveTo>
                      <a:pt x="0" y="6"/>
                    </a:moveTo>
                    <a:cubicBezTo>
                      <a:pt x="12" y="46"/>
                      <a:pt x="41" y="61"/>
                      <a:pt x="75" y="61"/>
                    </a:cubicBezTo>
                    <a:cubicBezTo>
                      <a:pt x="57" y="29"/>
                      <a:pt x="41" y="0"/>
                      <a:pt x="0" y="6"/>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6" name="Freeform 185"/>
              <p:cNvSpPr/>
              <p:nvPr/>
            </p:nvSpPr>
            <p:spPr bwMode="auto">
              <a:xfrm>
                <a:off x="3553" y="748"/>
                <a:ext cx="37" cy="79"/>
              </a:xfrm>
              <a:custGeom>
                <a:avLst/>
                <a:gdLst>
                  <a:gd name="T0" fmla="*/ 37 w 42"/>
                  <a:gd name="T1" fmla="*/ 0 h 88"/>
                  <a:gd name="T2" fmla="*/ 17 w 42"/>
                  <a:gd name="T3" fmla="*/ 88 h 88"/>
                  <a:gd name="T4" fmla="*/ 37 w 42"/>
                  <a:gd name="T5" fmla="*/ 0 h 88"/>
                </a:gdLst>
                <a:ahLst/>
                <a:cxnLst>
                  <a:cxn ang="0">
                    <a:pos x="T0" y="T1"/>
                  </a:cxn>
                  <a:cxn ang="0">
                    <a:pos x="T2" y="T3"/>
                  </a:cxn>
                  <a:cxn ang="0">
                    <a:pos x="T4" y="T5"/>
                  </a:cxn>
                </a:cxnLst>
                <a:rect l="0" t="0" r="r" b="b"/>
                <a:pathLst>
                  <a:path w="42" h="88">
                    <a:moveTo>
                      <a:pt x="37" y="0"/>
                    </a:moveTo>
                    <a:cubicBezTo>
                      <a:pt x="38" y="26"/>
                      <a:pt x="42" y="69"/>
                      <a:pt x="17" y="88"/>
                    </a:cubicBezTo>
                    <a:cubicBezTo>
                      <a:pt x="0" y="62"/>
                      <a:pt x="3" y="9"/>
                      <a:pt x="37" y="0"/>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7" name="Freeform 186"/>
              <p:cNvSpPr/>
              <p:nvPr/>
            </p:nvSpPr>
            <p:spPr bwMode="auto">
              <a:xfrm>
                <a:off x="3578" y="706"/>
                <a:ext cx="70" cy="46"/>
              </a:xfrm>
              <a:custGeom>
                <a:avLst/>
                <a:gdLst>
                  <a:gd name="T0" fmla="*/ 0 w 78"/>
                  <a:gd name="T1" fmla="*/ 45 h 51"/>
                  <a:gd name="T2" fmla="*/ 78 w 78"/>
                  <a:gd name="T3" fmla="*/ 21 h 51"/>
                  <a:gd name="T4" fmla="*/ 0 w 78"/>
                  <a:gd name="T5" fmla="*/ 45 h 51"/>
                </a:gdLst>
                <a:ahLst/>
                <a:cxnLst>
                  <a:cxn ang="0">
                    <a:pos x="T0" y="T1"/>
                  </a:cxn>
                  <a:cxn ang="0">
                    <a:pos x="T2" y="T3"/>
                  </a:cxn>
                  <a:cxn ang="0">
                    <a:pos x="T4" y="T5"/>
                  </a:cxn>
                </a:cxnLst>
                <a:rect l="0" t="0" r="r" b="b"/>
                <a:pathLst>
                  <a:path w="78" h="51">
                    <a:moveTo>
                      <a:pt x="0" y="45"/>
                    </a:moveTo>
                    <a:cubicBezTo>
                      <a:pt x="27" y="51"/>
                      <a:pt x="60" y="47"/>
                      <a:pt x="78" y="21"/>
                    </a:cubicBezTo>
                    <a:cubicBezTo>
                      <a:pt x="78" y="21"/>
                      <a:pt x="42" y="0"/>
                      <a:pt x="0" y="45"/>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8" name="Freeform 187"/>
              <p:cNvSpPr/>
              <p:nvPr/>
            </p:nvSpPr>
            <p:spPr bwMode="auto">
              <a:xfrm>
                <a:off x="3492" y="709"/>
                <a:ext cx="39" cy="88"/>
              </a:xfrm>
              <a:custGeom>
                <a:avLst/>
                <a:gdLst>
                  <a:gd name="T0" fmla="*/ 23 w 44"/>
                  <a:gd name="T1" fmla="*/ 0 h 99"/>
                  <a:gd name="T2" fmla="*/ 28 w 44"/>
                  <a:gd name="T3" fmla="*/ 99 h 99"/>
                  <a:gd name="T4" fmla="*/ 23 w 44"/>
                  <a:gd name="T5" fmla="*/ 0 h 99"/>
                </a:gdLst>
                <a:ahLst/>
                <a:cxnLst>
                  <a:cxn ang="0">
                    <a:pos x="T0" y="T1"/>
                  </a:cxn>
                  <a:cxn ang="0">
                    <a:pos x="T2" y="T3"/>
                  </a:cxn>
                  <a:cxn ang="0">
                    <a:pos x="T4" y="T5"/>
                  </a:cxn>
                </a:cxnLst>
                <a:rect l="0" t="0" r="r" b="b"/>
                <a:pathLst>
                  <a:path w="44" h="99">
                    <a:moveTo>
                      <a:pt x="23" y="0"/>
                    </a:moveTo>
                    <a:cubicBezTo>
                      <a:pt x="43" y="30"/>
                      <a:pt x="44" y="68"/>
                      <a:pt x="28" y="99"/>
                    </a:cubicBezTo>
                    <a:cubicBezTo>
                      <a:pt x="2" y="75"/>
                      <a:pt x="0" y="28"/>
                      <a:pt x="23" y="0"/>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9" name="Freeform 188"/>
              <p:cNvSpPr/>
              <p:nvPr/>
            </p:nvSpPr>
            <p:spPr bwMode="auto">
              <a:xfrm>
                <a:off x="3513" y="657"/>
                <a:ext cx="69" cy="52"/>
              </a:xfrm>
              <a:custGeom>
                <a:avLst/>
                <a:gdLst>
                  <a:gd name="T0" fmla="*/ 0 w 78"/>
                  <a:gd name="T1" fmla="*/ 59 h 59"/>
                  <a:gd name="T2" fmla="*/ 78 w 78"/>
                  <a:gd name="T3" fmla="*/ 9 h 59"/>
                  <a:gd name="T4" fmla="*/ 78 w 78"/>
                  <a:gd name="T5" fmla="*/ 9 h 59"/>
                  <a:gd name="T6" fmla="*/ 0 w 78"/>
                  <a:gd name="T7" fmla="*/ 59 h 59"/>
                </a:gdLst>
                <a:ahLst/>
                <a:cxnLst>
                  <a:cxn ang="0">
                    <a:pos x="T0" y="T1"/>
                  </a:cxn>
                  <a:cxn ang="0">
                    <a:pos x="T2" y="T3"/>
                  </a:cxn>
                  <a:cxn ang="0">
                    <a:pos x="T4" y="T5"/>
                  </a:cxn>
                  <a:cxn ang="0">
                    <a:pos x="T6" y="T7"/>
                  </a:cxn>
                </a:cxnLst>
                <a:rect l="0" t="0" r="r" b="b"/>
                <a:pathLst>
                  <a:path w="78" h="59">
                    <a:moveTo>
                      <a:pt x="0" y="59"/>
                    </a:moveTo>
                    <a:cubicBezTo>
                      <a:pt x="31" y="57"/>
                      <a:pt x="72" y="44"/>
                      <a:pt x="78" y="9"/>
                    </a:cubicBezTo>
                    <a:cubicBezTo>
                      <a:pt x="78" y="9"/>
                      <a:pt x="78" y="9"/>
                      <a:pt x="78" y="9"/>
                    </a:cubicBezTo>
                    <a:cubicBezTo>
                      <a:pt x="35" y="0"/>
                      <a:pt x="12" y="16"/>
                      <a:pt x="0" y="59"/>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0" name="Freeform 189"/>
              <p:cNvSpPr/>
              <p:nvPr/>
            </p:nvSpPr>
            <p:spPr bwMode="auto">
              <a:xfrm>
                <a:off x="3423" y="676"/>
                <a:ext cx="40" cy="88"/>
              </a:xfrm>
              <a:custGeom>
                <a:avLst/>
                <a:gdLst>
                  <a:gd name="T0" fmla="*/ 21 w 45"/>
                  <a:gd name="T1" fmla="*/ 0 h 99"/>
                  <a:gd name="T2" fmla="*/ 32 w 45"/>
                  <a:gd name="T3" fmla="*/ 99 h 99"/>
                  <a:gd name="T4" fmla="*/ 21 w 45"/>
                  <a:gd name="T5" fmla="*/ 0 h 99"/>
                </a:gdLst>
                <a:ahLst/>
                <a:cxnLst>
                  <a:cxn ang="0">
                    <a:pos x="T0" y="T1"/>
                  </a:cxn>
                  <a:cxn ang="0">
                    <a:pos x="T2" y="T3"/>
                  </a:cxn>
                  <a:cxn ang="0">
                    <a:pos x="T4" y="T5"/>
                  </a:cxn>
                </a:cxnLst>
                <a:rect l="0" t="0" r="r" b="b"/>
                <a:pathLst>
                  <a:path w="45" h="99">
                    <a:moveTo>
                      <a:pt x="21" y="0"/>
                    </a:moveTo>
                    <a:cubicBezTo>
                      <a:pt x="43" y="30"/>
                      <a:pt x="45" y="67"/>
                      <a:pt x="32" y="99"/>
                    </a:cubicBezTo>
                    <a:cubicBezTo>
                      <a:pt x="4" y="76"/>
                      <a:pt x="0" y="29"/>
                      <a:pt x="21" y="0"/>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1" name="Freeform 190"/>
              <p:cNvSpPr/>
              <p:nvPr/>
            </p:nvSpPr>
            <p:spPr bwMode="auto">
              <a:xfrm>
                <a:off x="3441" y="623"/>
                <a:ext cx="69" cy="53"/>
              </a:xfrm>
              <a:custGeom>
                <a:avLst/>
                <a:gdLst>
                  <a:gd name="T0" fmla="*/ 0 w 77"/>
                  <a:gd name="T1" fmla="*/ 60 h 60"/>
                  <a:gd name="T2" fmla="*/ 77 w 77"/>
                  <a:gd name="T3" fmla="*/ 7 h 60"/>
                  <a:gd name="T4" fmla="*/ 77 w 77"/>
                  <a:gd name="T5" fmla="*/ 7 h 60"/>
                  <a:gd name="T6" fmla="*/ 0 w 77"/>
                  <a:gd name="T7" fmla="*/ 60 h 60"/>
                </a:gdLst>
                <a:ahLst/>
                <a:cxnLst>
                  <a:cxn ang="0">
                    <a:pos x="T0" y="T1"/>
                  </a:cxn>
                  <a:cxn ang="0">
                    <a:pos x="T2" y="T3"/>
                  </a:cxn>
                  <a:cxn ang="0">
                    <a:pos x="T4" y="T5"/>
                  </a:cxn>
                  <a:cxn ang="0">
                    <a:pos x="T6" y="T7"/>
                  </a:cxn>
                </a:cxnLst>
                <a:rect l="0" t="0" r="r" b="b"/>
                <a:pathLst>
                  <a:path w="77" h="60">
                    <a:moveTo>
                      <a:pt x="0" y="60"/>
                    </a:moveTo>
                    <a:cubicBezTo>
                      <a:pt x="32" y="57"/>
                      <a:pt x="72" y="42"/>
                      <a:pt x="77" y="7"/>
                    </a:cubicBezTo>
                    <a:cubicBezTo>
                      <a:pt x="77" y="7"/>
                      <a:pt x="77" y="7"/>
                      <a:pt x="77" y="7"/>
                    </a:cubicBezTo>
                    <a:cubicBezTo>
                      <a:pt x="33" y="0"/>
                      <a:pt x="11" y="17"/>
                      <a:pt x="0" y="60"/>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2" name="Freeform 191"/>
              <p:cNvSpPr/>
              <p:nvPr/>
            </p:nvSpPr>
            <p:spPr bwMode="auto">
              <a:xfrm>
                <a:off x="3227" y="533"/>
                <a:ext cx="294" cy="248"/>
              </a:xfrm>
              <a:custGeom>
                <a:avLst/>
                <a:gdLst>
                  <a:gd name="T0" fmla="*/ 144 w 330"/>
                  <a:gd name="T1" fmla="*/ 77 h 279"/>
                  <a:gd name="T2" fmla="*/ 205 w 330"/>
                  <a:gd name="T3" fmla="*/ 15 h 279"/>
                  <a:gd name="T4" fmla="*/ 211 w 330"/>
                  <a:gd name="T5" fmla="*/ 100 h 279"/>
                  <a:gd name="T6" fmla="*/ 239 w 330"/>
                  <a:gd name="T7" fmla="*/ 154 h 279"/>
                  <a:gd name="T8" fmla="*/ 229 w 330"/>
                  <a:gd name="T9" fmla="*/ 157 h 279"/>
                  <a:gd name="T10" fmla="*/ 156 w 330"/>
                  <a:gd name="T11" fmla="*/ 192 h 279"/>
                  <a:gd name="T12" fmla="*/ 122 w 330"/>
                  <a:gd name="T13" fmla="*/ 130 h 279"/>
                  <a:gd name="T14" fmla="*/ 144 w 330"/>
                  <a:gd name="T15" fmla="*/ 77 h 2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30" h="279">
                    <a:moveTo>
                      <a:pt x="144" y="77"/>
                    </a:moveTo>
                    <a:cubicBezTo>
                      <a:pt x="157" y="50"/>
                      <a:pt x="170" y="0"/>
                      <a:pt x="205" y="15"/>
                    </a:cubicBezTo>
                    <a:cubicBezTo>
                      <a:pt x="235" y="28"/>
                      <a:pt x="226" y="76"/>
                      <a:pt x="211" y="100"/>
                    </a:cubicBezTo>
                    <a:cubicBezTo>
                      <a:pt x="314" y="27"/>
                      <a:pt x="330" y="131"/>
                      <a:pt x="239" y="154"/>
                    </a:cubicBezTo>
                    <a:cubicBezTo>
                      <a:pt x="229" y="157"/>
                      <a:pt x="229" y="157"/>
                      <a:pt x="229" y="157"/>
                    </a:cubicBezTo>
                    <a:cubicBezTo>
                      <a:pt x="285" y="219"/>
                      <a:pt x="201" y="279"/>
                      <a:pt x="156" y="192"/>
                    </a:cubicBezTo>
                    <a:cubicBezTo>
                      <a:pt x="100" y="267"/>
                      <a:pt x="17" y="156"/>
                      <a:pt x="122" y="130"/>
                    </a:cubicBezTo>
                    <a:cubicBezTo>
                      <a:pt x="0" y="95"/>
                      <a:pt x="100" y="8"/>
                      <a:pt x="144" y="77"/>
                    </a:cubicBezTo>
                    <a:close/>
                  </a:path>
                </a:pathLst>
              </a:custGeom>
              <a:solidFill>
                <a:srgbClr val="FFDD3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3" name="Freeform 192"/>
              <p:cNvSpPr/>
              <p:nvPr/>
            </p:nvSpPr>
            <p:spPr bwMode="auto">
              <a:xfrm>
                <a:off x="3402" y="649"/>
                <a:ext cx="25" cy="7"/>
              </a:xfrm>
              <a:custGeom>
                <a:avLst/>
                <a:gdLst>
                  <a:gd name="T0" fmla="*/ 26 w 28"/>
                  <a:gd name="T1" fmla="*/ 0 h 8"/>
                  <a:gd name="T2" fmla="*/ 12 w 28"/>
                  <a:gd name="T3" fmla="*/ 1 h 8"/>
                  <a:gd name="T4" fmla="*/ 1 w 28"/>
                  <a:gd name="T5" fmla="*/ 4 h 8"/>
                  <a:gd name="T6" fmla="*/ 1 w 28"/>
                  <a:gd name="T7" fmla="*/ 6 h 8"/>
                  <a:gd name="T8" fmla="*/ 13 w 28"/>
                  <a:gd name="T9" fmla="*/ 7 h 8"/>
                  <a:gd name="T10" fmla="*/ 27 w 28"/>
                  <a:gd name="T11" fmla="*/ 2 h 8"/>
                  <a:gd name="T12" fmla="*/ 26 w 28"/>
                  <a:gd name="T13" fmla="*/ 0 h 8"/>
                </a:gdLst>
                <a:ahLst/>
                <a:cxnLst>
                  <a:cxn ang="0">
                    <a:pos x="T0" y="T1"/>
                  </a:cxn>
                  <a:cxn ang="0">
                    <a:pos x="T2" y="T3"/>
                  </a:cxn>
                  <a:cxn ang="0">
                    <a:pos x="T4" y="T5"/>
                  </a:cxn>
                  <a:cxn ang="0">
                    <a:pos x="T6" y="T7"/>
                  </a:cxn>
                  <a:cxn ang="0">
                    <a:pos x="T8" y="T9"/>
                  </a:cxn>
                  <a:cxn ang="0">
                    <a:pos x="T10" y="T11"/>
                  </a:cxn>
                  <a:cxn ang="0">
                    <a:pos x="T12" y="T13"/>
                  </a:cxn>
                </a:cxnLst>
                <a:rect l="0" t="0" r="r" b="b"/>
                <a:pathLst>
                  <a:path w="28" h="8">
                    <a:moveTo>
                      <a:pt x="26" y="0"/>
                    </a:moveTo>
                    <a:cubicBezTo>
                      <a:pt x="22" y="0"/>
                      <a:pt x="17" y="1"/>
                      <a:pt x="12" y="1"/>
                    </a:cubicBezTo>
                    <a:cubicBezTo>
                      <a:pt x="8" y="2"/>
                      <a:pt x="4" y="1"/>
                      <a:pt x="1" y="4"/>
                    </a:cubicBezTo>
                    <a:cubicBezTo>
                      <a:pt x="0" y="4"/>
                      <a:pt x="0" y="5"/>
                      <a:pt x="1" y="6"/>
                    </a:cubicBezTo>
                    <a:cubicBezTo>
                      <a:pt x="4" y="8"/>
                      <a:pt x="9" y="7"/>
                      <a:pt x="13" y="7"/>
                    </a:cubicBezTo>
                    <a:cubicBezTo>
                      <a:pt x="18" y="6"/>
                      <a:pt x="23" y="5"/>
                      <a:pt x="27" y="2"/>
                    </a:cubicBezTo>
                    <a:cubicBezTo>
                      <a:pt x="28" y="2"/>
                      <a:pt x="28" y="0"/>
                      <a:pt x="26"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4" name="Freeform 193"/>
              <p:cNvSpPr/>
              <p:nvPr/>
            </p:nvSpPr>
            <p:spPr bwMode="auto">
              <a:xfrm>
                <a:off x="3399" y="634"/>
                <a:ext cx="26" cy="12"/>
              </a:xfrm>
              <a:custGeom>
                <a:avLst/>
                <a:gdLst>
                  <a:gd name="T0" fmla="*/ 28 w 30"/>
                  <a:gd name="T1" fmla="*/ 1 h 13"/>
                  <a:gd name="T2" fmla="*/ 14 w 30"/>
                  <a:gd name="T3" fmla="*/ 4 h 13"/>
                  <a:gd name="T4" fmla="*/ 1 w 30"/>
                  <a:gd name="T5" fmla="*/ 9 h 13"/>
                  <a:gd name="T6" fmla="*/ 1 w 30"/>
                  <a:gd name="T7" fmla="*/ 11 h 13"/>
                  <a:gd name="T8" fmla="*/ 15 w 30"/>
                  <a:gd name="T9" fmla="*/ 9 h 13"/>
                  <a:gd name="T10" fmla="*/ 29 w 30"/>
                  <a:gd name="T11" fmla="*/ 3 h 13"/>
                  <a:gd name="T12" fmla="*/ 28 w 30"/>
                  <a:gd name="T13" fmla="*/ 1 h 13"/>
                </a:gdLst>
                <a:ahLst/>
                <a:cxnLst>
                  <a:cxn ang="0">
                    <a:pos x="T0" y="T1"/>
                  </a:cxn>
                  <a:cxn ang="0">
                    <a:pos x="T2" y="T3"/>
                  </a:cxn>
                  <a:cxn ang="0">
                    <a:pos x="T4" y="T5"/>
                  </a:cxn>
                  <a:cxn ang="0">
                    <a:pos x="T6" y="T7"/>
                  </a:cxn>
                  <a:cxn ang="0">
                    <a:pos x="T8" y="T9"/>
                  </a:cxn>
                  <a:cxn ang="0">
                    <a:pos x="T10" y="T11"/>
                  </a:cxn>
                  <a:cxn ang="0">
                    <a:pos x="T12" y="T13"/>
                  </a:cxn>
                </a:cxnLst>
                <a:rect l="0" t="0" r="r" b="b"/>
                <a:pathLst>
                  <a:path w="30" h="13">
                    <a:moveTo>
                      <a:pt x="28" y="1"/>
                    </a:moveTo>
                    <a:cubicBezTo>
                      <a:pt x="23" y="1"/>
                      <a:pt x="19" y="3"/>
                      <a:pt x="14" y="4"/>
                    </a:cubicBezTo>
                    <a:cubicBezTo>
                      <a:pt x="10" y="5"/>
                      <a:pt x="4" y="6"/>
                      <a:pt x="1" y="9"/>
                    </a:cubicBezTo>
                    <a:cubicBezTo>
                      <a:pt x="0" y="10"/>
                      <a:pt x="0" y="11"/>
                      <a:pt x="1" y="11"/>
                    </a:cubicBezTo>
                    <a:cubicBezTo>
                      <a:pt x="6" y="13"/>
                      <a:pt x="11" y="10"/>
                      <a:pt x="15" y="9"/>
                    </a:cubicBezTo>
                    <a:cubicBezTo>
                      <a:pt x="20" y="7"/>
                      <a:pt x="25" y="6"/>
                      <a:pt x="29" y="3"/>
                    </a:cubicBezTo>
                    <a:cubicBezTo>
                      <a:pt x="30" y="2"/>
                      <a:pt x="30" y="0"/>
                      <a:pt x="28" y="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5" name="Freeform 194"/>
              <p:cNvSpPr/>
              <p:nvPr/>
            </p:nvSpPr>
            <p:spPr bwMode="auto">
              <a:xfrm>
                <a:off x="3388" y="599"/>
                <a:ext cx="14" cy="35"/>
              </a:xfrm>
              <a:custGeom>
                <a:avLst/>
                <a:gdLst>
                  <a:gd name="T0" fmla="*/ 3 w 16"/>
                  <a:gd name="T1" fmla="*/ 39 h 40"/>
                  <a:gd name="T2" fmla="*/ 10 w 16"/>
                  <a:gd name="T3" fmla="*/ 22 h 40"/>
                  <a:gd name="T4" fmla="*/ 16 w 16"/>
                  <a:gd name="T5" fmla="*/ 2 h 40"/>
                  <a:gd name="T6" fmla="*/ 14 w 16"/>
                  <a:gd name="T7" fmla="*/ 1 h 40"/>
                  <a:gd name="T8" fmla="*/ 0 w 16"/>
                  <a:gd name="T9" fmla="*/ 38 h 40"/>
                  <a:gd name="T10" fmla="*/ 3 w 16"/>
                  <a:gd name="T11" fmla="*/ 39 h 40"/>
                </a:gdLst>
                <a:ahLst/>
                <a:cxnLst>
                  <a:cxn ang="0">
                    <a:pos x="T0" y="T1"/>
                  </a:cxn>
                  <a:cxn ang="0">
                    <a:pos x="T2" y="T3"/>
                  </a:cxn>
                  <a:cxn ang="0">
                    <a:pos x="T4" y="T5"/>
                  </a:cxn>
                  <a:cxn ang="0">
                    <a:pos x="T6" y="T7"/>
                  </a:cxn>
                  <a:cxn ang="0">
                    <a:pos x="T8" y="T9"/>
                  </a:cxn>
                  <a:cxn ang="0">
                    <a:pos x="T10" y="T11"/>
                  </a:cxn>
                </a:cxnLst>
                <a:rect l="0" t="0" r="r" b="b"/>
                <a:pathLst>
                  <a:path w="16" h="40">
                    <a:moveTo>
                      <a:pt x="3" y="39"/>
                    </a:moveTo>
                    <a:cubicBezTo>
                      <a:pt x="6" y="33"/>
                      <a:pt x="8" y="28"/>
                      <a:pt x="10" y="22"/>
                    </a:cubicBezTo>
                    <a:cubicBezTo>
                      <a:pt x="11" y="15"/>
                      <a:pt x="15" y="9"/>
                      <a:pt x="16" y="2"/>
                    </a:cubicBezTo>
                    <a:cubicBezTo>
                      <a:pt x="16" y="1"/>
                      <a:pt x="15" y="0"/>
                      <a:pt x="14" y="1"/>
                    </a:cubicBezTo>
                    <a:cubicBezTo>
                      <a:pt x="4" y="9"/>
                      <a:pt x="4" y="27"/>
                      <a:pt x="0" y="38"/>
                    </a:cubicBezTo>
                    <a:cubicBezTo>
                      <a:pt x="0" y="39"/>
                      <a:pt x="2" y="40"/>
                      <a:pt x="3" y="3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6" name="Freeform 195"/>
              <p:cNvSpPr/>
              <p:nvPr/>
            </p:nvSpPr>
            <p:spPr bwMode="auto">
              <a:xfrm>
                <a:off x="3382" y="608"/>
                <a:ext cx="6" cy="19"/>
              </a:xfrm>
              <a:custGeom>
                <a:avLst/>
                <a:gdLst>
                  <a:gd name="T0" fmla="*/ 3 w 7"/>
                  <a:gd name="T1" fmla="*/ 21 h 22"/>
                  <a:gd name="T2" fmla="*/ 6 w 7"/>
                  <a:gd name="T3" fmla="*/ 12 h 22"/>
                  <a:gd name="T4" fmla="*/ 6 w 7"/>
                  <a:gd name="T5" fmla="*/ 1 h 22"/>
                  <a:gd name="T6" fmla="*/ 4 w 7"/>
                  <a:gd name="T7" fmla="*/ 1 h 22"/>
                  <a:gd name="T8" fmla="*/ 2 w 7"/>
                  <a:gd name="T9" fmla="*/ 9 h 22"/>
                  <a:gd name="T10" fmla="*/ 0 w 7"/>
                  <a:gd name="T11" fmla="*/ 20 h 22"/>
                  <a:gd name="T12" fmla="*/ 3 w 7"/>
                  <a:gd name="T13" fmla="*/ 21 h 22"/>
                </a:gdLst>
                <a:ahLst/>
                <a:cxnLst>
                  <a:cxn ang="0">
                    <a:pos x="T0" y="T1"/>
                  </a:cxn>
                  <a:cxn ang="0">
                    <a:pos x="T2" y="T3"/>
                  </a:cxn>
                  <a:cxn ang="0">
                    <a:pos x="T4" y="T5"/>
                  </a:cxn>
                  <a:cxn ang="0">
                    <a:pos x="T6" y="T7"/>
                  </a:cxn>
                  <a:cxn ang="0">
                    <a:pos x="T8" y="T9"/>
                  </a:cxn>
                  <a:cxn ang="0">
                    <a:pos x="T10" y="T11"/>
                  </a:cxn>
                  <a:cxn ang="0">
                    <a:pos x="T12" y="T13"/>
                  </a:cxn>
                </a:cxnLst>
                <a:rect l="0" t="0" r="r" b="b"/>
                <a:pathLst>
                  <a:path w="7" h="22">
                    <a:moveTo>
                      <a:pt x="3" y="21"/>
                    </a:moveTo>
                    <a:cubicBezTo>
                      <a:pt x="5" y="18"/>
                      <a:pt x="5" y="15"/>
                      <a:pt x="6" y="12"/>
                    </a:cubicBezTo>
                    <a:cubicBezTo>
                      <a:pt x="6" y="8"/>
                      <a:pt x="7" y="5"/>
                      <a:pt x="6" y="1"/>
                    </a:cubicBezTo>
                    <a:cubicBezTo>
                      <a:pt x="6" y="1"/>
                      <a:pt x="5" y="0"/>
                      <a:pt x="4" y="1"/>
                    </a:cubicBezTo>
                    <a:cubicBezTo>
                      <a:pt x="2" y="3"/>
                      <a:pt x="2" y="6"/>
                      <a:pt x="2" y="9"/>
                    </a:cubicBezTo>
                    <a:cubicBezTo>
                      <a:pt x="1" y="12"/>
                      <a:pt x="0" y="16"/>
                      <a:pt x="0" y="20"/>
                    </a:cubicBezTo>
                    <a:cubicBezTo>
                      <a:pt x="0" y="21"/>
                      <a:pt x="2" y="22"/>
                      <a:pt x="3" y="2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7" name="Freeform 196"/>
              <p:cNvSpPr/>
              <p:nvPr/>
            </p:nvSpPr>
            <p:spPr bwMode="auto">
              <a:xfrm>
                <a:off x="3369" y="603"/>
                <a:ext cx="8" cy="27"/>
              </a:xfrm>
              <a:custGeom>
                <a:avLst/>
                <a:gdLst>
                  <a:gd name="T0" fmla="*/ 8 w 9"/>
                  <a:gd name="T1" fmla="*/ 27 h 30"/>
                  <a:gd name="T2" fmla="*/ 4 w 9"/>
                  <a:gd name="T3" fmla="*/ 1 h 30"/>
                  <a:gd name="T4" fmla="*/ 2 w 9"/>
                  <a:gd name="T5" fmla="*/ 1 h 30"/>
                  <a:gd name="T6" fmla="*/ 4 w 9"/>
                  <a:gd name="T7" fmla="*/ 28 h 30"/>
                  <a:gd name="T8" fmla="*/ 8 w 9"/>
                  <a:gd name="T9" fmla="*/ 27 h 30"/>
                </a:gdLst>
                <a:ahLst/>
                <a:cxnLst>
                  <a:cxn ang="0">
                    <a:pos x="T0" y="T1"/>
                  </a:cxn>
                  <a:cxn ang="0">
                    <a:pos x="T2" y="T3"/>
                  </a:cxn>
                  <a:cxn ang="0">
                    <a:pos x="T4" y="T5"/>
                  </a:cxn>
                  <a:cxn ang="0">
                    <a:pos x="T6" y="T7"/>
                  </a:cxn>
                  <a:cxn ang="0">
                    <a:pos x="T8" y="T9"/>
                  </a:cxn>
                </a:cxnLst>
                <a:rect l="0" t="0" r="r" b="b"/>
                <a:pathLst>
                  <a:path w="9" h="30">
                    <a:moveTo>
                      <a:pt x="8" y="27"/>
                    </a:moveTo>
                    <a:cubicBezTo>
                      <a:pt x="8" y="19"/>
                      <a:pt x="9" y="8"/>
                      <a:pt x="4" y="1"/>
                    </a:cubicBezTo>
                    <a:cubicBezTo>
                      <a:pt x="4" y="0"/>
                      <a:pt x="2" y="0"/>
                      <a:pt x="2" y="1"/>
                    </a:cubicBezTo>
                    <a:cubicBezTo>
                      <a:pt x="0" y="10"/>
                      <a:pt x="1" y="21"/>
                      <a:pt x="4" y="28"/>
                    </a:cubicBezTo>
                    <a:cubicBezTo>
                      <a:pt x="5" y="30"/>
                      <a:pt x="9" y="29"/>
                      <a:pt x="8" y="2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8" name="Freeform 197"/>
              <p:cNvSpPr/>
              <p:nvPr/>
            </p:nvSpPr>
            <p:spPr bwMode="auto">
              <a:xfrm>
                <a:off x="3339" y="617"/>
                <a:ext cx="21" cy="15"/>
              </a:xfrm>
              <a:custGeom>
                <a:avLst/>
                <a:gdLst>
                  <a:gd name="T0" fmla="*/ 22 w 24"/>
                  <a:gd name="T1" fmla="*/ 12 h 16"/>
                  <a:gd name="T2" fmla="*/ 12 w 24"/>
                  <a:gd name="T3" fmla="*/ 6 h 16"/>
                  <a:gd name="T4" fmla="*/ 2 w 24"/>
                  <a:gd name="T5" fmla="*/ 1 h 16"/>
                  <a:gd name="T6" fmla="*/ 1 w 24"/>
                  <a:gd name="T7" fmla="*/ 3 h 16"/>
                  <a:gd name="T8" fmla="*/ 9 w 24"/>
                  <a:gd name="T9" fmla="*/ 10 h 16"/>
                  <a:gd name="T10" fmla="*/ 20 w 24"/>
                  <a:gd name="T11" fmla="*/ 15 h 16"/>
                  <a:gd name="T12" fmla="*/ 22 w 24"/>
                  <a:gd name="T13" fmla="*/ 12 h 16"/>
                </a:gdLst>
                <a:ahLst/>
                <a:cxnLst>
                  <a:cxn ang="0">
                    <a:pos x="T0" y="T1"/>
                  </a:cxn>
                  <a:cxn ang="0">
                    <a:pos x="T2" y="T3"/>
                  </a:cxn>
                  <a:cxn ang="0">
                    <a:pos x="T4" y="T5"/>
                  </a:cxn>
                  <a:cxn ang="0">
                    <a:pos x="T6" y="T7"/>
                  </a:cxn>
                  <a:cxn ang="0">
                    <a:pos x="T8" y="T9"/>
                  </a:cxn>
                  <a:cxn ang="0">
                    <a:pos x="T10" y="T11"/>
                  </a:cxn>
                  <a:cxn ang="0">
                    <a:pos x="T12" y="T13"/>
                  </a:cxn>
                </a:cxnLst>
                <a:rect l="0" t="0" r="r" b="b"/>
                <a:pathLst>
                  <a:path w="24" h="16">
                    <a:moveTo>
                      <a:pt x="22" y="12"/>
                    </a:moveTo>
                    <a:cubicBezTo>
                      <a:pt x="18" y="10"/>
                      <a:pt x="15" y="8"/>
                      <a:pt x="12" y="6"/>
                    </a:cubicBezTo>
                    <a:cubicBezTo>
                      <a:pt x="9" y="3"/>
                      <a:pt x="6" y="1"/>
                      <a:pt x="2" y="1"/>
                    </a:cubicBezTo>
                    <a:cubicBezTo>
                      <a:pt x="1" y="0"/>
                      <a:pt x="0" y="2"/>
                      <a:pt x="1" y="3"/>
                    </a:cubicBezTo>
                    <a:cubicBezTo>
                      <a:pt x="3" y="6"/>
                      <a:pt x="6" y="8"/>
                      <a:pt x="9" y="10"/>
                    </a:cubicBezTo>
                    <a:cubicBezTo>
                      <a:pt x="13" y="12"/>
                      <a:pt x="17" y="14"/>
                      <a:pt x="20" y="15"/>
                    </a:cubicBezTo>
                    <a:cubicBezTo>
                      <a:pt x="23" y="16"/>
                      <a:pt x="24" y="13"/>
                      <a:pt x="22" y="1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9" name="Freeform 198"/>
              <p:cNvSpPr/>
              <p:nvPr/>
            </p:nvSpPr>
            <p:spPr bwMode="auto">
              <a:xfrm>
                <a:off x="3338" y="626"/>
                <a:ext cx="17" cy="10"/>
              </a:xfrm>
              <a:custGeom>
                <a:avLst/>
                <a:gdLst>
                  <a:gd name="T0" fmla="*/ 17 w 19"/>
                  <a:gd name="T1" fmla="*/ 7 h 11"/>
                  <a:gd name="T2" fmla="*/ 1 w 19"/>
                  <a:gd name="T3" fmla="*/ 1 h 11"/>
                  <a:gd name="T4" fmla="*/ 1 w 19"/>
                  <a:gd name="T5" fmla="*/ 3 h 11"/>
                  <a:gd name="T6" fmla="*/ 16 w 19"/>
                  <a:gd name="T7" fmla="*/ 11 h 11"/>
                  <a:gd name="T8" fmla="*/ 17 w 19"/>
                  <a:gd name="T9" fmla="*/ 7 h 11"/>
                </a:gdLst>
                <a:ahLst/>
                <a:cxnLst>
                  <a:cxn ang="0">
                    <a:pos x="T0" y="T1"/>
                  </a:cxn>
                  <a:cxn ang="0">
                    <a:pos x="T2" y="T3"/>
                  </a:cxn>
                  <a:cxn ang="0">
                    <a:pos x="T4" y="T5"/>
                  </a:cxn>
                  <a:cxn ang="0">
                    <a:pos x="T6" y="T7"/>
                  </a:cxn>
                  <a:cxn ang="0">
                    <a:pos x="T8" y="T9"/>
                  </a:cxn>
                </a:cxnLst>
                <a:rect l="0" t="0" r="r" b="b"/>
                <a:pathLst>
                  <a:path w="19" h="11">
                    <a:moveTo>
                      <a:pt x="17" y="7"/>
                    </a:moveTo>
                    <a:cubicBezTo>
                      <a:pt x="12" y="6"/>
                      <a:pt x="7" y="0"/>
                      <a:pt x="1" y="1"/>
                    </a:cubicBezTo>
                    <a:cubicBezTo>
                      <a:pt x="1" y="2"/>
                      <a:pt x="0" y="3"/>
                      <a:pt x="1" y="3"/>
                    </a:cubicBezTo>
                    <a:cubicBezTo>
                      <a:pt x="4" y="7"/>
                      <a:pt x="11" y="10"/>
                      <a:pt x="16" y="11"/>
                    </a:cubicBezTo>
                    <a:cubicBezTo>
                      <a:pt x="18" y="11"/>
                      <a:pt x="19" y="8"/>
                      <a:pt x="17" y="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0" name="Freeform 199"/>
              <p:cNvSpPr/>
              <p:nvPr/>
            </p:nvSpPr>
            <p:spPr bwMode="auto">
              <a:xfrm>
                <a:off x="3325" y="630"/>
                <a:ext cx="29" cy="18"/>
              </a:xfrm>
              <a:custGeom>
                <a:avLst/>
                <a:gdLst>
                  <a:gd name="T0" fmla="*/ 29 w 32"/>
                  <a:gd name="T1" fmla="*/ 16 h 20"/>
                  <a:gd name="T2" fmla="*/ 14 w 32"/>
                  <a:gd name="T3" fmla="*/ 6 h 20"/>
                  <a:gd name="T4" fmla="*/ 2 w 32"/>
                  <a:gd name="T5" fmla="*/ 0 h 20"/>
                  <a:gd name="T6" fmla="*/ 1 w 32"/>
                  <a:gd name="T7" fmla="*/ 2 h 20"/>
                  <a:gd name="T8" fmla="*/ 13 w 32"/>
                  <a:gd name="T9" fmla="*/ 12 h 20"/>
                  <a:gd name="T10" fmla="*/ 28 w 32"/>
                  <a:gd name="T11" fmla="*/ 19 h 20"/>
                  <a:gd name="T12" fmla="*/ 29 w 32"/>
                  <a:gd name="T13" fmla="*/ 16 h 20"/>
                </a:gdLst>
                <a:ahLst/>
                <a:cxnLst>
                  <a:cxn ang="0">
                    <a:pos x="T0" y="T1"/>
                  </a:cxn>
                  <a:cxn ang="0">
                    <a:pos x="T2" y="T3"/>
                  </a:cxn>
                  <a:cxn ang="0">
                    <a:pos x="T4" y="T5"/>
                  </a:cxn>
                  <a:cxn ang="0">
                    <a:pos x="T6" y="T7"/>
                  </a:cxn>
                  <a:cxn ang="0">
                    <a:pos x="T8" y="T9"/>
                  </a:cxn>
                  <a:cxn ang="0">
                    <a:pos x="T10" y="T11"/>
                  </a:cxn>
                  <a:cxn ang="0">
                    <a:pos x="T12" y="T13"/>
                  </a:cxn>
                </a:cxnLst>
                <a:rect l="0" t="0" r="r" b="b"/>
                <a:pathLst>
                  <a:path w="32" h="20">
                    <a:moveTo>
                      <a:pt x="29" y="16"/>
                    </a:moveTo>
                    <a:cubicBezTo>
                      <a:pt x="23" y="13"/>
                      <a:pt x="19" y="9"/>
                      <a:pt x="14" y="6"/>
                    </a:cubicBezTo>
                    <a:cubicBezTo>
                      <a:pt x="10" y="3"/>
                      <a:pt x="7" y="0"/>
                      <a:pt x="2" y="0"/>
                    </a:cubicBezTo>
                    <a:cubicBezTo>
                      <a:pt x="1" y="0"/>
                      <a:pt x="0" y="1"/>
                      <a:pt x="1" y="2"/>
                    </a:cubicBezTo>
                    <a:cubicBezTo>
                      <a:pt x="4" y="6"/>
                      <a:pt x="9" y="9"/>
                      <a:pt x="13" y="12"/>
                    </a:cubicBezTo>
                    <a:cubicBezTo>
                      <a:pt x="17" y="15"/>
                      <a:pt x="23" y="18"/>
                      <a:pt x="28" y="19"/>
                    </a:cubicBezTo>
                    <a:cubicBezTo>
                      <a:pt x="31" y="20"/>
                      <a:pt x="32" y="16"/>
                      <a:pt x="29" y="1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1" name="Freeform 200"/>
              <p:cNvSpPr/>
              <p:nvPr/>
            </p:nvSpPr>
            <p:spPr bwMode="auto">
              <a:xfrm>
                <a:off x="3347" y="674"/>
                <a:ext cx="26" cy="21"/>
              </a:xfrm>
              <a:custGeom>
                <a:avLst/>
                <a:gdLst>
                  <a:gd name="T0" fmla="*/ 25 w 29"/>
                  <a:gd name="T1" fmla="*/ 1 h 24"/>
                  <a:gd name="T2" fmla="*/ 10 w 29"/>
                  <a:gd name="T3" fmla="*/ 10 h 24"/>
                  <a:gd name="T4" fmla="*/ 2 w 29"/>
                  <a:gd name="T5" fmla="*/ 18 h 24"/>
                  <a:gd name="T6" fmla="*/ 28 w 29"/>
                  <a:gd name="T7" fmla="*/ 4 h 24"/>
                  <a:gd name="T8" fmla="*/ 25 w 29"/>
                  <a:gd name="T9" fmla="*/ 1 h 24"/>
                </a:gdLst>
                <a:ahLst/>
                <a:cxnLst>
                  <a:cxn ang="0">
                    <a:pos x="T0" y="T1"/>
                  </a:cxn>
                  <a:cxn ang="0">
                    <a:pos x="T2" y="T3"/>
                  </a:cxn>
                  <a:cxn ang="0">
                    <a:pos x="T4" y="T5"/>
                  </a:cxn>
                  <a:cxn ang="0">
                    <a:pos x="T6" y="T7"/>
                  </a:cxn>
                  <a:cxn ang="0">
                    <a:pos x="T8" y="T9"/>
                  </a:cxn>
                </a:cxnLst>
                <a:rect l="0" t="0" r="r" b="b"/>
                <a:pathLst>
                  <a:path w="28" h="24">
                    <a:moveTo>
                      <a:pt x="25" y="1"/>
                    </a:moveTo>
                    <a:cubicBezTo>
                      <a:pt x="20" y="4"/>
                      <a:pt x="15" y="7"/>
                      <a:pt x="10" y="10"/>
                    </a:cubicBezTo>
                    <a:cubicBezTo>
                      <a:pt x="8" y="11"/>
                      <a:pt x="0" y="14"/>
                      <a:pt x="2" y="18"/>
                    </a:cubicBezTo>
                    <a:cubicBezTo>
                      <a:pt x="5" y="24"/>
                      <a:pt x="24" y="7"/>
                      <a:pt x="28" y="4"/>
                    </a:cubicBezTo>
                    <a:cubicBezTo>
                      <a:pt x="29" y="3"/>
                      <a:pt x="27" y="0"/>
                      <a:pt x="25" y="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2" name="Freeform 201"/>
              <p:cNvSpPr/>
              <p:nvPr/>
            </p:nvSpPr>
            <p:spPr bwMode="auto">
              <a:xfrm>
                <a:off x="3350" y="666"/>
                <a:ext cx="16" cy="11"/>
              </a:xfrm>
              <a:custGeom>
                <a:avLst/>
                <a:gdLst>
                  <a:gd name="T0" fmla="*/ 13 w 17"/>
                  <a:gd name="T1" fmla="*/ 1 h 12"/>
                  <a:gd name="T2" fmla="*/ 6 w 17"/>
                  <a:gd name="T3" fmla="*/ 5 h 12"/>
                  <a:gd name="T4" fmla="*/ 0 w 17"/>
                  <a:gd name="T5" fmla="*/ 10 h 12"/>
                  <a:gd name="T6" fmla="*/ 1 w 17"/>
                  <a:gd name="T7" fmla="*/ 11 h 12"/>
                  <a:gd name="T8" fmla="*/ 7 w 17"/>
                  <a:gd name="T9" fmla="*/ 10 h 12"/>
                  <a:gd name="T10" fmla="*/ 15 w 17"/>
                  <a:gd name="T11" fmla="*/ 5 h 12"/>
                  <a:gd name="T12" fmla="*/ 13 w 17"/>
                  <a:gd name="T13" fmla="*/ 1 h 12"/>
                </a:gdLst>
                <a:ahLst/>
                <a:cxnLst>
                  <a:cxn ang="0">
                    <a:pos x="T0" y="T1"/>
                  </a:cxn>
                  <a:cxn ang="0">
                    <a:pos x="T2" y="T3"/>
                  </a:cxn>
                  <a:cxn ang="0">
                    <a:pos x="T4" y="T5"/>
                  </a:cxn>
                  <a:cxn ang="0">
                    <a:pos x="T6" y="T7"/>
                  </a:cxn>
                  <a:cxn ang="0">
                    <a:pos x="T8" y="T9"/>
                  </a:cxn>
                  <a:cxn ang="0">
                    <a:pos x="T10" y="T11"/>
                  </a:cxn>
                  <a:cxn ang="0">
                    <a:pos x="T12" y="T13"/>
                  </a:cxn>
                </a:cxnLst>
                <a:rect l="0" t="0" r="r" b="b"/>
                <a:pathLst>
                  <a:path w="17" h="12">
                    <a:moveTo>
                      <a:pt x="13" y="1"/>
                    </a:moveTo>
                    <a:cubicBezTo>
                      <a:pt x="10" y="3"/>
                      <a:pt x="8" y="4"/>
                      <a:pt x="6" y="5"/>
                    </a:cubicBezTo>
                    <a:cubicBezTo>
                      <a:pt x="4" y="7"/>
                      <a:pt x="1" y="7"/>
                      <a:pt x="0" y="10"/>
                    </a:cubicBezTo>
                    <a:cubicBezTo>
                      <a:pt x="0" y="10"/>
                      <a:pt x="1" y="11"/>
                      <a:pt x="1" y="11"/>
                    </a:cubicBezTo>
                    <a:cubicBezTo>
                      <a:pt x="3" y="12"/>
                      <a:pt x="5" y="11"/>
                      <a:pt x="7" y="10"/>
                    </a:cubicBezTo>
                    <a:cubicBezTo>
                      <a:pt x="10" y="8"/>
                      <a:pt x="13" y="6"/>
                      <a:pt x="15" y="5"/>
                    </a:cubicBezTo>
                    <a:cubicBezTo>
                      <a:pt x="17" y="3"/>
                      <a:pt x="14" y="0"/>
                      <a:pt x="13" y="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3" name="Freeform 202"/>
              <p:cNvSpPr/>
              <p:nvPr/>
            </p:nvSpPr>
            <p:spPr bwMode="auto">
              <a:xfrm>
                <a:off x="3332" y="657"/>
                <a:ext cx="32" cy="18"/>
              </a:xfrm>
              <a:custGeom>
                <a:avLst/>
                <a:gdLst>
                  <a:gd name="T0" fmla="*/ 31 w 36"/>
                  <a:gd name="T1" fmla="*/ 1 h 20"/>
                  <a:gd name="T2" fmla="*/ 13 w 36"/>
                  <a:gd name="T3" fmla="*/ 8 h 20"/>
                  <a:gd name="T4" fmla="*/ 1 w 36"/>
                  <a:gd name="T5" fmla="*/ 18 h 20"/>
                  <a:gd name="T6" fmla="*/ 3 w 36"/>
                  <a:gd name="T7" fmla="*/ 20 h 20"/>
                  <a:gd name="T8" fmla="*/ 17 w 36"/>
                  <a:gd name="T9" fmla="*/ 14 h 20"/>
                  <a:gd name="T10" fmla="*/ 33 w 36"/>
                  <a:gd name="T11" fmla="*/ 5 h 20"/>
                  <a:gd name="T12" fmla="*/ 31 w 36"/>
                  <a:gd name="T13" fmla="*/ 1 h 20"/>
                </a:gdLst>
                <a:ahLst/>
                <a:cxnLst>
                  <a:cxn ang="0">
                    <a:pos x="T0" y="T1"/>
                  </a:cxn>
                  <a:cxn ang="0">
                    <a:pos x="T2" y="T3"/>
                  </a:cxn>
                  <a:cxn ang="0">
                    <a:pos x="T4" y="T5"/>
                  </a:cxn>
                  <a:cxn ang="0">
                    <a:pos x="T6" y="T7"/>
                  </a:cxn>
                  <a:cxn ang="0">
                    <a:pos x="T8" y="T9"/>
                  </a:cxn>
                  <a:cxn ang="0">
                    <a:pos x="T10" y="T11"/>
                  </a:cxn>
                  <a:cxn ang="0">
                    <a:pos x="T12" y="T13"/>
                  </a:cxn>
                </a:cxnLst>
                <a:rect l="0" t="0" r="r" b="b"/>
                <a:pathLst>
                  <a:path w="36" h="20">
                    <a:moveTo>
                      <a:pt x="31" y="1"/>
                    </a:moveTo>
                    <a:cubicBezTo>
                      <a:pt x="25" y="3"/>
                      <a:pt x="19" y="5"/>
                      <a:pt x="13" y="8"/>
                    </a:cubicBezTo>
                    <a:cubicBezTo>
                      <a:pt x="9" y="10"/>
                      <a:pt x="3" y="13"/>
                      <a:pt x="1" y="18"/>
                    </a:cubicBezTo>
                    <a:cubicBezTo>
                      <a:pt x="0" y="19"/>
                      <a:pt x="2" y="20"/>
                      <a:pt x="3" y="20"/>
                    </a:cubicBezTo>
                    <a:cubicBezTo>
                      <a:pt x="8" y="20"/>
                      <a:pt x="13" y="16"/>
                      <a:pt x="17" y="14"/>
                    </a:cubicBezTo>
                    <a:cubicBezTo>
                      <a:pt x="22" y="11"/>
                      <a:pt x="28" y="8"/>
                      <a:pt x="33" y="5"/>
                    </a:cubicBezTo>
                    <a:cubicBezTo>
                      <a:pt x="36" y="4"/>
                      <a:pt x="34" y="0"/>
                      <a:pt x="31" y="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4" name="Freeform 203"/>
              <p:cNvSpPr/>
              <p:nvPr/>
            </p:nvSpPr>
            <p:spPr bwMode="auto">
              <a:xfrm>
                <a:off x="3401" y="670"/>
                <a:ext cx="19" cy="22"/>
              </a:xfrm>
              <a:custGeom>
                <a:avLst/>
                <a:gdLst>
                  <a:gd name="T0" fmla="*/ 20 w 21"/>
                  <a:gd name="T1" fmla="*/ 20 h 25"/>
                  <a:gd name="T2" fmla="*/ 11 w 21"/>
                  <a:gd name="T3" fmla="*/ 10 h 25"/>
                  <a:gd name="T4" fmla="*/ 2 w 21"/>
                  <a:gd name="T5" fmla="*/ 0 h 25"/>
                  <a:gd name="T6" fmla="*/ 0 w 21"/>
                  <a:gd name="T7" fmla="*/ 2 h 25"/>
                  <a:gd name="T8" fmla="*/ 7 w 21"/>
                  <a:gd name="T9" fmla="*/ 12 h 25"/>
                  <a:gd name="T10" fmla="*/ 17 w 21"/>
                  <a:gd name="T11" fmla="*/ 23 h 25"/>
                  <a:gd name="T12" fmla="*/ 20 w 21"/>
                  <a:gd name="T13" fmla="*/ 20 h 25"/>
                </a:gdLst>
                <a:ahLst/>
                <a:cxnLst>
                  <a:cxn ang="0">
                    <a:pos x="T0" y="T1"/>
                  </a:cxn>
                  <a:cxn ang="0">
                    <a:pos x="T2" y="T3"/>
                  </a:cxn>
                  <a:cxn ang="0">
                    <a:pos x="T4" y="T5"/>
                  </a:cxn>
                  <a:cxn ang="0">
                    <a:pos x="T6" y="T7"/>
                  </a:cxn>
                  <a:cxn ang="0">
                    <a:pos x="T8" y="T9"/>
                  </a:cxn>
                  <a:cxn ang="0">
                    <a:pos x="T10" y="T11"/>
                  </a:cxn>
                  <a:cxn ang="0">
                    <a:pos x="T12" y="T13"/>
                  </a:cxn>
                </a:cxnLst>
                <a:rect l="0" t="0" r="r" b="b"/>
                <a:pathLst>
                  <a:path w="21" h="25">
                    <a:moveTo>
                      <a:pt x="20" y="20"/>
                    </a:moveTo>
                    <a:cubicBezTo>
                      <a:pt x="17" y="17"/>
                      <a:pt x="14" y="14"/>
                      <a:pt x="11" y="10"/>
                    </a:cubicBezTo>
                    <a:cubicBezTo>
                      <a:pt x="8" y="7"/>
                      <a:pt x="6" y="2"/>
                      <a:pt x="2" y="0"/>
                    </a:cubicBezTo>
                    <a:cubicBezTo>
                      <a:pt x="1" y="0"/>
                      <a:pt x="0" y="1"/>
                      <a:pt x="0" y="2"/>
                    </a:cubicBezTo>
                    <a:cubicBezTo>
                      <a:pt x="1" y="6"/>
                      <a:pt x="4" y="9"/>
                      <a:pt x="7" y="12"/>
                    </a:cubicBezTo>
                    <a:cubicBezTo>
                      <a:pt x="10" y="16"/>
                      <a:pt x="14" y="20"/>
                      <a:pt x="17" y="23"/>
                    </a:cubicBezTo>
                    <a:cubicBezTo>
                      <a:pt x="19" y="25"/>
                      <a:pt x="21" y="22"/>
                      <a:pt x="20" y="2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5" name="Freeform 204"/>
              <p:cNvSpPr/>
              <p:nvPr/>
            </p:nvSpPr>
            <p:spPr bwMode="auto">
              <a:xfrm>
                <a:off x="3394" y="677"/>
                <a:ext cx="12" cy="13"/>
              </a:xfrm>
              <a:custGeom>
                <a:avLst/>
                <a:gdLst>
                  <a:gd name="T0" fmla="*/ 13 w 13"/>
                  <a:gd name="T1" fmla="*/ 13 h 15"/>
                  <a:gd name="T2" fmla="*/ 9 w 13"/>
                  <a:gd name="T3" fmla="*/ 7 h 15"/>
                  <a:gd name="T4" fmla="*/ 3 w 13"/>
                  <a:gd name="T5" fmla="*/ 1 h 15"/>
                  <a:gd name="T6" fmla="*/ 0 w 13"/>
                  <a:gd name="T7" fmla="*/ 3 h 15"/>
                  <a:gd name="T8" fmla="*/ 5 w 13"/>
                  <a:gd name="T9" fmla="*/ 11 h 15"/>
                  <a:gd name="T10" fmla="*/ 12 w 13"/>
                  <a:gd name="T11" fmla="*/ 15 h 15"/>
                  <a:gd name="T12" fmla="*/ 13 w 13"/>
                  <a:gd name="T13" fmla="*/ 13 h 15"/>
                </a:gdLst>
                <a:ahLst/>
                <a:cxnLst>
                  <a:cxn ang="0">
                    <a:pos x="T0" y="T1"/>
                  </a:cxn>
                  <a:cxn ang="0">
                    <a:pos x="T2" y="T3"/>
                  </a:cxn>
                  <a:cxn ang="0">
                    <a:pos x="T4" y="T5"/>
                  </a:cxn>
                  <a:cxn ang="0">
                    <a:pos x="T6" y="T7"/>
                  </a:cxn>
                  <a:cxn ang="0">
                    <a:pos x="T8" y="T9"/>
                  </a:cxn>
                  <a:cxn ang="0">
                    <a:pos x="T10" y="T11"/>
                  </a:cxn>
                  <a:cxn ang="0">
                    <a:pos x="T12" y="T13"/>
                  </a:cxn>
                </a:cxnLst>
                <a:rect l="0" t="0" r="r" b="b"/>
                <a:pathLst>
                  <a:path w="13" h="15">
                    <a:moveTo>
                      <a:pt x="13" y="13"/>
                    </a:moveTo>
                    <a:cubicBezTo>
                      <a:pt x="12" y="11"/>
                      <a:pt x="11" y="9"/>
                      <a:pt x="9" y="7"/>
                    </a:cubicBezTo>
                    <a:cubicBezTo>
                      <a:pt x="8" y="4"/>
                      <a:pt x="6" y="1"/>
                      <a:pt x="3" y="1"/>
                    </a:cubicBezTo>
                    <a:cubicBezTo>
                      <a:pt x="1" y="0"/>
                      <a:pt x="0" y="2"/>
                      <a:pt x="0" y="3"/>
                    </a:cubicBezTo>
                    <a:cubicBezTo>
                      <a:pt x="1" y="6"/>
                      <a:pt x="3" y="9"/>
                      <a:pt x="5" y="11"/>
                    </a:cubicBezTo>
                    <a:cubicBezTo>
                      <a:pt x="7" y="12"/>
                      <a:pt x="9" y="14"/>
                      <a:pt x="12" y="15"/>
                    </a:cubicBezTo>
                    <a:cubicBezTo>
                      <a:pt x="12" y="15"/>
                      <a:pt x="13" y="14"/>
                      <a:pt x="13" y="1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378" name="Freeform 206"/>
            <p:cNvSpPr/>
            <p:nvPr/>
          </p:nvSpPr>
          <p:spPr bwMode="auto">
            <a:xfrm>
              <a:off x="3383" y="676"/>
              <a:ext cx="14" cy="32"/>
            </a:xfrm>
            <a:custGeom>
              <a:avLst/>
              <a:gdLst>
                <a:gd name="T0" fmla="*/ 14 w 15"/>
                <a:gd name="T1" fmla="*/ 32 h 36"/>
                <a:gd name="T2" fmla="*/ 3 w 15"/>
                <a:gd name="T3" fmla="*/ 1 h 36"/>
                <a:gd name="T4" fmla="*/ 0 w 15"/>
                <a:gd name="T5" fmla="*/ 2 h 36"/>
                <a:gd name="T6" fmla="*/ 4 w 15"/>
                <a:gd name="T7" fmla="*/ 17 h 36"/>
                <a:gd name="T8" fmla="*/ 9 w 15"/>
                <a:gd name="T9" fmla="*/ 33 h 36"/>
                <a:gd name="T10" fmla="*/ 14 w 15"/>
                <a:gd name="T11" fmla="*/ 32 h 36"/>
              </a:gdLst>
              <a:ahLst/>
              <a:cxnLst>
                <a:cxn ang="0">
                  <a:pos x="T0" y="T1"/>
                </a:cxn>
                <a:cxn ang="0">
                  <a:pos x="T2" y="T3"/>
                </a:cxn>
                <a:cxn ang="0">
                  <a:pos x="T4" y="T5"/>
                </a:cxn>
                <a:cxn ang="0">
                  <a:pos x="T6" y="T7"/>
                </a:cxn>
                <a:cxn ang="0">
                  <a:pos x="T8" y="T9"/>
                </a:cxn>
                <a:cxn ang="0">
                  <a:pos x="T10" y="T11"/>
                </a:cxn>
              </a:cxnLst>
              <a:rect l="0" t="0" r="r" b="b"/>
              <a:pathLst>
                <a:path w="15" h="36">
                  <a:moveTo>
                    <a:pt x="14" y="32"/>
                  </a:moveTo>
                  <a:cubicBezTo>
                    <a:pt x="11" y="22"/>
                    <a:pt x="10" y="9"/>
                    <a:pt x="3" y="1"/>
                  </a:cubicBezTo>
                  <a:cubicBezTo>
                    <a:pt x="2" y="0"/>
                    <a:pt x="0" y="1"/>
                    <a:pt x="0" y="2"/>
                  </a:cubicBezTo>
                  <a:cubicBezTo>
                    <a:pt x="1" y="7"/>
                    <a:pt x="3" y="12"/>
                    <a:pt x="4" y="17"/>
                  </a:cubicBezTo>
                  <a:cubicBezTo>
                    <a:pt x="6" y="22"/>
                    <a:pt x="7" y="28"/>
                    <a:pt x="9" y="33"/>
                  </a:cubicBezTo>
                  <a:cubicBezTo>
                    <a:pt x="10" y="36"/>
                    <a:pt x="15" y="35"/>
                    <a:pt x="14" y="3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9" name="Freeform 207"/>
            <p:cNvSpPr/>
            <p:nvPr/>
          </p:nvSpPr>
          <p:spPr bwMode="auto">
            <a:xfrm>
              <a:off x="3363" y="625"/>
              <a:ext cx="35" cy="49"/>
            </a:xfrm>
            <a:custGeom>
              <a:avLst/>
              <a:gdLst>
                <a:gd name="T0" fmla="*/ 28 w 39"/>
                <a:gd name="T1" fmla="*/ 9 h 54"/>
                <a:gd name="T2" fmla="*/ 33 w 39"/>
                <a:gd name="T3" fmla="*/ 14 h 54"/>
                <a:gd name="T4" fmla="*/ 36 w 39"/>
                <a:gd name="T5" fmla="*/ 17 h 54"/>
                <a:gd name="T6" fmla="*/ 39 w 39"/>
                <a:gd name="T7" fmla="*/ 30 h 54"/>
                <a:gd name="T8" fmla="*/ 38 w 39"/>
                <a:gd name="T9" fmla="*/ 38 h 54"/>
                <a:gd name="T10" fmla="*/ 9 w 39"/>
                <a:gd name="T11" fmla="*/ 48 h 54"/>
                <a:gd name="T12" fmla="*/ 0 w 39"/>
                <a:gd name="T13" fmla="*/ 32 h 54"/>
                <a:gd name="T14" fmla="*/ 28 w 39"/>
                <a:gd name="T15" fmla="*/ 9 h 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9" h="54">
                  <a:moveTo>
                    <a:pt x="28" y="9"/>
                  </a:moveTo>
                  <a:cubicBezTo>
                    <a:pt x="30" y="10"/>
                    <a:pt x="31" y="11"/>
                    <a:pt x="33" y="14"/>
                  </a:cubicBezTo>
                  <a:cubicBezTo>
                    <a:pt x="36" y="17"/>
                    <a:pt x="36" y="17"/>
                    <a:pt x="36" y="17"/>
                  </a:cubicBezTo>
                  <a:cubicBezTo>
                    <a:pt x="38" y="21"/>
                    <a:pt x="39" y="25"/>
                    <a:pt x="39" y="30"/>
                  </a:cubicBezTo>
                  <a:cubicBezTo>
                    <a:pt x="39" y="33"/>
                    <a:pt x="39" y="36"/>
                    <a:pt x="38" y="38"/>
                  </a:cubicBezTo>
                  <a:cubicBezTo>
                    <a:pt x="33" y="49"/>
                    <a:pt x="19" y="54"/>
                    <a:pt x="9" y="48"/>
                  </a:cubicBezTo>
                  <a:cubicBezTo>
                    <a:pt x="2" y="43"/>
                    <a:pt x="0" y="37"/>
                    <a:pt x="0" y="32"/>
                  </a:cubicBezTo>
                  <a:cubicBezTo>
                    <a:pt x="0" y="16"/>
                    <a:pt x="10" y="0"/>
                    <a:pt x="28" y="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0" name="Freeform 208"/>
            <p:cNvSpPr/>
            <p:nvPr/>
          </p:nvSpPr>
          <p:spPr bwMode="auto">
            <a:xfrm>
              <a:off x="1760" y="2369"/>
              <a:ext cx="325" cy="301"/>
            </a:xfrm>
            <a:custGeom>
              <a:avLst/>
              <a:gdLst>
                <a:gd name="T0" fmla="*/ 144 w 364"/>
                <a:gd name="T1" fmla="*/ 218 h 338"/>
                <a:gd name="T2" fmla="*/ 186 w 364"/>
                <a:gd name="T3" fmla="*/ 308 h 338"/>
                <a:gd name="T4" fmla="*/ 225 w 364"/>
                <a:gd name="T5" fmla="*/ 220 h 338"/>
                <a:gd name="T6" fmla="*/ 276 w 364"/>
                <a:gd name="T7" fmla="*/ 174 h 338"/>
                <a:gd name="T8" fmla="*/ 267 w 364"/>
                <a:gd name="T9" fmla="*/ 167 h 338"/>
                <a:gd name="T10" fmla="*/ 203 w 364"/>
                <a:gd name="T11" fmla="*/ 101 h 338"/>
                <a:gd name="T12" fmla="*/ 143 w 364"/>
                <a:gd name="T13" fmla="*/ 153 h 338"/>
                <a:gd name="T14" fmla="*/ 144 w 364"/>
                <a:gd name="T15" fmla="*/ 218 h 3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4" h="338">
                  <a:moveTo>
                    <a:pt x="144" y="218"/>
                  </a:moveTo>
                  <a:cubicBezTo>
                    <a:pt x="148" y="252"/>
                    <a:pt x="142" y="310"/>
                    <a:pt x="186" y="308"/>
                  </a:cubicBezTo>
                  <a:cubicBezTo>
                    <a:pt x="223" y="306"/>
                    <a:pt x="232" y="251"/>
                    <a:pt x="225" y="220"/>
                  </a:cubicBezTo>
                  <a:cubicBezTo>
                    <a:pt x="305" y="338"/>
                    <a:pt x="364" y="234"/>
                    <a:pt x="276" y="174"/>
                  </a:cubicBezTo>
                  <a:cubicBezTo>
                    <a:pt x="267" y="167"/>
                    <a:pt x="267" y="167"/>
                    <a:pt x="267" y="167"/>
                  </a:cubicBezTo>
                  <a:cubicBezTo>
                    <a:pt x="350" y="123"/>
                    <a:pt x="285" y="27"/>
                    <a:pt x="203" y="101"/>
                  </a:cubicBezTo>
                  <a:cubicBezTo>
                    <a:pt x="174" y="0"/>
                    <a:pt x="41" y="84"/>
                    <a:pt x="143" y="153"/>
                  </a:cubicBezTo>
                  <a:cubicBezTo>
                    <a:pt x="0" y="142"/>
                    <a:pt x="71" y="274"/>
                    <a:pt x="144" y="218"/>
                  </a:cubicBezTo>
                  <a:close/>
                </a:path>
              </a:pathLst>
            </a:custGeom>
            <a:solidFill>
              <a:srgbClr val="FFC8B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1" name="Freeform 209"/>
            <p:cNvSpPr/>
            <p:nvPr/>
          </p:nvSpPr>
          <p:spPr bwMode="auto">
            <a:xfrm>
              <a:off x="1960" y="2526"/>
              <a:ext cx="26" cy="16"/>
            </a:xfrm>
            <a:custGeom>
              <a:avLst/>
              <a:gdLst>
                <a:gd name="T0" fmla="*/ 28 w 29"/>
                <a:gd name="T1" fmla="*/ 15 h 18"/>
                <a:gd name="T2" fmla="*/ 16 w 29"/>
                <a:gd name="T3" fmla="*/ 6 h 18"/>
                <a:gd name="T4" fmla="*/ 1 w 29"/>
                <a:gd name="T5" fmla="*/ 1 h 18"/>
                <a:gd name="T6" fmla="*/ 0 w 29"/>
                <a:gd name="T7" fmla="*/ 3 h 18"/>
                <a:gd name="T8" fmla="*/ 11 w 29"/>
                <a:gd name="T9" fmla="*/ 10 h 18"/>
                <a:gd name="T10" fmla="*/ 26 w 29"/>
                <a:gd name="T11" fmla="*/ 18 h 18"/>
                <a:gd name="T12" fmla="*/ 28 w 29"/>
                <a:gd name="T13" fmla="*/ 15 h 18"/>
              </a:gdLst>
              <a:ahLst/>
              <a:cxnLst>
                <a:cxn ang="0">
                  <a:pos x="T0" y="T1"/>
                </a:cxn>
                <a:cxn ang="0">
                  <a:pos x="T2" y="T3"/>
                </a:cxn>
                <a:cxn ang="0">
                  <a:pos x="T4" y="T5"/>
                </a:cxn>
                <a:cxn ang="0">
                  <a:pos x="T6" y="T7"/>
                </a:cxn>
                <a:cxn ang="0">
                  <a:pos x="T8" y="T9"/>
                </a:cxn>
                <a:cxn ang="0">
                  <a:pos x="T10" y="T11"/>
                </a:cxn>
                <a:cxn ang="0">
                  <a:pos x="T12" y="T13"/>
                </a:cxn>
              </a:cxnLst>
              <a:rect l="0" t="0" r="r" b="b"/>
              <a:pathLst>
                <a:path w="28" h="18">
                  <a:moveTo>
                    <a:pt x="28" y="15"/>
                  </a:moveTo>
                  <a:cubicBezTo>
                    <a:pt x="25" y="11"/>
                    <a:pt x="20" y="8"/>
                    <a:pt x="16" y="6"/>
                  </a:cubicBezTo>
                  <a:cubicBezTo>
                    <a:pt x="12" y="3"/>
                    <a:pt x="6" y="0"/>
                    <a:pt x="1" y="1"/>
                  </a:cubicBezTo>
                  <a:cubicBezTo>
                    <a:pt x="0" y="1"/>
                    <a:pt x="0" y="2"/>
                    <a:pt x="0" y="3"/>
                  </a:cubicBezTo>
                  <a:cubicBezTo>
                    <a:pt x="3" y="7"/>
                    <a:pt x="7" y="8"/>
                    <a:pt x="11" y="10"/>
                  </a:cubicBezTo>
                  <a:cubicBezTo>
                    <a:pt x="16" y="13"/>
                    <a:pt x="21" y="16"/>
                    <a:pt x="26" y="18"/>
                  </a:cubicBezTo>
                  <a:cubicBezTo>
                    <a:pt x="27" y="18"/>
                    <a:pt x="29" y="16"/>
                    <a:pt x="28" y="1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2" name="Freeform 210"/>
            <p:cNvSpPr/>
            <p:nvPr/>
          </p:nvSpPr>
          <p:spPr bwMode="auto">
            <a:xfrm>
              <a:off x="1953" y="2534"/>
              <a:ext cx="25" cy="22"/>
            </a:xfrm>
            <a:custGeom>
              <a:avLst/>
              <a:gdLst>
                <a:gd name="T0" fmla="*/ 28 w 28"/>
                <a:gd name="T1" fmla="*/ 21 h 24"/>
                <a:gd name="T2" fmla="*/ 15 w 28"/>
                <a:gd name="T3" fmla="*/ 9 h 24"/>
                <a:gd name="T4" fmla="*/ 1 w 28"/>
                <a:gd name="T5" fmla="*/ 1 h 24"/>
                <a:gd name="T6" fmla="*/ 0 w 28"/>
                <a:gd name="T7" fmla="*/ 2 h 24"/>
                <a:gd name="T8" fmla="*/ 10 w 28"/>
                <a:gd name="T9" fmla="*/ 12 h 24"/>
                <a:gd name="T10" fmla="*/ 26 w 28"/>
                <a:gd name="T11" fmla="*/ 23 h 24"/>
                <a:gd name="T12" fmla="*/ 28 w 28"/>
                <a:gd name="T13" fmla="*/ 21 h 24"/>
              </a:gdLst>
              <a:ahLst/>
              <a:cxnLst>
                <a:cxn ang="0">
                  <a:pos x="T0" y="T1"/>
                </a:cxn>
                <a:cxn ang="0">
                  <a:pos x="T2" y="T3"/>
                </a:cxn>
                <a:cxn ang="0">
                  <a:pos x="T4" y="T5"/>
                </a:cxn>
                <a:cxn ang="0">
                  <a:pos x="T6" y="T7"/>
                </a:cxn>
                <a:cxn ang="0">
                  <a:pos x="T8" y="T9"/>
                </a:cxn>
                <a:cxn ang="0">
                  <a:pos x="T10" y="T11"/>
                </a:cxn>
                <a:cxn ang="0">
                  <a:pos x="T12" y="T13"/>
                </a:cxn>
              </a:cxnLst>
              <a:rect l="0" t="0" r="r" b="b"/>
              <a:pathLst>
                <a:path w="28" h="24">
                  <a:moveTo>
                    <a:pt x="28" y="21"/>
                  </a:moveTo>
                  <a:cubicBezTo>
                    <a:pt x="24" y="16"/>
                    <a:pt x="19" y="12"/>
                    <a:pt x="15" y="9"/>
                  </a:cubicBezTo>
                  <a:cubicBezTo>
                    <a:pt x="11" y="6"/>
                    <a:pt x="6" y="0"/>
                    <a:pt x="1" y="1"/>
                  </a:cubicBezTo>
                  <a:cubicBezTo>
                    <a:pt x="0" y="1"/>
                    <a:pt x="0" y="1"/>
                    <a:pt x="0" y="2"/>
                  </a:cubicBezTo>
                  <a:cubicBezTo>
                    <a:pt x="1" y="7"/>
                    <a:pt x="7" y="9"/>
                    <a:pt x="10" y="12"/>
                  </a:cubicBezTo>
                  <a:cubicBezTo>
                    <a:pt x="15" y="15"/>
                    <a:pt x="20" y="20"/>
                    <a:pt x="26" y="23"/>
                  </a:cubicBezTo>
                  <a:cubicBezTo>
                    <a:pt x="27" y="24"/>
                    <a:pt x="28" y="22"/>
                    <a:pt x="28" y="2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3" name="Freeform 211"/>
            <p:cNvSpPr/>
            <p:nvPr/>
          </p:nvSpPr>
          <p:spPr bwMode="auto">
            <a:xfrm>
              <a:off x="1931" y="2542"/>
              <a:ext cx="9" cy="42"/>
            </a:xfrm>
            <a:custGeom>
              <a:avLst/>
              <a:gdLst>
                <a:gd name="T0" fmla="*/ 7 w 11"/>
                <a:gd name="T1" fmla="*/ 2 h 48"/>
                <a:gd name="T2" fmla="*/ 7 w 11"/>
                <a:gd name="T3" fmla="*/ 47 h 48"/>
                <a:gd name="T4" fmla="*/ 10 w 11"/>
                <a:gd name="T5" fmla="*/ 46 h 48"/>
                <a:gd name="T6" fmla="*/ 11 w 11"/>
                <a:gd name="T7" fmla="*/ 24 h 48"/>
                <a:gd name="T8" fmla="*/ 10 w 11"/>
                <a:gd name="T9" fmla="*/ 2 h 48"/>
                <a:gd name="T10" fmla="*/ 7 w 11"/>
                <a:gd name="T11" fmla="*/ 2 h 48"/>
              </a:gdLst>
              <a:ahLst/>
              <a:cxnLst>
                <a:cxn ang="0">
                  <a:pos x="T0" y="T1"/>
                </a:cxn>
                <a:cxn ang="0">
                  <a:pos x="T2" y="T3"/>
                </a:cxn>
                <a:cxn ang="0">
                  <a:pos x="T4" y="T5"/>
                </a:cxn>
                <a:cxn ang="0">
                  <a:pos x="T6" y="T7"/>
                </a:cxn>
                <a:cxn ang="0">
                  <a:pos x="T8" y="T9"/>
                </a:cxn>
                <a:cxn ang="0">
                  <a:pos x="T10" y="T11"/>
                </a:cxn>
              </a:cxnLst>
              <a:rect l="0" t="0" r="r" b="b"/>
              <a:pathLst>
                <a:path w="11" h="48">
                  <a:moveTo>
                    <a:pt x="7" y="2"/>
                  </a:moveTo>
                  <a:cubicBezTo>
                    <a:pt x="6" y="16"/>
                    <a:pt x="0" y="34"/>
                    <a:pt x="7" y="47"/>
                  </a:cubicBezTo>
                  <a:cubicBezTo>
                    <a:pt x="8" y="48"/>
                    <a:pt x="10" y="47"/>
                    <a:pt x="10" y="46"/>
                  </a:cubicBezTo>
                  <a:cubicBezTo>
                    <a:pt x="11" y="39"/>
                    <a:pt x="10" y="31"/>
                    <a:pt x="11" y="24"/>
                  </a:cubicBezTo>
                  <a:cubicBezTo>
                    <a:pt x="11" y="16"/>
                    <a:pt x="11" y="9"/>
                    <a:pt x="10" y="2"/>
                  </a:cubicBezTo>
                  <a:cubicBezTo>
                    <a:pt x="10" y="0"/>
                    <a:pt x="7" y="0"/>
                    <a:pt x="7"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4" name="Freeform 212"/>
            <p:cNvSpPr/>
            <p:nvPr/>
          </p:nvSpPr>
          <p:spPr bwMode="auto">
            <a:xfrm>
              <a:off x="1923" y="2547"/>
              <a:ext cx="8" cy="21"/>
            </a:xfrm>
            <a:custGeom>
              <a:avLst/>
              <a:gdLst>
                <a:gd name="T0" fmla="*/ 4 w 9"/>
                <a:gd name="T1" fmla="*/ 2 h 24"/>
                <a:gd name="T2" fmla="*/ 2 w 9"/>
                <a:gd name="T3" fmla="*/ 12 h 24"/>
                <a:gd name="T4" fmla="*/ 1 w 9"/>
                <a:gd name="T5" fmla="*/ 23 h 24"/>
                <a:gd name="T6" fmla="*/ 3 w 9"/>
                <a:gd name="T7" fmla="*/ 23 h 24"/>
                <a:gd name="T8" fmla="*/ 7 w 9"/>
                <a:gd name="T9" fmla="*/ 12 h 24"/>
                <a:gd name="T10" fmla="*/ 8 w 9"/>
                <a:gd name="T11" fmla="*/ 2 h 24"/>
                <a:gd name="T12" fmla="*/ 4 w 9"/>
                <a:gd name="T13" fmla="*/ 2 h 24"/>
              </a:gdLst>
              <a:ahLst/>
              <a:cxnLst>
                <a:cxn ang="0">
                  <a:pos x="T0" y="T1"/>
                </a:cxn>
                <a:cxn ang="0">
                  <a:pos x="T2" y="T3"/>
                </a:cxn>
                <a:cxn ang="0">
                  <a:pos x="T4" y="T5"/>
                </a:cxn>
                <a:cxn ang="0">
                  <a:pos x="T6" y="T7"/>
                </a:cxn>
                <a:cxn ang="0">
                  <a:pos x="T8" y="T9"/>
                </a:cxn>
                <a:cxn ang="0">
                  <a:pos x="T10" y="T11"/>
                </a:cxn>
                <a:cxn ang="0">
                  <a:pos x="T12" y="T13"/>
                </a:cxn>
              </a:cxnLst>
              <a:rect l="0" t="0" r="r" b="b"/>
              <a:pathLst>
                <a:path w="9" h="24">
                  <a:moveTo>
                    <a:pt x="4" y="2"/>
                  </a:moveTo>
                  <a:cubicBezTo>
                    <a:pt x="3" y="5"/>
                    <a:pt x="3" y="9"/>
                    <a:pt x="2" y="12"/>
                  </a:cubicBezTo>
                  <a:cubicBezTo>
                    <a:pt x="1" y="16"/>
                    <a:pt x="0" y="19"/>
                    <a:pt x="1" y="23"/>
                  </a:cubicBezTo>
                  <a:cubicBezTo>
                    <a:pt x="1" y="24"/>
                    <a:pt x="3" y="24"/>
                    <a:pt x="3" y="23"/>
                  </a:cubicBezTo>
                  <a:cubicBezTo>
                    <a:pt x="6" y="20"/>
                    <a:pt x="6" y="16"/>
                    <a:pt x="7" y="12"/>
                  </a:cubicBezTo>
                  <a:cubicBezTo>
                    <a:pt x="8" y="9"/>
                    <a:pt x="9" y="5"/>
                    <a:pt x="8" y="2"/>
                  </a:cubicBezTo>
                  <a:cubicBezTo>
                    <a:pt x="7" y="0"/>
                    <a:pt x="5" y="0"/>
                    <a:pt x="4"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5" name="Freeform 213"/>
            <p:cNvSpPr/>
            <p:nvPr/>
          </p:nvSpPr>
          <p:spPr bwMode="auto">
            <a:xfrm>
              <a:off x="1907" y="2540"/>
              <a:ext cx="16" cy="28"/>
            </a:xfrm>
            <a:custGeom>
              <a:avLst/>
              <a:gdLst>
                <a:gd name="T0" fmla="*/ 14 w 18"/>
                <a:gd name="T1" fmla="*/ 2 h 32"/>
                <a:gd name="T2" fmla="*/ 5 w 18"/>
                <a:gd name="T3" fmla="*/ 15 h 32"/>
                <a:gd name="T4" fmla="*/ 0 w 18"/>
                <a:gd name="T5" fmla="*/ 29 h 32"/>
                <a:gd name="T6" fmla="*/ 2 w 18"/>
                <a:gd name="T7" fmla="*/ 31 h 32"/>
                <a:gd name="T8" fmla="*/ 10 w 18"/>
                <a:gd name="T9" fmla="*/ 21 h 32"/>
                <a:gd name="T10" fmla="*/ 17 w 18"/>
                <a:gd name="T11" fmla="*/ 5 h 32"/>
                <a:gd name="T12" fmla="*/ 14 w 18"/>
                <a:gd name="T13" fmla="*/ 2 h 32"/>
              </a:gdLst>
              <a:ahLst/>
              <a:cxnLst>
                <a:cxn ang="0">
                  <a:pos x="T0" y="T1"/>
                </a:cxn>
                <a:cxn ang="0">
                  <a:pos x="T2" y="T3"/>
                </a:cxn>
                <a:cxn ang="0">
                  <a:pos x="T4" y="T5"/>
                </a:cxn>
                <a:cxn ang="0">
                  <a:pos x="T6" y="T7"/>
                </a:cxn>
                <a:cxn ang="0">
                  <a:pos x="T8" y="T9"/>
                </a:cxn>
                <a:cxn ang="0">
                  <a:pos x="T10" y="T11"/>
                </a:cxn>
                <a:cxn ang="0">
                  <a:pos x="T12" y="T13"/>
                </a:cxn>
              </a:cxnLst>
              <a:rect l="0" t="0" r="r" b="b"/>
              <a:pathLst>
                <a:path w="18" h="32">
                  <a:moveTo>
                    <a:pt x="14" y="2"/>
                  </a:moveTo>
                  <a:cubicBezTo>
                    <a:pt x="10" y="5"/>
                    <a:pt x="7" y="10"/>
                    <a:pt x="5" y="15"/>
                  </a:cubicBezTo>
                  <a:cubicBezTo>
                    <a:pt x="3" y="20"/>
                    <a:pt x="1" y="24"/>
                    <a:pt x="0" y="29"/>
                  </a:cubicBezTo>
                  <a:cubicBezTo>
                    <a:pt x="0" y="30"/>
                    <a:pt x="1" y="32"/>
                    <a:pt x="2" y="31"/>
                  </a:cubicBezTo>
                  <a:cubicBezTo>
                    <a:pt x="7" y="28"/>
                    <a:pt x="8" y="25"/>
                    <a:pt x="10" y="21"/>
                  </a:cubicBezTo>
                  <a:cubicBezTo>
                    <a:pt x="13" y="15"/>
                    <a:pt x="15" y="10"/>
                    <a:pt x="17" y="5"/>
                  </a:cubicBezTo>
                  <a:cubicBezTo>
                    <a:pt x="18" y="3"/>
                    <a:pt x="16" y="0"/>
                    <a:pt x="14"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6" name="Freeform 214"/>
            <p:cNvSpPr/>
            <p:nvPr/>
          </p:nvSpPr>
          <p:spPr bwMode="auto">
            <a:xfrm>
              <a:off x="1880" y="2532"/>
              <a:ext cx="26" cy="10"/>
            </a:xfrm>
            <a:custGeom>
              <a:avLst/>
              <a:gdLst>
                <a:gd name="T0" fmla="*/ 26 w 29"/>
                <a:gd name="T1" fmla="*/ 1 h 11"/>
                <a:gd name="T2" fmla="*/ 1 w 29"/>
                <a:gd name="T3" fmla="*/ 6 h 11"/>
                <a:gd name="T4" fmla="*/ 1 w 29"/>
                <a:gd name="T5" fmla="*/ 9 h 11"/>
                <a:gd name="T6" fmla="*/ 26 w 29"/>
                <a:gd name="T7" fmla="*/ 5 h 11"/>
                <a:gd name="T8" fmla="*/ 26 w 29"/>
                <a:gd name="T9" fmla="*/ 1 h 11"/>
              </a:gdLst>
              <a:ahLst/>
              <a:cxnLst>
                <a:cxn ang="0">
                  <a:pos x="T0" y="T1"/>
                </a:cxn>
                <a:cxn ang="0">
                  <a:pos x="T2" y="T3"/>
                </a:cxn>
                <a:cxn ang="0">
                  <a:pos x="T4" y="T5"/>
                </a:cxn>
                <a:cxn ang="0">
                  <a:pos x="T6" y="T7"/>
                </a:cxn>
                <a:cxn ang="0">
                  <a:pos x="T8" y="T9"/>
                </a:cxn>
              </a:cxnLst>
              <a:rect l="0" t="0" r="r" b="b"/>
              <a:pathLst>
                <a:path w="28" h="11">
                  <a:moveTo>
                    <a:pt x="26" y="1"/>
                  </a:moveTo>
                  <a:cubicBezTo>
                    <a:pt x="18" y="0"/>
                    <a:pt x="8" y="1"/>
                    <a:pt x="1" y="6"/>
                  </a:cubicBezTo>
                  <a:cubicBezTo>
                    <a:pt x="0" y="7"/>
                    <a:pt x="0" y="9"/>
                    <a:pt x="1" y="9"/>
                  </a:cubicBezTo>
                  <a:cubicBezTo>
                    <a:pt x="9" y="11"/>
                    <a:pt x="18" y="6"/>
                    <a:pt x="26" y="5"/>
                  </a:cubicBezTo>
                  <a:cubicBezTo>
                    <a:pt x="29" y="5"/>
                    <a:pt x="29" y="1"/>
                    <a:pt x="26" y="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7" name="Freeform 215"/>
            <p:cNvSpPr/>
            <p:nvPr/>
          </p:nvSpPr>
          <p:spPr bwMode="auto">
            <a:xfrm>
              <a:off x="1882" y="2524"/>
              <a:ext cx="21" cy="8"/>
            </a:xfrm>
            <a:custGeom>
              <a:avLst/>
              <a:gdLst>
                <a:gd name="T0" fmla="*/ 20 w 23"/>
                <a:gd name="T1" fmla="*/ 2 h 9"/>
                <a:gd name="T2" fmla="*/ 1 w 23"/>
                <a:gd name="T3" fmla="*/ 4 h 9"/>
                <a:gd name="T4" fmla="*/ 1 w 23"/>
                <a:gd name="T5" fmla="*/ 6 h 9"/>
                <a:gd name="T6" fmla="*/ 20 w 23"/>
                <a:gd name="T7" fmla="*/ 6 h 9"/>
                <a:gd name="T8" fmla="*/ 20 w 23"/>
                <a:gd name="T9" fmla="*/ 2 h 9"/>
              </a:gdLst>
              <a:ahLst/>
              <a:cxnLst>
                <a:cxn ang="0">
                  <a:pos x="T0" y="T1"/>
                </a:cxn>
                <a:cxn ang="0">
                  <a:pos x="T2" y="T3"/>
                </a:cxn>
                <a:cxn ang="0">
                  <a:pos x="T4" y="T5"/>
                </a:cxn>
                <a:cxn ang="0">
                  <a:pos x="T6" y="T7"/>
                </a:cxn>
                <a:cxn ang="0">
                  <a:pos x="T8" y="T9"/>
                </a:cxn>
              </a:cxnLst>
              <a:rect l="0" t="0" r="r" b="b"/>
              <a:pathLst>
                <a:path w="23" h="9">
                  <a:moveTo>
                    <a:pt x="20" y="2"/>
                  </a:moveTo>
                  <a:cubicBezTo>
                    <a:pt x="15" y="1"/>
                    <a:pt x="6" y="0"/>
                    <a:pt x="1" y="4"/>
                  </a:cubicBezTo>
                  <a:cubicBezTo>
                    <a:pt x="0" y="4"/>
                    <a:pt x="0" y="5"/>
                    <a:pt x="1" y="6"/>
                  </a:cubicBezTo>
                  <a:cubicBezTo>
                    <a:pt x="6" y="9"/>
                    <a:pt x="14" y="6"/>
                    <a:pt x="20" y="6"/>
                  </a:cubicBezTo>
                  <a:cubicBezTo>
                    <a:pt x="22" y="6"/>
                    <a:pt x="23" y="2"/>
                    <a:pt x="20"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8" name="Freeform 216"/>
            <p:cNvSpPr/>
            <p:nvPr/>
          </p:nvSpPr>
          <p:spPr bwMode="auto">
            <a:xfrm>
              <a:off x="1870" y="2512"/>
              <a:ext cx="36" cy="13"/>
            </a:xfrm>
            <a:custGeom>
              <a:avLst/>
              <a:gdLst>
                <a:gd name="T0" fmla="*/ 37 w 40"/>
                <a:gd name="T1" fmla="*/ 1 h 14"/>
                <a:gd name="T2" fmla="*/ 1 w 40"/>
                <a:gd name="T3" fmla="*/ 8 h 14"/>
                <a:gd name="T4" fmla="*/ 2 w 40"/>
                <a:gd name="T5" fmla="*/ 11 h 14"/>
                <a:gd name="T6" fmla="*/ 37 w 40"/>
                <a:gd name="T7" fmla="*/ 5 h 14"/>
                <a:gd name="T8" fmla="*/ 37 w 40"/>
                <a:gd name="T9" fmla="*/ 1 h 14"/>
              </a:gdLst>
              <a:ahLst/>
              <a:cxnLst>
                <a:cxn ang="0">
                  <a:pos x="T0" y="T1"/>
                </a:cxn>
                <a:cxn ang="0">
                  <a:pos x="T2" y="T3"/>
                </a:cxn>
                <a:cxn ang="0">
                  <a:pos x="T4" y="T5"/>
                </a:cxn>
                <a:cxn ang="0">
                  <a:pos x="T6" y="T7"/>
                </a:cxn>
                <a:cxn ang="0">
                  <a:pos x="T8" y="T9"/>
                </a:cxn>
              </a:cxnLst>
              <a:rect l="0" t="0" r="r" b="b"/>
              <a:pathLst>
                <a:path w="40" h="14">
                  <a:moveTo>
                    <a:pt x="37" y="1"/>
                  </a:moveTo>
                  <a:cubicBezTo>
                    <a:pt x="26" y="0"/>
                    <a:pt x="11" y="2"/>
                    <a:pt x="1" y="8"/>
                  </a:cubicBezTo>
                  <a:cubicBezTo>
                    <a:pt x="0" y="9"/>
                    <a:pt x="0" y="11"/>
                    <a:pt x="2" y="11"/>
                  </a:cubicBezTo>
                  <a:cubicBezTo>
                    <a:pt x="13" y="14"/>
                    <a:pt x="25" y="5"/>
                    <a:pt x="37" y="5"/>
                  </a:cubicBezTo>
                  <a:cubicBezTo>
                    <a:pt x="40" y="5"/>
                    <a:pt x="40" y="1"/>
                    <a:pt x="37" y="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9" name="Freeform 217"/>
            <p:cNvSpPr/>
            <p:nvPr/>
          </p:nvSpPr>
          <p:spPr bwMode="auto">
            <a:xfrm>
              <a:off x="1915" y="2466"/>
              <a:ext cx="23" cy="27"/>
            </a:xfrm>
            <a:custGeom>
              <a:avLst/>
              <a:gdLst>
                <a:gd name="T0" fmla="*/ 25 w 26"/>
                <a:gd name="T1" fmla="*/ 26 h 30"/>
                <a:gd name="T2" fmla="*/ 8 w 26"/>
                <a:gd name="T3" fmla="*/ 1 h 30"/>
                <a:gd name="T4" fmla="*/ 5 w 26"/>
                <a:gd name="T5" fmla="*/ 1 h 30"/>
                <a:gd name="T6" fmla="*/ 7 w 26"/>
                <a:gd name="T7" fmla="*/ 10 h 30"/>
                <a:gd name="T8" fmla="*/ 21 w 26"/>
                <a:gd name="T9" fmla="*/ 28 h 30"/>
                <a:gd name="T10" fmla="*/ 25 w 26"/>
                <a:gd name="T11" fmla="*/ 26 h 30"/>
              </a:gdLst>
              <a:ahLst/>
              <a:cxnLst>
                <a:cxn ang="0">
                  <a:pos x="T0" y="T1"/>
                </a:cxn>
                <a:cxn ang="0">
                  <a:pos x="T2" y="T3"/>
                </a:cxn>
                <a:cxn ang="0">
                  <a:pos x="T4" y="T5"/>
                </a:cxn>
                <a:cxn ang="0">
                  <a:pos x="T6" y="T7"/>
                </a:cxn>
                <a:cxn ang="0">
                  <a:pos x="T8" y="T9"/>
                </a:cxn>
                <a:cxn ang="0">
                  <a:pos x="T10" y="T11"/>
                </a:cxn>
              </a:cxnLst>
              <a:rect l="0" t="0" r="r" b="b"/>
              <a:pathLst>
                <a:path w="26" h="30">
                  <a:moveTo>
                    <a:pt x="25" y="26"/>
                  </a:moveTo>
                  <a:cubicBezTo>
                    <a:pt x="21" y="18"/>
                    <a:pt x="15" y="8"/>
                    <a:pt x="8" y="1"/>
                  </a:cubicBezTo>
                  <a:cubicBezTo>
                    <a:pt x="7" y="1"/>
                    <a:pt x="6" y="0"/>
                    <a:pt x="5" y="1"/>
                  </a:cubicBezTo>
                  <a:cubicBezTo>
                    <a:pt x="0" y="3"/>
                    <a:pt x="5" y="7"/>
                    <a:pt x="7" y="10"/>
                  </a:cubicBezTo>
                  <a:cubicBezTo>
                    <a:pt x="12" y="16"/>
                    <a:pt x="16" y="22"/>
                    <a:pt x="21" y="28"/>
                  </a:cubicBezTo>
                  <a:cubicBezTo>
                    <a:pt x="23" y="30"/>
                    <a:pt x="26" y="29"/>
                    <a:pt x="25" y="2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0" name="Freeform 218"/>
            <p:cNvSpPr/>
            <p:nvPr/>
          </p:nvSpPr>
          <p:spPr bwMode="auto">
            <a:xfrm>
              <a:off x="1915" y="2482"/>
              <a:ext cx="13" cy="15"/>
            </a:xfrm>
            <a:custGeom>
              <a:avLst/>
              <a:gdLst>
                <a:gd name="T0" fmla="*/ 13 w 15"/>
                <a:gd name="T1" fmla="*/ 13 h 17"/>
                <a:gd name="T2" fmla="*/ 8 w 15"/>
                <a:gd name="T3" fmla="*/ 5 h 17"/>
                <a:gd name="T4" fmla="*/ 1 w 15"/>
                <a:gd name="T5" fmla="*/ 0 h 17"/>
                <a:gd name="T6" fmla="*/ 0 w 15"/>
                <a:gd name="T7" fmla="*/ 1 h 17"/>
                <a:gd name="T8" fmla="*/ 4 w 15"/>
                <a:gd name="T9" fmla="*/ 8 h 17"/>
                <a:gd name="T10" fmla="*/ 9 w 15"/>
                <a:gd name="T11" fmla="*/ 15 h 17"/>
                <a:gd name="T12" fmla="*/ 13 w 15"/>
                <a:gd name="T13" fmla="*/ 13 h 17"/>
              </a:gdLst>
              <a:ahLst/>
              <a:cxnLst>
                <a:cxn ang="0">
                  <a:pos x="T0" y="T1"/>
                </a:cxn>
                <a:cxn ang="0">
                  <a:pos x="T2" y="T3"/>
                </a:cxn>
                <a:cxn ang="0">
                  <a:pos x="T4" y="T5"/>
                </a:cxn>
                <a:cxn ang="0">
                  <a:pos x="T6" y="T7"/>
                </a:cxn>
                <a:cxn ang="0">
                  <a:pos x="T8" y="T9"/>
                </a:cxn>
                <a:cxn ang="0">
                  <a:pos x="T10" y="T11"/>
                </a:cxn>
                <a:cxn ang="0">
                  <a:pos x="T12" y="T13"/>
                </a:cxn>
              </a:cxnLst>
              <a:rect l="0" t="0" r="r" b="b"/>
              <a:pathLst>
                <a:path w="15" h="17">
                  <a:moveTo>
                    <a:pt x="13" y="13"/>
                  </a:moveTo>
                  <a:cubicBezTo>
                    <a:pt x="12" y="10"/>
                    <a:pt x="10" y="7"/>
                    <a:pt x="8" y="5"/>
                  </a:cubicBezTo>
                  <a:cubicBezTo>
                    <a:pt x="6" y="3"/>
                    <a:pt x="4" y="0"/>
                    <a:pt x="1" y="0"/>
                  </a:cubicBezTo>
                  <a:cubicBezTo>
                    <a:pt x="0" y="0"/>
                    <a:pt x="0" y="1"/>
                    <a:pt x="0" y="1"/>
                  </a:cubicBezTo>
                  <a:cubicBezTo>
                    <a:pt x="0" y="4"/>
                    <a:pt x="2" y="6"/>
                    <a:pt x="4" y="8"/>
                  </a:cubicBezTo>
                  <a:cubicBezTo>
                    <a:pt x="6" y="10"/>
                    <a:pt x="7" y="12"/>
                    <a:pt x="9" y="15"/>
                  </a:cubicBezTo>
                  <a:cubicBezTo>
                    <a:pt x="11" y="17"/>
                    <a:pt x="15" y="15"/>
                    <a:pt x="13" y="1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1" name="Freeform 219"/>
            <p:cNvSpPr/>
            <p:nvPr/>
          </p:nvSpPr>
          <p:spPr bwMode="auto">
            <a:xfrm>
              <a:off x="1894" y="2476"/>
              <a:ext cx="28" cy="31"/>
            </a:xfrm>
            <a:custGeom>
              <a:avLst/>
              <a:gdLst>
                <a:gd name="T0" fmla="*/ 29 w 31"/>
                <a:gd name="T1" fmla="*/ 28 h 35"/>
                <a:gd name="T2" fmla="*/ 16 w 31"/>
                <a:gd name="T3" fmla="*/ 14 h 35"/>
                <a:gd name="T4" fmla="*/ 3 w 31"/>
                <a:gd name="T5" fmla="*/ 1 h 35"/>
                <a:gd name="T6" fmla="*/ 0 w 31"/>
                <a:gd name="T7" fmla="*/ 3 h 35"/>
                <a:gd name="T8" fmla="*/ 9 w 31"/>
                <a:gd name="T9" fmla="*/ 18 h 35"/>
                <a:gd name="T10" fmla="*/ 26 w 31"/>
                <a:gd name="T11" fmla="*/ 33 h 35"/>
                <a:gd name="T12" fmla="*/ 29 w 31"/>
                <a:gd name="T13" fmla="*/ 28 h 35"/>
              </a:gdLst>
              <a:ahLst/>
              <a:cxnLst>
                <a:cxn ang="0">
                  <a:pos x="T0" y="T1"/>
                </a:cxn>
                <a:cxn ang="0">
                  <a:pos x="T2" y="T3"/>
                </a:cxn>
                <a:cxn ang="0">
                  <a:pos x="T4" y="T5"/>
                </a:cxn>
                <a:cxn ang="0">
                  <a:pos x="T6" y="T7"/>
                </a:cxn>
                <a:cxn ang="0">
                  <a:pos x="T8" y="T9"/>
                </a:cxn>
                <a:cxn ang="0">
                  <a:pos x="T10" y="T11"/>
                </a:cxn>
                <a:cxn ang="0">
                  <a:pos x="T12" y="T13"/>
                </a:cxn>
              </a:cxnLst>
              <a:rect l="0" t="0" r="r" b="b"/>
              <a:pathLst>
                <a:path w="31" h="35">
                  <a:moveTo>
                    <a:pt x="29" y="28"/>
                  </a:moveTo>
                  <a:cubicBezTo>
                    <a:pt x="25" y="23"/>
                    <a:pt x="21" y="19"/>
                    <a:pt x="16" y="14"/>
                  </a:cubicBezTo>
                  <a:cubicBezTo>
                    <a:pt x="13" y="9"/>
                    <a:pt x="9" y="2"/>
                    <a:pt x="3" y="1"/>
                  </a:cubicBezTo>
                  <a:cubicBezTo>
                    <a:pt x="2" y="0"/>
                    <a:pt x="0" y="1"/>
                    <a:pt x="0" y="3"/>
                  </a:cubicBezTo>
                  <a:cubicBezTo>
                    <a:pt x="0" y="8"/>
                    <a:pt x="6" y="14"/>
                    <a:pt x="9" y="18"/>
                  </a:cubicBezTo>
                  <a:cubicBezTo>
                    <a:pt x="15" y="23"/>
                    <a:pt x="20" y="28"/>
                    <a:pt x="26" y="33"/>
                  </a:cubicBezTo>
                  <a:cubicBezTo>
                    <a:pt x="29" y="35"/>
                    <a:pt x="31" y="31"/>
                    <a:pt x="29" y="2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2" name="Freeform 220"/>
            <p:cNvSpPr/>
            <p:nvPr/>
          </p:nvSpPr>
          <p:spPr bwMode="auto">
            <a:xfrm>
              <a:off x="1965" y="2492"/>
              <a:ext cx="29" cy="17"/>
            </a:xfrm>
            <a:custGeom>
              <a:avLst/>
              <a:gdLst>
                <a:gd name="T0" fmla="*/ 28 w 32"/>
                <a:gd name="T1" fmla="*/ 2 h 19"/>
                <a:gd name="T2" fmla="*/ 12 w 32"/>
                <a:gd name="T3" fmla="*/ 9 h 19"/>
                <a:gd name="T4" fmla="*/ 1 w 32"/>
                <a:gd name="T5" fmla="*/ 17 h 19"/>
                <a:gd name="T6" fmla="*/ 2 w 32"/>
                <a:gd name="T7" fmla="*/ 19 h 19"/>
                <a:gd name="T8" fmla="*/ 15 w 32"/>
                <a:gd name="T9" fmla="*/ 13 h 19"/>
                <a:gd name="T10" fmla="*/ 30 w 32"/>
                <a:gd name="T11" fmla="*/ 5 h 19"/>
                <a:gd name="T12" fmla="*/ 28 w 32"/>
                <a:gd name="T13" fmla="*/ 2 h 19"/>
              </a:gdLst>
              <a:ahLst/>
              <a:cxnLst>
                <a:cxn ang="0">
                  <a:pos x="T0" y="T1"/>
                </a:cxn>
                <a:cxn ang="0">
                  <a:pos x="T2" y="T3"/>
                </a:cxn>
                <a:cxn ang="0">
                  <a:pos x="T4" y="T5"/>
                </a:cxn>
                <a:cxn ang="0">
                  <a:pos x="T6" y="T7"/>
                </a:cxn>
                <a:cxn ang="0">
                  <a:pos x="T8" y="T9"/>
                </a:cxn>
                <a:cxn ang="0">
                  <a:pos x="T10" y="T11"/>
                </a:cxn>
                <a:cxn ang="0">
                  <a:pos x="T12" y="T13"/>
                </a:cxn>
              </a:cxnLst>
              <a:rect l="0" t="0" r="r" b="b"/>
              <a:pathLst>
                <a:path w="32" h="19">
                  <a:moveTo>
                    <a:pt x="28" y="2"/>
                  </a:moveTo>
                  <a:cubicBezTo>
                    <a:pt x="22" y="4"/>
                    <a:pt x="17" y="6"/>
                    <a:pt x="12" y="9"/>
                  </a:cubicBezTo>
                  <a:cubicBezTo>
                    <a:pt x="8" y="11"/>
                    <a:pt x="3" y="13"/>
                    <a:pt x="1" y="17"/>
                  </a:cubicBezTo>
                  <a:cubicBezTo>
                    <a:pt x="0" y="18"/>
                    <a:pt x="1" y="19"/>
                    <a:pt x="2" y="19"/>
                  </a:cubicBezTo>
                  <a:cubicBezTo>
                    <a:pt x="7" y="19"/>
                    <a:pt x="11" y="16"/>
                    <a:pt x="15" y="13"/>
                  </a:cubicBezTo>
                  <a:cubicBezTo>
                    <a:pt x="20" y="10"/>
                    <a:pt x="25" y="8"/>
                    <a:pt x="30" y="5"/>
                  </a:cubicBezTo>
                  <a:cubicBezTo>
                    <a:pt x="32" y="4"/>
                    <a:pt x="30" y="0"/>
                    <a:pt x="28"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3" name="Freeform 221"/>
            <p:cNvSpPr/>
            <p:nvPr/>
          </p:nvSpPr>
          <p:spPr bwMode="auto">
            <a:xfrm>
              <a:off x="1961" y="2488"/>
              <a:ext cx="18" cy="13"/>
            </a:xfrm>
            <a:custGeom>
              <a:avLst/>
              <a:gdLst>
                <a:gd name="T0" fmla="*/ 18 w 20"/>
                <a:gd name="T1" fmla="*/ 0 h 14"/>
                <a:gd name="T2" fmla="*/ 8 w 20"/>
                <a:gd name="T3" fmla="*/ 3 h 14"/>
                <a:gd name="T4" fmla="*/ 1 w 20"/>
                <a:gd name="T5" fmla="*/ 10 h 14"/>
                <a:gd name="T6" fmla="*/ 10 w 20"/>
                <a:gd name="T7" fmla="*/ 10 h 14"/>
                <a:gd name="T8" fmla="*/ 19 w 20"/>
                <a:gd name="T9" fmla="*/ 2 h 14"/>
                <a:gd name="T10" fmla="*/ 18 w 20"/>
                <a:gd name="T11" fmla="*/ 0 h 14"/>
              </a:gdLst>
              <a:ahLst/>
              <a:cxnLst>
                <a:cxn ang="0">
                  <a:pos x="T0" y="T1"/>
                </a:cxn>
                <a:cxn ang="0">
                  <a:pos x="T2" y="T3"/>
                </a:cxn>
                <a:cxn ang="0">
                  <a:pos x="T4" y="T5"/>
                </a:cxn>
                <a:cxn ang="0">
                  <a:pos x="T6" y="T7"/>
                </a:cxn>
                <a:cxn ang="0">
                  <a:pos x="T8" y="T9"/>
                </a:cxn>
                <a:cxn ang="0">
                  <a:pos x="T10" y="T11"/>
                </a:cxn>
              </a:cxnLst>
              <a:rect l="0" t="0" r="r" b="b"/>
              <a:pathLst>
                <a:path w="20" h="14">
                  <a:moveTo>
                    <a:pt x="18" y="0"/>
                  </a:moveTo>
                  <a:cubicBezTo>
                    <a:pt x="15" y="0"/>
                    <a:pt x="11" y="2"/>
                    <a:pt x="8" y="3"/>
                  </a:cubicBezTo>
                  <a:cubicBezTo>
                    <a:pt x="6" y="4"/>
                    <a:pt x="0" y="7"/>
                    <a:pt x="1" y="10"/>
                  </a:cubicBezTo>
                  <a:cubicBezTo>
                    <a:pt x="2" y="14"/>
                    <a:pt x="8" y="11"/>
                    <a:pt x="10" y="10"/>
                  </a:cubicBezTo>
                  <a:cubicBezTo>
                    <a:pt x="13" y="8"/>
                    <a:pt x="17" y="5"/>
                    <a:pt x="19" y="2"/>
                  </a:cubicBezTo>
                  <a:cubicBezTo>
                    <a:pt x="20" y="2"/>
                    <a:pt x="19" y="1"/>
                    <a:pt x="18"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4" name="Freeform 222"/>
            <p:cNvSpPr/>
            <p:nvPr/>
          </p:nvSpPr>
          <p:spPr bwMode="auto">
            <a:xfrm>
              <a:off x="1950" y="2464"/>
              <a:ext cx="25" cy="31"/>
            </a:xfrm>
            <a:custGeom>
              <a:avLst/>
              <a:gdLst>
                <a:gd name="T0" fmla="*/ 22 w 28"/>
                <a:gd name="T1" fmla="*/ 3 h 35"/>
                <a:gd name="T2" fmla="*/ 11 w 28"/>
                <a:gd name="T3" fmla="*/ 17 h 35"/>
                <a:gd name="T4" fmla="*/ 0 w 28"/>
                <a:gd name="T5" fmla="*/ 32 h 35"/>
                <a:gd name="T6" fmla="*/ 3 w 28"/>
                <a:gd name="T7" fmla="*/ 34 h 35"/>
                <a:gd name="T8" fmla="*/ 14 w 28"/>
                <a:gd name="T9" fmla="*/ 23 h 35"/>
                <a:gd name="T10" fmla="*/ 26 w 28"/>
                <a:gd name="T11" fmla="*/ 6 h 35"/>
                <a:gd name="T12" fmla="*/ 22 w 28"/>
                <a:gd name="T13" fmla="*/ 3 h 35"/>
              </a:gdLst>
              <a:ahLst/>
              <a:cxnLst>
                <a:cxn ang="0">
                  <a:pos x="T0" y="T1"/>
                </a:cxn>
                <a:cxn ang="0">
                  <a:pos x="T2" y="T3"/>
                </a:cxn>
                <a:cxn ang="0">
                  <a:pos x="T4" y="T5"/>
                </a:cxn>
                <a:cxn ang="0">
                  <a:pos x="T6" y="T7"/>
                </a:cxn>
                <a:cxn ang="0">
                  <a:pos x="T8" y="T9"/>
                </a:cxn>
                <a:cxn ang="0">
                  <a:pos x="T10" y="T11"/>
                </a:cxn>
                <a:cxn ang="0">
                  <a:pos x="T12" y="T13"/>
                </a:cxn>
              </a:cxnLst>
              <a:rect l="0" t="0" r="r" b="b"/>
              <a:pathLst>
                <a:path w="28" h="35">
                  <a:moveTo>
                    <a:pt x="22" y="3"/>
                  </a:moveTo>
                  <a:cubicBezTo>
                    <a:pt x="18" y="7"/>
                    <a:pt x="15" y="12"/>
                    <a:pt x="11" y="17"/>
                  </a:cubicBezTo>
                  <a:cubicBezTo>
                    <a:pt x="8" y="22"/>
                    <a:pt x="3" y="27"/>
                    <a:pt x="0" y="32"/>
                  </a:cubicBezTo>
                  <a:cubicBezTo>
                    <a:pt x="0" y="34"/>
                    <a:pt x="2" y="35"/>
                    <a:pt x="3" y="34"/>
                  </a:cubicBezTo>
                  <a:cubicBezTo>
                    <a:pt x="8" y="32"/>
                    <a:pt x="11" y="27"/>
                    <a:pt x="14" y="23"/>
                  </a:cubicBezTo>
                  <a:cubicBezTo>
                    <a:pt x="18" y="17"/>
                    <a:pt x="22" y="12"/>
                    <a:pt x="26" y="6"/>
                  </a:cubicBezTo>
                  <a:cubicBezTo>
                    <a:pt x="28" y="4"/>
                    <a:pt x="24" y="0"/>
                    <a:pt x="22" y="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5" name="Freeform 223"/>
            <p:cNvSpPr/>
            <p:nvPr/>
          </p:nvSpPr>
          <p:spPr bwMode="auto">
            <a:xfrm>
              <a:off x="1913" y="2496"/>
              <a:ext cx="44" cy="48"/>
            </a:xfrm>
            <a:custGeom>
              <a:avLst/>
              <a:gdLst>
                <a:gd name="T0" fmla="*/ 27 w 50"/>
                <a:gd name="T1" fmla="*/ 51 h 54"/>
                <a:gd name="T2" fmla="*/ 35 w 50"/>
                <a:gd name="T3" fmla="*/ 48 h 54"/>
                <a:gd name="T4" fmla="*/ 39 w 50"/>
                <a:gd name="T5" fmla="*/ 46 h 54"/>
                <a:gd name="T6" fmla="*/ 48 w 50"/>
                <a:gd name="T7" fmla="*/ 33 h 54"/>
                <a:gd name="T8" fmla="*/ 49 w 50"/>
                <a:gd name="T9" fmla="*/ 24 h 54"/>
                <a:gd name="T10" fmla="*/ 23 w 50"/>
                <a:gd name="T11" fmla="*/ 3 h 54"/>
                <a:gd name="T12" fmla="*/ 7 w 50"/>
                <a:gd name="T13" fmla="*/ 16 h 54"/>
                <a:gd name="T14" fmla="*/ 27 w 50"/>
                <a:gd name="T15" fmla="*/ 51 h 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0" h="54">
                  <a:moveTo>
                    <a:pt x="27" y="51"/>
                  </a:moveTo>
                  <a:cubicBezTo>
                    <a:pt x="30" y="51"/>
                    <a:pt x="31" y="50"/>
                    <a:pt x="35" y="48"/>
                  </a:cubicBezTo>
                  <a:cubicBezTo>
                    <a:pt x="39" y="46"/>
                    <a:pt x="39" y="46"/>
                    <a:pt x="39" y="46"/>
                  </a:cubicBezTo>
                  <a:cubicBezTo>
                    <a:pt x="43" y="43"/>
                    <a:pt x="46" y="39"/>
                    <a:pt x="48" y="33"/>
                  </a:cubicBezTo>
                  <a:cubicBezTo>
                    <a:pt x="49" y="30"/>
                    <a:pt x="50" y="27"/>
                    <a:pt x="49" y="24"/>
                  </a:cubicBezTo>
                  <a:cubicBezTo>
                    <a:pt x="49" y="11"/>
                    <a:pt x="36" y="0"/>
                    <a:pt x="23" y="3"/>
                  </a:cubicBezTo>
                  <a:cubicBezTo>
                    <a:pt x="14" y="5"/>
                    <a:pt x="9" y="10"/>
                    <a:pt x="7" y="16"/>
                  </a:cubicBezTo>
                  <a:cubicBezTo>
                    <a:pt x="0" y="33"/>
                    <a:pt x="5" y="54"/>
                    <a:pt x="27" y="5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6" name="Freeform 224"/>
            <p:cNvSpPr/>
            <p:nvPr/>
          </p:nvSpPr>
          <p:spPr bwMode="auto">
            <a:xfrm>
              <a:off x="1873" y="2430"/>
              <a:ext cx="532" cy="476"/>
            </a:xfrm>
            <a:custGeom>
              <a:avLst/>
              <a:gdLst>
                <a:gd name="T0" fmla="*/ 328 w 598"/>
                <a:gd name="T1" fmla="*/ 146 h 534"/>
                <a:gd name="T2" fmla="*/ 183 w 598"/>
                <a:gd name="T3" fmla="*/ 76 h 534"/>
                <a:gd name="T4" fmla="*/ 224 w 598"/>
                <a:gd name="T5" fmla="*/ 228 h 534"/>
                <a:gd name="T6" fmla="*/ 207 w 598"/>
                <a:gd name="T7" fmla="*/ 339 h 534"/>
                <a:gd name="T8" fmla="*/ 227 w 598"/>
                <a:gd name="T9" fmla="*/ 339 h 534"/>
                <a:gd name="T10" fmla="*/ 376 w 598"/>
                <a:gd name="T11" fmla="*/ 355 h 534"/>
                <a:gd name="T12" fmla="*/ 399 w 598"/>
                <a:gd name="T13" fmla="*/ 227 h 534"/>
                <a:gd name="T14" fmla="*/ 328 w 598"/>
                <a:gd name="T15" fmla="*/ 146 h 5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98" h="534">
                  <a:moveTo>
                    <a:pt x="328" y="146"/>
                  </a:moveTo>
                  <a:cubicBezTo>
                    <a:pt x="289" y="108"/>
                    <a:pt x="236" y="28"/>
                    <a:pt x="183" y="76"/>
                  </a:cubicBezTo>
                  <a:cubicBezTo>
                    <a:pt x="138" y="117"/>
                    <a:pt x="183" y="196"/>
                    <a:pt x="224" y="228"/>
                  </a:cubicBezTo>
                  <a:cubicBezTo>
                    <a:pt x="0" y="162"/>
                    <a:pt x="35" y="354"/>
                    <a:pt x="207" y="339"/>
                  </a:cubicBezTo>
                  <a:cubicBezTo>
                    <a:pt x="227" y="339"/>
                    <a:pt x="227" y="339"/>
                    <a:pt x="227" y="339"/>
                  </a:cubicBezTo>
                  <a:cubicBezTo>
                    <a:pt x="168" y="481"/>
                    <a:pt x="350" y="534"/>
                    <a:pt x="376" y="355"/>
                  </a:cubicBezTo>
                  <a:cubicBezTo>
                    <a:pt x="519" y="453"/>
                    <a:pt x="598" y="208"/>
                    <a:pt x="399" y="227"/>
                  </a:cubicBezTo>
                  <a:cubicBezTo>
                    <a:pt x="590" y="92"/>
                    <a:pt x="363" y="0"/>
                    <a:pt x="328" y="146"/>
                  </a:cubicBezTo>
                  <a:close/>
                </a:path>
              </a:pathLst>
            </a:custGeom>
            <a:solidFill>
              <a:srgbClr val="FF6C9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7" name="Freeform 225"/>
            <p:cNvSpPr/>
            <p:nvPr/>
          </p:nvSpPr>
          <p:spPr bwMode="auto">
            <a:xfrm>
              <a:off x="2067" y="2677"/>
              <a:ext cx="46" cy="15"/>
            </a:xfrm>
            <a:custGeom>
              <a:avLst/>
              <a:gdLst>
                <a:gd name="T0" fmla="*/ 3 w 52"/>
                <a:gd name="T1" fmla="*/ 15 h 17"/>
                <a:gd name="T2" fmla="*/ 28 w 52"/>
                <a:gd name="T3" fmla="*/ 15 h 17"/>
                <a:gd name="T4" fmla="*/ 51 w 52"/>
                <a:gd name="T5" fmla="*/ 6 h 17"/>
                <a:gd name="T6" fmla="*/ 50 w 52"/>
                <a:gd name="T7" fmla="*/ 2 h 17"/>
                <a:gd name="T8" fmla="*/ 29 w 52"/>
                <a:gd name="T9" fmla="*/ 5 h 17"/>
                <a:gd name="T10" fmla="*/ 3 w 52"/>
                <a:gd name="T11" fmla="*/ 11 h 17"/>
                <a:gd name="T12" fmla="*/ 3 w 52"/>
                <a:gd name="T13" fmla="*/ 15 h 17"/>
              </a:gdLst>
              <a:ahLst/>
              <a:cxnLst>
                <a:cxn ang="0">
                  <a:pos x="T0" y="T1"/>
                </a:cxn>
                <a:cxn ang="0">
                  <a:pos x="T2" y="T3"/>
                </a:cxn>
                <a:cxn ang="0">
                  <a:pos x="T4" y="T5"/>
                </a:cxn>
                <a:cxn ang="0">
                  <a:pos x="T6" y="T7"/>
                </a:cxn>
                <a:cxn ang="0">
                  <a:pos x="T8" y="T9"/>
                </a:cxn>
                <a:cxn ang="0">
                  <a:pos x="T10" y="T11"/>
                </a:cxn>
                <a:cxn ang="0">
                  <a:pos x="T12" y="T13"/>
                </a:cxn>
              </a:cxnLst>
              <a:rect l="0" t="0" r="r" b="b"/>
              <a:pathLst>
                <a:path w="52" h="17">
                  <a:moveTo>
                    <a:pt x="3" y="15"/>
                  </a:moveTo>
                  <a:cubicBezTo>
                    <a:pt x="11" y="17"/>
                    <a:pt x="20" y="16"/>
                    <a:pt x="28" y="15"/>
                  </a:cubicBezTo>
                  <a:cubicBezTo>
                    <a:pt x="36" y="14"/>
                    <a:pt x="46" y="12"/>
                    <a:pt x="51" y="6"/>
                  </a:cubicBezTo>
                  <a:cubicBezTo>
                    <a:pt x="52" y="4"/>
                    <a:pt x="52" y="2"/>
                    <a:pt x="50" y="2"/>
                  </a:cubicBezTo>
                  <a:cubicBezTo>
                    <a:pt x="43" y="0"/>
                    <a:pt x="36" y="3"/>
                    <a:pt x="29" y="5"/>
                  </a:cubicBezTo>
                  <a:cubicBezTo>
                    <a:pt x="20" y="7"/>
                    <a:pt x="11" y="8"/>
                    <a:pt x="3" y="11"/>
                  </a:cubicBezTo>
                  <a:cubicBezTo>
                    <a:pt x="0" y="11"/>
                    <a:pt x="0" y="15"/>
                    <a:pt x="3" y="15"/>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8" name="Freeform 226"/>
            <p:cNvSpPr/>
            <p:nvPr/>
          </p:nvSpPr>
          <p:spPr bwMode="auto">
            <a:xfrm>
              <a:off x="2062" y="2657"/>
              <a:ext cx="51" cy="11"/>
            </a:xfrm>
            <a:custGeom>
              <a:avLst/>
              <a:gdLst>
                <a:gd name="T0" fmla="*/ 3 w 58"/>
                <a:gd name="T1" fmla="*/ 10 h 13"/>
                <a:gd name="T2" fmla="*/ 31 w 58"/>
                <a:gd name="T3" fmla="*/ 12 h 13"/>
                <a:gd name="T4" fmla="*/ 57 w 58"/>
                <a:gd name="T5" fmla="*/ 8 h 13"/>
                <a:gd name="T6" fmla="*/ 57 w 58"/>
                <a:gd name="T7" fmla="*/ 4 h 13"/>
                <a:gd name="T8" fmla="*/ 31 w 58"/>
                <a:gd name="T9" fmla="*/ 3 h 13"/>
                <a:gd name="T10" fmla="*/ 3 w 58"/>
                <a:gd name="T11" fmla="*/ 6 h 13"/>
                <a:gd name="T12" fmla="*/ 3 w 58"/>
                <a:gd name="T13" fmla="*/ 10 h 13"/>
              </a:gdLst>
              <a:ahLst/>
              <a:cxnLst>
                <a:cxn ang="0">
                  <a:pos x="T0" y="T1"/>
                </a:cxn>
                <a:cxn ang="0">
                  <a:pos x="T2" y="T3"/>
                </a:cxn>
                <a:cxn ang="0">
                  <a:pos x="T4" y="T5"/>
                </a:cxn>
                <a:cxn ang="0">
                  <a:pos x="T6" y="T7"/>
                </a:cxn>
                <a:cxn ang="0">
                  <a:pos x="T8" y="T9"/>
                </a:cxn>
                <a:cxn ang="0">
                  <a:pos x="T10" y="T11"/>
                </a:cxn>
                <a:cxn ang="0">
                  <a:pos x="T12" y="T13"/>
                </a:cxn>
              </a:cxnLst>
              <a:rect l="0" t="0" r="r" b="b"/>
              <a:pathLst>
                <a:path w="57" h="13">
                  <a:moveTo>
                    <a:pt x="3" y="10"/>
                  </a:moveTo>
                  <a:cubicBezTo>
                    <a:pt x="12" y="12"/>
                    <a:pt x="22" y="12"/>
                    <a:pt x="31" y="12"/>
                  </a:cubicBezTo>
                  <a:cubicBezTo>
                    <a:pt x="40" y="12"/>
                    <a:pt x="50" y="13"/>
                    <a:pt x="57" y="8"/>
                  </a:cubicBezTo>
                  <a:cubicBezTo>
                    <a:pt x="58" y="7"/>
                    <a:pt x="58" y="5"/>
                    <a:pt x="57" y="4"/>
                  </a:cubicBezTo>
                  <a:cubicBezTo>
                    <a:pt x="49" y="0"/>
                    <a:pt x="40" y="3"/>
                    <a:pt x="31" y="3"/>
                  </a:cubicBezTo>
                  <a:cubicBezTo>
                    <a:pt x="22" y="4"/>
                    <a:pt x="12" y="4"/>
                    <a:pt x="3" y="6"/>
                  </a:cubicBezTo>
                  <a:cubicBezTo>
                    <a:pt x="0" y="6"/>
                    <a:pt x="1" y="9"/>
                    <a:pt x="3" y="10"/>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9" name="Freeform 227"/>
            <p:cNvSpPr/>
            <p:nvPr/>
          </p:nvSpPr>
          <p:spPr bwMode="auto">
            <a:xfrm>
              <a:off x="2080" y="2584"/>
              <a:ext cx="47" cy="56"/>
            </a:xfrm>
            <a:custGeom>
              <a:avLst/>
              <a:gdLst>
                <a:gd name="T0" fmla="*/ 50 w 52"/>
                <a:gd name="T1" fmla="*/ 58 h 63"/>
                <a:gd name="T2" fmla="*/ 28 w 52"/>
                <a:gd name="T3" fmla="*/ 24 h 63"/>
                <a:gd name="T4" fmla="*/ 4 w 52"/>
                <a:gd name="T5" fmla="*/ 1 h 63"/>
                <a:gd name="T6" fmla="*/ 1 w 52"/>
                <a:gd name="T7" fmla="*/ 4 h 63"/>
                <a:gd name="T8" fmla="*/ 24 w 52"/>
                <a:gd name="T9" fmla="*/ 34 h 63"/>
                <a:gd name="T10" fmla="*/ 47 w 52"/>
                <a:gd name="T11" fmla="*/ 61 h 63"/>
                <a:gd name="T12" fmla="*/ 50 w 52"/>
                <a:gd name="T13" fmla="*/ 58 h 63"/>
              </a:gdLst>
              <a:ahLst/>
              <a:cxnLst>
                <a:cxn ang="0">
                  <a:pos x="T0" y="T1"/>
                </a:cxn>
                <a:cxn ang="0">
                  <a:pos x="T2" y="T3"/>
                </a:cxn>
                <a:cxn ang="0">
                  <a:pos x="T4" y="T5"/>
                </a:cxn>
                <a:cxn ang="0">
                  <a:pos x="T6" y="T7"/>
                </a:cxn>
                <a:cxn ang="0">
                  <a:pos x="T8" y="T9"/>
                </a:cxn>
                <a:cxn ang="0">
                  <a:pos x="T10" y="T11"/>
                </a:cxn>
                <a:cxn ang="0">
                  <a:pos x="T12" y="T13"/>
                </a:cxn>
              </a:cxnLst>
              <a:rect l="0" t="0" r="r" b="b"/>
              <a:pathLst>
                <a:path w="52" h="62">
                  <a:moveTo>
                    <a:pt x="50" y="58"/>
                  </a:moveTo>
                  <a:cubicBezTo>
                    <a:pt x="43" y="47"/>
                    <a:pt x="36" y="35"/>
                    <a:pt x="28" y="24"/>
                  </a:cubicBezTo>
                  <a:cubicBezTo>
                    <a:pt x="22" y="15"/>
                    <a:pt x="15" y="4"/>
                    <a:pt x="4" y="1"/>
                  </a:cubicBezTo>
                  <a:cubicBezTo>
                    <a:pt x="2" y="0"/>
                    <a:pt x="0" y="3"/>
                    <a:pt x="1" y="4"/>
                  </a:cubicBezTo>
                  <a:cubicBezTo>
                    <a:pt x="7" y="15"/>
                    <a:pt x="17" y="24"/>
                    <a:pt x="24" y="34"/>
                  </a:cubicBezTo>
                  <a:cubicBezTo>
                    <a:pt x="31" y="44"/>
                    <a:pt x="38" y="53"/>
                    <a:pt x="47" y="61"/>
                  </a:cubicBezTo>
                  <a:cubicBezTo>
                    <a:pt x="49" y="63"/>
                    <a:pt x="52" y="60"/>
                    <a:pt x="50" y="58"/>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0" name="Freeform 228"/>
            <p:cNvSpPr/>
            <p:nvPr/>
          </p:nvSpPr>
          <p:spPr bwMode="auto">
            <a:xfrm>
              <a:off x="2113" y="2591"/>
              <a:ext cx="20" cy="33"/>
            </a:xfrm>
            <a:custGeom>
              <a:avLst/>
              <a:gdLst>
                <a:gd name="T0" fmla="*/ 21 w 22"/>
                <a:gd name="T1" fmla="*/ 30 h 36"/>
                <a:gd name="T2" fmla="*/ 13 w 22"/>
                <a:gd name="T3" fmla="*/ 15 h 36"/>
                <a:gd name="T4" fmla="*/ 3 w 22"/>
                <a:gd name="T5" fmla="*/ 1 h 36"/>
                <a:gd name="T6" fmla="*/ 0 w 22"/>
                <a:gd name="T7" fmla="*/ 2 h 36"/>
                <a:gd name="T8" fmla="*/ 6 w 22"/>
                <a:gd name="T9" fmla="*/ 19 h 36"/>
                <a:gd name="T10" fmla="*/ 17 w 22"/>
                <a:gd name="T11" fmla="*/ 34 h 36"/>
                <a:gd name="T12" fmla="*/ 21 w 22"/>
                <a:gd name="T13" fmla="*/ 30 h 36"/>
              </a:gdLst>
              <a:ahLst/>
              <a:cxnLst>
                <a:cxn ang="0">
                  <a:pos x="T0" y="T1"/>
                </a:cxn>
                <a:cxn ang="0">
                  <a:pos x="T2" y="T3"/>
                </a:cxn>
                <a:cxn ang="0">
                  <a:pos x="T4" y="T5"/>
                </a:cxn>
                <a:cxn ang="0">
                  <a:pos x="T6" y="T7"/>
                </a:cxn>
                <a:cxn ang="0">
                  <a:pos x="T8" y="T9"/>
                </a:cxn>
                <a:cxn ang="0">
                  <a:pos x="T10" y="T11"/>
                </a:cxn>
                <a:cxn ang="0">
                  <a:pos x="T12" y="T13"/>
                </a:cxn>
              </a:cxnLst>
              <a:rect l="0" t="0" r="r" b="b"/>
              <a:pathLst>
                <a:path w="22" h="36">
                  <a:moveTo>
                    <a:pt x="21" y="30"/>
                  </a:moveTo>
                  <a:cubicBezTo>
                    <a:pt x="19" y="25"/>
                    <a:pt x="16" y="20"/>
                    <a:pt x="13" y="15"/>
                  </a:cubicBezTo>
                  <a:cubicBezTo>
                    <a:pt x="10" y="10"/>
                    <a:pt x="9" y="4"/>
                    <a:pt x="3" y="1"/>
                  </a:cubicBezTo>
                  <a:cubicBezTo>
                    <a:pt x="2" y="0"/>
                    <a:pt x="0" y="1"/>
                    <a:pt x="0" y="2"/>
                  </a:cubicBezTo>
                  <a:cubicBezTo>
                    <a:pt x="0" y="9"/>
                    <a:pt x="3" y="14"/>
                    <a:pt x="6" y="19"/>
                  </a:cubicBezTo>
                  <a:cubicBezTo>
                    <a:pt x="9" y="25"/>
                    <a:pt x="12" y="31"/>
                    <a:pt x="17" y="34"/>
                  </a:cubicBezTo>
                  <a:cubicBezTo>
                    <a:pt x="20" y="36"/>
                    <a:pt x="22" y="33"/>
                    <a:pt x="21" y="30"/>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1" name="Freeform 229"/>
            <p:cNvSpPr/>
            <p:nvPr/>
          </p:nvSpPr>
          <p:spPr bwMode="auto">
            <a:xfrm>
              <a:off x="2130" y="2575"/>
              <a:ext cx="21" cy="49"/>
            </a:xfrm>
            <a:custGeom>
              <a:avLst/>
              <a:gdLst>
                <a:gd name="T0" fmla="*/ 21 w 23"/>
                <a:gd name="T1" fmla="*/ 50 h 56"/>
                <a:gd name="T2" fmla="*/ 10 w 23"/>
                <a:gd name="T3" fmla="*/ 2 h 56"/>
                <a:gd name="T4" fmla="*/ 5 w 23"/>
                <a:gd name="T5" fmla="*/ 3 h 56"/>
                <a:gd name="T6" fmla="*/ 14 w 23"/>
                <a:gd name="T7" fmla="*/ 51 h 56"/>
                <a:gd name="T8" fmla="*/ 21 w 23"/>
                <a:gd name="T9" fmla="*/ 50 h 56"/>
              </a:gdLst>
              <a:ahLst/>
              <a:cxnLst>
                <a:cxn ang="0">
                  <a:pos x="T0" y="T1"/>
                </a:cxn>
                <a:cxn ang="0">
                  <a:pos x="T2" y="T3"/>
                </a:cxn>
                <a:cxn ang="0">
                  <a:pos x="T4" y="T5"/>
                </a:cxn>
                <a:cxn ang="0">
                  <a:pos x="T6" y="T7"/>
                </a:cxn>
                <a:cxn ang="0">
                  <a:pos x="T8" y="T9"/>
                </a:cxn>
              </a:cxnLst>
              <a:rect l="0" t="0" r="r" b="b"/>
              <a:pathLst>
                <a:path w="23" h="56">
                  <a:moveTo>
                    <a:pt x="21" y="50"/>
                  </a:moveTo>
                  <a:cubicBezTo>
                    <a:pt x="23" y="35"/>
                    <a:pt x="17" y="15"/>
                    <a:pt x="10" y="2"/>
                  </a:cubicBezTo>
                  <a:cubicBezTo>
                    <a:pt x="9" y="0"/>
                    <a:pt x="6" y="1"/>
                    <a:pt x="5" y="3"/>
                  </a:cubicBezTo>
                  <a:cubicBezTo>
                    <a:pt x="0" y="18"/>
                    <a:pt x="10" y="36"/>
                    <a:pt x="14" y="51"/>
                  </a:cubicBezTo>
                  <a:cubicBezTo>
                    <a:pt x="15" y="56"/>
                    <a:pt x="21" y="54"/>
                    <a:pt x="21" y="50"/>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2" name="Freeform 230"/>
            <p:cNvSpPr/>
            <p:nvPr/>
          </p:nvSpPr>
          <p:spPr bwMode="auto">
            <a:xfrm>
              <a:off x="2172" y="2581"/>
              <a:ext cx="31" cy="36"/>
            </a:xfrm>
            <a:custGeom>
              <a:avLst/>
              <a:gdLst>
                <a:gd name="T0" fmla="*/ 7 w 35"/>
                <a:gd name="T1" fmla="*/ 38 h 41"/>
                <a:gd name="T2" fmla="*/ 23 w 35"/>
                <a:gd name="T3" fmla="*/ 23 h 41"/>
                <a:gd name="T4" fmla="*/ 35 w 35"/>
                <a:gd name="T5" fmla="*/ 4 h 41"/>
                <a:gd name="T6" fmla="*/ 31 w 35"/>
                <a:gd name="T7" fmla="*/ 1 h 41"/>
                <a:gd name="T8" fmla="*/ 17 w 35"/>
                <a:gd name="T9" fmla="*/ 15 h 41"/>
                <a:gd name="T10" fmla="*/ 3 w 35"/>
                <a:gd name="T11" fmla="*/ 32 h 41"/>
                <a:gd name="T12" fmla="*/ 7 w 35"/>
                <a:gd name="T13" fmla="*/ 38 h 41"/>
              </a:gdLst>
              <a:ahLst/>
              <a:cxnLst>
                <a:cxn ang="0">
                  <a:pos x="T0" y="T1"/>
                </a:cxn>
                <a:cxn ang="0">
                  <a:pos x="T2" y="T3"/>
                </a:cxn>
                <a:cxn ang="0">
                  <a:pos x="T4" y="T5"/>
                </a:cxn>
                <a:cxn ang="0">
                  <a:pos x="T6" y="T7"/>
                </a:cxn>
                <a:cxn ang="0">
                  <a:pos x="T8" y="T9"/>
                </a:cxn>
                <a:cxn ang="0">
                  <a:pos x="T10" y="T11"/>
                </a:cxn>
                <a:cxn ang="0">
                  <a:pos x="T12" y="T13"/>
                </a:cxn>
              </a:cxnLst>
              <a:rect l="0" t="0" r="r" b="b"/>
              <a:pathLst>
                <a:path w="35" h="41">
                  <a:moveTo>
                    <a:pt x="7" y="38"/>
                  </a:moveTo>
                  <a:cubicBezTo>
                    <a:pt x="13" y="34"/>
                    <a:pt x="19" y="28"/>
                    <a:pt x="23" y="23"/>
                  </a:cubicBezTo>
                  <a:cubicBezTo>
                    <a:pt x="28" y="17"/>
                    <a:pt x="33" y="11"/>
                    <a:pt x="35" y="4"/>
                  </a:cubicBezTo>
                  <a:cubicBezTo>
                    <a:pt x="35" y="2"/>
                    <a:pt x="33" y="0"/>
                    <a:pt x="31" y="1"/>
                  </a:cubicBezTo>
                  <a:cubicBezTo>
                    <a:pt x="25" y="4"/>
                    <a:pt x="21" y="10"/>
                    <a:pt x="17" y="15"/>
                  </a:cubicBezTo>
                  <a:cubicBezTo>
                    <a:pt x="13" y="21"/>
                    <a:pt x="8" y="27"/>
                    <a:pt x="3" y="32"/>
                  </a:cubicBezTo>
                  <a:cubicBezTo>
                    <a:pt x="0" y="35"/>
                    <a:pt x="4" y="41"/>
                    <a:pt x="7" y="38"/>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3" name="Freeform 231"/>
            <p:cNvSpPr/>
            <p:nvPr/>
          </p:nvSpPr>
          <p:spPr bwMode="auto">
            <a:xfrm>
              <a:off x="2184" y="2598"/>
              <a:ext cx="26" cy="25"/>
            </a:xfrm>
            <a:custGeom>
              <a:avLst/>
              <a:gdLst>
                <a:gd name="T0" fmla="*/ 8 w 30"/>
                <a:gd name="T1" fmla="*/ 25 h 28"/>
                <a:gd name="T2" fmla="*/ 20 w 30"/>
                <a:gd name="T3" fmla="*/ 15 h 28"/>
                <a:gd name="T4" fmla="*/ 30 w 30"/>
                <a:gd name="T5" fmla="*/ 3 h 28"/>
                <a:gd name="T6" fmla="*/ 28 w 30"/>
                <a:gd name="T7" fmla="*/ 0 h 28"/>
                <a:gd name="T8" fmla="*/ 16 w 30"/>
                <a:gd name="T9" fmla="*/ 7 h 28"/>
                <a:gd name="T10" fmla="*/ 4 w 30"/>
                <a:gd name="T11" fmla="*/ 19 h 28"/>
                <a:gd name="T12" fmla="*/ 8 w 30"/>
                <a:gd name="T13" fmla="*/ 25 h 28"/>
              </a:gdLst>
              <a:ahLst/>
              <a:cxnLst>
                <a:cxn ang="0">
                  <a:pos x="T0" y="T1"/>
                </a:cxn>
                <a:cxn ang="0">
                  <a:pos x="T2" y="T3"/>
                </a:cxn>
                <a:cxn ang="0">
                  <a:pos x="T4" y="T5"/>
                </a:cxn>
                <a:cxn ang="0">
                  <a:pos x="T6" y="T7"/>
                </a:cxn>
                <a:cxn ang="0">
                  <a:pos x="T8" y="T9"/>
                </a:cxn>
                <a:cxn ang="0">
                  <a:pos x="T10" y="T11"/>
                </a:cxn>
                <a:cxn ang="0">
                  <a:pos x="T12" y="T13"/>
                </a:cxn>
              </a:cxnLst>
              <a:rect l="0" t="0" r="r" b="b"/>
              <a:pathLst>
                <a:path w="30" h="28">
                  <a:moveTo>
                    <a:pt x="8" y="25"/>
                  </a:moveTo>
                  <a:cubicBezTo>
                    <a:pt x="12" y="23"/>
                    <a:pt x="16" y="19"/>
                    <a:pt x="20" y="15"/>
                  </a:cubicBezTo>
                  <a:cubicBezTo>
                    <a:pt x="24" y="12"/>
                    <a:pt x="29" y="8"/>
                    <a:pt x="30" y="3"/>
                  </a:cubicBezTo>
                  <a:cubicBezTo>
                    <a:pt x="30" y="1"/>
                    <a:pt x="29" y="0"/>
                    <a:pt x="28" y="0"/>
                  </a:cubicBezTo>
                  <a:cubicBezTo>
                    <a:pt x="23" y="0"/>
                    <a:pt x="19" y="4"/>
                    <a:pt x="16" y="7"/>
                  </a:cubicBezTo>
                  <a:cubicBezTo>
                    <a:pt x="12" y="11"/>
                    <a:pt x="9" y="16"/>
                    <a:pt x="4" y="19"/>
                  </a:cubicBezTo>
                  <a:cubicBezTo>
                    <a:pt x="0" y="22"/>
                    <a:pt x="4" y="28"/>
                    <a:pt x="8" y="25"/>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4" name="Freeform 232"/>
            <p:cNvSpPr/>
            <p:nvPr/>
          </p:nvSpPr>
          <p:spPr bwMode="auto">
            <a:xfrm>
              <a:off x="2192" y="2593"/>
              <a:ext cx="41" cy="48"/>
            </a:xfrm>
            <a:custGeom>
              <a:avLst/>
              <a:gdLst>
                <a:gd name="T0" fmla="*/ 8 w 46"/>
                <a:gd name="T1" fmla="*/ 51 h 54"/>
                <a:gd name="T2" fmla="*/ 29 w 46"/>
                <a:gd name="T3" fmla="*/ 31 h 54"/>
                <a:gd name="T4" fmla="*/ 45 w 46"/>
                <a:gd name="T5" fmla="*/ 4 h 54"/>
                <a:gd name="T6" fmla="*/ 41 w 46"/>
                <a:gd name="T7" fmla="*/ 1 h 54"/>
                <a:gd name="T8" fmla="*/ 24 w 46"/>
                <a:gd name="T9" fmla="*/ 21 h 54"/>
                <a:gd name="T10" fmla="*/ 4 w 46"/>
                <a:gd name="T11" fmla="*/ 46 h 54"/>
                <a:gd name="T12" fmla="*/ 8 w 46"/>
                <a:gd name="T13" fmla="*/ 51 h 54"/>
              </a:gdLst>
              <a:ahLst/>
              <a:cxnLst>
                <a:cxn ang="0">
                  <a:pos x="T0" y="T1"/>
                </a:cxn>
                <a:cxn ang="0">
                  <a:pos x="T2" y="T3"/>
                </a:cxn>
                <a:cxn ang="0">
                  <a:pos x="T4" y="T5"/>
                </a:cxn>
                <a:cxn ang="0">
                  <a:pos x="T6" y="T7"/>
                </a:cxn>
                <a:cxn ang="0">
                  <a:pos x="T8" y="T9"/>
                </a:cxn>
                <a:cxn ang="0">
                  <a:pos x="T10" y="T11"/>
                </a:cxn>
                <a:cxn ang="0">
                  <a:pos x="T12" y="T13"/>
                </a:cxn>
              </a:cxnLst>
              <a:rect l="0" t="0" r="r" b="b"/>
              <a:pathLst>
                <a:path w="46" h="54">
                  <a:moveTo>
                    <a:pt x="8" y="51"/>
                  </a:moveTo>
                  <a:cubicBezTo>
                    <a:pt x="17" y="46"/>
                    <a:pt x="23" y="39"/>
                    <a:pt x="29" y="31"/>
                  </a:cubicBezTo>
                  <a:cubicBezTo>
                    <a:pt x="35" y="23"/>
                    <a:pt x="43" y="14"/>
                    <a:pt x="45" y="4"/>
                  </a:cubicBezTo>
                  <a:cubicBezTo>
                    <a:pt x="46" y="2"/>
                    <a:pt x="43" y="0"/>
                    <a:pt x="41" y="1"/>
                  </a:cubicBezTo>
                  <a:cubicBezTo>
                    <a:pt x="33" y="5"/>
                    <a:pt x="28" y="13"/>
                    <a:pt x="24" y="21"/>
                  </a:cubicBezTo>
                  <a:cubicBezTo>
                    <a:pt x="18" y="30"/>
                    <a:pt x="12" y="39"/>
                    <a:pt x="4" y="46"/>
                  </a:cubicBezTo>
                  <a:cubicBezTo>
                    <a:pt x="0" y="48"/>
                    <a:pt x="5" y="54"/>
                    <a:pt x="8" y="51"/>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5" name="Freeform 233"/>
            <p:cNvSpPr/>
            <p:nvPr/>
          </p:nvSpPr>
          <p:spPr bwMode="auto">
            <a:xfrm>
              <a:off x="2178" y="2697"/>
              <a:ext cx="51" cy="21"/>
            </a:xfrm>
            <a:custGeom>
              <a:avLst/>
              <a:gdLst>
                <a:gd name="T0" fmla="*/ 4 w 57"/>
                <a:gd name="T1" fmla="*/ 8 h 24"/>
                <a:gd name="T2" fmla="*/ 34 w 57"/>
                <a:gd name="T3" fmla="*/ 18 h 24"/>
                <a:gd name="T4" fmla="*/ 56 w 57"/>
                <a:gd name="T5" fmla="*/ 18 h 24"/>
                <a:gd name="T6" fmla="*/ 57 w 57"/>
                <a:gd name="T7" fmla="*/ 15 h 24"/>
                <a:gd name="T8" fmla="*/ 36 w 57"/>
                <a:gd name="T9" fmla="*/ 8 h 24"/>
                <a:gd name="T10" fmla="*/ 6 w 57"/>
                <a:gd name="T11" fmla="*/ 1 h 24"/>
                <a:gd name="T12" fmla="*/ 4 w 57"/>
                <a:gd name="T13" fmla="*/ 8 h 24"/>
              </a:gdLst>
              <a:ahLst/>
              <a:cxnLst>
                <a:cxn ang="0">
                  <a:pos x="T0" y="T1"/>
                </a:cxn>
                <a:cxn ang="0">
                  <a:pos x="T2" y="T3"/>
                </a:cxn>
                <a:cxn ang="0">
                  <a:pos x="T4" y="T5"/>
                </a:cxn>
                <a:cxn ang="0">
                  <a:pos x="T6" y="T7"/>
                </a:cxn>
                <a:cxn ang="0">
                  <a:pos x="T8" y="T9"/>
                </a:cxn>
                <a:cxn ang="0">
                  <a:pos x="T10" y="T11"/>
                </a:cxn>
                <a:cxn ang="0">
                  <a:pos x="T12" y="T13"/>
                </a:cxn>
              </a:cxnLst>
              <a:rect l="0" t="0" r="r" b="b"/>
              <a:pathLst>
                <a:path w="57" h="24">
                  <a:moveTo>
                    <a:pt x="4" y="8"/>
                  </a:moveTo>
                  <a:cubicBezTo>
                    <a:pt x="14" y="12"/>
                    <a:pt x="24" y="16"/>
                    <a:pt x="34" y="18"/>
                  </a:cubicBezTo>
                  <a:cubicBezTo>
                    <a:pt x="40" y="20"/>
                    <a:pt x="51" y="24"/>
                    <a:pt x="56" y="18"/>
                  </a:cubicBezTo>
                  <a:cubicBezTo>
                    <a:pt x="57" y="18"/>
                    <a:pt x="57" y="16"/>
                    <a:pt x="57" y="15"/>
                  </a:cubicBezTo>
                  <a:cubicBezTo>
                    <a:pt x="53" y="9"/>
                    <a:pt x="43" y="9"/>
                    <a:pt x="36" y="8"/>
                  </a:cubicBezTo>
                  <a:cubicBezTo>
                    <a:pt x="26" y="6"/>
                    <a:pt x="16" y="4"/>
                    <a:pt x="6" y="1"/>
                  </a:cubicBezTo>
                  <a:cubicBezTo>
                    <a:pt x="2" y="0"/>
                    <a:pt x="0" y="7"/>
                    <a:pt x="4" y="8"/>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6" name="Freeform 234"/>
            <p:cNvSpPr/>
            <p:nvPr/>
          </p:nvSpPr>
          <p:spPr bwMode="auto">
            <a:xfrm>
              <a:off x="2187" y="2680"/>
              <a:ext cx="30" cy="13"/>
            </a:xfrm>
            <a:custGeom>
              <a:avLst/>
              <a:gdLst>
                <a:gd name="T0" fmla="*/ 5 w 33"/>
                <a:gd name="T1" fmla="*/ 9 h 15"/>
                <a:gd name="T2" fmla="*/ 21 w 33"/>
                <a:gd name="T3" fmla="*/ 14 h 15"/>
                <a:gd name="T4" fmla="*/ 33 w 33"/>
                <a:gd name="T5" fmla="*/ 12 h 15"/>
                <a:gd name="T6" fmla="*/ 33 w 33"/>
                <a:gd name="T7" fmla="*/ 9 h 15"/>
                <a:gd name="T8" fmla="*/ 21 w 33"/>
                <a:gd name="T9" fmla="*/ 5 h 15"/>
                <a:gd name="T10" fmla="*/ 7 w 33"/>
                <a:gd name="T11" fmla="*/ 2 h 15"/>
                <a:gd name="T12" fmla="*/ 5 w 33"/>
                <a:gd name="T13" fmla="*/ 9 h 15"/>
              </a:gdLst>
              <a:ahLst/>
              <a:cxnLst>
                <a:cxn ang="0">
                  <a:pos x="T0" y="T1"/>
                </a:cxn>
                <a:cxn ang="0">
                  <a:pos x="T2" y="T3"/>
                </a:cxn>
                <a:cxn ang="0">
                  <a:pos x="T4" y="T5"/>
                </a:cxn>
                <a:cxn ang="0">
                  <a:pos x="T6" y="T7"/>
                </a:cxn>
                <a:cxn ang="0">
                  <a:pos x="T8" y="T9"/>
                </a:cxn>
                <a:cxn ang="0">
                  <a:pos x="T10" y="T11"/>
                </a:cxn>
                <a:cxn ang="0">
                  <a:pos x="T12" y="T13"/>
                </a:cxn>
              </a:cxnLst>
              <a:rect l="0" t="0" r="r" b="b"/>
              <a:pathLst>
                <a:path w="33" h="15">
                  <a:moveTo>
                    <a:pt x="5" y="9"/>
                  </a:moveTo>
                  <a:cubicBezTo>
                    <a:pt x="10" y="11"/>
                    <a:pt x="15" y="13"/>
                    <a:pt x="21" y="14"/>
                  </a:cubicBezTo>
                  <a:cubicBezTo>
                    <a:pt x="25" y="14"/>
                    <a:pt x="29" y="15"/>
                    <a:pt x="33" y="12"/>
                  </a:cubicBezTo>
                  <a:cubicBezTo>
                    <a:pt x="33" y="11"/>
                    <a:pt x="33" y="10"/>
                    <a:pt x="33" y="9"/>
                  </a:cubicBezTo>
                  <a:cubicBezTo>
                    <a:pt x="30" y="6"/>
                    <a:pt x="25" y="6"/>
                    <a:pt x="21" y="5"/>
                  </a:cubicBezTo>
                  <a:cubicBezTo>
                    <a:pt x="16" y="4"/>
                    <a:pt x="11" y="3"/>
                    <a:pt x="7" y="2"/>
                  </a:cubicBezTo>
                  <a:cubicBezTo>
                    <a:pt x="2" y="0"/>
                    <a:pt x="0" y="8"/>
                    <a:pt x="5" y="9"/>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7" name="Freeform 235"/>
            <p:cNvSpPr/>
            <p:nvPr/>
          </p:nvSpPr>
          <p:spPr bwMode="auto">
            <a:xfrm>
              <a:off x="2185" y="2663"/>
              <a:ext cx="64" cy="18"/>
            </a:xfrm>
            <a:custGeom>
              <a:avLst/>
              <a:gdLst>
                <a:gd name="T0" fmla="*/ 5 w 71"/>
                <a:gd name="T1" fmla="*/ 10 h 21"/>
                <a:gd name="T2" fmla="*/ 39 w 71"/>
                <a:gd name="T3" fmla="*/ 15 h 21"/>
                <a:gd name="T4" fmla="*/ 67 w 71"/>
                <a:gd name="T5" fmla="*/ 18 h 21"/>
                <a:gd name="T6" fmla="*/ 69 w 71"/>
                <a:gd name="T7" fmla="*/ 12 h 21"/>
                <a:gd name="T8" fmla="*/ 43 w 71"/>
                <a:gd name="T9" fmla="*/ 3 h 21"/>
                <a:gd name="T10" fmla="*/ 6 w 71"/>
                <a:gd name="T11" fmla="*/ 1 h 21"/>
                <a:gd name="T12" fmla="*/ 5 w 71"/>
                <a:gd name="T13" fmla="*/ 10 h 21"/>
              </a:gdLst>
              <a:ahLst/>
              <a:cxnLst>
                <a:cxn ang="0">
                  <a:pos x="T0" y="T1"/>
                </a:cxn>
                <a:cxn ang="0">
                  <a:pos x="T2" y="T3"/>
                </a:cxn>
                <a:cxn ang="0">
                  <a:pos x="T4" y="T5"/>
                </a:cxn>
                <a:cxn ang="0">
                  <a:pos x="T6" y="T7"/>
                </a:cxn>
                <a:cxn ang="0">
                  <a:pos x="T8" y="T9"/>
                </a:cxn>
                <a:cxn ang="0">
                  <a:pos x="T10" y="T11"/>
                </a:cxn>
                <a:cxn ang="0">
                  <a:pos x="T12" y="T13"/>
                </a:cxn>
              </a:cxnLst>
              <a:rect l="0" t="0" r="r" b="b"/>
              <a:pathLst>
                <a:path w="71" h="21">
                  <a:moveTo>
                    <a:pt x="5" y="10"/>
                  </a:moveTo>
                  <a:cubicBezTo>
                    <a:pt x="16" y="12"/>
                    <a:pt x="28" y="13"/>
                    <a:pt x="39" y="15"/>
                  </a:cubicBezTo>
                  <a:cubicBezTo>
                    <a:pt x="49" y="17"/>
                    <a:pt x="58" y="21"/>
                    <a:pt x="67" y="18"/>
                  </a:cubicBezTo>
                  <a:cubicBezTo>
                    <a:pt x="70" y="17"/>
                    <a:pt x="71" y="14"/>
                    <a:pt x="69" y="12"/>
                  </a:cubicBezTo>
                  <a:cubicBezTo>
                    <a:pt x="63" y="4"/>
                    <a:pt x="52" y="4"/>
                    <a:pt x="43" y="3"/>
                  </a:cubicBezTo>
                  <a:cubicBezTo>
                    <a:pt x="31" y="1"/>
                    <a:pt x="18" y="0"/>
                    <a:pt x="6" y="1"/>
                  </a:cubicBezTo>
                  <a:cubicBezTo>
                    <a:pt x="1" y="1"/>
                    <a:pt x="0" y="9"/>
                    <a:pt x="5" y="10"/>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8" name="Freeform 236"/>
            <p:cNvSpPr/>
            <p:nvPr/>
          </p:nvSpPr>
          <p:spPr bwMode="auto">
            <a:xfrm>
              <a:off x="2103" y="2709"/>
              <a:ext cx="24" cy="49"/>
            </a:xfrm>
            <a:custGeom>
              <a:avLst/>
              <a:gdLst>
                <a:gd name="T0" fmla="*/ 8 w 27"/>
                <a:gd name="T1" fmla="*/ 51 h 55"/>
                <a:gd name="T2" fmla="*/ 20 w 27"/>
                <a:gd name="T3" fmla="*/ 25 h 55"/>
                <a:gd name="T4" fmla="*/ 26 w 27"/>
                <a:gd name="T5" fmla="*/ 3 h 55"/>
                <a:gd name="T6" fmla="*/ 22 w 27"/>
                <a:gd name="T7" fmla="*/ 2 h 55"/>
                <a:gd name="T8" fmla="*/ 13 w 27"/>
                <a:gd name="T9" fmla="*/ 19 h 55"/>
                <a:gd name="T10" fmla="*/ 2 w 27"/>
                <a:gd name="T11" fmla="*/ 48 h 55"/>
                <a:gd name="T12" fmla="*/ 8 w 27"/>
                <a:gd name="T13" fmla="*/ 51 h 55"/>
              </a:gdLst>
              <a:ahLst/>
              <a:cxnLst>
                <a:cxn ang="0">
                  <a:pos x="T0" y="T1"/>
                </a:cxn>
                <a:cxn ang="0">
                  <a:pos x="T2" y="T3"/>
                </a:cxn>
                <a:cxn ang="0">
                  <a:pos x="T4" y="T5"/>
                </a:cxn>
                <a:cxn ang="0">
                  <a:pos x="T6" y="T7"/>
                </a:cxn>
                <a:cxn ang="0">
                  <a:pos x="T8" y="T9"/>
                </a:cxn>
                <a:cxn ang="0">
                  <a:pos x="T10" y="T11"/>
                </a:cxn>
                <a:cxn ang="0">
                  <a:pos x="T12" y="T13"/>
                </a:cxn>
              </a:cxnLst>
              <a:rect l="0" t="0" r="r" b="b"/>
              <a:pathLst>
                <a:path w="27" h="55">
                  <a:moveTo>
                    <a:pt x="8" y="51"/>
                  </a:moveTo>
                  <a:cubicBezTo>
                    <a:pt x="12" y="43"/>
                    <a:pt x="16" y="34"/>
                    <a:pt x="20" y="25"/>
                  </a:cubicBezTo>
                  <a:cubicBezTo>
                    <a:pt x="23" y="18"/>
                    <a:pt x="27" y="11"/>
                    <a:pt x="26" y="3"/>
                  </a:cubicBezTo>
                  <a:cubicBezTo>
                    <a:pt x="25" y="1"/>
                    <a:pt x="23" y="0"/>
                    <a:pt x="22" y="2"/>
                  </a:cubicBezTo>
                  <a:cubicBezTo>
                    <a:pt x="17" y="7"/>
                    <a:pt x="15" y="13"/>
                    <a:pt x="13" y="19"/>
                  </a:cubicBezTo>
                  <a:cubicBezTo>
                    <a:pt x="10" y="29"/>
                    <a:pt x="6" y="38"/>
                    <a:pt x="2" y="48"/>
                  </a:cubicBezTo>
                  <a:cubicBezTo>
                    <a:pt x="0" y="52"/>
                    <a:pt x="6" y="55"/>
                    <a:pt x="8" y="51"/>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9" name="Freeform 237"/>
            <p:cNvSpPr/>
            <p:nvPr/>
          </p:nvSpPr>
          <p:spPr bwMode="auto">
            <a:xfrm>
              <a:off x="2129" y="2715"/>
              <a:ext cx="17" cy="32"/>
            </a:xfrm>
            <a:custGeom>
              <a:avLst/>
              <a:gdLst>
                <a:gd name="T0" fmla="*/ 3 w 19"/>
                <a:gd name="T1" fmla="*/ 35 h 36"/>
                <a:gd name="T2" fmla="*/ 12 w 19"/>
                <a:gd name="T3" fmla="*/ 21 h 36"/>
                <a:gd name="T4" fmla="*/ 14 w 19"/>
                <a:gd name="T5" fmla="*/ 5 h 36"/>
                <a:gd name="T6" fmla="*/ 0 w 19"/>
                <a:gd name="T7" fmla="*/ 33 h 36"/>
                <a:gd name="T8" fmla="*/ 3 w 19"/>
                <a:gd name="T9" fmla="*/ 35 h 36"/>
              </a:gdLst>
              <a:ahLst/>
              <a:cxnLst>
                <a:cxn ang="0">
                  <a:pos x="T0" y="T1"/>
                </a:cxn>
                <a:cxn ang="0">
                  <a:pos x="T2" y="T3"/>
                </a:cxn>
                <a:cxn ang="0">
                  <a:pos x="T4" y="T5"/>
                </a:cxn>
                <a:cxn ang="0">
                  <a:pos x="T6" y="T7"/>
                </a:cxn>
                <a:cxn ang="0">
                  <a:pos x="T8" y="T9"/>
                </a:cxn>
              </a:cxnLst>
              <a:rect l="0" t="0" r="r" b="b"/>
              <a:pathLst>
                <a:path w="19" h="36">
                  <a:moveTo>
                    <a:pt x="3" y="35"/>
                  </a:moveTo>
                  <a:cubicBezTo>
                    <a:pt x="8" y="32"/>
                    <a:pt x="10" y="27"/>
                    <a:pt x="12" y="21"/>
                  </a:cubicBezTo>
                  <a:cubicBezTo>
                    <a:pt x="14" y="18"/>
                    <a:pt x="19" y="8"/>
                    <a:pt x="14" y="5"/>
                  </a:cubicBezTo>
                  <a:cubicBezTo>
                    <a:pt x="4" y="0"/>
                    <a:pt x="0" y="28"/>
                    <a:pt x="0" y="33"/>
                  </a:cubicBezTo>
                  <a:cubicBezTo>
                    <a:pt x="0" y="35"/>
                    <a:pt x="1" y="36"/>
                    <a:pt x="3" y="35"/>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0" name="Freeform 238"/>
            <p:cNvSpPr/>
            <p:nvPr/>
          </p:nvSpPr>
          <p:spPr bwMode="auto">
            <a:xfrm>
              <a:off x="2149" y="2711"/>
              <a:ext cx="15" cy="60"/>
            </a:xfrm>
            <a:custGeom>
              <a:avLst/>
              <a:gdLst>
                <a:gd name="T0" fmla="*/ 17 w 17"/>
                <a:gd name="T1" fmla="*/ 62 h 68"/>
                <a:gd name="T2" fmla="*/ 16 w 17"/>
                <a:gd name="T3" fmla="*/ 33 h 68"/>
                <a:gd name="T4" fmla="*/ 13 w 17"/>
                <a:gd name="T5" fmla="*/ 3 h 68"/>
                <a:gd name="T6" fmla="*/ 8 w 17"/>
                <a:gd name="T7" fmla="*/ 3 h 68"/>
                <a:gd name="T8" fmla="*/ 8 w 17"/>
                <a:gd name="T9" fmla="*/ 62 h 68"/>
                <a:gd name="T10" fmla="*/ 17 w 17"/>
                <a:gd name="T11" fmla="*/ 62 h 68"/>
              </a:gdLst>
              <a:ahLst/>
              <a:cxnLst>
                <a:cxn ang="0">
                  <a:pos x="T0" y="T1"/>
                </a:cxn>
                <a:cxn ang="0">
                  <a:pos x="T2" y="T3"/>
                </a:cxn>
                <a:cxn ang="0">
                  <a:pos x="T4" y="T5"/>
                </a:cxn>
                <a:cxn ang="0">
                  <a:pos x="T6" y="T7"/>
                </a:cxn>
                <a:cxn ang="0">
                  <a:pos x="T8" y="T9"/>
                </a:cxn>
                <a:cxn ang="0">
                  <a:pos x="T10" y="T11"/>
                </a:cxn>
              </a:cxnLst>
              <a:rect l="0" t="0" r="r" b="b"/>
              <a:pathLst>
                <a:path w="17" h="68">
                  <a:moveTo>
                    <a:pt x="17" y="62"/>
                  </a:moveTo>
                  <a:cubicBezTo>
                    <a:pt x="17" y="52"/>
                    <a:pt x="16" y="43"/>
                    <a:pt x="16" y="33"/>
                  </a:cubicBezTo>
                  <a:cubicBezTo>
                    <a:pt x="15" y="23"/>
                    <a:pt x="16" y="13"/>
                    <a:pt x="13" y="3"/>
                  </a:cubicBezTo>
                  <a:cubicBezTo>
                    <a:pt x="13" y="1"/>
                    <a:pt x="9" y="0"/>
                    <a:pt x="8" y="3"/>
                  </a:cubicBezTo>
                  <a:cubicBezTo>
                    <a:pt x="0" y="20"/>
                    <a:pt x="7" y="43"/>
                    <a:pt x="8" y="62"/>
                  </a:cubicBezTo>
                  <a:cubicBezTo>
                    <a:pt x="8" y="68"/>
                    <a:pt x="17" y="68"/>
                    <a:pt x="17" y="62"/>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1" name="Freeform 239"/>
            <p:cNvSpPr/>
            <p:nvPr/>
          </p:nvSpPr>
          <p:spPr bwMode="auto">
            <a:xfrm>
              <a:off x="2117" y="2614"/>
              <a:ext cx="68" cy="89"/>
            </a:xfrm>
            <a:custGeom>
              <a:avLst/>
              <a:gdLst>
                <a:gd name="T0" fmla="*/ 12 w 77"/>
                <a:gd name="T1" fmla="*/ 26 h 100"/>
                <a:gd name="T2" fmla="*/ 4 w 77"/>
                <a:gd name="T3" fmla="*/ 39 h 100"/>
                <a:gd name="T4" fmla="*/ 2 w 77"/>
                <a:gd name="T5" fmla="*/ 45 h 100"/>
                <a:gd name="T6" fmla="*/ 4 w 77"/>
                <a:gd name="T7" fmla="*/ 71 h 100"/>
                <a:gd name="T8" fmla="*/ 11 w 77"/>
                <a:gd name="T9" fmla="*/ 84 h 100"/>
                <a:gd name="T10" fmla="*/ 67 w 77"/>
                <a:gd name="T11" fmla="*/ 84 h 100"/>
                <a:gd name="T12" fmla="*/ 73 w 77"/>
                <a:gd name="T13" fmla="*/ 49 h 100"/>
                <a:gd name="T14" fmla="*/ 12 w 77"/>
                <a:gd name="T15" fmla="*/ 26 h 10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7" h="100">
                  <a:moveTo>
                    <a:pt x="12" y="26"/>
                  </a:moveTo>
                  <a:cubicBezTo>
                    <a:pt x="9" y="30"/>
                    <a:pt x="7" y="32"/>
                    <a:pt x="4" y="39"/>
                  </a:cubicBezTo>
                  <a:cubicBezTo>
                    <a:pt x="2" y="45"/>
                    <a:pt x="2" y="45"/>
                    <a:pt x="2" y="45"/>
                  </a:cubicBezTo>
                  <a:cubicBezTo>
                    <a:pt x="0" y="54"/>
                    <a:pt x="0" y="61"/>
                    <a:pt x="4" y="71"/>
                  </a:cubicBezTo>
                  <a:cubicBezTo>
                    <a:pt x="6" y="76"/>
                    <a:pt x="8" y="80"/>
                    <a:pt x="11" y="84"/>
                  </a:cubicBezTo>
                  <a:cubicBezTo>
                    <a:pt x="26" y="100"/>
                    <a:pt x="54" y="100"/>
                    <a:pt x="67" y="84"/>
                  </a:cubicBezTo>
                  <a:cubicBezTo>
                    <a:pt x="77" y="71"/>
                    <a:pt x="77" y="59"/>
                    <a:pt x="73" y="49"/>
                  </a:cubicBezTo>
                  <a:cubicBezTo>
                    <a:pt x="65" y="22"/>
                    <a:pt x="36" y="0"/>
                    <a:pt x="12" y="2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2" name="Freeform 240"/>
            <p:cNvSpPr/>
            <p:nvPr/>
          </p:nvSpPr>
          <p:spPr bwMode="auto">
            <a:xfrm>
              <a:off x="1997" y="509"/>
              <a:ext cx="379" cy="422"/>
            </a:xfrm>
            <a:custGeom>
              <a:avLst/>
              <a:gdLst>
                <a:gd name="T0" fmla="*/ 152 w 426"/>
                <a:gd name="T1" fmla="*/ 179 h 474"/>
                <a:gd name="T2" fmla="*/ 178 w 426"/>
                <a:gd name="T3" fmla="*/ 0 h 474"/>
                <a:gd name="T4" fmla="*/ 246 w 426"/>
                <a:gd name="T5" fmla="*/ 176 h 474"/>
                <a:gd name="T6" fmla="*/ 394 w 426"/>
                <a:gd name="T7" fmla="*/ 110 h 474"/>
                <a:gd name="T8" fmla="*/ 308 w 426"/>
                <a:gd name="T9" fmla="*/ 246 h 474"/>
                <a:gd name="T10" fmla="*/ 426 w 426"/>
                <a:gd name="T11" fmla="*/ 381 h 474"/>
                <a:gd name="T12" fmla="*/ 361 w 426"/>
                <a:gd name="T13" fmla="*/ 365 h 474"/>
                <a:gd name="T14" fmla="*/ 268 w 426"/>
                <a:gd name="T15" fmla="*/ 318 h 474"/>
                <a:gd name="T16" fmla="*/ 282 w 426"/>
                <a:gd name="T17" fmla="*/ 393 h 474"/>
                <a:gd name="T18" fmla="*/ 253 w 426"/>
                <a:gd name="T19" fmla="*/ 440 h 474"/>
                <a:gd name="T20" fmla="*/ 226 w 426"/>
                <a:gd name="T21" fmla="*/ 474 h 474"/>
                <a:gd name="T22" fmla="*/ 167 w 426"/>
                <a:gd name="T23" fmla="*/ 326 h 474"/>
                <a:gd name="T24" fmla="*/ 167 w 426"/>
                <a:gd name="T25" fmla="*/ 326 h 474"/>
                <a:gd name="T26" fmla="*/ 18 w 426"/>
                <a:gd name="T27" fmla="*/ 384 h 474"/>
                <a:gd name="T28" fmla="*/ 14 w 426"/>
                <a:gd name="T29" fmla="*/ 383 h 474"/>
                <a:gd name="T30" fmla="*/ 62 w 426"/>
                <a:gd name="T31" fmla="*/ 282 h 474"/>
                <a:gd name="T32" fmla="*/ 124 w 426"/>
                <a:gd name="T33" fmla="*/ 268 h 474"/>
                <a:gd name="T34" fmla="*/ 0 w 426"/>
                <a:gd name="T35" fmla="*/ 138 h 474"/>
                <a:gd name="T36" fmla="*/ 146 w 426"/>
                <a:gd name="T37" fmla="*/ 182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26" h="473">
                  <a:moveTo>
                    <a:pt x="152" y="179"/>
                  </a:moveTo>
                  <a:cubicBezTo>
                    <a:pt x="107" y="125"/>
                    <a:pt x="147" y="52"/>
                    <a:pt x="178" y="0"/>
                  </a:cubicBezTo>
                  <a:cubicBezTo>
                    <a:pt x="228" y="55"/>
                    <a:pt x="255" y="102"/>
                    <a:pt x="246" y="176"/>
                  </a:cubicBezTo>
                  <a:cubicBezTo>
                    <a:pt x="265" y="124"/>
                    <a:pt x="339" y="101"/>
                    <a:pt x="394" y="110"/>
                  </a:cubicBezTo>
                  <a:cubicBezTo>
                    <a:pt x="379" y="179"/>
                    <a:pt x="377" y="212"/>
                    <a:pt x="308" y="246"/>
                  </a:cubicBezTo>
                  <a:cubicBezTo>
                    <a:pt x="374" y="242"/>
                    <a:pt x="422" y="324"/>
                    <a:pt x="426" y="381"/>
                  </a:cubicBezTo>
                  <a:cubicBezTo>
                    <a:pt x="408" y="381"/>
                    <a:pt x="382" y="369"/>
                    <a:pt x="361" y="365"/>
                  </a:cubicBezTo>
                  <a:cubicBezTo>
                    <a:pt x="335" y="360"/>
                    <a:pt x="290" y="353"/>
                    <a:pt x="268" y="318"/>
                  </a:cubicBezTo>
                  <a:cubicBezTo>
                    <a:pt x="274" y="349"/>
                    <a:pt x="293" y="361"/>
                    <a:pt x="282" y="393"/>
                  </a:cubicBezTo>
                  <a:cubicBezTo>
                    <a:pt x="276" y="409"/>
                    <a:pt x="265" y="428"/>
                    <a:pt x="253" y="440"/>
                  </a:cubicBezTo>
                  <a:cubicBezTo>
                    <a:pt x="243" y="451"/>
                    <a:pt x="234" y="459"/>
                    <a:pt x="226" y="474"/>
                  </a:cubicBezTo>
                  <a:cubicBezTo>
                    <a:pt x="192" y="435"/>
                    <a:pt x="134" y="378"/>
                    <a:pt x="167" y="326"/>
                  </a:cubicBezTo>
                  <a:cubicBezTo>
                    <a:pt x="167" y="326"/>
                    <a:pt x="167" y="326"/>
                    <a:pt x="167" y="326"/>
                  </a:cubicBezTo>
                  <a:cubicBezTo>
                    <a:pt x="124" y="391"/>
                    <a:pt x="86" y="387"/>
                    <a:pt x="18" y="384"/>
                  </a:cubicBezTo>
                  <a:cubicBezTo>
                    <a:pt x="17" y="385"/>
                    <a:pt x="13" y="384"/>
                    <a:pt x="14" y="383"/>
                  </a:cubicBezTo>
                  <a:cubicBezTo>
                    <a:pt x="29" y="349"/>
                    <a:pt x="28" y="299"/>
                    <a:pt x="62" y="282"/>
                  </a:cubicBezTo>
                  <a:cubicBezTo>
                    <a:pt x="77" y="272"/>
                    <a:pt x="107" y="263"/>
                    <a:pt x="124" y="268"/>
                  </a:cubicBezTo>
                  <a:cubicBezTo>
                    <a:pt x="68" y="251"/>
                    <a:pt x="9" y="244"/>
                    <a:pt x="0" y="138"/>
                  </a:cubicBezTo>
                  <a:cubicBezTo>
                    <a:pt x="46" y="133"/>
                    <a:pt x="101" y="121"/>
                    <a:pt x="146" y="182"/>
                  </a:cubicBezTo>
                </a:path>
              </a:pathLst>
            </a:custGeom>
            <a:solidFill>
              <a:srgbClr val="FF7A1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3" name="Freeform 241"/>
            <p:cNvSpPr/>
            <p:nvPr/>
          </p:nvSpPr>
          <p:spPr bwMode="auto">
            <a:xfrm>
              <a:off x="2114" y="666"/>
              <a:ext cx="141" cy="132"/>
            </a:xfrm>
            <a:custGeom>
              <a:avLst/>
              <a:gdLst>
                <a:gd name="T0" fmla="*/ 124 w 158"/>
                <a:gd name="T1" fmla="*/ 75 h 149"/>
                <a:gd name="T2" fmla="*/ 132 w 158"/>
                <a:gd name="T3" fmla="*/ 117 h 149"/>
                <a:gd name="T4" fmla="*/ 95 w 158"/>
                <a:gd name="T5" fmla="*/ 103 h 149"/>
                <a:gd name="T6" fmla="*/ 90 w 158"/>
                <a:gd name="T7" fmla="*/ 106 h 149"/>
                <a:gd name="T8" fmla="*/ 78 w 158"/>
                <a:gd name="T9" fmla="*/ 140 h 149"/>
                <a:gd name="T10" fmla="*/ 63 w 158"/>
                <a:gd name="T11" fmla="*/ 104 h 149"/>
                <a:gd name="T12" fmla="*/ 57 w 158"/>
                <a:gd name="T13" fmla="*/ 100 h 149"/>
                <a:gd name="T14" fmla="*/ 21 w 158"/>
                <a:gd name="T15" fmla="*/ 106 h 149"/>
                <a:gd name="T16" fmla="*/ 46 w 158"/>
                <a:gd name="T17" fmla="*/ 77 h 149"/>
                <a:gd name="T18" fmla="*/ 48 w 158"/>
                <a:gd name="T19" fmla="*/ 70 h 149"/>
                <a:gd name="T20" fmla="*/ 28 w 158"/>
                <a:gd name="T21" fmla="*/ 38 h 149"/>
                <a:gd name="T22" fmla="*/ 64 w 158"/>
                <a:gd name="T23" fmla="*/ 47 h 149"/>
                <a:gd name="T24" fmla="*/ 71 w 158"/>
                <a:gd name="T25" fmla="*/ 44 h 149"/>
                <a:gd name="T26" fmla="*/ 85 w 158"/>
                <a:gd name="T27" fmla="*/ 11 h 149"/>
                <a:gd name="T28" fmla="*/ 100 w 158"/>
                <a:gd name="T29" fmla="*/ 45 h 149"/>
                <a:gd name="T30" fmla="*/ 107 w 158"/>
                <a:gd name="T31" fmla="*/ 49 h 149"/>
                <a:gd name="T32" fmla="*/ 140 w 158"/>
                <a:gd name="T33" fmla="*/ 49 h 149"/>
                <a:gd name="T34" fmla="*/ 124 w 158"/>
                <a:gd name="T35" fmla="*/ 72 h 149"/>
                <a:gd name="T36" fmla="*/ 124 w 158"/>
                <a:gd name="T37" fmla="*/ 77 h 149"/>
                <a:gd name="T38" fmla="*/ 149 w 158"/>
                <a:gd name="T39" fmla="*/ 48 h 149"/>
                <a:gd name="T40" fmla="*/ 102 w 158"/>
                <a:gd name="T41" fmla="*/ 42 h 149"/>
                <a:gd name="T42" fmla="*/ 108 w 158"/>
                <a:gd name="T43" fmla="*/ 47 h 149"/>
                <a:gd name="T44" fmla="*/ 88 w 158"/>
                <a:gd name="T45" fmla="*/ 3 h 149"/>
                <a:gd name="T46" fmla="*/ 63 w 158"/>
                <a:gd name="T47" fmla="*/ 44 h 149"/>
                <a:gd name="T48" fmla="*/ 70 w 158"/>
                <a:gd name="T49" fmla="*/ 41 h 149"/>
                <a:gd name="T50" fmla="*/ 23 w 158"/>
                <a:gd name="T51" fmla="*/ 31 h 149"/>
                <a:gd name="T52" fmla="*/ 45 w 158"/>
                <a:gd name="T53" fmla="*/ 77 h 149"/>
                <a:gd name="T54" fmla="*/ 46 w 158"/>
                <a:gd name="T55" fmla="*/ 69 h 149"/>
                <a:gd name="T56" fmla="*/ 12 w 158"/>
                <a:gd name="T57" fmla="*/ 106 h 149"/>
                <a:gd name="T58" fmla="*/ 62 w 158"/>
                <a:gd name="T59" fmla="*/ 105 h 149"/>
                <a:gd name="T60" fmla="*/ 56 w 158"/>
                <a:gd name="T61" fmla="*/ 102 h 149"/>
                <a:gd name="T62" fmla="*/ 78 w 158"/>
                <a:gd name="T63" fmla="*/ 146 h 149"/>
                <a:gd name="T64" fmla="*/ 96 w 158"/>
                <a:gd name="T65" fmla="*/ 104 h 149"/>
                <a:gd name="T66" fmla="*/ 91 w 158"/>
                <a:gd name="T67" fmla="*/ 107 h 149"/>
                <a:gd name="T68" fmla="*/ 137 w 158"/>
                <a:gd name="T69" fmla="*/ 119 h 149"/>
                <a:gd name="T70" fmla="*/ 125 w 158"/>
                <a:gd name="T71" fmla="*/ 74 h 149"/>
                <a:gd name="T72" fmla="*/ 124 w 158"/>
                <a:gd name="T73" fmla="*/ 75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58" h="149">
                  <a:moveTo>
                    <a:pt x="124" y="75"/>
                  </a:moveTo>
                  <a:cubicBezTo>
                    <a:pt x="133" y="84"/>
                    <a:pt x="147" y="106"/>
                    <a:pt x="132" y="117"/>
                  </a:cubicBezTo>
                  <a:cubicBezTo>
                    <a:pt x="120" y="126"/>
                    <a:pt x="103" y="111"/>
                    <a:pt x="95" y="103"/>
                  </a:cubicBezTo>
                  <a:cubicBezTo>
                    <a:pt x="93" y="101"/>
                    <a:pt x="89" y="103"/>
                    <a:pt x="90" y="106"/>
                  </a:cubicBezTo>
                  <a:cubicBezTo>
                    <a:pt x="95" y="118"/>
                    <a:pt x="97" y="141"/>
                    <a:pt x="78" y="140"/>
                  </a:cubicBezTo>
                  <a:cubicBezTo>
                    <a:pt x="59" y="139"/>
                    <a:pt x="59" y="116"/>
                    <a:pt x="63" y="104"/>
                  </a:cubicBezTo>
                  <a:cubicBezTo>
                    <a:pt x="64" y="101"/>
                    <a:pt x="59" y="98"/>
                    <a:pt x="57" y="100"/>
                  </a:cubicBezTo>
                  <a:cubicBezTo>
                    <a:pt x="48" y="111"/>
                    <a:pt x="31" y="120"/>
                    <a:pt x="21" y="106"/>
                  </a:cubicBezTo>
                  <a:cubicBezTo>
                    <a:pt x="8" y="88"/>
                    <a:pt x="33" y="78"/>
                    <a:pt x="46" y="77"/>
                  </a:cubicBezTo>
                  <a:cubicBezTo>
                    <a:pt x="50" y="77"/>
                    <a:pt x="52" y="72"/>
                    <a:pt x="48" y="70"/>
                  </a:cubicBezTo>
                  <a:cubicBezTo>
                    <a:pt x="38" y="64"/>
                    <a:pt x="22" y="52"/>
                    <a:pt x="28" y="38"/>
                  </a:cubicBezTo>
                  <a:cubicBezTo>
                    <a:pt x="35" y="21"/>
                    <a:pt x="58" y="40"/>
                    <a:pt x="64" y="47"/>
                  </a:cubicBezTo>
                  <a:cubicBezTo>
                    <a:pt x="67" y="49"/>
                    <a:pt x="72" y="47"/>
                    <a:pt x="71" y="44"/>
                  </a:cubicBezTo>
                  <a:cubicBezTo>
                    <a:pt x="71" y="33"/>
                    <a:pt x="71" y="13"/>
                    <a:pt x="85" y="11"/>
                  </a:cubicBezTo>
                  <a:cubicBezTo>
                    <a:pt x="102" y="10"/>
                    <a:pt x="102" y="35"/>
                    <a:pt x="100" y="45"/>
                  </a:cubicBezTo>
                  <a:cubicBezTo>
                    <a:pt x="99" y="49"/>
                    <a:pt x="104" y="52"/>
                    <a:pt x="107" y="49"/>
                  </a:cubicBezTo>
                  <a:cubicBezTo>
                    <a:pt x="117" y="40"/>
                    <a:pt x="132" y="37"/>
                    <a:pt x="140" y="49"/>
                  </a:cubicBezTo>
                  <a:cubicBezTo>
                    <a:pt x="150" y="62"/>
                    <a:pt x="134" y="69"/>
                    <a:pt x="124" y="72"/>
                  </a:cubicBezTo>
                  <a:cubicBezTo>
                    <a:pt x="121" y="72"/>
                    <a:pt x="121" y="77"/>
                    <a:pt x="124" y="77"/>
                  </a:cubicBezTo>
                  <a:cubicBezTo>
                    <a:pt x="140" y="77"/>
                    <a:pt x="158" y="66"/>
                    <a:pt x="149" y="48"/>
                  </a:cubicBezTo>
                  <a:cubicBezTo>
                    <a:pt x="140" y="28"/>
                    <a:pt x="117" y="32"/>
                    <a:pt x="102" y="42"/>
                  </a:cubicBezTo>
                  <a:cubicBezTo>
                    <a:pt x="104" y="44"/>
                    <a:pt x="106" y="45"/>
                    <a:pt x="108" y="47"/>
                  </a:cubicBezTo>
                  <a:cubicBezTo>
                    <a:pt x="111" y="31"/>
                    <a:pt x="109" y="6"/>
                    <a:pt x="88" y="3"/>
                  </a:cubicBezTo>
                  <a:cubicBezTo>
                    <a:pt x="66" y="0"/>
                    <a:pt x="62" y="28"/>
                    <a:pt x="63" y="44"/>
                  </a:cubicBezTo>
                  <a:cubicBezTo>
                    <a:pt x="65" y="43"/>
                    <a:pt x="68" y="42"/>
                    <a:pt x="70" y="41"/>
                  </a:cubicBezTo>
                  <a:cubicBezTo>
                    <a:pt x="59" y="28"/>
                    <a:pt x="37" y="14"/>
                    <a:pt x="23" y="31"/>
                  </a:cubicBezTo>
                  <a:cubicBezTo>
                    <a:pt x="9" y="49"/>
                    <a:pt x="30" y="69"/>
                    <a:pt x="45" y="77"/>
                  </a:cubicBezTo>
                  <a:cubicBezTo>
                    <a:pt x="45" y="74"/>
                    <a:pt x="46" y="72"/>
                    <a:pt x="46" y="69"/>
                  </a:cubicBezTo>
                  <a:cubicBezTo>
                    <a:pt x="28" y="71"/>
                    <a:pt x="0" y="83"/>
                    <a:pt x="12" y="106"/>
                  </a:cubicBezTo>
                  <a:cubicBezTo>
                    <a:pt x="24" y="129"/>
                    <a:pt x="49" y="122"/>
                    <a:pt x="62" y="105"/>
                  </a:cubicBezTo>
                  <a:cubicBezTo>
                    <a:pt x="60" y="104"/>
                    <a:pt x="58" y="103"/>
                    <a:pt x="56" y="102"/>
                  </a:cubicBezTo>
                  <a:cubicBezTo>
                    <a:pt x="50" y="121"/>
                    <a:pt x="55" y="144"/>
                    <a:pt x="78" y="146"/>
                  </a:cubicBezTo>
                  <a:cubicBezTo>
                    <a:pt x="102" y="149"/>
                    <a:pt x="102" y="119"/>
                    <a:pt x="96" y="104"/>
                  </a:cubicBezTo>
                  <a:cubicBezTo>
                    <a:pt x="94" y="105"/>
                    <a:pt x="93" y="106"/>
                    <a:pt x="91" y="107"/>
                  </a:cubicBezTo>
                  <a:cubicBezTo>
                    <a:pt x="101" y="117"/>
                    <a:pt x="124" y="133"/>
                    <a:pt x="137" y="119"/>
                  </a:cubicBezTo>
                  <a:cubicBezTo>
                    <a:pt x="151" y="104"/>
                    <a:pt x="137" y="85"/>
                    <a:pt x="125" y="74"/>
                  </a:cubicBezTo>
                  <a:cubicBezTo>
                    <a:pt x="124" y="73"/>
                    <a:pt x="123" y="74"/>
                    <a:pt x="124" y="7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4" name="Freeform 242"/>
            <p:cNvSpPr/>
            <p:nvPr/>
          </p:nvSpPr>
          <p:spPr bwMode="auto">
            <a:xfrm>
              <a:off x="2185" y="701"/>
              <a:ext cx="7" cy="7"/>
            </a:xfrm>
            <a:custGeom>
              <a:avLst/>
              <a:gdLst>
                <a:gd name="T0" fmla="*/ 8 w 8"/>
                <a:gd name="T1" fmla="*/ 4 h 8"/>
                <a:gd name="T2" fmla="*/ 3 w 8"/>
                <a:gd name="T3" fmla="*/ 7 h 8"/>
                <a:gd name="T4" fmla="*/ 0 w 8"/>
                <a:gd name="T5" fmla="*/ 3 h 8"/>
                <a:gd name="T6" fmla="*/ 5 w 8"/>
                <a:gd name="T7" fmla="*/ 0 h 8"/>
                <a:gd name="T8" fmla="*/ 8 w 8"/>
                <a:gd name="T9" fmla="*/ 4 h 8"/>
              </a:gdLst>
              <a:ahLst/>
              <a:cxnLst>
                <a:cxn ang="0">
                  <a:pos x="T0" y="T1"/>
                </a:cxn>
                <a:cxn ang="0">
                  <a:pos x="T2" y="T3"/>
                </a:cxn>
                <a:cxn ang="0">
                  <a:pos x="T4" y="T5"/>
                </a:cxn>
                <a:cxn ang="0">
                  <a:pos x="T6" y="T7"/>
                </a:cxn>
                <a:cxn ang="0">
                  <a:pos x="T8" y="T9"/>
                </a:cxn>
              </a:cxnLst>
              <a:rect l="0" t="0" r="r" b="b"/>
              <a:pathLst>
                <a:path w="8" h="8">
                  <a:moveTo>
                    <a:pt x="8" y="4"/>
                  </a:moveTo>
                  <a:cubicBezTo>
                    <a:pt x="7" y="6"/>
                    <a:pt x="5" y="8"/>
                    <a:pt x="3" y="7"/>
                  </a:cubicBezTo>
                  <a:cubicBezTo>
                    <a:pt x="1" y="7"/>
                    <a:pt x="0" y="5"/>
                    <a:pt x="0" y="3"/>
                  </a:cubicBezTo>
                  <a:cubicBezTo>
                    <a:pt x="1" y="1"/>
                    <a:pt x="3" y="0"/>
                    <a:pt x="5" y="0"/>
                  </a:cubicBezTo>
                  <a:cubicBezTo>
                    <a:pt x="6" y="1"/>
                    <a:pt x="8" y="2"/>
                    <a:pt x="8" y="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5" name="Freeform 243"/>
            <p:cNvSpPr/>
            <p:nvPr/>
          </p:nvSpPr>
          <p:spPr bwMode="auto">
            <a:xfrm>
              <a:off x="2203" y="718"/>
              <a:ext cx="14" cy="14"/>
            </a:xfrm>
            <a:custGeom>
              <a:avLst/>
              <a:gdLst>
                <a:gd name="T0" fmla="*/ 15 w 15"/>
                <a:gd name="T1" fmla="*/ 9 h 16"/>
                <a:gd name="T2" fmla="*/ 6 w 15"/>
                <a:gd name="T3" fmla="*/ 15 h 16"/>
                <a:gd name="T4" fmla="*/ 0 w 15"/>
                <a:gd name="T5" fmla="*/ 7 h 16"/>
                <a:gd name="T6" fmla="*/ 9 w 15"/>
                <a:gd name="T7" fmla="*/ 1 h 16"/>
                <a:gd name="T8" fmla="*/ 15 w 15"/>
                <a:gd name="T9" fmla="*/ 9 h 16"/>
              </a:gdLst>
              <a:ahLst/>
              <a:cxnLst>
                <a:cxn ang="0">
                  <a:pos x="T0" y="T1"/>
                </a:cxn>
                <a:cxn ang="0">
                  <a:pos x="T2" y="T3"/>
                </a:cxn>
                <a:cxn ang="0">
                  <a:pos x="T4" y="T5"/>
                </a:cxn>
                <a:cxn ang="0">
                  <a:pos x="T6" y="T7"/>
                </a:cxn>
                <a:cxn ang="0">
                  <a:pos x="T8" y="T9"/>
                </a:cxn>
              </a:cxnLst>
              <a:rect l="0" t="0" r="r" b="b"/>
              <a:pathLst>
                <a:path w="15" h="16">
                  <a:moveTo>
                    <a:pt x="15" y="9"/>
                  </a:moveTo>
                  <a:cubicBezTo>
                    <a:pt x="14" y="13"/>
                    <a:pt x="10" y="16"/>
                    <a:pt x="6" y="15"/>
                  </a:cubicBezTo>
                  <a:cubicBezTo>
                    <a:pt x="2" y="14"/>
                    <a:pt x="0" y="11"/>
                    <a:pt x="0" y="7"/>
                  </a:cubicBezTo>
                  <a:cubicBezTo>
                    <a:pt x="1" y="3"/>
                    <a:pt x="5" y="0"/>
                    <a:pt x="9" y="1"/>
                  </a:cubicBezTo>
                  <a:cubicBezTo>
                    <a:pt x="13" y="1"/>
                    <a:pt x="15" y="5"/>
                    <a:pt x="15" y="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6" name="Freeform 244"/>
            <p:cNvSpPr/>
            <p:nvPr/>
          </p:nvSpPr>
          <p:spPr bwMode="auto">
            <a:xfrm>
              <a:off x="2186" y="721"/>
              <a:ext cx="7" cy="7"/>
            </a:xfrm>
            <a:custGeom>
              <a:avLst/>
              <a:gdLst>
                <a:gd name="T0" fmla="*/ 8 w 8"/>
                <a:gd name="T1" fmla="*/ 5 h 8"/>
                <a:gd name="T2" fmla="*/ 3 w 8"/>
                <a:gd name="T3" fmla="*/ 8 h 8"/>
                <a:gd name="T4" fmla="*/ 0 w 8"/>
                <a:gd name="T5" fmla="*/ 3 h 8"/>
                <a:gd name="T6" fmla="*/ 5 w 8"/>
                <a:gd name="T7" fmla="*/ 0 h 8"/>
                <a:gd name="T8" fmla="*/ 8 w 8"/>
                <a:gd name="T9" fmla="*/ 5 h 8"/>
              </a:gdLst>
              <a:ahLst/>
              <a:cxnLst>
                <a:cxn ang="0">
                  <a:pos x="T0" y="T1"/>
                </a:cxn>
                <a:cxn ang="0">
                  <a:pos x="T2" y="T3"/>
                </a:cxn>
                <a:cxn ang="0">
                  <a:pos x="T4" y="T5"/>
                </a:cxn>
                <a:cxn ang="0">
                  <a:pos x="T6" y="T7"/>
                </a:cxn>
                <a:cxn ang="0">
                  <a:pos x="T8" y="T9"/>
                </a:cxn>
              </a:cxnLst>
              <a:rect l="0" t="0" r="r" b="b"/>
              <a:pathLst>
                <a:path w="8" h="8">
                  <a:moveTo>
                    <a:pt x="8" y="5"/>
                  </a:moveTo>
                  <a:cubicBezTo>
                    <a:pt x="7" y="7"/>
                    <a:pt x="5" y="8"/>
                    <a:pt x="3" y="8"/>
                  </a:cubicBezTo>
                  <a:cubicBezTo>
                    <a:pt x="1" y="7"/>
                    <a:pt x="0" y="5"/>
                    <a:pt x="0" y="3"/>
                  </a:cubicBezTo>
                  <a:cubicBezTo>
                    <a:pt x="1" y="1"/>
                    <a:pt x="3" y="0"/>
                    <a:pt x="5" y="0"/>
                  </a:cubicBezTo>
                  <a:cubicBezTo>
                    <a:pt x="7" y="1"/>
                    <a:pt x="8" y="3"/>
                    <a:pt x="8" y="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7" name="Freeform 245"/>
            <p:cNvSpPr/>
            <p:nvPr/>
          </p:nvSpPr>
          <p:spPr bwMode="auto">
            <a:xfrm>
              <a:off x="2151" y="744"/>
              <a:ext cx="8" cy="7"/>
            </a:xfrm>
            <a:custGeom>
              <a:avLst/>
              <a:gdLst>
                <a:gd name="T0" fmla="*/ 8 w 8"/>
                <a:gd name="T1" fmla="*/ 5 h 8"/>
                <a:gd name="T2" fmla="*/ 4 w 8"/>
                <a:gd name="T3" fmla="*/ 8 h 8"/>
                <a:gd name="T4" fmla="*/ 1 w 8"/>
                <a:gd name="T5" fmla="*/ 4 h 8"/>
                <a:gd name="T6" fmla="*/ 5 w 8"/>
                <a:gd name="T7" fmla="*/ 1 h 8"/>
                <a:gd name="T8" fmla="*/ 8 w 8"/>
                <a:gd name="T9" fmla="*/ 5 h 8"/>
              </a:gdLst>
              <a:ahLst/>
              <a:cxnLst>
                <a:cxn ang="0">
                  <a:pos x="T0" y="T1"/>
                </a:cxn>
                <a:cxn ang="0">
                  <a:pos x="T2" y="T3"/>
                </a:cxn>
                <a:cxn ang="0">
                  <a:pos x="T4" y="T5"/>
                </a:cxn>
                <a:cxn ang="0">
                  <a:pos x="T6" y="T7"/>
                </a:cxn>
                <a:cxn ang="0">
                  <a:pos x="T8" y="T9"/>
                </a:cxn>
              </a:cxnLst>
              <a:rect l="0" t="0" r="r" b="b"/>
              <a:pathLst>
                <a:path w="8" h="8">
                  <a:moveTo>
                    <a:pt x="8" y="5"/>
                  </a:moveTo>
                  <a:cubicBezTo>
                    <a:pt x="8" y="7"/>
                    <a:pt x="6" y="8"/>
                    <a:pt x="4" y="8"/>
                  </a:cubicBezTo>
                  <a:cubicBezTo>
                    <a:pt x="2" y="8"/>
                    <a:pt x="0" y="6"/>
                    <a:pt x="1" y="4"/>
                  </a:cubicBezTo>
                  <a:cubicBezTo>
                    <a:pt x="1" y="2"/>
                    <a:pt x="3" y="0"/>
                    <a:pt x="5" y="1"/>
                  </a:cubicBezTo>
                  <a:cubicBezTo>
                    <a:pt x="7" y="1"/>
                    <a:pt x="8" y="3"/>
                    <a:pt x="8" y="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8" name="Freeform 246"/>
            <p:cNvSpPr/>
            <p:nvPr/>
          </p:nvSpPr>
          <p:spPr bwMode="auto">
            <a:xfrm>
              <a:off x="2178" y="746"/>
              <a:ext cx="14" cy="13"/>
            </a:xfrm>
            <a:custGeom>
              <a:avLst/>
              <a:gdLst>
                <a:gd name="T0" fmla="*/ 15 w 16"/>
                <a:gd name="T1" fmla="*/ 9 h 15"/>
                <a:gd name="T2" fmla="*/ 7 w 16"/>
                <a:gd name="T3" fmla="*/ 15 h 15"/>
                <a:gd name="T4" fmla="*/ 1 w 16"/>
                <a:gd name="T5" fmla="*/ 6 h 15"/>
                <a:gd name="T6" fmla="*/ 9 w 16"/>
                <a:gd name="T7" fmla="*/ 0 h 15"/>
                <a:gd name="T8" fmla="*/ 15 w 16"/>
                <a:gd name="T9" fmla="*/ 9 h 15"/>
              </a:gdLst>
              <a:ahLst/>
              <a:cxnLst>
                <a:cxn ang="0">
                  <a:pos x="T0" y="T1"/>
                </a:cxn>
                <a:cxn ang="0">
                  <a:pos x="T2" y="T3"/>
                </a:cxn>
                <a:cxn ang="0">
                  <a:pos x="T4" y="T5"/>
                </a:cxn>
                <a:cxn ang="0">
                  <a:pos x="T6" y="T7"/>
                </a:cxn>
                <a:cxn ang="0">
                  <a:pos x="T8" y="T9"/>
                </a:cxn>
              </a:cxnLst>
              <a:rect l="0" t="0" r="r" b="b"/>
              <a:pathLst>
                <a:path w="16" h="15">
                  <a:moveTo>
                    <a:pt x="15" y="9"/>
                  </a:moveTo>
                  <a:cubicBezTo>
                    <a:pt x="15" y="13"/>
                    <a:pt x="11" y="15"/>
                    <a:pt x="7" y="15"/>
                  </a:cubicBezTo>
                  <a:cubicBezTo>
                    <a:pt x="3" y="14"/>
                    <a:pt x="0" y="10"/>
                    <a:pt x="1" y="6"/>
                  </a:cubicBezTo>
                  <a:cubicBezTo>
                    <a:pt x="1" y="2"/>
                    <a:pt x="5" y="0"/>
                    <a:pt x="9" y="0"/>
                  </a:cubicBezTo>
                  <a:cubicBezTo>
                    <a:pt x="13" y="1"/>
                    <a:pt x="16" y="5"/>
                    <a:pt x="15" y="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9" name="Freeform 247"/>
            <p:cNvSpPr/>
            <p:nvPr/>
          </p:nvSpPr>
          <p:spPr bwMode="auto">
            <a:xfrm>
              <a:off x="2195" y="739"/>
              <a:ext cx="7" cy="8"/>
            </a:xfrm>
            <a:custGeom>
              <a:avLst/>
              <a:gdLst>
                <a:gd name="T0" fmla="*/ 8 w 8"/>
                <a:gd name="T1" fmla="*/ 4 h 8"/>
                <a:gd name="T2" fmla="*/ 4 w 8"/>
                <a:gd name="T3" fmla="*/ 7 h 8"/>
                <a:gd name="T4" fmla="*/ 1 w 8"/>
                <a:gd name="T5" fmla="*/ 3 h 8"/>
                <a:gd name="T6" fmla="*/ 5 w 8"/>
                <a:gd name="T7" fmla="*/ 0 h 8"/>
                <a:gd name="T8" fmla="*/ 8 w 8"/>
                <a:gd name="T9" fmla="*/ 4 h 8"/>
              </a:gdLst>
              <a:ahLst/>
              <a:cxnLst>
                <a:cxn ang="0">
                  <a:pos x="T0" y="T1"/>
                </a:cxn>
                <a:cxn ang="0">
                  <a:pos x="T2" y="T3"/>
                </a:cxn>
                <a:cxn ang="0">
                  <a:pos x="T4" y="T5"/>
                </a:cxn>
                <a:cxn ang="0">
                  <a:pos x="T6" y="T7"/>
                </a:cxn>
                <a:cxn ang="0">
                  <a:pos x="T8" y="T9"/>
                </a:cxn>
              </a:cxnLst>
              <a:rect l="0" t="0" r="r" b="b"/>
              <a:pathLst>
                <a:path w="8" h="8">
                  <a:moveTo>
                    <a:pt x="8" y="4"/>
                  </a:moveTo>
                  <a:cubicBezTo>
                    <a:pt x="8" y="6"/>
                    <a:pt x="6" y="8"/>
                    <a:pt x="4" y="7"/>
                  </a:cubicBezTo>
                  <a:cubicBezTo>
                    <a:pt x="2" y="7"/>
                    <a:pt x="0" y="5"/>
                    <a:pt x="1" y="3"/>
                  </a:cubicBezTo>
                  <a:cubicBezTo>
                    <a:pt x="1" y="1"/>
                    <a:pt x="3" y="0"/>
                    <a:pt x="5" y="0"/>
                  </a:cubicBezTo>
                  <a:cubicBezTo>
                    <a:pt x="7" y="1"/>
                    <a:pt x="8" y="2"/>
                    <a:pt x="8" y="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0" name="Freeform 248"/>
            <p:cNvSpPr/>
            <p:nvPr/>
          </p:nvSpPr>
          <p:spPr bwMode="auto">
            <a:xfrm>
              <a:off x="2212" y="743"/>
              <a:ext cx="14" cy="13"/>
            </a:xfrm>
            <a:custGeom>
              <a:avLst/>
              <a:gdLst>
                <a:gd name="T0" fmla="*/ 15 w 16"/>
                <a:gd name="T1" fmla="*/ 9 h 15"/>
                <a:gd name="T2" fmla="*/ 7 w 16"/>
                <a:gd name="T3" fmla="*/ 15 h 15"/>
                <a:gd name="T4" fmla="*/ 1 w 16"/>
                <a:gd name="T5" fmla="*/ 6 h 15"/>
                <a:gd name="T6" fmla="*/ 9 w 16"/>
                <a:gd name="T7" fmla="*/ 0 h 15"/>
                <a:gd name="T8" fmla="*/ 15 w 16"/>
                <a:gd name="T9" fmla="*/ 9 h 15"/>
              </a:gdLst>
              <a:ahLst/>
              <a:cxnLst>
                <a:cxn ang="0">
                  <a:pos x="T0" y="T1"/>
                </a:cxn>
                <a:cxn ang="0">
                  <a:pos x="T2" y="T3"/>
                </a:cxn>
                <a:cxn ang="0">
                  <a:pos x="T4" y="T5"/>
                </a:cxn>
                <a:cxn ang="0">
                  <a:pos x="T6" y="T7"/>
                </a:cxn>
                <a:cxn ang="0">
                  <a:pos x="T8" y="T9"/>
                </a:cxn>
              </a:cxnLst>
              <a:rect l="0" t="0" r="r" b="b"/>
              <a:pathLst>
                <a:path w="16" h="15">
                  <a:moveTo>
                    <a:pt x="15" y="9"/>
                  </a:moveTo>
                  <a:cubicBezTo>
                    <a:pt x="14" y="12"/>
                    <a:pt x="11" y="15"/>
                    <a:pt x="7" y="15"/>
                  </a:cubicBezTo>
                  <a:cubicBezTo>
                    <a:pt x="3" y="14"/>
                    <a:pt x="0" y="10"/>
                    <a:pt x="1" y="6"/>
                  </a:cubicBezTo>
                  <a:cubicBezTo>
                    <a:pt x="1" y="2"/>
                    <a:pt x="5" y="0"/>
                    <a:pt x="9" y="0"/>
                  </a:cubicBezTo>
                  <a:cubicBezTo>
                    <a:pt x="13" y="1"/>
                    <a:pt x="16" y="5"/>
                    <a:pt x="15" y="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1" name="Freeform 249"/>
            <p:cNvSpPr/>
            <p:nvPr/>
          </p:nvSpPr>
          <p:spPr bwMode="auto">
            <a:xfrm>
              <a:off x="2153" y="707"/>
              <a:ext cx="15" cy="15"/>
            </a:xfrm>
            <a:custGeom>
              <a:avLst/>
              <a:gdLst>
                <a:gd name="T0" fmla="*/ 15 w 16"/>
                <a:gd name="T1" fmla="*/ 9 h 16"/>
                <a:gd name="T2" fmla="*/ 7 w 16"/>
                <a:gd name="T3" fmla="*/ 15 h 16"/>
                <a:gd name="T4" fmla="*/ 1 w 16"/>
                <a:gd name="T5" fmla="*/ 7 h 16"/>
                <a:gd name="T6" fmla="*/ 9 w 16"/>
                <a:gd name="T7" fmla="*/ 1 h 16"/>
                <a:gd name="T8" fmla="*/ 15 w 16"/>
                <a:gd name="T9" fmla="*/ 9 h 16"/>
              </a:gdLst>
              <a:ahLst/>
              <a:cxnLst>
                <a:cxn ang="0">
                  <a:pos x="T0" y="T1"/>
                </a:cxn>
                <a:cxn ang="0">
                  <a:pos x="T2" y="T3"/>
                </a:cxn>
                <a:cxn ang="0">
                  <a:pos x="T4" y="T5"/>
                </a:cxn>
                <a:cxn ang="0">
                  <a:pos x="T6" y="T7"/>
                </a:cxn>
                <a:cxn ang="0">
                  <a:pos x="T8" y="T9"/>
                </a:cxn>
              </a:cxnLst>
              <a:rect l="0" t="0" r="r" b="b"/>
              <a:pathLst>
                <a:path w="16" h="16">
                  <a:moveTo>
                    <a:pt x="15" y="9"/>
                  </a:moveTo>
                  <a:cubicBezTo>
                    <a:pt x="15" y="13"/>
                    <a:pt x="11" y="16"/>
                    <a:pt x="7" y="15"/>
                  </a:cubicBezTo>
                  <a:cubicBezTo>
                    <a:pt x="3" y="15"/>
                    <a:pt x="0" y="11"/>
                    <a:pt x="1" y="7"/>
                  </a:cubicBezTo>
                  <a:cubicBezTo>
                    <a:pt x="2" y="3"/>
                    <a:pt x="5" y="0"/>
                    <a:pt x="9" y="1"/>
                  </a:cubicBezTo>
                  <a:cubicBezTo>
                    <a:pt x="13" y="2"/>
                    <a:pt x="16" y="5"/>
                    <a:pt x="15" y="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2" name="Freeform 250"/>
            <p:cNvSpPr/>
            <p:nvPr/>
          </p:nvSpPr>
          <p:spPr bwMode="auto">
            <a:xfrm>
              <a:off x="2165" y="725"/>
              <a:ext cx="13" cy="14"/>
            </a:xfrm>
            <a:custGeom>
              <a:avLst/>
              <a:gdLst>
                <a:gd name="T0" fmla="*/ 15 w 15"/>
                <a:gd name="T1" fmla="*/ 9 h 16"/>
                <a:gd name="T2" fmla="*/ 6 w 15"/>
                <a:gd name="T3" fmla="*/ 15 h 16"/>
                <a:gd name="T4" fmla="*/ 0 w 15"/>
                <a:gd name="T5" fmla="*/ 7 h 16"/>
                <a:gd name="T6" fmla="*/ 9 w 15"/>
                <a:gd name="T7" fmla="*/ 1 h 16"/>
                <a:gd name="T8" fmla="*/ 15 w 15"/>
                <a:gd name="T9" fmla="*/ 9 h 16"/>
              </a:gdLst>
              <a:ahLst/>
              <a:cxnLst>
                <a:cxn ang="0">
                  <a:pos x="T0" y="T1"/>
                </a:cxn>
                <a:cxn ang="0">
                  <a:pos x="T2" y="T3"/>
                </a:cxn>
                <a:cxn ang="0">
                  <a:pos x="T4" y="T5"/>
                </a:cxn>
                <a:cxn ang="0">
                  <a:pos x="T6" y="T7"/>
                </a:cxn>
                <a:cxn ang="0">
                  <a:pos x="T8" y="T9"/>
                </a:cxn>
              </a:cxnLst>
              <a:rect l="0" t="0" r="r" b="b"/>
              <a:pathLst>
                <a:path w="15" h="16">
                  <a:moveTo>
                    <a:pt x="15" y="9"/>
                  </a:moveTo>
                  <a:cubicBezTo>
                    <a:pt x="14" y="13"/>
                    <a:pt x="10" y="16"/>
                    <a:pt x="6" y="15"/>
                  </a:cubicBezTo>
                  <a:cubicBezTo>
                    <a:pt x="2" y="14"/>
                    <a:pt x="0" y="11"/>
                    <a:pt x="0" y="7"/>
                  </a:cubicBezTo>
                  <a:cubicBezTo>
                    <a:pt x="1" y="3"/>
                    <a:pt x="5" y="0"/>
                    <a:pt x="9" y="1"/>
                  </a:cubicBezTo>
                  <a:cubicBezTo>
                    <a:pt x="12" y="1"/>
                    <a:pt x="15" y="5"/>
                    <a:pt x="15" y="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3" name="Freeform 251"/>
            <p:cNvSpPr/>
            <p:nvPr/>
          </p:nvSpPr>
          <p:spPr bwMode="auto">
            <a:xfrm>
              <a:off x="2151" y="612"/>
              <a:ext cx="18" cy="48"/>
            </a:xfrm>
            <a:custGeom>
              <a:avLst/>
              <a:gdLst>
                <a:gd name="T0" fmla="*/ 17 w 20"/>
                <a:gd name="T1" fmla="*/ 46 h 54"/>
                <a:gd name="T2" fmla="*/ 18 w 20"/>
                <a:gd name="T3" fmla="*/ 7 h 54"/>
                <a:gd name="T4" fmla="*/ 5 w 20"/>
                <a:gd name="T5" fmla="*/ 7 h 54"/>
                <a:gd name="T6" fmla="*/ 6 w 20"/>
                <a:gd name="T7" fmla="*/ 48 h 54"/>
                <a:gd name="T8" fmla="*/ 17 w 20"/>
                <a:gd name="T9" fmla="*/ 46 h 54"/>
              </a:gdLst>
              <a:ahLst/>
              <a:cxnLst>
                <a:cxn ang="0">
                  <a:pos x="T0" y="T1"/>
                </a:cxn>
                <a:cxn ang="0">
                  <a:pos x="T2" y="T3"/>
                </a:cxn>
                <a:cxn ang="0">
                  <a:pos x="T4" y="T5"/>
                </a:cxn>
                <a:cxn ang="0">
                  <a:pos x="T6" y="T7"/>
                </a:cxn>
                <a:cxn ang="0">
                  <a:pos x="T8" y="T9"/>
                </a:cxn>
              </a:cxnLst>
              <a:rect l="0" t="0" r="r" b="b"/>
              <a:pathLst>
                <a:path w="20" h="54">
                  <a:moveTo>
                    <a:pt x="17" y="46"/>
                  </a:moveTo>
                  <a:cubicBezTo>
                    <a:pt x="17" y="33"/>
                    <a:pt x="20" y="20"/>
                    <a:pt x="18" y="7"/>
                  </a:cubicBezTo>
                  <a:cubicBezTo>
                    <a:pt x="17" y="0"/>
                    <a:pt x="7" y="1"/>
                    <a:pt x="5" y="7"/>
                  </a:cubicBezTo>
                  <a:cubicBezTo>
                    <a:pt x="0" y="19"/>
                    <a:pt x="4" y="35"/>
                    <a:pt x="6" y="48"/>
                  </a:cubicBezTo>
                  <a:cubicBezTo>
                    <a:pt x="7" y="54"/>
                    <a:pt x="17" y="53"/>
                    <a:pt x="17" y="4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4" name="Freeform 252"/>
            <p:cNvSpPr/>
            <p:nvPr/>
          </p:nvSpPr>
          <p:spPr bwMode="auto">
            <a:xfrm>
              <a:off x="2241" y="667"/>
              <a:ext cx="39" cy="28"/>
            </a:xfrm>
            <a:custGeom>
              <a:avLst/>
              <a:gdLst>
                <a:gd name="T0" fmla="*/ 10 w 43"/>
                <a:gd name="T1" fmla="*/ 30 h 31"/>
                <a:gd name="T2" fmla="*/ 29 w 43"/>
                <a:gd name="T3" fmla="*/ 22 h 31"/>
                <a:gd name="T4" fmla="*/ 39 w 43"/>
                <a:gd name="T5" fmla="*/ 7 h 31"/>
                <a:gd name="T6" fmla="*/ 20 w 43"/>
                <a:gd name="T7" fmla="*/ 8 h 31"/>
                <a:gd name="T8" fmla="*/ 4 w 43"/>
                <a:gd name="T9" fmla="*/ 19 h 31"/>
                <a:gd name="T10" fmla="*/ 10 w 43"/>
                <a:gd name="T11" fmla="*/ 30 h 31"/>
              </a:gdLst>
              <a:ahLst/>
              <a:cxnLst>
                <a:cxn ang="0">
                  <a:pos x="T0" y="T1"/>
                </a:cxn>
                <a:cxn ang="0">
                  <a:pos x="T2" y="T3"/>
                </a:cxn>
                <a:cxn ang="0">
                  <a:pos x="T4" y="T5"/>
                </a:cxn>
                <a:cxn ang="0">
                  <a:pos x="T6" y="T7"/>
                </a:cxn>
                <a:cxn ang="0">
                  <a:pos x="T8" y="T9"/>
                </a:cxn>
                <a:cxn ang="0">
                  <a:pos x="T10" y="T11"/>
                </a:cxn>
              </a:cxnLst>
              <a:rect l="0" t="0" r="r" b="b"/>
              <a:pathLst>
                <a:path w="43" h="31">
                  <a:moveTo>
                    <a:pt x="10" y="30"/>
                  </a:moveTo>
                  <a:cubicBezTo>
                    <a:pt x="17" y="28"/>
                    <a:pt x="23" y="25"/>
                    <a:pt x="29" y="22"/>
                  </a:cubicBezTo>
                  <a:cubicBezTo>
                    <a:pt x="34" y="20"/>
                    <a:pt x="43" y="15"/>
                    <a:pt x="39" y="7"/>
                  </a:cubicBezTo>
                  <a:cubicBezTo>
                    <a:pt x="34" y="0"/>
                    <a:pt x="26" y="5"/>
                    <a:pt x="20" y="8"/>
                  </a:cubicBezTo>
                  <a:cubicBezTo>
                    <a:pt x="14" y="11"/>
                    <a:pt x="9" y="14"/>
                    <a:pt x="4" y="19"/>
                  </a:cubicBezTo>
                  <a:cubicBezTo>
                    <a:pt x="0" y="24"/>
                    <a:pt x="4" y="31"/>
                    <a:pt x="10" y="3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5" name="Freeform 253"/>
            <p:cNvSpPr/>
            <p:nvPr/>
          </p:nvSpPr>
          <p:spPr bwMode="auto">
            <a:xfrm>
              <a:off x="2255" y="760"/>
              <a:ext cx="32" cy="24"/>
            </a:xfrm>
            <a:custGeom>
              <a:avLst/>
              <a:gdLst>
                <a:gd name="T0" fmla="*/ 4 w 36"/>
                <a:gd name="T1" fmla="*/ 12 h 27"/>
                <a:gd name="T2" fmla="*/ 15 w 36"/>
                <a:gd name="T3" fmla="*/ 21 h 27"/>
                <a:gd name="T4" fmla="*/ 21 w 36"/>
                <a:gd name="T5" fmla="*/ 25 h 27"/>
                <a:gd name="T6" fmla="*/ 29 w 36"/>
                <a:gd name="T7" fmla="*/ 27 h 27"/>
                <a:gd name="T8" fmla="*/ 35 w 36"/>
                <a:gd name="T9" fmla="*/ 19 h 27"/>
                <a:gd name="T10" fmla="*/ 31 w 36"/>
                <a:gd name="T11" fmla="*/ 13 h 27"/>
                <a:gd name="T12" fmla="*/ 25 w 36"/>
                <a:gd name="T13" fmla="*/ 8 h 27"/>
                <a:gd name="T14" fmla="*/ 10 w 36"/>
                <a:gd name="T15" fmla="*/ 2 h 27"/>
                <a:gd name="T16" fmla="*/ 4 w 36"/>
                <a:gd name="T17" fmla="*/ 12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 h="27">
                  <a:moveTo>
                    <a:pt x="4" y="12"/>
                  </a:moveTo>
                  <a:cubicBezTo>
                    <a:pt x="8" y="15"/>
                    <a:pt x="11" y="19"/>
                    <a:pt x="15" y="21"/>
                  </a:cubicBezTo>
                  <a:cubicBezTo>
                    <a:pt x="17" y="23"/>
                    <a:pt x="19" y="24"/>
                    <a:pt x="21" y="25"/>
                  </a:cubicBezTo>
                  <a:cubicBezTo>
                    <a:pt x="24" y="27"/>
                    <a:pt x="26" y="27"/>
                    <a:pt x="29" y="27"/>
                  </a:cubicBezTo>
                  <a:cubicBezTo>
                    <a:pt x="33" y="27"/>
                    <a:pt x="36" y="23"/>
                    <a:pt x="35" y="19"/>
                  </a:cubicBezTo>
                  <a:cubicBezTo>
                    <a:pt x="34" y="17"/>
                    <a:pt x="33" y="15"/>
                    <a:pt x="31" y="13"/>
                  </a:cubicBezTo>
                  <a:cubicBezTo>
                    <a:pt x="29" y="11"/>
                    <a:pt x="27" y="9"/>
                    <a:pt x="25" y="8"/>
                  </a:cubicBezTo>
                  <a:cubicBezTo>
                    <a:pt x="20" y="5"/>
                    <a:pt x="15" y="4"/>
                    <a:pt x="10" y="2"/>
                  </a:cubicBezTo>
                  <a:cubicBezTo>
                    <a:pt x="4" y="0"/>
                    <a:pt x="0" y="8"/>
                    <a:pt x="4" y="1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6" name="Freeform 254"/>
            <p:cNvSpPr/>
            <p:nvPr/>
          </p:nvSpPr>
          <p:spPr bwMode="auto">
            <a:xfrm>
              <a:off x="2178" y="809"/>
              <a:ext cx="19" cy="36"/>
            </a:xfrm>
            <a:custGeom>
              <a:avLst/>
              <a:gdLst>
                <a:gd name="T0" fmla="*/ 5 w 21"/>
                <a:gd name="T1" fmla="*/ 6 h 41"/>
                <a:gd name="T2" fmla="*/ 5 w 21"/>
                <a:gd name="T3" fmla="*/ 36 h 41"/>
                <a:gd name="T4" fmla="*/ 20 w 21"/>
                <a:gd name="T5" fmla="*/ 34 h 41"/>
                <a:gd name="T6" fmla="*/ 16 w 21"/>
                <a:gd name="T7" fmla="*/ 6 h 41"/>
                <a:gd name="T8" fmla="*/ 5 w 21"/>
                <a:gd name="T9" fmla="*/ 6 h 41"/>
              </a:gdLst>
              <a:ahLst/>
              <a:cxnLst>
                <a:cxn ang="0">
                  <a:pos x="T0" y="T1"/>
                </a:cxn>
                <a:cxn ang="0">
                  <a:pos x="T2" y="T3"/>
                </a:cxn>
                <a:cxn ang="0">
                  <a:pos x="T4" y="T5"/>
                </a:cxn>
                <a:cxn ang="0">
                  <a:pos x="T6" y="T7"/>
                </a:cxn>
                <a:cxn ang="0">
                  <a:pos x="T8" y="T9"/>
                </a:cxn>
              </a:cxnLst>
              <a:rect l="0" t="0" r="r" b="b"/>
              <a:pathLst>
                <a:path w="21" h="41">
                  <a:moveTo>
                    <a:pt x="5" y="6"/>
                  </a:moveTo>
                  <a:cubicBezTo>
                    <a:pt x="2" y="15"/>
                    <a:pt x="0" y="27"/>
                    <a:pt x="5" y="36"/>
                  </a:cubicBezTo>
                  <a:cubicBezTo>
                    <a:pt x="9" y="41"/>
                    <a:pt x="18" y="41"/>
                    <a:pt x="20" y="34"/>
                  </a:cubicBezTo>
                  <a:cubicBezTo>
                    <a:pt x="21" y="25"/>
                    <a:pt x="19" y="14"/>
                    <a:pt x="16" y="6"/>
                  </a:cubicBezTo>
                  <a:cubicBezTo>
                    <a:pt x="14" y="1"/>
                    <a:pt x="7" y="0"/>
                    <a:pt x="5" y="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7" name="Freeform 255"/>
            <p:cNvSpPr/>
            <p:nvPr/>
          </p:nvSpPr>
          <p:spPr bwMode="auto">
            <a:xfrm>
              <a:off x="2081" y="778"/>
              <a:ext cx="34" cy="26"/>
            </a:xfrm>
            <a:custGeom>
              <a:avLst/>
              <a:gdLst>
                <a:gd name="T0" fmla="*/ 32 w 38"/>
                <a:gd name="T1" fmla="*/ 1 h 29"/>
                <a:gd name="T2" fmla="*/ 31 w 38"/>
                <a:gd name="T3" fmla="*/ 1 h 29"/>
                <a:gd name="T4" fmla="*/ 26 w 38"/>
                <a:gd name="T5" fmla="*/ 1 h 29"/>
                <a:gd name="T6" fmla="*/ 20 w 38"/>
                <a:gd name="T7" fmla="*/ 2 h 29"/>
                <a:gd name="T8" fmla="*/ 9 w 38"/>
                <a:gd name="T9" fmla="*/ 5 h 29"/>
                <a:gd name="T10" fmla="*/ 0 w 38"/>
                <a:gd name="T11" fmla="*/ 16 h 29"/>
                <a:gd name="T12" fmla="*/ 12 w 38"/>
                <a:gd name="T13" fmla="*/ 28 h 29"/>
                <a:gd name="T14" fmla="*/ 28 w 38"/>
                <a:gd name="T15" fmla="*/ 23 h 29"/>
                <a:gd name="T16" fmla="*/ 34 w 38"/>
                <a:gd name="T17" fmla="*/ 19 h 29"/>
                <a:gd name="T18" fmla="*/ 37 w 38"/>
                <a:gd name="T19" fmla="*/ 15 h 29"/>
                <a:gd name="T20" fmla="*/ 38 w 38"/>
                <a:gd name="T21" fmla="*/ 11 h 29"/>
                <a:gd name="T22" fmla="*/ 32 w 38"/>
                <a:gd name="T23" fmla="*/ 1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8" h="28">
                  <a:moveTo>
                    <a:pt x="32" y="1"/>
                  </a:moveTo>
                  <a:cubicBezTo>
                    <a:pt x="34" y="2"/>
                    <a:pt x="33" y="2"/>
                    <a:pt x="31" y="1"/>
                  </a:cubicBezTo>
                  <a:cubicBezTo>
                    <a:pt x="29" y="0"/>
                    <a:pt x="27" y="0"/>
                    <a:pt x="26" y="1"/>
                  </a:cubicBezTo>
                  <a:cubicBezTo>
                    <a:pt x="24" y="1"/>
                    <a:pt x="22" y="1"/>
                    <a:pt x="20" y="2"/>
                  </a:cubicBezTo>
                  <a:cubicBezTo>
                    <a:pt x="16" y="3"/>
                    <a:pt x="12" y="4"/>
                    <a:pt x="9" y="5"/>
                  </a:cubicBezTo>
                  <a:cubicBezTo>
                    <a:pt x="4" y="6"/>
                    <a:pt x="0" y="11"/>
                    <a:pt x="0" y="16"/>
                  </a:cubicBezTo>
                  <a:cubicBezTo>
                    <a:pt x="0" y="22"/>
                    <a:pt x="5" y="29"/>
                    <a:pt x="12" y="28"/>
                  </a:cubicBezTo>
                  <a:cubicBezTo>
                    <a:pt x="18" y="27"/>
                    <a:pt x="22" y="26"/>
                    <a:pt x="28" y="23"/>
                  </a:cubicBezTo>
                  <a:cubicBezTo>
                    <a:pt x="30" y="22"/>
                    <a:pt x="32" y="20"/>
                    <a:pt x="34" y="19"/>
                  </a:cubicBezTo>
                  <a:cubicBezTo>
                    <a:pt x="35" y="18"/>
                    <a:pt x="36" y="16"/>
                    <a:pt x="37" y="15"/>
                  </a:cubicBezTo>
                  <a:cubicBezTo>
                    <a:pt x="37" y="15"/>
                    <a:pt x="38" y="8"/>
                    <a:pt x="38" y="11"/>
                  </a:cubicBezTo>
                  <a:cubicBezTo>
                    <a:pt x="38" y="7"/>
                    <a:pt x="37" y="2"/>
                    <a:pt x="32" y="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8" name="Freeform 256"/>
            <p:cNvSpPr/>
            <p:nvPr/>
          </p:nvSpPr>
          <p:spPr bwMode="auto">
            <a:xfrm>
              <a:off x="2077" y="685"/>
              <a:ext cx="35" cy="30"/>
            </a:xfrm>
            <a:custGeom>
              <a:avLst/>
              <a:gdLst>
                <a:gd name="T0" fmla="*/ 35 w 40"/>
                <a:gd name="T1" fmla="*/ 17 h 34"/>
                <a:gd name="T2" fmla="*/ 27 w 40"/>
                <a:gd name="T3" fmla="*/ 9 h 34"/>
                <a:gd name="T4" fmla="*/ 14 w 40"/>
                <a:gd name="T5" fmla="*/ 1 h 34"/>
                <a:gd name="T6" fmla="*/ 2 w 40"/>
                <a:gd name="T7" fmla="*/ 6 h 34"/>
                <a:gd name="T8" fmla="*/ 4 w 40"/>
                <a:gd name="T9" fmla="*/ 18 h 34"/>
                <a:gd name="T10" fmla="*/ 14 w 40"/>
                <a:gd name="T11" fmla="*/ 26 h 34"/>
                <a:gd name="T12" fmla="*/ 23 w 40"/>
                <a:gd name="T13" fmla="*/ 31 h 34"/>
                <a:gd name="T14" fmla="*/ 35 w 40"/>
                <a:gd name="T15" fmla="*/ 17 h 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0" h="34">
                  <a:moveTo>
                    <a:pt x="35" y="17"/>
                  </a:moveTo>
                  <a:cubicBezTo>
                    <a:pt x="32" y="13"/>
                    <a:pt x="30" y="11"/>
                    <a:pt x="27" y="9"/>
                  </a:cubicBezTo>
                  <a:cubicBezTo>
                    <a:pt x="23" y="5"/>
                    <a:pt x="19" y="2"/>
                    <a:pt x="14" y="1"/>
                  </a:cubicBezTo>
                  <a:cubicBezTo>
                    <a:pt x="10" y="0"/>
                    <a:pt x="5" y="2"/>
                    <a:pt x="2" y="6"/>
                  </a:cubicBezTo>
                  <a:cubicBezTo>
                    <a:pt x="0" y="10"/>
                    <a:pt x="1" y="15"/>
                    <a:pt x="4" y="18"/>
                  </a:cubicBezTo>
                  <a:cubicBezTo>
                    <a:pt x="7" y="21"/>
                    <a:pt x="10" y="23"/>
                    <a:pt x="14" y="26"/>
                  </a:cubicBezTo>
                  <a:cubicBezTo>
                    <a:pt x="17" y="28"/>
                    <a:pt x="20" y="30"/>
                    <a:pt x="23" y="31"/>
                  </a:cubicBezTo>
                  <a:cubicBezTo>
                    <a:pt x="31" y="34"/>
                    <a:pt x="40" y="24"/>
                    <a:pt x="35" y="1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9" name="Freeform 257"/>
            <p:cNvSpPr/>
            <p:nvPr/>
          </p:nvSpPr>
          <p:spPr bwMode="auto">
            <a:xfrm>
              <a:off x="3719" y="654"/>
              <a:ext cx="131" cy="127"/>
            </a:xfrm>
            <a:custGeom>
              <a:avLst/>
              <a:gdLst>
                <a:gd name="T0" fmla="*/ 66 w 147"/>
                <a:gd name="T1" fmla="*/ 51 h 143"/>
                <a:gd name="T2" fmla="*/ 66 w 147"/>
                <a:gd name="T3" fmla="*/ 22 h 143"/>
                <a:gd name="T4" fmla="*/ 88 w 147"/>
                <a:gd name="T5" fmla="*/ 58 h 143"/>
                <a:gd name="T6" fmla="*/ 79 w 147"/>
                <a:gd name="T7" fmla="*/ 91 h 143"/>
                <a:gd name="T8" fmla="*/ 48 w 147"/>
                <a:gd name="T9" fmla="*/ 80 h 143"/>
                <a:gd name="T10" fmla="*/ 63 w 147"/>
                <a:gd name="T11" fmla="*/ 51 h 143"/>
              </a:gdLst>
              <a:ahLst/>
              <a:cxnLst>
                <a:cxn ang="0">
                  <a:pos x="T0" y="T1"/>
                </a:cxn>
                <a:cxn ang="0">
                  <a:pos x="T2" y="T3"/>
                </a:cxn>
                <a:cxn ang="0">
                  <a:pos x="T4" y="T5"/>
                </a:cxn>
                <a:cxn ang="0">
                  <a:pos x="T6" y="T7"/>
                </a:cxn>
                <a:cxn ang="0">
                  <a:pos x="T8" y="T9"/>
                </a:cxn>
                <a:cxn ang="0">
                  <a:pos x="T10" y="T11"/>
                </a:cxn>
              </a:cxnLst>
              <a:rect l="0" t="0" r="r" b="b"/>
              <a:pathLst>
                <a:path w="147" h="143">
                  <a:moveTo>
                    <a:pt x="66" y="51"/>
                  </a:moveTo>
                  <a:cubicBezTo>
                    <a:pt x="59" y="46"/>
                    <a:pt x="57" y="31"/>
                    <a:pt x="66" y="22"/>
                  </a:cubicBezTo>
                  <a:cubicBezTo>
                    <a:pt x="90" y="0"/>
                    <a:pt x="107" y="44"/>
                    <a:pt x="88" y="58"/>
                  </a:cubicBezTo>
                  <a:cubicBezTo>
                    <a:pt x="147" y="36"/>
                    <a:pt x="129" y="143"/>
                    <a:pt x="79" y="91"/>
                  </a:cubicBezTo>
                  <a:cubicBezTo>
                    <a:pt x="90" y="137"/>
                    <a:pt x="6" y="111"/>
                    <a:pt x="48" y="80"/>
                  </a:cubicBezTo>
                  <a:cubicBezTo>
                    <a:pt x="0" y="77"/>
                    <a:pt x="41" y="13"/>
                    <a:pt x="63" y="51"/>
                  </a:cubicBezTo>
                </a:path>
              </a:pathLst>
            </a:custGeom>
            <a:solidFill>
              <a:srgbClr val="FF8A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0" name="Freeform 258"/>
            <p:cNvSpPr/>
            <p:nvPr/>
          </p:nvSpPr>
          <p:spPr bwMode="auto">
            <a:xfrm>
              <a:off x="3933" y="1501"/>
              <a:ext cx="210" cy="615"/>
            </a:xfrm>
            <a:custGeom>
              <a:avLst/>
              <a:gdLst>
                <a:gd name="T0" fmla="*/ 56 w 236"/>
                <a:gd name="T1" fmla="*/ 683 h 690"/>
                <a:gd name="T2" fmla="*/ 154 w 236"/>
                <a:gd name="T3" fmla="*/ 329 h 690"/>
                <a:gd name="T4" fmla="*/ 225 w 236"/>
                <a:gd name="T5" fmla="*/ 169 h 690"/>
                <a:gd name="T6" fmla="*/ 186 w 236"/>
                <a:gd name="T7" fmla="*/ 4 h 690"/>
                <a:gd name="T8" fmla="*/ 176 w 236"/>
                <a:gd name="T9" fmla="*/ 9 h 690"/>
                <a:gd name="T10" fmla="*/ 208 w 236"/>
                <a:gd name="T11" fmla="*/ 93 h 690"/>
                <a:gd name="T12" fmla="*/ 204 w 236"/>
                <a:gd name="T13" fmla="*/ 179 h 690"/>
                <a:gd name="T14" fmla="*/ 126 w 236"/>
                <a:gd name="T15" fmla="*/ 342 h 690"/>
                <a:gd name="T16" fmla="*/ 48 w 236"/>
                <a:gd name="T17" fmla="*/ 685 h 690"/>
                <a:gd name="T18" fmla="*/ 56 w 236"/>
                <a:gd name="T19" fmla="*/ 683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6" h="690">
                  <a:moveTo>
                    <a:pt x="56" y="683"/>
                  </a:moveTo>
                  <a:cubicBezTo>
                    <a:pt x="10" y="552"/>
                    <a:pt x="90" y="436"/>
                    <a:pt x="154" y="329"/>
                  </a:cubicBezTo>
                  <a:cubicBezTo>
                    <a:pt x="184" y="279"/>
                    <a:pt x="214" y="226"/>
                    <a:pt x="225" y="169"/>
                  </a:cubicBezTo>
                  <a:cubicBezTo>
                    <a:pt x="236" y="116"/>
                    <a:pt x="228" y="43"/>
                    <a:pt x="186" y="4"/>
                  </a:cubicBezTo>
                  <a:cubicBezTo>
                    <a:pt x="182" y="0"/>
                    <a:pt x="174" y="3"/>
                    <a:pt x="176" y="9"/>
                  </a:cubicBezTo>
                  <a:cubicBezTo>
                    <a:pt x="186" y="38"/>
                    <a:pt x="202" y="63"/>
                    <a:pt x="208" y="93"/>
                  </a:cubicBezTo>
                  <a:cubicBezTo>
                    <a:pt x="213" y="121"/>
                    <a:pt x="211" y="151"/>
                    <a:pt x="204" y="179"/>
                  </a:cubicBezTo>
                  <a:cubicBezTo>
                    <a:pt x="190" y="237"/>
                    <a:pt x="157" y="290"/>
                    <a:pt x="126" y="342"/>
                  </a:cubicBezTo>
                  <a:cubicBezTo>
                    <a:pt x="63" y="446"/>
                    <a:pt x="0" y="561"/>
                    <a:pt x="48" y="685"/>
                  </a:cubicBezTo>
                  <a:cubicBezTo>
                    <a:pt x="50" y="690"/>
                    <a:pt x="57" y="688"/>
                    <a:pt x="56" y="683"/>
                  </a:cubicBezTo>
                  <a:close/>
                </a:path>
              </a:pathLst>
            </a:custGeom>
            <a:solidFill>
              <a:srgbClr val="74B7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1" name="Freeform 259"/>
            <p:cNvSpPr/>
            <p:nvPr/>
          </p:nvSpPr>
          <p:spPr bwMode="auto">
            <a:xfrm>
              <a:off x="4010" y="1506"/>
              <a:ext cx="148" cy="78"/>
            </a:xfrm>
            <a:custGeom>
              <a:avLst/>
              <a:gdLst>
                <a:gd name="T0" fmla="*/ 4 w 167"/>
                <a:gd name="T1" fmla="*/ 38 h 87"/>
                <a:gd name="T2" fmla="*/ 127 w 167"/>
                <a:gd name="T3" fmla="*/ 85 h 87"/>
                <a:gd name="T4" fmla="*/ 135 w 167"/>
                <a:gd name="T5" fmla="*/ 83 h 87"/>
                <a:gd name="T6" fmla="*/ 167 w 167"/>
                <a:gd name="T7" fmla="*/ 6 h 87"/>
                <a:gd name="T8" fmla="*/ 162 w 167"/>
                <a:gd name="T9" fmla="*/ 3 h 87"/>
                <a:gd name="T10" fmla="*/ 125 w 167"/>
                <a:gd name="T11" fmla="*/ 77 h 87"/>
                <a:gd name="T12" fmla="*/ 133 w 167"/>
                <a:gd name="T13" fmla="*/ 74 h 87"/>
                <a:gd name="T14" fmla="*/ 78 w 167"/>
                <a:gd name="T15" fmla="*/ 53 h 87"/>
                <a:gd name="T16" fmla="*/ 7 w 167"/>
                <a:gd name="T17" fmla="*/ 31 h 87"/>
                <a:gd name="T18" fmla="*/ 4 w 167"/>
                <a:gd name="T19" fmla="*/ 38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7" h="87">
                  <a:moveTo>
                    <a:pt x="4" y="38"/>
                  </a:moveTo>
                  <a:cubicBezTo>
                    <a:pt x="43" y="55"/>
                    <a:pt x="92" y="60"/>
                    <a:pt x="127" y="85"/>
                  </a:cubicBezTo>
                  <a:cubicBezTo>
                    <a:pt x="129" y="87"/>
                    <a:pt x="134" y="85"/>
                    <a:pt x="135" y="83"/>
                  </a:cubicBezTo>
                  <a:cubicBezTo>
                    <a:pt x="148" y="59"/>
                    <a:pt x="162" y="33"/>
                    <a:pt x="167" y="6"/>
                  </a:cubicBezTo>
                  <a:cubicBezTo>
                    <a:pt x="167" y="3"/>
                    <a:pt x="164" y="0"/>
                    <a:pt x="162" y="3"/>
                  </a:cubicBezTo>
                  <a:cubicBezTo>
                    <a:pt x="145" y="24"/>
                    <a:pt x="137" y="53"/>
                    <a:pt x="125" y="77"/>
                  </a:cubicBezTo>
                  <a:cubicBezTo>
                    <a:pt x="127" y="76"/>
                    <a:pt x="130" y="75"/>
                    <a:pt x="133" y="74"/>
                  </a:cubicBezTo>
                  <a:cubicBezTo>
                    <a:pt x="117" y="63"/>
                    <a:pt x="96" y="58"/>
                    <a:pt x="78" y="53"/>
                  </a:cubicBezTo>
                  <a:cubicBezTo>
                    <a:pt x="54" y="46"/>
                    <a:pt x="30" y="40"/>
                    <a:pt x="7" y="31"/>
                  </a:cubicBezTo>
                  <a:cubicBezTo>
                    <a:pt x="3" y="30"/>
                    <a:pt x="0" y="37"/>
                    <a:pt x="4" y="38"/>
                  </a:cubicBezTo>
                  <a:close/>
                </a:path>
              </a:pathLst>
            </a:custGeom>
            <a:solidFill>
              <a:srgbClr val="74B7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2" name="Freeform 260"/>
            <p:cNvSpPr/>
            <p:nvPr/>
          </p:nvSpPr>
          <p:spPr bwMode="auto">
            <a:xfrm>
              <a:off x="4058" y="1617"/>
              <a:ext cx="114" cy="61"/>
            </a:xfrm>
            <a:custGeom>
              <a:avLst/>
              <a:gdLst>
                <a:gd name="T0" fmla="*/ 4 w 128"/>
                <a:gd name="T1" fmla="*/ 17 h 69"/>
                <a:gd name="T2" fmla="*/ 64 w 128"/>
                <a:gd name="T3" fmla="*/ 66 h 69"/>
                <a:gd name="T4" fmla="*/ 73 w 128"/>
                <a:gd name="T5" fmla="*/ 66 h 69"/>
                <a:gd name="T6" fmla="*/ 107 w 128"/>
                <a:gd name="T7" fmla="*/ 31 h 69"/>
                <a:gd name="T8" fmla="*/ 127 w 128"/>
                <a:gd name="T9" fmla="*/ 5 h 69"/>
                <a:gd name="T10" fmla="*/ 123 w 128"/>
                <a:gd name="T11" fmla="*/ 1 h 69"/>
                <a:gd name="T12" fmla="*/ 64 w 128"/>
                <a:gd name="T13" fmla="*/ 57 h 69"/>
                <a:gd name="T14" fmla="*/ 73 w 128"/>
                <a:gd name="T15" fmla="*/ 57 h 69"/>
                <a:gd name="T16" fmla="*/ 11 w 128"/>
                <a:gd name="T17" fmla="*/ 8 h 69"/>
                <a:gd name="T18" fmla="*/ 4 w 128"/>
                <a:gd name="T19" fmla="*/ 17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8" h="69">
                  <a:moveTo>
                    <a:pt x="4" y="17"/>
                  </a:moveTo>
                  <a:cubicBezTo>
                    <a:pt x="24" y="34"/>
                    <a:pt x="45" y="48"/>
                    <a:pt x="64" y="66"/>
                  </a:cubicBezTo>
                  <a:cubicBezTo>
                    <a:pt x="67" y="68"/>
                    <a:pt x="71" y="69"/>
                    <a:pt x="73" y="66"/>
                  </a:cubicBezTo>
                  <a:cubicBezTo>
                    <a:pt x="84" y="53"/>
                    <a:pt x="95" y="42"/>
                    <a:pt x="107" y="31"/>
                  </a:cubicBezTo>
                  <a:cubicBezTo>
                    <a:pt x="115" y="23"/>
                    <a:pt x="124" y="16"/>
                    <a:pt x="127" y="5"/>
                  </a:cubicBezTo>
                  <a:cubicBezTo>
                    <a:pt x="128" y="2"/>
                    <a:pt x="125" y="0"/>
                    <a:pt x="123" y="1"/>
                  </a:cubicBezTo>
                  <a:cubicBezTo>
                    <a:pt x="100" y="11"/>
                    <a:pt x="80" y="38"/>
                    <a:pt x="64" y="57"/>
                  </a:cubicBezTo>
                  <a:cubicBezTo>
                    <a:pt x="67" y="57"/>
                    <a:pt x="70" y="57"/>
                    <a:pt x="73" y="57"/>
                  </a:cubicBezTo>
                  <a:cubicBezTo>
                    <a:pt x="54" y="39"/>
                    <a:pt x="32" y="24"/>
                    <a:pt x="11" y="8"/>
                  </a:cubicBezTo>
                  <a:cubicBezTo>
                    <a:pt x="6" y="5"/>
                    <a:pt x="0" y="13"/>
                    <a:pt x="4" y="17"/>
                  </a:cubicBezTo>
                  <a:close/>
                </a:path>
              </a:pathLst>
            </a:custGeom>
            <a:solidFill>
              <a:srgbClr val="74B7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3" name="Freeform 261"/>
            <p:cNvSpPr/>
            <p:nvPr/>
          </p:nvSpPr>
          <p:spPr bwMode="auto">
            <a:xfrm>
              <a:off x="4051" y="1688"/>
              <a:ext cx="98" cy="63"/>
            </a:xfrm>
            <a:custGeom>
              <a:avLst/>
              <a:gdLst>
                <a:gd name="T0" fmla="*/ 2 w 109"/>
                <a:gd name="T1" fmla="*/ 8 h 70"/>
                <a:gd name="T2" fmla="*/ 36 w 109"/>
                <a:gd name="T3" fmla="*/ 67 h 70"/>
                <a:gd name="T4" fmla="*/ 42 w 109"/>
                <a:gd name="T5" fmla="*/ 69 h 70"/>
                <a:gd name="T6" fmla="*/ 102 w 109"/>
                <a:gd name="T7" fmla="*/ 57 h 70"/>
                <a:gd name="T8" fmla="*/ 100 w 109"/>
                <a:gd name="T9" fmla="*/ 46 h 70"/>
                <a:gd name="T10" fmla="*/ 46 w 109"/>
                <a:gd name="T11" fmla="*/ 58 h 70"/>
                <a:gd name="T12" fmla="*/ 9 w 109"/>
                <a:gd name="T13" fmla="*/ 4 h 70"/>
                <a:gd name="T14" fmla="*/ 2 w 109"/>
                <a:gd name="T15" fmla="*/ 8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9" h="70">
                  <a:moveTo>
                    <a:pt x="2" y="8"/>
                  </a:moveTo>
                  <a:cubicBezTo>
                    <a:pt x="12" y="29"/>
                    <a:pt x="25" y="47"/>
                    <a:pt x="36" y="67"/>
                  </a:cubicBezTo>
                  <a:cubicBezTo>
                    <a:pt x="37" y="69"/>
                    <a:pt x="40" y="70"/>
                    <a:pt x="42" y="69"/>
                  </a:cubicBezTo>
                  <a:cubicBezTo>
                    <a:pt x="62" y="65"/>
                    <a:pt x="82" y="62"/>
                    <a:pt x="102" y="57"/>
                  </a:cubicBezTo>
                  <a:cubicBezTo>
                    <a:pt x="109" y="55"/>
                    <a:pt x="106" y="45"/>
                    <a:pt x="100" y="46"/>
                  </a:cubicBezTo>
                  <a:cubicBezTo>
                    <a:pt x="82" y="51"/>
                    <a:pt x="64" y="53"/>
                    <a:pt x="46" y="58"/>
                  </a:cubicBezTo>
                  <a:cubicBezTo>
                    <a:pt x="38" y="60"/>
                    <a:pt x="13" y="11"/>
                    <a:pt x="9" y="4"/>
                  </a:cubicBezTo>
                  <a:cubicBezTo>
                    <a:pt x="6" y="0"/>
                    <a:pt x="0" y="4"/>
                    <a:pt x="2" y="8"/>
                  </a:cubicBezTo>
                  <a:close/>
                </a:path>
              </a:pathLst>
            </a:custGeom>
            <a:solidFill>
              <a:srgbClr val="74B7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4" name="Freeform 262"/>
            <p:cNvSpPr/>
            <p:nvPr/>
          </p:nvSpPr>
          <p:spPr bwMode="auto">
            <a:xfrm>
              <a:off x="4018" y="1755"/>
              <a:ext cx="158" cy="77"/>
            </a:xfrm>
            <a:custGeom>
              <a:avLst/>
              <a:gdLst>
                <a:gd name="T0" fmla="*/ 0 w 177"/>
                <a:gd name="T1" fmla="*/ 3 h 86"/>
                <a:gd name="T2" fmla="*/ 21 w 177"/>
                <a:gd name="T3" fmla="*/ 83 h 86"/>
                <a:gd name="T4" fmla="*/ 26 w 177"/>
                <a:gd name="T5" fmla="*/ 85 h 86"/>
                <a:gd name="T6" fmla="*/ 172 w 177"/>
                <a:gd name="T7" fmla="*/ 54 h 86"/>
                <a:gd name="T8" fmla="*/ 169 w 177"/>
                <a:gd name="T9" fmla="*/ 47 h 86"/>
                <a:gd name="T10" fmla="*/ 127 w 177"/>
                <a:gd name="T11" fmla="*/ 57 h 86"/>
                <a:gd name="T12" fmla="*/ 62 w 177"/>
                <a:gd name="T13" fmla="*/ 70 h 86"/>
                <a:gd name="T14" fmla="*/ 38 w 177"/>
                <a:gd name="T15" fmla="*/ 75 h 86"/>
                <a:gd name="T16" fmla="*/ 30 w 177"/>
                <a:gd name="T17" fmla="*/ 76 h 86"/>
                <a:gd name="T18" fmla="*/ 28 w 177"/>
                <a:gd name="T19" fmla="*/ 77 h 86"/>
                <a:gd name="T20" fmla="*/ 4 w 177"/>
                <a:gd name="T21" fmla="*/ 2 h 86"/>
                <a:gd name="T22" fmla="*/ 0 w 177"/>
                <a:gd name="T23" fmla="*/ 3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7" h="86">
                  <a:moveTo>
                    <a:pt x="0" y="3"/>
                  </a:moveTo>
                  <a:cubicBezTo>
                    <a:pt x="10" y="29"/>
                    <a:pt x="17" y="56"/>
                    <a:pt x="21" y="83"/>
                  </a:cubicBezTo>
                  <a:cubicBezTo>
                    <a:pt x="22" y="85"/>
                    <a:pt x="24" y="86"/>
                    <a:pt x="26" y="85"/>
                  </a:cubicBezTo>
                  <a:cubicBezTo>
                    <a:pt x="72" y="67"/>
                    <a:pt x="127" y="73"/>
                    <a:pt x="172" y="54"/>
                  </a:cubicBezTo>
                  <a:cubicBezTo>
                    <a:pt x="177" y="52"/>
                    <a:pt x="173" y="46"/>
                    <a:pt x="169" y="47"/>
                  </a:cubicBezTo>
                  <a:cubicBezTo>
                    <a:pt x="156" y="53"/>
                    <a:pt x="140" y="55"/>
                    <a:pt x="127" y="57"/>
                  </a:cubicBezTo>
                  <a:cubicBezTo>
                    <a:pt x="105" y="62"/>
                    <a:pt x="83" y="66"/>
                    <a:pt x="62" y="70"/>
                  </a:cubicBezTo>
                  <a:cubicBezTo>
                    <a:pt x="54" y="71"/>
                    <a:pt x="46" y="73"/>
                    <a:pt x="38" y="75"/>
                  </a:cubicBezTo>
                  <a:cubicBezTo>
                    <a:pt x="35" y="75"/>
                    <a:pt x="33" y="76"/>
                    <a:pt x="30" y="76"/>
                  </a:cubicBezTo>
                  <a:cubicBezTo>
                    <a:pt x="24" y="78"/>
                    <a:pt x="28" y="78"/>
                    <a:pt x="28" y="77"/>
                  </a:cubicBezTo>
                  <a:cubicBezTo>
                    <a:pt x="23" y="50"/>
                    <a:pt x="15" y="26"/>
                    <a:pt x="4" y="2"/>
                  </a:cubicBezTo>
                  <a:cubicBezTo>
                    <a:pt x="3" y="0"/>
                    <a:pt x="0" y="1"/>
                    <a:pt x="0" y="3"/>
                  </a:cubicBezTo>
                  <a:close/>
                </a:path>
              </a:pathLst>
            </a:custGeom>
            <a:solidFill>
              <a:srgbClr val="74B7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5" name="Freeform 263"/>
            <p:cNvSpPr/>
            <p:nvPr/>
          </p:nvSpPr>
          <p:spPr bwMode="auto">
            <a:xfrm>
              <a:off x="3951" y="1785"/>
              <a:ext cx="133" cy="114"/>
            </a:xfrm>
            <a:custGeom>
              <a:avLst/>
              <a:gdLst>
                <a:gd name="T0" fmla="*/ 1 w 150"/>
                <a:gd name="T1" fmla="*/ 8 h 128"/>
                <a:gd name="T2" fmla="*/ 49 w 150"/>
                <a:gd name="T3" fmla="*/ 108 h 128"/>
                <a:gd name="T4" fmla="*/ 73 w 150"/>
                <a:gd name="T5" fmla="*/ 126 h 128"/>
                <a:gd name="T6" fmla="*/ 141 w 150"/>
                <a:gd name="T7" fmla="*/ 111 h 128"/>
                <a:gd name="T8" fmla="*/ 133 w 150"/>
                <a:gd name="T9" fmla="*/ 97 h 128"/>
                <a:gd name="T10" fmla="*/ 73 w 150"/>
                <a:gd name="T11" fmla="*/ 111 h 128"/>
                <a:gd name="T12" fmla="*/ 64 w 150"/>
                <a:gd name="T13" fmla="*/ 108 h 128"/>
                <a:gd name="T14" fmla="*/ 64 w 150"/>
                <a:gd name="T15" fmla="*/ 107 h 128"/>
                <a:gd name="T16" fmla="*/ 57 w 150"/>
                <a:gd name="T17" fmla="*/ 92 h 128"/>
                <a:gd name="T18" fmla="*/ 10 w 150"/>
                <a:gd name="T19" fmla="*/ 6 h 128"/>
                <a:gd name="T20" fmla="*/ 1 w 150"/>
                <a:gd name="T21" fmla="*/ 8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0" h="128">
                  <a:moveTo>
                    <a:pt x="1" y="8"/>
                  </a:moveTo>
                  <a:cubicBezTo>
                    <a:pt x="10" y="43"/>
                    <a:pt x="34" y="75"/>
                    <a:pt x="49" y="108"/>
                  </a:cubicBezTo>
                  <a:cubicBezTo>
                    <a:pt x="55" y="120"/>
                    <a:pt x="59" y="125"/>
                    <a:pt x="73" y="126"/>
                  </a:cubicBezTo>
                  <a:cubicBezTo>
                    <a:pt x="96" y="128"/>
                    <a:pt x="121" y="120"/>
                    <a:pt x="141" y="111"/>
                  </a:cubicBezTo>
                  <a:cubicBezTo>
                    <a:pt x="150" y="107"/>
                    <a:pt x="142" y="93"/>
                    <a:pt x="133" y="97"/>
                  </a:cubicBezTo>
                  <a:cubicBezTo>
                    <a:pt x="114" y="105"/>
                    <a:pt x="93" y="110"/>
                    <a:pt x="73" y="111"/>
                  </a:cubicBezTo>
                  <a:cubicBezTo>
                    <a:pt x="68" y="112"/>
                    <a:pt x="68" y="111"/>
                    <a:pt x="64" y="108"/>
                  </a:cubicBezTo>
                  <a:cubicBezTo>
                    <a:pt x="67" y="111"/>
                    <a:pt x="65" y="109"/>
                    <a:pt x="64" y="107"/>
                  </a:cubicBezTo>
                  <a:cubicBezTo>
                    <a:pt x="62" y="102"/>
                    <a:pt x="60" y="97"/>
                    <a:pt x="57" y="92"/>
                  </a:cubicBezTo>
                  <a:cubicBezTo>
                    <a:pt x="41" y="64"/>
                    <a:pt x="20" y="37"/>
                    <a:pt x="10" y="6"/>
                  </a:cubicBezTo>
                  <a:cubicBezTo>
                    <a:pt x="8" y="0"/>
                    <a:pt x="0" y="2"/>
                    <a:pt x="1" y="8"/>
                  </a:cubicBezTo>
                  <a:close/>
                </a:path>
              </a:pathLst>
            </a:custGeom>
            <a:solidFill>
              <a:srgbClr val="74B7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6" name="Freeform 264"/>
            <p:cNvSpPr/>
            <p:nvPr/>
          </p:nvSpPr>
          <p:spPr bwMode="auto">
            <a:xfrm>
              <a:off x="3943" y="1909"/>
              <a:ext cx="92" cy="68"/>
            </a:xfrm>
            <a:custGeom>
              <a:avLst/>
              <a:gdLst>
                <a:gd name="T0" fmla="*/ 1 w 104"/>
                <a:gd name="T1" fmla="*/ 5 h 76"/>
                <a:gd name="T2" fmla="*/ 29 w 104"/>
                <a:gd name="T3" fmla="*/ 70 h 76"/>
                <a:gd name="T4" fmla="*/ 35 w 104"/>
                <a:gd name="T5" fmla="*/ 75 h 76"/>
                <a:gd name="T6" fmla="*/ 100 w 104"/>
                <a:gd name="T7" fmla="*/ 31 h 76"/>
                <a:gd name="T8" fmla="*/ 93 w 104"/>
                <a:gd name="T9" fmla="*/ 24 h 76"/>
                <a:gd name="T10" fmla="*/ 33 w 104"/>
                <a:gd name="T11" fmla="*/ 66 h 76"/>
                <a:gd name="T12" fmla="*/ 39 w 104"/>
                <a:gd name="T13" fmla="*/ 70 h 76"/>
                <a:gd name="T14" fmla="*/ 6 w 104"/>
                <a:gd name="T15" fmla="*/ 3 h 76"/>
                <a:gd name="T16" fmla="*/ 1 w 104"/>
                <a:gd name="T17" fmla="*/ 5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4" h="76">
                  <a:moveTo>
                    <a:pt x="1" y="5"/>
                  </a:moveTo>
                  <a:cubicBezTo>
                    <a:pt x="7" y="26"/>
                    <a:pt x="32" y="47"/>
                    <a:pt x="29" y="70"/>
                  </a:cubicBezTo>
                  <a:cubicBezTo>
                    <a:pt x="29" y="73"/>
                    <a:pt x="32" y="76"/>
                    <a:pt x="35" y="75"/>
                  </a:cubicBezTo>
                  <a:cubicBezTo>
                    <a:pt x="60" y="66"/>
                    <a:pt x="84" y="52"/>
                    <a:pt x="100" y="31"/>
                  </a:cubicBezTo>
                  <a:cubicBezTo>
                    <a:pt x="104" y="26"/>
                    <a:pt x="97" y="19"/>
                    <a:pt x="93" y="24"/>
                  </a:cubicBezTo>
                  <a:cubicBezTo>
                    <a:pt x="76" y="43"/>
                    <a:pt x="57" y="57"/>
                    <a:pt x="33" y="66"/>
                  </a:cubicBezTo>
                  <a:cubicBezTo>
                    <a:pt x="35" y="67"/>
                    <a:pt x="37" y="69"/>
                    <a:pt x="39" y="70"/>
                  </a:cubicBezTo>
                  <a:cubicBezTo>
                    <a:pt x="41" y="47"/>
                    <a:pt x="18" y="21"/>
                    <a:pt x="6" y="3"/>
                  </a:cubicBezTo>
                  <a:cubicBezTo>
                    <a:pt x="4" y="0"/>
                    <a:pt x="0" y="2"/>
                    <a:pt x="1" y="5"/>
                  </a:cubicBezTo>
                  <a:close/>
                </a:path>
              </a:pathLst>
            </a:custGeom>
            <a:solidFill>
              <a:srgbClr val="74B7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7" name="Freeform 265"/>
            <p:cNvSpPr/>
            <p:nvPr/>
          </p:nvSpPr>
          <p:spPr bwMode="auto">
            <a:xfrm>
              <a:off x="3919" y="1964"/>
              <a:ext cx="150" cy="93"/>
            </a:xfrm>
            <a:custGeom>
              <a:avLst/>
              <a:gdLst>
                <a:gd name="T0" fmla="*/ 2 w 169"/>
                <a:gd name="T1" fmla="*/ 55 h 104"/>
                <a:gd name="T2" fmla="*/ 45 w 169"/>
                <a:gd name="T3" fmla="*/ 102 h 104"/>
                <a:gd name="T4" fmla="*/ 52 w 169"/>
                <a:gd name="T5" fmla="*/ 102 h 104"/>
                <a:gd name="T6" fmla="*/ 106 w 169"/>
                <a:gd name="T7" fmla="*/ 55 h 104"/>
                <a:gd name="T8" fmla="*/ 167 w 169"/>
                <a:gd name="T9" fmla="*/ 5 h 104"/>
                <a:gd name="T10" fmla="*/ 164 w 169"/>
                <a:gd name="T11" fmla="*/ 1 h 104"/>
                <a:gd name="T12" fmla="*/ 102 w 169"/>
                <a:gd name="T13" fmla="*/ 44 h 104"/>
                <a:gd name="T14" fmla="*/ 45 w 169"/>
                <a:gd name="T15" fmla="*/ 95 h 104"/>
                <a:gd name="T16" fmla="*/ 52 w 169"/>
                <a:gd name="T17" fmla="*/ 95 h 104"/>
                <a:gd name="T18" fmla="*/ 6 w 169"/>
                <a:gd name="T19" fmla="*/ 51 h 104"/>
                <a:gd name="T20" fmla="*/ 2 w 169"/>
                <a:gd name="T21" fmla="*/ 55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 h="104">
                  <a:moveTo>
                    <a:pt x="2" y="55"/>
                  </a:moveTo>
                  <a:cubicBezTo>
                    <a:pt x="15" y="72"/>
                    <a:pt x="29" y="88"/>
                    <a:pt x="45" y="102"/>
                  </a:cubicBezTo>
                  <a:cubicBezTo>
                    <a:pt x="47" y="103"/>
                    <a:pt x="50" y="104"/>
                    <a:pt x="52" y="102"/>
                  </a:cubicBezTo>
                  <a:cubicBezTo>
                    <a:pt x="67" y="84"/>
                    <a:pt x="87" y="69"/>
                    <a:pt x="106" y="55"/>
                  </a:cubicBezTo>
                  <a:cubicBezTo>
                    <a:pt x="125" y="39"/>
                    <a:pt x="152" y="25"/>
                    <a:pt x="167" y="5"/>
                  </a:cubicBezTo>
                  <a:cubicBezTo>
                    <a:pt x="169" y="3"/>
                    <a:pt x="166" y="0"/>
                    <a:pt x="164" y="1"/>
                  </a:cubicBezTo>
                  <a:cubicBezTo>
                    <a:pt x="141" y="8"/>
                    <a:pt x="121" y="30"/>
                    <a:pt x="102" y="44"/>
                  </a:cubicBezTo>
                  <a:cubicBezTo>
                    <a:pt x="83" y="60"/>
                    <a:pt x="61" y="76"/>
                    <a:pt x="45" y="95"/>
                  </a:cubicBezTo>
                  <a:cubicBezTo>
                    <a:pt x="48" y="95"/>
                    <a:pt x="50" y="95"/>
                    <a:pt x="52" y="95"/>
                  </a:cubicBezTo>
                  <a:cubicBezTo>
                    <a:pt x="36" y="82"/>
                    <a:pt x="21" y="66"/>
                    <a:pt x="6" y="51"/>
                  </a:cubicBezTo>
                  <a:cubicBezTo>
                    <a:pt x="3" y="48"/>
                    <a:pt x="0" y="52"/>
                    <a:pt x="2" y="55"/>
                  </a:cubicBezTo>
                  <a:close/>
                </a:path>
              </a:pathLst>
            </a:custGeom>
            <a:solidFill>
              <a:srgbClr val="74B7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8" name="Freeform 266"/>
            <p:cNvSpPr/>
            <p:nvPr/>
          </p:nvSpPr>
          <p:spPr bwMode="auto">
            <a:xfrm>
              <a:off x="4024" y="1506"/>
              <a:ext cx="32" cy="74"/>
            </a:xfrm>
            <a:custGeom>
              <a:avLst/>
              <a:gdLst>
                <a:gd name="T0" fmla="*/ 5 w 36"/>
                <a:gd name="T1" fmla="*/ 8 h 84"/>
                <a:gd name="T2" fmla="*/ 26 w 36"/>
                <a:gd name="T3" fmla="*/ 51 h 84"/>
                <a:gd name="T4" fmla="*/ 26 w 36"/>
                <a:gd name="T5" fmla="*/ 44 h 84"/>
                <a:gd name="T6" fmla="*/ 1 w 36"/>
                <a:gd name="T7" fmla="*/ 79 h 84"/>
                <a:gd name="T8" fmla="*/ 5 w 36"/>
                <a:gd name="T9" fmla="*/ 82 h 84"/>
                <a:gd name="T10" fmla="*/ 25 w 36"/>
                <a:gd name="T11" fmla="*/ 65 h 84"/>
                <a:gd name="T12" fmla="*/ 36 w 36"/>
                <a:gd name="T13" fmla="*/ 48 h 84"/>
                <a:gd name="T14" fmla="*/ 27 w 36"/>
                <a:gd name="T15" fmla="*/ 28 h 84"/>
                <a:gd name="T16" fmla="*/ 11 w 36"/>
                <a:gd name="T17" fmla="*/ 4 h 84"/>
                <a:gd name="T18" fmla="*/ 5 w 36"/>
                <a:gd name="T19" fmla="*/ 8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 h="84">
                  <a:moveTo>
                    <a:pt x="5" y="8"/>
                  </a:moveTo>
                  <a:cubicBezTo>
                    <a:pt x="13" y="22"/>
                    <a:pt x="19" y="37"/>
                    <a:pt x="26" y="51"/>
                  </a:cubicBezTo>
                  <a:cubicBezTo>
                    <a:pt x="26" y="49"/>
                    <a:pt x="26" y="46"/>
                    <a:pt x="26" y="44"/>
                  </a:cubicBezTo>
                  <a:cubicBezTo>
                    <a:pt x="15" y="54"/>
                    <a:pt x="6" y="65"/>
                    <a:pt x="1" y="79"/>
                  </a:cubicBezTo>
                  <a:cubicBezTo>
                    <a:pt x="0" y="81"/>
                    <a:pt x="3" y="84"/>
                    <a:pt x="5" y="82"/>
                  </a:cubicBezTo>
                  <a:cubicBezTo>
                    <a:pt x="13" y="77"/>
                    <a:pt x="19" y="72"/>
                    <a:pt x="25" y="65"/>
                  </a:cubicBezTo>
                  <a:cubicBezTo>
                    <a:pt x="29" y="61"/>
                    <a:pt x="36" y="54"/>
                    <a:pt x="36" y="48"/>
                  </a:cubicBezTo>
                  <a:cubicBezTo>
                    <a:pt x="36" y="42"/>
                    <a:pt x="30" y="34"/>
                    <a:pt x="27" y="28"/>
                  </a:cubicBezTo>
                  <a:cubicBezTo>
                    <a:pt x="23" y="19"/>
                    <a:pt x="18" y="11"/>
                    <a:pt x="11" y="4"/>
                  </a:cubicBezTo>
                  <a:cubicBezTo>
                    <a:pt x="9" y="0"/>
                    <a:pt x="3" y="4"/>
                    <a:pt x="5" y="8"/>
                  </a:cubicBezTo>
                  <a:close/>
                </a:path>
              </a:pathLst>
            </a:custGeom>
            <a:solidFill>
              <a:srgbClr val="74B7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9" name="Freeform 267"/>
            <p:cNvSpPr/>
            <p:nvPr/>
          </p:nvSpPr>
          <p:spPr bwMode="auto">
            <a:xfrm>
              <a:off x="4120" y="1772"/>
              <a:ext cx="49" cy="60"/>
            </a:xfrm>
            <a:custGeom>
              <a:avLst/>
              <a:gdLst>
                <a:gd name="T0" fmla="*/ 22 w 55"/>
                <a:gd name="T1" fmla="*/ 3 h 68"/>
                <a:gd name="T2" fmla="*/ 8 w 55"/>
                <a:gd name="T3" fmla="*/ 46 h 68"/>
                <a:gd name="T4" fmla="*/ 52 w 55"/>
                <a:gd name="T5" fmla="*/ 62 h 68"/>
                <a:gd name="T6" fmla="*/ 52 w 55"/>
                <a:gd name="T7" fmla="*/ 57 h 68"/>
                <a:gd name="T8" fmla="*/ 18 w 55"/>
                <a:gd name="T9" fmla="*/ 43 h 68"/>
                <a:gd name="T10" fmla="*/ 27 w 55"/>
                <a:gd name="T11" fmla="*/ 7 h 68"/>
                <a:gd name="T12" fmla="*/ 22 w 55"/>
                <a:gd name="T13" fmla="*/ 3 h 68"/>
              </a:gdLst>
              <a:ahLst/>
              <a:cxnLst>
                <a:cxn ang="0">
                  <a:pos x="T0" y="T1"/>
                </a:cxn>
                <a:cxn ang="0">
                  <a:pos x="T2" y="T3"/>
                </a:cxn>
                <a:cxn ang="0">
                  <a:pos x="T4" y="T5"/>
                </a:cxn>
                <a:cxn ang="0">
                  <a:pos x="T6" y="T7"/>
                </a:cxn>
                <a:cxn ang="0">
                  <a:pos x="T8" y="T9"/>
                </a:cxn>
                <a:cxn ang="0">
                  <a:pos x="T10" y="T11"/>
                </a:cxn>
                <a:cxn ang="0">
                  <a:pos x="T12" y="T13"/>
                </a:cxn>
              </a:cxnLst>
              <a:rect l="0" t="0" r="r" b="b"/>
              <a:pathLst>
                <a:path w="55" h="68">
                  <a:moveTo>
                    <a:pt x="22" y="3"/>
                  </a:moveTo>
                  <a:cubicBezTo>
                    <a:pt x="10" y="13"/>
                    <a:pt x="0" y="31"/>
                    <a:pt x="8" y="46"/>
                  </a:cubicBezTo>
                  <a:cubicBezTo>
                    <a:pt x="14" y="60"/>
                    <a:pt x="40" y="68"/>
                    <a:pt x="52" y="62"/>
                  </a:cubicBezTo>
                  <a:cubicBezTo>
                    <a:pt x="55" y="61"/>
                    <a:pt x="54" y="58"/>
                    <a:pt x="52" y="57"/>
                  </a:cubicBezTo>
                  <a:cubicBezTo>
                    <a:pt x="42" y="49"/>
                    <a:pt x="27" y="53"/>
                    <a:pt x="18" y="43"/>
                  </a:cubicBezTo>
                  <a:cubicBezTo>
                    <a:pt x="8" y="33"/>
                    <a:pt x="23" y="16"/>
                    <a:pt x="27" y="7"/>
                  </a:cubicBezTo>
                  <a:cubicBezTo>
                    <a:pt x="29" y="3"/>
                    <a:pt x="25" y="0"/>
                    <a:pt x="22" y="3"/>
                  </a:cubicBezTo>
                  <a:close/>
                </a:path>
              </a:pathLst>
            </a:custGeom>
            <a:solidFill>
              <a:srgbClr val="74B7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0" name="Freeform 268"/>
            <p:cNvSpPr/>
            <p:nvPr/>
          </p:nvSpPr>
          <p:spPr bwMode="auto">
            <a:xfrm>
              <a:off x="3935" y="1790"/>
              <a:ext cx="51" cy="50"/>
            </a:xfrm>
            <a:custGeom>
              <a:avLst/>
              <a:gdLst>
                <a:gd name="T0" fmla="*/ 1 w 57"/>
                <a:gd name="T1" fmla="*/ 28 h 56"/>
                <a:gd name="T2" fmla="*/ 43 w 57"/>
                <a:gd name="T3" fmla="*/ 45 h 56"/>
                <a:gd name="T4" fmla="*/ 56 w 57"/>
                <a:gd name="T5" fmla="*/ 2 h 56"/>
                <a:gd name="T6" fmla="*/ 53 w 57"/>
                <a:gd name="T7" fmla="*/ 1 h 56"/>
                <a:gd name="T8" fmla="*/ 44 w 57"/>
                <a:gd name="T9" fmla="*/ 35 h 56"/>
                <a:gd name="T10" fmla="*/ 4 w 57"/>
                <a:gd name="T11" fmla="*/ 25 h 56"/>
                <a:gd name="T12" fmla="*/ 1 w 57"/>
                <a:gd name="T13" fmla="*/ 28 h 56"/>
              </a:gdLst>
              <a:ahLst/>
              <a:cxnLst>
                <a:cxn ang="0">
                  <a:pos x="T0" y="T1"/>
                </a:cxn>
                <a:cxn ang="0">
                  <a:pos x="T2" y="T3"/>
                </a:cxn>
                <a:cxn ang="0">
                  <a:pos x="T4" y="T5"/>
                </a:cxn>
                <a:cxn ang="0">
                  <a:pos x="T6" y="T7"/>
                </a:cxn>
                <a:cxn ang="0">
                  <a:pos x="T8" y="T9"/>
                </a:cxn>
                <a:cxn ang="0">
                  <a:pos x="T10" y="T11"/>
                </a:cxn>
                <a:cxn ang="0">
                  <a:pos x="T12" y="T13"/>
                </a:cxn>
              </a:cxnLst>
              <a:rect l="0" t="0" r="r" b="b"/>
              <a:pathLst>
                <a:path w="57" h="56">
                  <a:moveTo>
                    <a:pt x="1" y="28"/>
                  </a:moveTo>
                  <a:cubicBezTo>
                    <a:pt x="9" y="38"/>
                    <a:pt x="29" y="56"/>
                    <a:pt x="43" y="45"/>
                  </a:cubicBezTo>
                  <a:cubicBezTo>
                    <a:pt x="54" y="36"/>
                    <a:pt x="57" y="16"/>
                    <a:pt x="56" y="2"/>
                  </a:cubicBezTo>
                  <a:cubicBezTo>
                    <a:pt x="56" y="1"/>
                    <a:pt x="54" y="0"/>
                    <a:pt x="53" y="1"/>
                  </a:cubicBezTo>
                  <a:cubicBezTo>
                    <a:pt x="48" y="12"/>
                    <a:pt x="49" y="24"/>
                    <a:pt x="44" y="35"/>
                  </a:cubicBezTo>
                  <a:cubicBezTo>
                    <a:pt x="36" y="51"/>
                    <a:pt x="14" y="30"/>
                    <a:pt x="4" y="25"/>
                  </a:cubicBezTo>
                  <a:cubicBezTo>
                    <a:pt x="3" y="24"/>
                    <a:pt x="0" y="26"/>
                    <a:pt x="1" y="28"/>
                  </a:cubicBezTo>
                  <a:close/>
                </a:path>
              </a:pathLst>
            </a:custGeom>
            <a:solidFill>
              <a:srgbClr val="74B7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1" name="Freeform 269"/>
            <p:cNvSpPr/>
            <p:nvPr/>
          </p:nvSpPr>
          <p:spPr bwMode="auto">
            <a:xfrm>
              <a:off x="4028" y="1951"/>
              <a:ext cx="52" cy="50"/>
            </a:xfrm>
            <a:custGeom>
              <a:avLst/>
              <a:gdLst>
                <a:gd name="T0" fmla="*/ 18 w 58"/>
                <a:gd name="T1" fmla="*/ 1 h 56"/>
                <a:gd name="T2" fmla="*/ 1 w 58"/>
                <a:gd name="T3" fmla="*/ 50 h 56"/>
                <a:gd name="T4" fmla="*/ 5 w 58"/>
                <a:gd name="T5" fmla="*/ 55 h 56"/>
                <a:gd name="T6" fmla="*/ 33 w 58"/>
                <a:gd name="T7" fmla="*/ 55 h 56"/>
                <a:gd name="T8" fmla="*/ 57 w 58"/>
                <a:gd name="T9" fmla="*/ 52 h 56"/>
                <a:gd name="T10" fmla="*/ 57 w 58"/>
                <a:gd name="T11" fmla="*/ 49 h 56"/>
                <a:gd name="T12" fmla="*/ 33 w 58"/>
                <a:gd name="T13" fmla="*/ 47 h 56"/>
                <a:gd name="T14" fmla="*/ 5 w 58"/>
                <a:gd name="T15" fmla="*/ 47 h 56"/>
                <a:gd name="T16" fmla="*/ 8 w 58"/>
                <a:gd name="T17" fmla="*/ 51 h 56"/>
                <a:gd name="T18" fmla="*/ 20 w 58"/>
                <a:gd name="T19" fmla="*/ 2 h 56"/>
                <a:gd name="T20" fmla="*/ 18 w 58"/>
                <a:gd name="T21" fmla="*/ 1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7" h="56">
                  <a:moveTo>
                    <a:pt x="18" y="1"/>
                  </a:moveTo>
                  <a:cubicBezTo>
                    <a:pt x="11" y="17"/>
                    <a:pt x="3" y="33"/>
                    <a:pt x="1" y="50"/>
                  </a:cubicBezTo>
                  <a:cubicBezTo>
                    <a:pt x="0" y="53"/>
                    <a:pt x="2" y="55"/>
                    <a:pt x="5" y="55"/>
                  </a:cubicBezTo>
                  <a:cubicBezTo>
                    <a:pt x="14" y="56"/>
                    <a:pt x="24" y="56"/>
                    <a:pt x="33" y="55"/>
                  </a:cubicBezTo>
                  <a:cubicBezTo>
                    <a:pt x="41" y="55"/>
                    <a:pt x="50" y="55"/>
                    <a:pt x="57" y="52"/>
                  </a:cubicBezTo>
                  <a:cubicBezTo>
                    <a:pt x="58" y="52"/>
                    <a:pt x="58" y="50"/>
                    <a:pt x="57" y="49"/>
                  </a:cubicBezTo>
                  <a:cubicBezTo>
                    <a:pt x="50" y="46"/>
                    <a:pt x="41" y="46"/>
                    <a:pt x="33" y="47"/>
                  </a:cubicBezTo>
                  <a:cubicBezTo>
                    <a:pt x="24" y="47"/>
                    <a:pt x="14" y="47"/>
                    <a:pt x="5" y="47"/>
                  </a:cubicBezTo>
                  <a:cubicBezTo>
                    <a:pt x="6" y="48"/>
                    <a:pt x="7" y="50"/>
                    <a:pt x="8" y="51"/>
                  </a:cubicBezTo>
                  <a:cubicBezTo>
                    <a:pt x="10" y="34"/>
                    <a:pt x="16" y="18"/>
                    <a:pt x="20" y="2"/>
                  </a:cubicBezTo>
                  <a:cubicBezTo>
                    <a:pt x="21" y="0"/>
                    <a:pt x="18" y="0"/>
                    <a:pt x="18" y="1"/>
                  </a:cubicBezTo>
                  <a:close/>
                </a:path>
              </a:pathLst>
            </a:custGeom>
            <a:solidFill>
              <a:srgbClr val="74B7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2" name="Freeform 270"/>
            <p:cNvSpPr/>
            <p:nvPr/>
          </p:nvSpPr>
          <p:spPr bwMode="auto">
            <a:xfrm>
              <a:off x="4024" y="1873"/>
              <a:ext cx="124" cy="130"/>
            </a:xfrm>
            <a:custGeom>
              <a:avLst/>
              <a:gdLst>
                <a:gd name="T0" fmla="*/ 83 w 139"/>
                <a:gd name="T1" fmla="*/ 100 h 145"/>
                <a:gd name="T2" fmla="*/ 108 w 139"/>
                <a:gd name="T3" fmla="*/ 115 h 145"/>
                <a:gd name="T4" fmla="*/ 88 w 139"/>
                <a:gd name="T5" fmla="*/ 78 h 145"/>
                <a:gd name="T6" fmla="*/ 54 w 139"/>
                <a:gd name="T7" fmla="*/ 69 h 145"/>
                <a:gd name="T8" fmla="*/ 48 w 139"/>
                <a:gd name="T9" fmla="*/ 101 h 145"/>
                <a:gd name="T10" fmla="*/ 81 w 139"/>
                <a:gd name="T11" fmla="*/ 104 h 145"/>
              </a:gdLst>
              <a:ahLst/>
              <a:cxnLst>
                <a:cxn ang="0">
                  <a:pos x="T0" y="T1"/>
                </a:cxn>
                <a:cxn ang="0">
                  <a:pos x="T2" y="T3"/>
                </a:cxn>
                <a:cxn ang="0">
                  <a:pos x="T4" y="T5"/>
                </a:cxn>
                <a:cxn ang="0">
                  <a:pos x="T6" y="T7"/>
                </a:cxn>
                <a:cxn ang="0">
                  <a:pos x="T8" y="T9"/>
                </a:cxn>
                <a:cxn ang="0">
                  <a:pos x="T10" y="T11"/>
                </a:cxn>
              </a:cxnLst>
              <a:rect l="0" t="0" r="r" b="b"/>
              <a:pathLst>
                <a:path w="139" h="145">
                  <a:moveTo>
                    <a:pt x="83" y="100"/>
                  </a:moveTo>
                  <a:cubicBezTo>
                    <a:pt x="84" y="110"/>
                    <a:pt x="96" y="119"/>
                    <a:pt x="108" y="115"/>
                  </a:cubicBezTo>
                  <a:cubicBezTo>
                    <a:pt x="139" y="106"/>
                    <a:pt x="110" y="69"/>
                    <a:pt x="88" y="78"/>
                  </a:cubicBezTo>
                  <a:cubicBezTo>
                    <a:pt x="136" y="38"/>
                    <a:pt x="35" y="0"/>
                    <a:pt x="54" y="69"/>
                  </a:cubicBezTo>
                  <a:cubicBezTo>
                    <a:pt x="20" y="36"/>
                    <a:pt x="0" y="122"/>
                    <a:pt x="48" y="101"/>
                  </a:cubicBezTo>
                  <a:cubicBezTo>
                    <a:pt x="27" y="145"/>
                    <a:pt x="103" y="142"/>
                    <a:pt x="81" y="104"/>
                  </a:cubicBezTo>
                </a:path>
              </a:pathLst>
            </a:custGeom>
            <a:solidFill>
              <a:srgbClr val="FF7F4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3" name="Freeform 271"/>
            <p:cNvSpPr/>
            <p:nvPr/>
          </p:nvSpPr>
          <p:spPr bwMode="auto">
            <a:xfrm>
              <a:off x="4126" y="1725"/>
              <a:ext cx="116" cy="117"/>
            </a:xfrm>
            <a:custGeom>
              <a:avLst/>
              <a:gdLst>
                <a:gd name="T0" fmla="*/ 74 w 130"/>
                <a:gd name="T1" fmla="*/ 93 h 132"/>
                <a:gd name="T2" fmla="*/ 92 w 130"/>
                <a:gd name="T3" fmla="*/ 110 h 132"/>
                <a:gd name="T4" fmla="*/ 82 w 130"/>
                <a:gd name="T5" fmla="*/ 75 h 132"/>
                <a:gd name="T6" fmla="*/ 56 w 130"/>
                <a:gd name="T7" fmla="*/ 61 h 132"/>
                <a:gd name="T8" fmla="*/ 44 w 130"/>
                <a:gd name="T9" fmla="*/ 87 h 132"/>
                <a:gd name="T10" fmla="*/ 72 w 130"/>
                <a:gd name="T11" fmla="*/ 95 h 132"/>
              </a:gdLst>
              <a:ahLst/>
              <a:cxnLst>
                <a:cxn ang="0">
                  <a:pos x="T0" y="T1"/>
                </a:cxn>
                <a:cxn ang="0">
                  <a:pos x="T2" y="T3"/>
                </a:cxn>
                <a:cxn ang="0">
                  <a:pos x="T4" y="T5"/>
                </a:cxn>
                <a:cxn ang="0">
                  <a:pos x="T6" y="T7"/>
                </a:cxn>
                <a:cxn ang="0">
                  <a:pos x="T8" y="T9"/>
                </a:cxn>
                <a:cxn ang="0">
                  <a:pos x="T10" y="T11"/>
                </a:cxn>
              </a:cxnLst>
              <a:rect l="0" t="0" r="r" b="b"/>
              <a:pathLst>
                <a:path w="130" h="132">
                  <a:moveTo>
                    <a:pt x="74" y="93"/>
                  </a:moveTo>
                  <a:cubicBezTo>
                    <a:pt x="73" y="101"/>
                    <a:pt x="81" y="111"/>
                    <a:pt x="92" y="110"/>
                  </a:cubicBezTo>
                  <a:cubicBezTo>
                    <a:pt x="120" y="108"/>
                    <a:pt x="102" y="72"/>
                    <a:pt x="82" y="75"/>
                  </a:cubicBezTo>
                  <a:cubicBezTo>
                    <a:pt x="130" y="51"/>
                    <a:pt x="52" y="0"/>
                    <a:pt x="56" y="61"/>
                  </a:cubicBezTo>
                  <a:cubicBezTo>
                    <a:pt x="33" y="27"/>
                    <a:pt x="0" y="96"/>
                    <a:pt x="44" y="87"/>
                  </a:cubicBezTo>
                  <a:cubicBezTo>
                    <a:pt x="19" y="120"/>
                    <a:pt x="83" y="132"/>
                    <a:pt x="72" y="95"/>
                  </a:cubicBezTo>
                </a:path>
              </a:pathLst>
            </a:custGeom>
            <a:solidFill>
              <a:srgbClr val="FFAB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4" name="Freeform 272"/>
            <p:cNvSpPr/>
            <p:nvPr/>
          </p:nvSpPr>
          <p:spPr bwMode="auto">
            <a:xfrm>
              <a:off x="3994" y="1568"/>
              <a:ext cx="109" cy="111"/>
            </a:xfrm>
            <a:custGeom>
              <a:avLst/>
              <a:gdLst>
                <a:gd name="T0" fmla="*/ 80 w 122"/>
                <a:gd name="T1" fmla="*/ 68 h 125"/>
                <a:gd name="T2" fmla="*/ 105 w 122"/>
                <a:gd name="T3" fmla="*/ 67 h 125"/>
                <a:gd name="T4" fmla="*/ 73 w 122"/>
                <a:gd name="T5" fmla="*/ 50 h 125"/>
                <a:gd name="T6" fmla="*/ 45 w 122"/>
                <a:gd name="T7" fmla="*/ 59 h 125"/>
                <a:gd name="T8" fmla="*/ 56 w 122"/>
                <a:gd name="T9" fmla="*/ 85 h 125"/>
                <a:gd name="T10" fmla="*/ 80 w 122"/>
                <a:gd name="T11" fmla="*/ 71 h 125"/>
              </a:gdLst>
              <a:ahLst/>
              <a:cxnLst>
                <a:cxn ang="0">
                  <a:pos x="T0" y="T1"/>
                </a:cxn>
                <a:cxn ang="0">
                  <a:pos x="T2" y="T3"/>
                </a:cxn>
                <a:cxn ang="0">
                  <a:pos x="T4" y="T5"/>
                </a:cxn>
                <a:cxn ang="0">
                  <a:pos x="T6" y="T7"/>
                </a:cxn>
                <a:cxn ang="0">
                  <a:pos x="T8" y="T9"/>
                </a:cxn>
                <a:cxn ang="0">
                  <a:pos x="T10" y="T11"/>
                </a:cxn>
              </a:cxnLst>
              <a:rect l="0" t="0" r="r" b="b"/>
              <a:pathLst>
                <a:path w="122" h="125">
                  <a:moveTo>
                    <a:pt x="80" y="68"/>
                  </a:moveTo>
                  <a:cubicBezTo>
                    <a:pt x="85" y="74"/>
                    <a:pt x="97" y="75"/>
                    <a:pt x="105" y="67"/>
                  </a:cubicBezTo>
                  <a:cubicBezTo>
                    <a:pt x="122" y="46"/>
                    <a:pt x="84" y="34"/>
                    <a:pt x="73" y="50"/>
                  </a:cubicBezTo>
                  <a:cubicBezTo>
                    <a:pt x="89" y="0"/>
                    <a:pt x="0" y="19"/>
                    <a:pt x="45" y="59"/>
                  </a:cubicBezTo>
                  <a:cubicBezTo>
                    <a:pt x="6" y="51"/>
                    <a:pt x="31" y="122"/>
                    <a:pt x="56" y="85"/>
                  </a:cubicBezTo>
                  <a:cubicBezTo>
                    <a:pt x="61" y="125"/>
                    <a:pt x="113" y="88"/>
                    <a:pt x="80" y="71"/>
                  </a:cubicBezTo>
                </a:path>
              </a:pathLst>
            </a:custGeom>
            <a:solidFill>
              <a:srgbClr val="FFAB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5" name="Freeform 273"/>
            <p:cNvSpPr/>
            <p:nvPr/>
          </p:nvSpPr>
          <p:spPr bwMode="auto">
            <a:xfrm>
              <a:off x="3877" y="1714"/>
              <a:ext cx="125" cy="125"/>
            </a:xfrm>
            <a:custGeom>
              <a:avLst/>
              <a:gdLst>
                <a:gd name="T0" fmla="*/ 99 w 141"/>
                <a:gd name="T1" fmla="*/ 63 h 140"/>
                <a:gd name="T2" fmla="*/ 119 w 141"/>
                <a:gd name="T3" fmla="*/ 45 h 140"/>
                <a:gd name="T4" fmla="*/ 81 w 141"/>
                <a:gd name="T5" fmla="*/ 53 h 140"/>
                <a:gd name="T6" fmla="*/ 64 w 141"/>
                <a:gd name="T7" fmla="*/ 79 h 140"/>
                <a:gd name="T8" fmla="*/ 91 w 141"/>
                <a:gd name="T9" fmla="*/ 93 h 140"/>
                <a:gd name="T10" fmla="*/ 101 w 141"/>
                <a:gd name="T11" fmla="*/ 65 h 140"/>
              </a:gdLst>
              <a:ahLst/>
              <a:cxnLst>
                <a:cxn ang="0">
                  <a:pos x="T0" y="T1"/>
                </a:cxn>
                <a:cxn ang="0">
                  <a:pos x="T2" y="T3"/>
                </a:cxn>
                <a:cxn ang="0">
                  <a:pos x="T4" y="T5"/>
                </a:cxn>
                <a:cxn ang="0">
                  <a:pos x="T6" y="T7"/>
                </a:cxn>
                <a:cxn ang="0">
                  <a:pos x="T8" y="T9"/>
                </a:cxn>
                <a:cxn ang="0">
                  <a:pos x="T10" y="T11"/>
                </a:cxn>
              </a:cxnLst>
              <a:rect l="0" t="0" r="r" b="b"/>
              <a:pathLst>
                <a:path w="141" h="140">
                  <a:moveTo>
                    <a:pt x="99" y="63"/>
                  </a:moveTo>
                  <a:cubicBezTo>
                    <a:pt x="107" y="65"/>
                    <a:pt x="118" y="57"/>
                    <a:pt x="119" y="45"/>
                  </a:cubicBezTo>
                  <a:cubicBezTo>
                    <a:pt x="119" y="16"/>
                    <a:pt x="80" y="32"/>
                    <a:pt x="81" y="53"/>
                  </a:cubicBezTo>
                  <a:cubicBezTo>
                    <a:pt x="60" y="0"/>
                    <a:pt x="0" y="77"/>
                    <a:pt x="64" y="79"/>
                  </a:cubicBezTo>
                  <a:cubicBezTo>
                    <a:pt x="27" y="99"/>
                    <a:pt x="95" y="140"/>
                    <a:pt x="91" y="93"/>
                  </a:cubicBezTo>
                  <a:cubicBezTo>
                    <a:pt x="122" y="123"/>
                    <a:pt x="141" y="57"/>
                    <a:pt x="101" y="65"/>
                  </a:cubicBezTo>
                </a:path>
              </a:pathLst>
            </a:custGeom>
            <a:solidFill>
              <a:srgbClr val="FF7F4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6" name="Freeform 274"/>
            <p:cNvSpPr/>
            <p:nvPr/>
          </p:nvSpPr>
          <p:spPr bwMode="auto">
            <a:xfrm>
              <a:off x="4024" y="1407"/>
              <a:ext cx="155" cy="151"/>
            </a:xfrm>
            <a:custGeom>
              <a:avLst/>
              <a:gdLst>
                <a:gd name="T0" fmla="*/ 51 w 174"/>
                <a:gd name="T1" fmla="*/ 99 h 170"/>
                <a:gd name="T2" fmla="*/ 30 w 174"/>
                <a:gd name="T3" fmla="*/ 126 h 170"/>
                <a:gd name="T4" fmla="*/ 76 w 174"/>
                <a:gd name="T5" fmla="*/ 108 h 170"/>
                <a:gd name="T6" fmla="*/ 91 w 174"/>
                <a:gd name="T7" fmla="*/ 71 h 170"/>
                <a:gd name="T8" fmla="*/ 55 w 174"/>
                <a:gd name="T9" fmla="*/ 59 h 170"/>
                <a:gd name="T10" fmla="*/ 47 w 174"/>
                <a:gd name="T11" fmla="*/ 97 h 170"/>
              </a:gdLst>
              <a:ahLst/>
              <a:cxnLst>
                <a:cxn ang="0">
                  <a:pos x="T0" y="T1"/>
                </a:cxn>
                <a:cxn ang="0">
                  <a:pos x="T2" y="T3"/>
                </a:cxn>
                <a:cxn ang="0">
                  <a:pos x="T4" y="T5"/>
                </a:cxn>
                <a:cxn ang="0">
                  <a:pos x="T6" y="T7"/>
                </a:cxn>
                <a:cxn ang="0">
                  <a:pos x="T8" y="T9"/>
                </a:cxn>
                <a:cxn ang="0">
                  <a:pos x="T10" y="T11"/>
                </a:cxn>
              </a:cxnLst>
              <a:rect l="0" t="0" r="r" b="b"/>
              <a:pathLst>
                <a:path w="174" h="170">
                  <a:moveTo>
                    <a:pt x="51" y="99"/>
                  </a:moveTo>
                  <a:cubicBezTo>
                    <a:pt x="40" y="99"/>
                    <a:pt x="28" y="111"/>
                    <a:pt x="30" y="126"/>
                  </a:cubicBezTo>
                  <a:cubicBezTo>
                    <a:pt x="36" y="164"/>
                    <a:pt x="83" y="135"/>
                    <a:pt x="76" y="108"/>
                  </a:cubicBezTo>
                  <a:cubicBezTo>
                    <a:pt x="115" y="170"/>
                    <a:pt x="174" y="59"/>
                    <a:pt x="91" y="71"/>
                  </a:cubicBezTo>
                  <a:cubicBezTo>
                    <a:pt x="134" y="37"/>
                    <a:pt x="38" y="0"/>
                    <a:pt x="55" y="59"/>
                  </a:cubicBezTo>
                  <a:cubicBezTo>
                    <a:pt x="8" y="29"/>
                    <a:pt x="0" y="117"/>
                    <a:pt x="47" y="97"/>
                  </a:cubicBezTo>
                </a:path>
              </a:pathLst>
            </a:custGeom>
            <a:solidFill>
              <a:srgbClr val="FF7F4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7" name="Freeform 275"/>
            <p:cNvSpPr/>
            <p:nvPr/>
          </p:nvSpPr>
          <p:spPr bwMode="auto">
            <a:xfrm>
              <a:off x="3643" y="608"/>
              <a:ext cx="98" cy="94"/>
            </a:xfrm>
            <a:custGeom>
              <a:avLst/>
              <a:gdLst>
                <a:gd name="T0" fmla="*/ 49 w 109"/>
                <a:gd name="T1" fmla="*/ 38 h 106"/>
                <a:gd name="T2" fmla="*/ 49 w 109"/>
                <a:gd name="T3" fmla="*/ 16 h 106"/>
                <a:gd name="T4" fmla="*/ 65 w 109"/>
                <a:gd name="T5" fmla="*/ 43 h 106"/>
                <a:gd name="T6" fmla="*/ 58 w 109"/>
                <a:gd name="T7" fmla="*/ 68 h 106"/>
                <a:gd name="T8" fmla="*/ 35 w 109"/>
                <a:gd name="T9" fmla="*/ 60 h 106"/>
                <a:gd name="T10" fmla="*/ 46 w 109"/>
                <a:gd name="T11" fmla="*/ 38 h 106"/>
              </a:gdLst>
              <a:ahLst/>
              <a:cxnLst>
                <a:cxn ang="0">
                  <a:pos x="T0" y="T1"/>
                </a:cxn>
                <a:cxn ang="0">
                  <a:pos x="T2" y="T3"/>
                </a:cxn>
                <a:cxn ang="0">
                  <a:pos x="T4" y="T5"/>
                </a:cxn>
                <a:cxn ang="0">
                  <a:pos x="T6" y="T7"/>
                </a:cxn>
                <a:cxn ang="0">
                  <a:pos x="T8" y="T9"/>
                </a:cxn>
                <a:cxn ang="0">
                  <a:pos x="T10" y="T11"/>
                </a:cxn>
              </a:cxnLst>
              <a:rect l="0" t="0" r="r" b="b"/>
              <a:pathLst>
                <a:path w="109" h="105">
                  <a:moveTo>
                    <a:pt x="49" y="38"/>
                  </a:moveTo>
                  <a:cubicBezTo>
                    <a:pt x="43" y="34"/>
                    <a:pt x="42" y="23"/>
                    <a:pt x="49" y="16"/>
                  </a:cubicBezTo>
                  <a:cubicBezTo>
                    <a:pt x="67" y="0"/>
                    <a:pt x="79" y="32"/>
                    <a:pt x="65" y="43"/>
                  </a:cubicBezTo>
                  <a:cubicBezTo>
                    <a:pt x="109" y="27"/>
                    <a:pt x="95" y="106"/>
                    <a:pt x="58" y="68"/>
                  </a:cubicBezTo>
                  <a:cubicBezTo>
                    <a:pt x="67" y="102"/>
                    <a:pt x="4" y="83"/>
                    <a:pt x="35" y="60"/>
                  </a:cubicBezTo>
                  <a:cubicBezTo>
                    <a:pt x="0" y="57"/>
                    <a:pt x="30" y="9"/>
                    <a:pt x="46" y="38"/>
                  </a:cubicBezTo>
                </a:path>
              </a:pathLst>
            </a:custGeom>
            <a:solidFill>
              <a:srgbClr val="FF8A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8" name="Freeform 276"/>
            <p:cNvSpPr/>
            <p:nvPr/>
          </p:nvSpPr>
          <p:spPr bwMode="auto">
            <a:xfrm>
              <a:off x="3212" y="708"/>
              <a:ext cx="97" cy="96"/>
            </a:xfrm>
            <a:custGeom>
              <a:avLst/>
              <a:gdLst>
                <a:gd name="T0" fmla="*/ 49 w 109"/>
                <a:gd name="T1" fmla="*/ 39 h 107"/>
                <a:gd name="T2" fmla="*/ 49 w 109"/>
                <a:gd name="T3" fmla="*/ 17 h 107"/>
                <a:gd name="T4" fmla="*/ 65 w 109"/>
                <a:gd name="T5" fmla="*/ 44 h 107"/>
                <a:gd name="T6" fmla="*/ 59 w 109"/>
                <a:gd name="T7" fmla="*/ 69 h 107"/>
                <a:gd name="T8" fmla="*/ 35 w 109"/>
                <a:gd name="T9" fmla="*/ 61 h 107"/>
                <a:gd name="T10" fmla="*/ 46 w 109"/>
                <a:gd name="T11" fmla="*/ 39 h 107"/>
              </a:gdLst>
              <a:ahLst/>
              <a:cxnLst>
                <a:cxn ang="0">
                  <a:pos x="T0" y="T1"/>
                </a:cxn>
                <a:cxn ang="0">
                  <a:pos x="T2" y="T3"/>
                </a:cxn>
                <a:cxn ang="0">
                  <a:pos x="T4" y="T5"/>
                </a:cxn>
                <a:cxn ang="0">
                  <a:pos x="T6" y="T7"/>
                </a:cxn>
                <a:cxn ang="0">
                  <a:pos x="T8" y="T9"/>
                </a:cxn>
                <a:cxn ang="0">
                  <a:pos x="T10" y="T11"/>
                </a:cxn>
              </a:cxnLst>
              <a:rect l="0" t="0" r="r" b="b"/>
              <a:pathLst>
                <a:path w="109" h="107">
                  <a:moveTo>
                    <a:pt x="49" y="39"/>
                  </a:moveTo>
                  <a:cubicBezTo>
                    <a:pt x="43" y="35"/>
                    <a:pt x="42" y="24"/>
                    <a:pt x="49" y="17"/>
                  </a:cubicBezTo>
                  <a:cubicBezTo>
                    <a:pt x="67" y="0"/>
                    <a:pt x="79" y="33"/>
                    <a:pt x="65" y="44"/>
                  </a:cubicBezTo>
                  <a:cubicBezTo>
                    <a:pt x="109" y="28"/>
                    <a:pt x="95" y="107"/>
                    <a:pt x="59" y="69"/>
                  </a:cubicBezTo>
                  <a:cubicBezTo>
                    <a:pt x="67" y="103"/>
                    <a:pt x="4" y="84"/>
                    <a:pt x="35" y="61"/>
                  </a:cubicBezTo>
                  <a:cubicBezTo>
                    <a:pt x="0" y="58"/>
                    <a:pt x="30" y="10"/>
                    <a:pt x="46" y="39"/>
                  </a:cubicBezTo>
                </a:path>
              </a:pathLst>
            </a:custGeom>
            <a:solidFill>
              <a:srgbClr val="FF8A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9" name="Freeform 277"/>
            <p:cNvSpPr/>
            <p:nvPr/>
          </p:nvSpPr>
          <p:spPr bwMode="auto">
            <a:xfrm>
              <a:off x="3762" y="2132"/>
              <a:ext cx="97" cy="95"/>
            </a:xfrm>
            <a:custGeom>
              <a:avLst/>
              <a:gdLst>
                <a:gd name="T0" fmla="*/ 49 w 109"/>
                <a:gd name="T1" fmla="*/ 39 h 107"/>
                <a:gd name="T2" fmla="*/ 49 w 109"/>
                <a:gd name="T3" fmla="*/ 17 h 107"/>
                <a:gd name="T4" fmla="*/ 66 w 109"/>
                <a:gd name="T5" fmla="*/ 44 h 107"/>
                <a:gd name="T6" fmla="*/ 59 w 109"/>
                <a:gd name="T7" fmla="*/ 69 h 107"/>
                <a:gd name="T8" fmla="*/ 36 w 109"/>
                <a:gd name="T9" fmla="*/ 61 h 107"/>
                <a:gd name="T10" fmla="*/ 47 w 109"/>
                <a:gd name="T11" fmla="*/ 39 h 107"/>
              </a:gdLst>
              <a:ahLst/>
              <a:cxnLst>
                <a:cxn ang="0">
                  <a:pos x="T0" y="T1"/>
                </a:cxn>
                <a:cxn ang="0">
                  <a:pos x="T2" y="T3"/>
                </a:cxn>
                <a:cxn ang="0">
                  <a:pos x="T4" y="T5"/>
                </a:cxn>
                <a:cxn ang="0">
                  <a:pos x="T6" y="T7"/>
                </a:cxn>
                <a:cxn ang="0">
                  <a:pos x="T8" y="T9"/>
                </a:cxn>
                <a:cxn ang="0">
                  <a:pos x="T10" y="T11"/>
                </a:cxn>
              </a:cxnLst>
              <a:rect l="0" t="0" r="r" b="b"/>
              <a:pathLst>
                <a:path w="109" h="107">
                  <a:moveTo>
                    <a:pt x="49" y="39"/>
                  </a:moveTo>
                  <a:cubicBezTo>
                    <a:pt x="44" y="35"/>
                    <a:pt x="42" y="24"/>
                    <a:pt x="49" y="17"/>
                  </a:cubicBezTo>
                  <a:cubicBezTo>
                    <a:pt x="67" y="0"/>
                    <a:pt x="79" y="33"/>
                    <a:pt x="66" y="44"/>
                  </a:cubicBezTo>
                  <a:cubicBezTo>
                    <a:pt x="109" y="28"/>
                    <a:pt x="96" y="107"/>
                    <a:pt x="59" y="69"/>
                  </a:cubicBezTo>
                  <a:cubicBezTo>
                    <a:pt x="67" y="103"/>
                    <a:pt x="4" y="84"/>
                    <a:pt x="36" y="61"/>
                  </a:cubicBezTo>
                  <a:cubicBezTo>
                    <a:pt x="0" y="58"/>
                    <a:pt x="30" y="10"/>
                    <a:pt x="47" y="39"/>
                  </a:cubicBezTo>
                </a:path>
              </a:pathLst>
            </a:custGeom>
            <a:solidFill>
              <a:srgbClr val="FF8A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0" name="Freeform 278"/>
            <p:cNvSpPr/>
            <p:nvPr/>
          </p:nvSpPr>
          <p:spPr bwMode="auto">
            <a:xfrm>
              <a:off x="1619" y="1174"/>
              <a:ext cx="77" cy="77"/>
            </a:xfrm>
            <a:custGeom>
              <a:avLst/>
              <a:gdLst>
                <a:gd name="T0" fmla="*/ 39 w 87"/>
                <a:gd name="T1" fmla="*/ 31 h 86"/>
                <a:gd name="T2" fmla="*/ 39 w 87"/>
                <a:gd name="T3" fmla="*/ 14 h 86"/>
                <a:gd name="T4" fmla="*/ 52 w 87"/>
                <a:gd name="T5" fmla="*/ 35 h 86"/>
                <a:gd name="T6" fmla="*/ 47 w 87"/>
                <a:gd name="T7" fmla="*/ 55 h 86"/>
                <a:gd name="T8" fmla="*/ 28 w 87"/>
                <a:gd name="T9" fmla="*/ 49 h 86"/>
                <a:gd name="T10" fmla="*/ 37 w 87"/>
                <a:gd name="T11" fmla="*/ 31 h 86"/>
              </a:gdLst>
              <a:ahLst/>
              <a:cxnLst>
                <a:cxn ang="0">
                  <a:pos x="T0" y="T1"/>
                </a:cxn>
                <a:cxn ang="0">
                  <a:pos x="T2" y="T3"/>
                </a:cxn>
                <a:cxn ang="0">
                  <a:pos x="T4" y="T5"/>
                </a:cxn>
                <a:cxn ang="0">
                  <a:pos x="T6" y="T7"/>
                </a:cxn>
                <a:cxn ang="0">
                  <a:pos x="T8" y="T9"/>
                </a:cxn>
                <a:cxn ang="0">
                  <a:pos x="T10" y="T11"/>
                </a:cxn>
              </a:cxnLst>
              <a:rect l="0" t="0" r="r" b="b"/>
              <a:pathLst>
                <a:path w="87" h="86">
                  <a:moveTo>
                    <a:pt x="39" y="31"/>
                  </a:moveTo>
                  <a:cubicBezTo>
                    <a:pt x="35" y="28"/>
                    <a:pt x="34" y="19"/>
                    <a:pt x="39" y="14"/>
                  </a:cubicBezTo>
                  <a:cubicBezTo>
                    <a:pt x="53" y="0"/>
                    <a:pt x="63" y="27"/>
                    <a:pt x="52" y="35"/>
                  </a:cubicBezTo>
                  <a:cubicBezTo>
                    <a:pt x="87" y="22"/>
                    <a:pt x="76" y="86"/>
                    <a:pt x="47" y="55"/>
                  </a:cubicBezTo>
                  <a:cubicBezTo>
                    <a:pt x="53" y="82"/>
                    <a:pt x="3" y="67"/>
                    <a:pt x="28" y="49"/>
                  </a:cubicBezTo>
                  <a:cubicBezTo>
                    <a:pt x="0" y="46"/>
                    <a:pt x="24" y="8"/>
                    <a:pt x="37" y="31"/>
                  </a:cubicBezTo>
                </a:path>
              </a:pathLst>
            </a:custGeom>
            <a:solidFill>
              <a:srgbClr val="FF8A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1" name="Freeform 279"/>
            <p:cNvSpPr/>
            <p:nvPr/>
          </p:nvSpPr>
          <p:spPr bwMode="auto">
            <a:xfrm>
              <a:off x="1998" y="2828"/>
              <a:ext cx="63" cy="61"/>
            </a:xfrm>
            <a:custGeom>
              <a:avLst/>
              <a:gdLst>
                <a:gd name="T0" fmla="*/ 32 w 70"/>
                <a:gd name="T1" fmla="*/ 24 h 68"/>
                <a:gd name="T2" fmla="*/ 32 w 70"/>
                <a:gd name="T3" fmla="*/ 10 h 68"/>
                <a:gd name="T4" fmla="*/ 42 w 70"/>
                <a:gd name="T5" fmla="*/ 28 h 68"/>
                <a:gd name="T6" fmla="*/ 38 w 70"/>
                <a:gd name="T7" fmla="*/ 43 h 68"/>
                <a:gd name="T8" fmla="*/ 23 w 70"/>
                <a:gd name="T9" fmla="*/ 38 h 68"/>
                <a:gd name="T10" fmla="*/ 30 w 70"/>
                <a:gd name="T11" fmla="*/ 24 h 68"/>
              </a:gdLst>
              <a:ahLst/>
              <a:cxnLst>
                <a:cxn ang="0">
                  <a:pos x="T0" y="T1"/>
                </a:cxn>
                <a:cxn ang="0">
                  <a:pos x="T2" y="T3"/>
                </a:cxn>
                <a:cxn ang="0">
                  <a:pos x="T4" y="T5"/>
                </a:cxn>
                <a:cxn ang="0">
                  <a:pos x="T6" y="T7"/>
                </a:cxn>
                <a:cxn ang="0">
                  <a:pos x="T8" y="T9"/>
                </a:cxn>
                <a:cxn ang="0">
                  <a:pos x="T10" y="T11"/>
                </a:cxn>
              </a:cxnLst>
              <a:rect l="0" t="0" r="r" b="b"/>
              <a:pathLst>
                <a:path w="70" h="68">
                  <a:moveTo>
                    <a:pt x="32" y="24"/>
                  </a:moveTo>
                  <a:cubicBezTo>
                    <a:pt x="28" y="22"/>
                    <a:pt x="27" y="15"/>
                    <a:pt x="32" y="10"/>
                  </a:cubicBezTo>
                  <a:cubicBezTo>
                    <a:pt x="43" y="0"/>
                    <a:pt x="51" y="21"/>
                    <a:pt x="42" y="28"/>
                  </a:cubicBezTo>
                  <a:cubicBezTo>
                    <a:pt x="70" y="17"/>
                    <a:pt x="61" y="68"/>
                    <a:pt x="38" y="43"/>
                  </a:cubicBezTo>
                  <a:cubicBezTo>
                    <a:pt x="43" y="65"/>
                    <a:pt x="3" y="53"/>
                    <a:pt x="23" y="38"/>
                  </a:cubicBezTo>
                  <a:cubicBezTo>
                    <a:pt x="0" y="36"/>
                    <a:pt x="20" y="6"/>
                    <a:pt x="30" y="24"/>
                  </a:cubicBezTo>
                </a:path>
              </a:pathLst>
            </a:custGeom>
            <a:solidFill>
              <a:srgbClr val="FF8A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2" name="Freeform 280"/>
            <p:cNvSpPr/>
            <p:nvPr/>
          </p:nvSpPr>
          <p:spPr bwMode="auto">
            <a:xfrm>
              <a:off x="3858" y="2081"/>
              <a:ext cx="62" cy="61"/>
            </a:xfrm>
            <a:custGeom>
              <a:avLst/>
              <a:gdLst>
                <a:gd name="T0" fmla="*/ 32 w 70"/>
                <a:gd name="T1" fmla="*/ 24 h 68"/>
                <a:gd name="T2" fmla="*/ 32 w 70"/>
                <a:gd name="T3" fmla="*/ 10 h 68"/>
                <a:gd name="T4" fmla="*/ 42 w 70"/>
                <a:gd name="T5" fmla="*/ 28 h 68"/>
                <a:gd name="T6" fmla="*/ 38 w 70"/>
                <a:gd name="T7" fmla="*/ 44 h 68"/>
                <a:gd name="T8" fmla="*/ 23 w 70"/>
                <a:gd name="T9" fmla="*/ 38 h 68"/>
                <a:gd name="T10" fmla="*/ 30 w 70"/>
                <a:gd name="T11" fmla="*/ 24 h 68"/>
              </a:gdLst>
              <a:ahLst/>
              <a:cxnLst>
                <a:cxn ang="0">
                  <a:pos x="T0" y="T1"/>
                </a:cxn>
                <a:cxn ang="0">
                  <a:pos x="T2" y="T3"/>
                </a:cxn>
                <a:cxn ang="0">
                  <a:pos x="T4" y="T5"/>
                </a:cxn>
                <a:cxn ang="0">
                  <a:pos x="T6" y="T7"/>
                </a:cxn>
                <a:cxn ang="0">
                  <a:pos x="T8" y="T9"/>
                </a:cxn>
                <a:cxn ang="0">
                  <a:pos x="T10" y="T11"/>
                </a:cxn>
              </a:cxnLst>
              <a:rect l="0" t="0" r="r" b="b"/>
              <a:pathLst>
                <a:path w="70" h="68">
                  <a:moveTo>
                    <a:pt x="32" y="24"/>
                  </a:moveTo>
                  <a:cubicBezTo>
                    <a:pt x="28" y="22"/>
                    <a:pt x="27" y="15"/>
                    <a:pt x="32" y="10"/>
                  </a:cubicBezTo>
                  <a:cubicBezTo>
                    <a:pt x="43" y="0"/>
                    <a:pt x="51" y="21"/>
                    <a:pt x="42" y="28"/>
                  </a:cubicBezTo>
                  <a:cubicBezTo>
                    <a:pt x="70" y="17"/>
                    <a:pt x="62" y="68"/>
                    <a:pt x="38" y="44"/>
                  </a:cubicBezTo>
                  <a:cubicBezTo>
                    <a:pt x="43" y="66"/>
                    <a:pt x="3" y="53"/>
                    <a:pt x="23" y="38"/>
                  </a:cubicBezTo>
                  <a:cubicBezTo>
                    <a:pt x="0" y="37"/>
                    <a:pt x="20" y="6"/>
                    <a:pt x="30" y="24"/>
                  </a:cubicBezTo>
                </a:path>
              </a:pathLst>
            </a:custGeom>
            <a:solidFill>
              <a:srgbClr val="FF8A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3" name="Freeform 281"/>
            <p:cNvSpPr/>
            <p:nvPr/>
          </p:nvSpPr>
          <p:spPr bwMode="auto">
            <a:xfrm>
              <a:off x="2380" y="698"/>
              <a:ext cx="127" cy="124"/>
            </a:xfrm>
            <a:custGeom>
              <a:avLst/>
              <a:gdLst>
                <a:gd name="T0" fmla="*/ 64 w 142"/>
                <a:gd name="T1" fmla="*/ 50 h 139"/>
                <a:gd name="T2" fmla="*/ 64 w 142"/>
                <a:gd name="T3" fmla="*/ 22 h 139"/>
                <a:gd name="T4" fmla="*/ 85 w 142"/>
                <a:gd name="T5" fmla="*/ 57 h 139"/>
                <a:gd name="T6" fmla="*/ 76 w 142"/>
                <a:gd name="T7" fmla="*/ 90 h 139"/>
                <a:gd name="T8" fmla="*/ 46 w 142"/>
                <a:gd name="T9" fmla="*/ 79 h 139"/>
                <a:gd name="T10" fmla="*/ 60 w 142"/>
                <a:gd name="T11" fmla="*/ 50 h 139"/>
              </a:gdLst>
              <a:ahLst/>
              <a:cxnLst>
                <a:cxn ang="0">
                  <a:pos x="T0" y="T1"/>
                </a:cxn>
                <a:cxn ang="0">
                  <a:pos x="T2" y="T3"/>
                </a:cxn>
                <a:cxn ang="0">
                  <a:pos x="T4" y="T5"/>
                </a:cxn>
                <a:cxn ang="0">
                  <a:pos x="T6" y="T7"/>
                </a:cxn>
                <a:cxn ang="0">
                  <a:pos x="T8" y="T9"/>
                </a:cxn>
                <a:cxn ang="0">
                  <a:pos x="T10" y="T11"/>
                </a:cxn>
              </a:cxnLst>
              <a:rect l="0" t="0" r="r" b="b"/>
              <a:pathLst>
                <a:path w="142" h="139">
                  <a:moveTo>
                    <a:pt x="64" y="50"/>
                  </a:moveTo>
                  <a:cubicBezTo>
                    <a:pt x="57" y="45"/>
                    <a:pt x="55" y="31"/>
                    <a:pt x="64" y="22"/>
                  </a:cubicBezTo>
                  <a:cubicBezTo>
                    <a:pt x="87" y="0"/>
                    <a:pt x="103" y="43"/>
                    <a:pt x="85" y="57"/>
                  </a:cubicBezTo>
                  <a:cubicBezTo>
                    <a:pt x="142" y="36"/>
                    <a:pt x="124" y="139"/>
                    <a:pt x="76" y="90"/>
                  </a:cubicBezTo>
                  <a:cubicBezTo>
                    <a:pt x="87" y="134"/>
                    <a:pt x="5" y="109"/>
                    <a:pt x="46" y="79"/>
                  </a:cubicBezTo>
                  <a:cubicBezTo>
                    <a:pt x="0" y="75"/>
                    <a:pt x="39" y="13"/>
                    <a:pt x="60" y="50"/>
                  </a:cubicBezTo>
                </a:path>
              </a:pathLst>
            </a:custGeom>
            <a:solidFill>
              <a:srgbClr val="FF8A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4" name="Freeform 282"/>
            <p:cNvSpPr/>
            <p:nvPr/>
          </p:nvSpPr>
          <p:spPr bwMode="auto">
            <a:xfrm>
              <a:off x="1898" y="2739"/>
              <a:ext cx="126" cy="124"/>
            </a:xfrm>
            <a:custGeom>
              <a:avLst/>
              <a:gdLst>
                <a:gd name="T0" fmla="*/ 64 w 142"/>
                <a:gd name="T1" fmla="*/ 50 h 139"/>
                <a:gd name="T2" fmla="*/ 64 w 142"/>
                <a:gd name="T3" fmla="*/ 21 h 139"/>
                <a:gd name="T4" fmla="*/ 85 w 142"/>
                <a:gd name="T5" fmla="*/ 57 h 139"/>
                <a:gd name="T6" fmla="*/ 76 w 142"/>
                <a:gd name="T7" fmla="*/ 89 h 139"/>
                <a:gd name="T8" fmla="*/ 46 w 142"/>
                <a:gd name="T9" fmla="*/ 78 h 139"/>
                <a:gd name="T10" fmla="*/ 60 w 142"/>
                <a:gd name="T11" fmla="*/ 50 h 139"/>
              </a:gdLst>
              <a:ahLst/>
              <a:cxnLst>
                <a:cxn ang="0">
                  <a:pos x="T0" y="T1"/>
                </a:cxn>
                <a:cxn ang="0">
                  <a:pos x="T2" y="T3"/>
                </a:cxn>
                <a:cxn ang="0">
                  <a:pos x="T4" y="T5"/>
                </a:cxn>
                <a:cxn ang="0">
                  <a:pos x="T6" y="T7"/>
                </a:cxn>
                <a:cxn ang="0">
                  <a:pos x="T8" y="T9"/>
                </a:cxn>
                <a:cxn ang="0">
                  <a:pos x="T10" y="T11"/>
                </a:cxn>
              </a:cxnLst>
              <a:rect l="0" t="0" r="r" b="b"/>
              <a:pathLst>
                <a:path w="142" h="139">
                  <a:moveTo>
                    <a:pt x="64" y="50"/>
                  </a:moveTo>
                  <a:cubicBezTo>
                    <a:pt x="57" y="44"/>
                    <a:pt x="55" y="30"/>
                    <a:pt x="64" y="21"/>
                  </a:cubicBezTo>
                  <a:cubicBezTo>
                    <a:pt x="87" y="0"/>
                    <a:pt x="103" y="43"/>
                    <a:pt x="85" y="57"/>
                  </a:cubicBezTo>
                  <a:cubicBezTo>
                    <a:pt x="142" y="36"/>
                    <a:pt x="124" y="139"/>
                    <a:pt x="76" y="89"/>
                  </a:cubicBezTo>
                  <a:cubicBezTo>
                    <a:pt x="87" y="134"/>
                    <a:pt x="5" y="109"/>
                    <a:pt x="46" y="78"/>
                  </a:cubicBezTo>
                  <a:cubicBezTo>
                    <a:pt x="0" y="75"/>
                    <a:pt x="39" y="12"/>
                    <a:pt x="60" y="50"/>
                  </a:cubicBezTo>
                </a:path>
              </a:pathLst>
            </a:custGeom>
            <a:solidFill>
              <a:srgbClr val="FF8A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5" name="Freeform 283"/>
            <p:cNvSpPr/>
            <p:nvPr/>
          </p:nvSpPr>
          <p:spPr bwMode="auto">
            <a:xfrm>
              <a:off x="3074" y="2701"/>
              <a:ext cx="479" cy="224"/>
            </a:xfrm>
            <a:custGeom>
              <a:avLst/>
              <a:gdLst>
                <a:gd name="T0" fmla="*/ 0 w 537"/>
                <a:gd name="T1" fmla="*/ 87 h 251"/>
                <a:gd name="T2" fmla="*/ 36 w 537"/>
                <a:gd name="T3" fmla="*/ 111 h 251"/>
                <a:gd name="T4" fmla="*/ 537 w 537"/>
                <a:gd name="T5" fmla="*/ 114 h 251"/>
                <a:gd name="T6" fmla="*/ 0 w 537"/>
                <a:gd name="T7" fmla="*/ 87 h 251"/>
              </a:gdLst>
              <a:ahLst/>
              <a:cxnLst>
                <a:cxn ang="0">
                  <a:pos x="T0" y="T1"/>
                </a:cxn>
                <a:cxn ang="0">
                  <a:pos x="T2" y="T3"/>
                </a:cxn>
                <a:cxn ang="0">
                  <a:pos x="T4" y="T5"/>
                </a:cxn>
                <a:cxn ang="0">
                  <a:pos x="T6" y="T7"/>
                </a:cxn>
              </a:cxnLst>
              <a:rect l="0" t="0" r="r" b="b"/>
              <a:pathLst>
                <a:path w="537" h="251">
                  <a:moveTo>
                    <a:pt x="0" y="87"/>
                  </a:moveTo>
                  <a:cubicBezTo>
                    <a:pt x="36" y="111"/>
                    <a:pt x="36" y="111"/>
                    <a:pt x="36" y="111"/>
                  </a:cubicBezTo>
                  <a:cubicBezTo>
                    <a:pt x="161" y="201"/>
                    <a:pt x="354" y="251"/>
                    <a:pt x="537" y="114"/>
                  </a:cubicBezTo>
                  <a:cubicBezTo>
                    <a:pt x="350" y="118"/>
                    <a:pt x="186" y="0"/>
                    <a:pt x="0" y="87"/>
                  </a:cubicBezTo>
                  <a:close/>
                </a:path>
              </a:pathLst>
            </a:custGeom>
            <a:solidFill>
              <a:srgbClr val="71D34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6" name="Freeform 284"/>
            <p:cNvSpPr/>
            <p:nvPr/>
          </p:nvSpPr>
          <p:spPr bwMode="auto">
            <a:xfrm>
              <a:off x="3124" y="2779"/>
              <a:ext cx="380" cy="52"/>
            </a:xfrm>
            <a:custGeom>
              <a:avLst/>
              <a:gdLst>
                <a:gd name="T0" fmla="*/ 1 w 426"/>
                <a:gd name="T1" fmla="*/ 2 h 59"/>
                <a:gd name="T2" fmla="*/ 241 w 426"/>
                <a:gd name="T3" fmla="*/ 40 h 59"/>
                <a:gd name="T4" fmla="*/ 338 w 426"/>
                <a:gd name="T5" fmla="*/ 57 h 59"/>
                <a:gd name="T6" fmla="*/ 423 w 426"/>
                <a:gd name="T7" fmla="*/ 45 h 59"/>
                <a:gd name="T8" fmla="*/ 422 w 426"/>
                <a:gd name="T9" fmla="*/ 39 h 59"/>
                <a:gd name="T10" fmla="*/ 333 w 426"/>
                <a:gd name="T11" fmla="*/ 45 h 59"/>
                <a:gd name="T12" fmla="*/ 224 w 426"/>
                <a:gd name="T13" fmla="*/ 27 h 59"/>
                <a:gd name="T14" fmla="*/ 1 w 426"/>
                <a:gd name="T15" fmla="*/ 0 h 59"/>
                <a:gd name="T16" fmla="*/ 1 w 426"/>
                <a:gd name="T17" fmla="*/ 2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6" h="59">
                  <a:moveTo>
                    <a:pt x="1" y="2"/>
                  </a:moveTo>
                  <a:cubicBezTo>
                    <a:pt x="82" y="7"/>
                    <a:pt x="162" y="21"/>
                    <a:pt x="241" y="40"/>
                  </a:cubicBezTo>
                  <a:cubicBezTo>
                    <a:pt x="273" y="48"/>
                    <a:pt x="305" y="55"/>
                    <a:pt x="338" y="57"/>
                  </a:cubicBezTo>
                  <a:cubicBezTo>
                    <a:pt x="365" y="59"/>
                    <a:pt x="399" y="59"/>
                    <a:pt x="423" y="45"/>
                  </a:cubicBezTo>
                  <a:cubicBezTo>
                    <a:pt x="426" y="44"/>
                    <a:pt x="425" y="40"/>
                    <a:pt x="422" y="39"/>
                  </a:cubicBezTo>
                  <a:cubicBezTo>
                    <a:pt x="393" y="37"/>
                    <a:pt x="363" y="46"/>
                    <a:pt x="333" y="45"/>
                  </a:cubicBezTo>
                  <a:cubicBezTo>
                    <a:pt x="296" y="43"/>
                    <a:pt x="260" y="35"/>
                    <a:pt x="224" y="27"/>
                  </a:cubicBezTo>
                  <a:cubicBezTo>
                    <a:pt x="151" y="12"/>
                    <a:pt x="76" y="2"/>
                    <a:pt x="1" y="0"/>
                  </a:cubicBezTo>
                  <a:cubicBezTo>
                    <a:pt x="0" y="0"/>
                    <a:pt x="0" y="1"/>
                    <a:pt x="1" y="2"/>
                  </a:cubicBezTo>
                  <a:close/>
                </a:path>
              </a:pathLst>
            </a:custGeom>
            <a:solidFill>
              <a:srgbClr val="3F9E4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7" name="Freeform 285"/>
            <p:cNvSpPr/>
            <p:nvPr/>
          </p:nvSpPr>
          <p:spPr bwMode="auto">
            <a:xfrm>
              <a:off x="3960" y="1289"/>
              <a:ext cx="215" cy="131"/>
            </a:xfrm>
            <a:custGeom>
              <a:avLst/>
              <a:gdLst>
                <a:gd name="T0" fmla="*/ 0 w 242"/>
                <a:gd name="T1" fmla="*/ 5 h 147"/>
                <a:gd name="T2" fmla="*/ 12 w 242"/>
                <a:gd name="T3" fmla="*/ 23 h 147"/>
                <a:gd name="T4" fmla="*/ 242 w 242"/>
                <a:gd name="T5" fmla="*/ 118 h 147"/>
                <a:gd name="T6" fmla="*/ 0 w 242"/>
                <a:gd name="T7" fmla="*/ 5 h 147"/>
              </a:gdLst>
              <a:ahLst/>
              <a:cxnLst>
                <a:cxn ang="0">
                  <a:pos x="T0" y="T1"/>
                </a:cxn>
                <a:cxn ang="0">
                  <a:pos x="T2" y="T3"/>
                </a:cxn>
                <a:cxn ang="0">
                  <a:pos x="T4" y="T5"/>
                </a:cxn>
                <a:cxn ang="0">
                  <a:pos x="T6" y="T7"/>
                </a:cxn>
              </a:cxnLst>
              <a:rect l="0" t="0" r="r" b="b"/>
              <a:pathLst>
                <a:path w="241" h="147">
                  <a:moveTo>
                    <a:pt x="0" y="5"/>
                  </a:moveTo>
                  <a:cubicBezTo>
                    <a:pt x="12" y="23"/>
                    <a:pt x="12" y="23"/>
                    <a:pt x="12" y="23"/>
                  </a:cubicBezTo>
                  <a:cubicBezTo>
                    <a:pt x="53" y="88"/>
                    <a:pt x="133" y="147"/>
                    <a:pt x="242" y="118"/>
                  </a:cubicBezTo>
                  <a:cubicBezTo>
                    <a:pt x="155" y="84"/>
                    <a:pt x="102" y="0"/>
                    <a:pt x="0" y="5"/>
                  </a:cubicBezTo>
                  <a:close/>
                </a:path>
              </a:pathLst>
            </a:custGeom>
            <a:solidFill>
              <a:srgbClr val="C6E03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8" name="Freeform 286"/>
            <p:cNvSpPr/>
            <p:nvPr/>
          </p:nvSpPr>
          <p:spPr bwMode="auto">
            <a:xfrm>
              <a:off x="3982" y="1302"/>
              <a:ext cx="168" cy="91"/>
            </a:xfrm>
            <a:custGeom>
              <a:avLst/>
              <a:gdLst>
                <a:gd name="T0" fmla="*/ 1 w 189"/>
                <a:gd name="T1" fmla="*/ 1 h 102"/>
                <a:gd name="T2" fmla="*/ 101 w 189"/>
                <a:gd name="T3" fmla="*/ 62 h 102"/>
                <a:gd name="T4" fmla="*/ 187 w 189"/>
                <a:gd name="T5" fmla="*/ 100 h 102"/>
                <a:gd name="T6" fmla="*/ 188 w 189"/>
                <a:gd name="T7" fmla="*/ 97 h 102"/>
                <a:gd name="T8" fmla="*/ 153 w 189"/>
                <a:gd name="T9" fmla="*/ 86 h 102"/>
                <a:gd name="T10" fmla="*/ 103 w 189"/>
                <a:gd name="T11" fmla="*/ 58 h 102"/>
                <a:gd name="T12" fmla="*/ 1 w 189"/>
                <a:gd name="T13" fmla="*/ 1 h 102"/>
                <a:gd name="T14" fmla="*/ 1 w 189"/>
                <a:gd name="T15" fmla="*/ 1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9" h="102">
                  <a:moveTo>
                    <a:pt x="1" y="1"/>
                  </a:moveTo>
                  <a:cubicBezTo>
                    <a:pt x="36" y="18"/>
                    <a:pt x="69" y="39"/>
                    <a:pt x="101" y="62"/>
                  </a:cubicBezTo>
                  <a:cubicBezTo>
                    <a:pt x="125" y="79"/>
                    <a:pt x="156" y="102"/>
                    <a:pt x="187" y="100"/>
                  </a:cubicBezTo>
                  <a:cubicBezTo>
                    <a:pt x="188" y="100"/>
                    <a:pt x="189" y="98"/>
                    <a:pt x="188" y="97"/>
                  </a:cubicBezTo>
                  <a:cubicBezTo>
                    <a:pt x="177" y="92"/>
                    <a:pt x="165" y="90"/>
                    <a:pt x="153" y="86"/>
                  </a:cubicBezTo>
                  <a:cubicBezTo>
                    <a:pt x="135" y="80"/>
                    <a:pt x="119" y="68"/>
                    <a:pt x="103" y="58"/>
                  </a:cubicBezTo>
                  <a:cubicBezTo>
                    <a:pt x="71" y="36"/>
                    <a:pt x="37" y="16"/>
                    <a:pt x="1" y="1"/>
                  </a:cubicBezTo>
                  <a:cubicBezTo>
                    <a:pt x="1" y="0"/>
                    <a:pt x="0" y="1"/>
                    <a:pt x="1" y="1"/>
                  </a:cubicBezTo>
                  <a:close/>
                </a:path>
              </a:pathLst>
            </a:custGeom>
            <a:solidFill>
              <a:srgbClr val="84AB2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9" name="Freeform 287"/>
            <p:cNvSpPr/>
            <p:nvPr/>
          </p:nvSpPr>
          <p:spPr bwMode="auto">
            <a:xfrm>
              <a:off x="1791" y="1393"/>
              <a:ext cx="126" cy="227"/>
            </a:xfrm>
            <a:custGeom>
              <a:avLst/>
              <a:gdLst>
                <a:gd name="T0" fmla="*/ 18 w 142"/>
                <a:gd name="T1" fmla="*/ 254 h 254"/>
                <a:gd name="T2" fmla="*/ 34 w 142"/>
                <a:gd name="T3" fmla="*/ 240 h 254"/>
                <a:gd name="T4" fmla="*/ 100 w 142"/>
                <a:gd name="T5" fmla="*/ 0 h 254"/>
                <a:gd name="T6" fmla="*/ 18 w 142"/>
                <a:gd name="T7" fmla="*/ 254 h 254"/>
              </a:gdLst>
              <a:ahLst/>
              <a:cxnLst>
                <a:cxn ang="0">
                  <a:pos x="T0" y="T1"/>
                </a:cxn>
                <a:cxn ang="0">
                  <a:pos x="T2" y="T3"/>
                </a:cxn>
                <a:cxn ang="0">
                  <a:pos x="T4" y="T5"/>
                </a:cxn>
                <a:cxn ang="0">
                  <a:pos x="T6" y="T7"/>
                </a:cxn>
              </a:cxnLst>
              <a:rect l="0" t="0" r="r" b="b"/>
              <a:pathLst>
                <a:path w="142" h="254">
                  <a:moveTo>
                    <a:pt x="18" y="254"/>
                  </a:moveTo>
                  <a:cubicBezTo>
                    <a:pt x="34" y="240"/>
                    <a:pt x="34" y="240"/>
                    <a:pt x="34" y="240"/>
                  </a:cubicBezTo>
                  <a:cubicBezTo>
                    <a:pt x="93" y="192"/>
                    <a:pt x="142" y="105"/>
                    <a:pt x="100" y="0"/>
                  </a:cubicBezTo>
                  <a:cubicBezTo>
                    <a:pt x="78" y="90"/>
                    <a:pt x="0" y="153"/>
                    <a:pt x="18" y="254"/>
                  </a:cubicBezTo>
                  <a:close/>
                </a:path>
              </a:pathLst>
            </a:custGeom>
            <a:solidFill>
              <a:srgbClr val="C6E03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0" name="Freeform 288"/>
            <p:cNvSpPr/>
            <p:nvPr/>
          </p:nvSpPr>
          <p:spPr bwMode="auto">
            <a:xfrm>
              <a:off x="1813" y="1418"/>
              <a:ext cx="73" cy="178"/>
            </a:xfrm>
            <a:custGeom>
              <a:avLst/>
              <a:gdLst>
                <a:gd name="T0" fmla="*/ 1 w 82"/>
                <a:gd name="T1" fmla="*/ 199 h 199"/>
                <a:gd name="T2" fmla="*/ 52 w 82"/>
                <a:gd name="T3" fmla="*/ 86 h 199"/>
                <a:gd name="T4" fmla="*/ 76 w 82"/>
                <a:gd name="T5" fmla="*/ 2 h 199"/>
                <a:gd name="T6" fmla="*/ 73 w 82"/>
                <a:gd name="T7" fmla="*/ 2 h 199"/>
                <a:gd name="T8" fmla="*/ 66 w 82"/>
                <a:gd name="T9" fmla="*/ 42 h 199"/>
                <a:gd name="T10" fmla="*/ 42 w 82"/>
                <a:gd name="T11" fmla="*/ 95 h 199"/>
                <a:gd name="T12" fmla="*/ 0 w 82"/>
                <a:gd name="T13" fmla="*/ 199 h 199"/>
                <a:gd name="T14" fmla="*/ 1 w 82"/>
                <a:gd name="T15" fmla="*/ 199 h 19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2" h="199">
                  <a:moveTo>
                    <a:pt x="1" y="199"/>
                  </a:moveTo>
                  <a:cubicBezTo>
                    <a:pt x="14" y="160"/>
                    <a:pt x="32" y="122"/>
                    <a:pt x="52" y="86"/>
                  </a:cubicBezTo>
                  <a:cubicBezTo>
                    <a:pt x="65" y="62"/>
                    <a:pt x="82" y="31"/>
                    <a:pt x="76" y="2"/>
                  </a:cubicBezTo>
                  <a:cubicBezTo>
                    <a:pt x="76" y="0"/>
                    <a:pt x="74" y="1"/>
                    <a:pt x="73" y="2"/>
                  </a:cubicBezTo>
                  <a:cubicBezTo>
                    <a:pt x="69" y="15"/>
                    <a:pt x="69" y="29"/>
                    <a:pt x="66" y="42"/>
                  </a:cubicBezTo>
                  <a:cubicBezTo>
                    <a:pt x="60" y="61"/>
                    <a:pt x="51" y="78"/>
                    <a:pt x="42" y="95"/>
                  </a:cubicBezTo>
                  <a:cubicBezTo>
                    <a:pt x="25" y="128"/>
                    <a:pt x="11" y="163"/>
                    <a:pt x="0" y="199"/>
                  </a:cubicBezTo>
                  <a:cubicBezTo>
                    <a:pt x="0" y="199"/>
                    <a:pt x="1" y="199"/>
                    <a:pt x="1" y="199"/>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1" name="Freeform 289"/>
            <p:cNvSpPr/>
            <p:nvPr/>
          </p:nvSpPr>
          <p:spPr bwMode="auto">
            <a:xfrm>
              <a:off x="3850" y="1337"/>
              <a:ext cx="152" cy="313"/>
            </a:xfrm>
            <a:custGeom>
              <a:avLst/>
              <a:gdLst>
                <a:gd name="T0" fmla="*/ 51 w 170"/>
                <a:gd name="T1" fmla="*/ 351 h 351"/>
                <a:gd name="T2" fmla="*/ 68 w 170"/>
                <a:gd name="T3" fmla="*/ 329 h 351"/>
                <a:gd name="T4" fmla="*/ 86 w 170"/>
                <a:gd name="T5" fmla="*/ 0 h 351"/>
                <a:gd name="T6" fmla="*/ 51 w 170"/>
                <a:gd name="T7" fmla="*/ 351 h 351"/>
              </a:gdLst>
              <a:ahLst/>
              <a:cxnLst>
                <a:cxn ang="0">
                  <a:pos x="T0" y="T1"/>
                </a:cxn>
                <a:cxn ang="0">
                  <a:pos x="T2" y="T3"/>
                </a:cxn>
                <a:cxn ang="0">
                  <a:pos x="T4" y="T5"/>
                </a:cxn>
                <a:cxn ang="0">
                  <a:pos x="T6" y="T7"/>
                </a:cxn>
              </a:cxnLst>
              <a:rect l="0" t="0" r="r" b="b"/>
              <a:pathLst>
                <a:path w="170" h="351">
                  <a:moveTo>
                    <a:pt x="51" y="351"/>
                  </a:moveTo>
                  <a:cubicBezTo>
                    <a:pt x="68" y="329"/>
                    <a:pt x="68" y="329"/>
                    <a:pt x="68" y="329"/>
                  </a:cubicBezTo>
                  <a:cubicBezTo>
                    <a:pt x="131" y="249"/>
                    <a:pt x="170" y="124"/>
                    <a:pt x="86" y="0"/>
                  </a:cubicBezTo>
                  <a:cubicBezTo>
                    <a:pt x="82" y="123"/>
                    <a:pt x="0" y="226"/>
                    <a:pt x="51" y="351"/>
                  </a:cubicBezTo>
                  <a:close/>
                </a:path>
              </a:pathLst>
            </a:custGeom>
            <a:solidFill>
              <a:srgbClr val="21C4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2" name="Freeform 290"/>
            <p:cNvSpPr/>
            <p:nvPr/>
          </p:nvSpPr>
          <p:spPr bwMode="auto">
            <a:xfrm>
              <a:off x="3897" y="1369"/>
              <a:ext cx="53" cy="249"/>
            </a:xfrm>
            <a:custGeom>
              <a:avLst/>
              <a:gdLst>
                <a:gd name="T0" fmla="*/ 1 w 59"/>
                <a:gd name="T1" fmla="*/ 278 h 279"/>
                <a:gd name="T2" fmla="*/ 35 w 59"/>
                <a:gd name="T3" fmla="*/ 120 h 279"/>
                <a:gd name="T4" fmla="*/ 43 w 59"/>
                <a:gd name="T5" fmla="*/ 3 h 279"/>
                <a:gd name="T6" fmla="*/ 39 w 59"/>
                <a:gd name="T7" fmla="*/ 4 h 279"/>
                <a:gd name="T8" fmla="*/ 40 w 59"/>
                <a:gd name="T9" fmla="*/ 60 h 279"/>
                <a:gd name="T10" fmla="*/ 25 w 59"/>
                <a:gd name="T11" fmla="*/ 131 h 279"/>
                <a:gd name="T12" fmla="*/ 0 w 59"/>
                <a:gd name="T13" fmla="*/ 278 h 279"/>
                <a:gd name="T14" fmla="*/ 1 w 59"/>
                <a:gd name="T15" fmla="*/ 278 h 2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9" h="279">
                  <a:moveTo>
                    <a:pt x="1" y="278"/>
                  </a:moveTo>
                  <a:cubicBezTo>
                    <a:pt x="7" y="224"/>
                    <a:pt x="19" y="172"/>
                    <a:pt x="35" y="120"/>
                  </a:cubicBezTo>
                  <a:cubicBezTo>
                    <a:pt x="45" y="85"/>
                    <a:pt x="59" y="37"/>
                    <a:pt x="43" y="3"/>
                  </a:cubicBezTo>
                  <a:cubicBezTo>
                    <a:pt x="42" y="0"/>
                    <a:pt x="39" y="2"/>
                    <a:pt x="39" y="4"/>
                  </a:cubicBezTo>
                  <a:cubicBezTo>
                    <a:pt x="37" y="22"/>
                    <a:pt x="41" y="41"/>
                    <a:pt x="40" y="60"/>
                  </a:cubicBezTo>
                  <a:cubicBezTo>
                    <a:pt x="38" y="84"/>
                    <a:pt x="31" y="108"/>
                    <a:pt x="25" y="131"/>
                  </a:cubicBezTo>
                  <a:cubicBezTo>
                    <a:pt x="13" y="179"/>
                    <a:pt x="3" y="228"/>
                    <a:pt x="0" y="278"/>
                  </a:cubicBezTo>
                  <a:cubicBezTo>
                    <a:pt x="0" y="279"/>
                    <a:pt x="1" y="279"/>
                    <a:pt x="1" y="27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3" name="Freeform 291"/>
            <p:cNvSpPr/>
            <p:nvPr/>
          </p:nvSpPr>
          <p:spPr bwMode="auto">
            <a:xfrm>
              <a:off x="3536" y="2581"/>
              <a:ext cx="352" cy="244"/>
            </a:xfrm>
            <a:custGeom>
              <a:avLst/>
              <a:gdLst>
                <a:gd name="T0" fmla="*/ 395 w 395"/>
                <a:gd name="T1" fmla="*/ 0 h 274"/>
                <a:gd name="T2" fmla="*/ 357 w 395"/>
                <a:gd name="T3" fmla="*/ 3 h 274"/>
                <a:gd name="T4" fmla="*/ 0 w 395"/>
                <a:gd name="T5" fmla="*/ 274 h 274"/>
                <a:gd name="T6" fmla="*/ 395 w 395"/>
                <a:gd name="T7" fmla="*/ 0 h 274"/>
              </a:gdLst>
              <a:ahLst/>
              <a:cxnLst>
                <a:cxn ang="0">
                  <a:pos x="T0" y="T1"/>
                </a:cxn>
                <a:cxn ang="0">
                  <a:pos x="T2" y="T3"/>
                </a:cxn>
                <a:cxn ang="0">
                  <a:pos x="T4" y="T5"/>
                </a:cxn>
                <a:cxn ang="0">
                  <a:pos x="T6" y="T7"/>
                </a:cxn>
              </a:cxnLst>
              <a:rect l="0" t="0" r="r" b="b"/>
              <a:pathLst>
                <a:path w="395" h="274">
                  <a:moveTo>
                    <a:pt x="395" y="0"/>
                  </a:moveTo>
                  <a:cubicBezTo>
                    <a:pt x="357" y="3"/>
                    <a:pt x="357" y="3"/>
                    <a:pt x="357" y="3"/>
                  </a:cubicBezTo>
                  <a:cubicBezTo>
                    <a:pt x="219" y="7"/>
                    <a:pt x="55" y="77"/>
                    <a:pt x="0" y="274"/>
                  </a:cubicBezTo>
                  <a:cubicBezTo>
                    <a:pt x="131" y="169"/>
                    <a:pt x="311" y="164"/>
                    <a:pt x="395" y="0"/>
                  </a:cubicBezTo>
                  <a:close/>
                </a:path>
              </a:pathLst>
            </a:custGeom>
            <a:solidFill>
              <a:srgbClr val="21C4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4" name="Freeform 292"/>
            <p:cNvSpPr/>
            <p:nvPr/>
          </p:nvSpPr>
          <p:spPr bwMode="auto">
            <a:xfrm>
              <a:off x="3563" y="2608"/>
              <a:ext cx="290" cy="182"/>
            </a:xfrm>
            <a:custGeom>
              <a:avLst/>
              <a:gdLst>
                <a:gd name="T0" fmla="*/ 323 w 325"/>
                <a:gd name="T1" fmla="*/ 0 h 205"/>
                <a:gd name="T2" fmla="*/ 132 w 325"/>
                <a:gd name="T3" fmla="*/ 104 h 205"/>
                <a:gd name="T4" fmla="*/ 53 w 325"/>
                <a:gd name="T5" fmla="*/ 146 h 205"/>
                <a:gd name="T6" fmla="*/ 1 w 325"/>
                <a:gd name="T7" fmla="*/ 199 h 205"/>
                <a:gd name="T8" fmla="*/ 5 w 325"/>
                <a:gd name="T9" fmla="*/ 203 h 205"/>
                <a:gd name="T10" fmla="*/ 62 w 325"/>
                <a:gd name="T11" fmla="*/ 153 h 205"/>
                <a:gd name="T12" fmla="*/ 142 w 325"/>
                <a:gd name="T13" fmla="*/ 108 h 205"/>
                <a:gd name="T14" fmla="*/ 324 w 325"/>
                <a:gd name="T15" fmla="*/ 2 h 205"/>
                <a:gd name="T16" fmla="*/ 323 w 325"/>
                <a:gd name="T17" fmla="*/ 0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5" h="205">
                  <a:moveTo>
                    <a:pt x="323" y="0"/>
                  </a:moveTo>
                  <a:cubicBezTo>
                    <a:pt x="263" y="41"/>
                    <a:pt x="198" y="75"/>
                    <a:pt x="132" y="104"/>
                  </a:cubicBezTo>
                  <a:cubicBezTo>
                    <a:pt x="105" y="116"/>
                    <a:pt x="78" y="129"/>
                    <a:pt x="53" y="146"/>
                  </a:cubicBezTo>
                  <a:cubicBezTo>
                    <a:pt x="33" y="159"/>
                    <a:pt x="10" y="177"/>
                    <a:pt x="1" y="199"/>
                  </a:cubicBezTo>
                  <a:cubicBezTo>
                    <a:pt x="0" y="202"/>
                    <a:pt x="2" y="205"/>
                    <a:pt x="5" y="203"/>
                  </a:cubicBezTo>
                  <a:cubicBezTo>
                    <a:pt x="26" y="190"/>
                    <a:pt x="42" y="168"/>
                    <a:pt x="62" y="153"/>
                  </a:cubicBezTo>
                  <a:cubicBezTo>
                    <a:pt x="87" y="135"/>
                    <a:pt x="115" y="121"/>
                    <a:pt x="142" y="108"/>
                  </a:cubicBezTo>
                  <a:cubicBezTo>
                    <a:pt x="205" y="78"/>
                    <a:pt x="267" y="43"/>
                    <a:pt x="324" y="2"/>
                  </a:cubicBezTo>
                  <a:cubicBezTo>
                    <a:pt x="325" y="1"/>
                    <a:pt x="324" y="0"/>
                    <a:pt x="323" y="0"/>
                  </a:cubicBezTo>
                  <a:close/>
                </a:path>
              </a:pathLst>
            </a:custGeom>
            <a:solidFill>
              <a:srgbClr val="3C755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5" name="Freeform 293"/>
            <p:cNvSpPr/>
            <p:nvPr/>
          </p:nvSpPr>
          <p:spPr bwMode="auto">
            <a:xfrm>
              <a:off x="3370" y="2648"/>
              <a:ext cx="268" cy="225"/>
            </a:xfrm>
            <a:custGeom>
              <a:avLst/>
              <a:gdLst>
                <a:gd name="T0" fmla="*/ 285 w 301"/>
                <a:gd name="T1" fmla="*/ 14 h 252"/>
                <a:gd name="T2" fmla="*/ 205 w 301"/>
                <a:gd name="T3" fmla="*/ 102 h 252"/>
                <a:gd name="T4" fmla="*/ 149 w 301"/>
                <a:gd name="T5" fmla="*/ 0 h 252"/>
                <a:gd name="T6" fmla="*/ 98 w 301"/>
                <a:gd name="T7" fmla="*/ 102 h 252"/>
                <a:gd name="T8" fmla="*/ 10 w 301"/>
                <a:gd name="T9" fmla="*/ 34 h 252"/>
                <a:gd name="T10" fmla="*/ 0 w 301"/>
                <a:gd name="T11" fmla="*/ 26 h 252"/>
                <a:gd name="T12" fmla="*/ 31 w 301"/>
                <a:gd name="T13" fmla="*/ 175 h 252"/>
                <a:gd name="T14" fmla="*/ 69 w 301"/>
                <a:gd name="T15" fmla="*/ 220 h 252"/>
                <a:gd name="T16" fmla="*/ 198 w 301"/>
                <a:gd name="T17" fmla="*/ 233 h 252"/>
                <a:gd name="T18" fmla="*/ 285 w 301"/>
                <a:gd name="T19" fmla="*/ 14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1" h="251">
                  <a:moveTo>
                    <a:pt x="285" y="14"/>
                  </a:moveTo>
                  <a:cubicBezTo>
                    <a:pt x="257" y="43"/>
                    <a:pt x="237" y="72"/>
                    <a:pt x="205" y="102"/>
                  </a:cubicBezTo>
                  <a:cubicBezTo>
                    <a:pt x="186" y="70"/>
                    <a:pt x="169" y="38"/>
                    <a:pt x="149" y="0"/>
                  </a:cubicBezTo>
                  <a:cubicBezTo>
                    <a:pt x="130" y="38"/>
                    <a:pt x="117" y="57"/>
                    <a:pt x="98" y="102"/>
                  </a:cubicBezTo>
                  <a:cubicBezTo>
                    <a:pt x="75" y="85"/>
                    <a:pt x="74" y="91"/>
                    <a:pt x="10" y="34"/>
                  </a:cubicBezTo>
                  <a:cubicBezTo>
                    <a:pt x="0" y="26"/>
                    <a:pt x="0" y="26"/>
                    <a:pt x="0" y="26"/>
                  </a:cubicBezTo>
                  <a:cubicBezTo>
                    <a:pt x="2" y="88"/>
                    <a:pt x="13" y="145"/>
                    <a:pt x="31" y="175"/>
                  </a:cubicBezTo>
                  <a:cubicBezTo>
                    <a:pt x="51" y="209"/>
                    <a:pt x="69" y="220"/>
                    <a:pt x="69" y="220"/>
                  </a:cubicBezTo>
                  <a:cubicBezTo>
                    <a:pt x="96" y="240"/>
                    <a:pt x="142" y="252"/>
                    <a:pt x="198" y="233"/>
                  </a:cubicBezTo>
                  <a:cubicBezTo>
                    <a:pt x="270" y="209"/>
                    <a:pt x="301" y="85"/>
                    <a:pt x="285" y="14"/>
                  </a:cubicBezTo>
                  <a:close/>
                </a:path>
              </a:pathLst>
            </a:custGeom>
            <a:solidFill>
              <a:srgbClr val="FFDF3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6" name="Freeform 294"/>
            <p:cNvSpPr/>
            <p:nvPr/>
          </p:nvSpPr>
          <p:spPr bwMode="auto">
            <a:xfrm>
              <a:off x="3421" y="2638"/>
              <a:ext cx="31" cy="111"/>
            </a:xfrm>
            <a:custGeom>
              <a:avLst/>
              <a:gdLst>
                <a:gd name="T0" fmla="*/ 34 w 35"/>
                <a:gd name="T1" fmla="*/ 120 h 125"/>
                <a:gd name="T2" fmla="*/ 21 w 35"/>
                <a:gd name="T3" fmla="*/ 67 h 125"/>
                <a:gd name="T4" fmla="*/ 7 w 35"/>
                <a:gd name="T5" fmla="*/ 4 h 125"/>
                <a:gd name="T6" fmla="*/ 1 w 35"/>
                <a:gd name="T7" fmla="*/ 5 h 125"/>
                <a:gd name="T8" fmla="*/ 11 w 35"/>
                <a:gd name="T9" fmla="*/ 63 h 125"/>
                <a:gd name="T10" fmla="*/ 29 w 35"/>
                <a:gd name="T11" fmla="*/ 122 h 125"/>
                <a:gd name="T12" fmla="*/ 34 w 35"/>
                <a:gd name="T13" fmla="*/ 120 h 125"/>
              </a:gdLst>
              <a:ahLst/>
              <a:cxnLst>
                <a:cxn ang="0">
                  <a:pos x="T0" y="T1"/>
                </a:cxn>
                <a:cxn ang="0">
                  <a:pos x="T2" y="T3"/>
                </a:cxn>
                <a:cxn ang="0">
                  <a:pos x="T4" y="T5"/>
                </a:cxn>
                <a:cxn ang="0">
                  <a:pos x="T6" y="T7"/>
                </a:cxn>
                <a:cxn ang="0">
                  <a:pos x="T8" y="T9"/>
                </a:cxn>
                <a:cxn ang="0">
                  <a:pos x="T10" y="T11"/>
                </a:cxn>
                <a:cxn ang="0">
                  <a:pos x="T12" y="T13"/>
                </a:cxn>
              </a:cxnLst>
              <a:rect l="0" t="0" r="r" b="b"/>
              <a:pathLst>
                <a:path w="35" h="125">
                  <a:moveTo>
                    <a:pt x="34" y="120"/>
                  </a:moveTo>
                  <a:cubicBezTo>
                    <a:pt x="31" y="102"/>
                    <a:pt x="26" y="85"/>
                    <a:pt x="21" y="67"/>
                  </a:cubicBezTo>
                  <a:cubicBezTo>
                    <a:pt x="17" y="46"/>
                    <a:pt x="14" y="24"/>
                    <a:pt x="7" y="4"/>
                  </a:cubicBezTo>
                  <a:cubicBezTo>
                    <a:pt x="6" y="0"/>
                    <a:pt x="0" y="1"/>
                    <a:pt x="1" y="5"/>
                  </a:cubicBezTo>
                  <a:cubicBezTo>
                    <a:pt x="1" y="24"/>
                    <a:pt x="7" y="44"/>
                    <a:pt x="11" y="63"/>
                  </a:cubicBezTo>
                  <a:cubicBezTo>
                    <a:pt x="16" y="83"/>
                    <a:pt x="21" y="103"/>
                    <a:pt x="29" y="122"/>
                  </a:cubicBezTo>
                  <a:cubicBezTo>
                    <a:pt x="30" y="125"/>
                    <a:pt x="35" y="122"/>
                    <a:pt x="34" y="120"/>
                  </a:cubicBezTo>
                  <a:close/>
                </a:path>
              </a:pathLst>
            </a:custGeom>
            <a:solidFill>
              <a:srgbClr val="FFDF3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7" name="Freeform 295"/>
            <p:cNvSpPr/>
            <p:nvPr/>
          </p:nvSpPr>
          <p:spPr bwMode="auto">
            <a:xfrm>
              <a:off x="3404" y="2609"/>
              <a:ext cx="29" cy="26"/>
            </a:xfrm>
            <a:custGeom>
              <a:avLst/>
              <a:gdLst>
                <a:gd name="T0" fmla="*/ 21 w 33"/>
                <a:gd name="T1" fmla="*/ 24 h 29"/>
                <a:gd name="T2" fmla="*/ 15 w 33"/>
                <a:gd name="T3" fmla="*/ 0 h 29"/>
                <a:gd name="T4" fmla="*/ 21 w 33"/>
                <a:gd name="T5" fmla="*/ 24 h 29"/>
              </a:gdLst>
              <a:ahLst/>
              <a:cxnLst>
                <a:cxn ang="0">
                  <a:pos x="T0" y="T1"/>
                </a:cxn>
                <a:cxn ang="0">
                  <a:pos x="T2" y="T3"/>
                </a:cxn>
                <a:cxn ang="0">
                  <a:pos x="T4" y="T5"/>
                </a:cxn>
              </a:cxnLst>
              <a:rect l="0" t="0" r="r" b="b"/>
              <a:pathLst>
                <a:path w="33" h="28">
                  <a:moveTo>
                    <a:pt x="21" y="24"/>
                  </a:moveTo>
                  <a:cubicBezTo>
                    <a:pt x="3" y="29"/>
                    <a:pt x="0" y="1"/>
                    <a:pt x="15" y="0"/>
                  </a:cubicBezTo>
                  <a:cubicBezTo>
                    <a:pt x="31" y="0"/>
                    <a:pt x="33" y="20"/>
                    <a:pt x="21" y="24"/>
                  </a:cubicBezTo>
                </a:path>
              </a:pathLst>
            </a:custGeom>
            <a:solidFill>
              <a:srgbClr val="FFDF3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8" name="Freeform 296"/>
            <p:cNvSpPr/>
            <p:nvPr/>
          </p:nvSpPr>
          <p:spPr bwMode="auto">
            <a:xfrm>
              <a:off x="3529" y="2614"/>
              <a:ext cx="12" cy="113"/>
            </a:xfrm>
            <a:custGeom>
              <a:avLst/>
              <a:gdLst>
                <a:gd name="T0" fmla="*/ 13 w 13"/>
                <a:gd name="T1" fmla="*/ 124 h 127"/>
                <a:gd name="T2" fmla="*/ 11 w 13"/>
                <a:gd name="T3" fmla="*/ 70 h 127"/>
                <a:gd name="T4" fmla="*/ 10 w 13"/>
                <a:gd name="T5" fmla="*/ 5 h 127"/>
                <a:gd name="T6" fmla="*/ 3 w 13"/>
                <a:gd name="T7" fmla="*/ 4 h 127"/>
                <a:gd name="T8" fmla="*/ 2 w 13"/>
                <a:gd name="T9" fmla="*/ 63 h 127"/>
                <a:gd name="T10" fmla="*/ 7 w 13"/>
                <a:gd name="T11" fmla="*/ 124 h 127"/>
                <a:gd name="T12" fmla="*/ 13 w 13"/>
                <a:gd name="T13" fmla="*/ 124 h 127"/>
              </a:gdLst>
              <a:ahLst/>
              <a:cxnLst>
                <a:cxn ang="0">
                  <a:pos x="T0" y="T1"/>
                </a:cxn>
                <a:cxn ang="0">
                  <a:pos x="T2" y="T3"/>
                </a:cxn>
                <a:cxn ang="0">
                  <a:pos x="T4" y="T5"/>
                </a:cxn>
                <a:cxn ang="0">
                  <a:pos x="T6" y="T7"/>
                </a:cxn>
                <a:cxn ang="0">
                  <a:pos x="T8" y="T9"/>
                </a:cxn>
                <a:cxn ang="0">
                  <a:pos x="T10" y="T11"/>
                </a:cxn>
                <a:cxn ang="0">
                  <a:pos x="T12" y="T13"/>
                </a:cxn>
              </a:cxnLst>
              <a:rect l="0" t="0" r="r" b="b"/>
              <a:pathLst>
                <a:path w="13" h="127">
                  <a:moveTo>
                    <a:pt x="13" y="124"/>
                  </a:moveTo>
                  <a:cubicBezTo>
                    <a:pt x="13" y="106"/>
                    <a:pt x="11" y="88"/>
                    <a:pt x="11" y="70"/>
                  </a:cubicBezTo>
                  <a:cubicBezTo>
                    <a:pt x="10" y="48"/>
                    <a:pt x="12" y="26"/>
                    <a:pt x="10" y="5"/>
                  </a:cubicBezTo>
                  <a:cubicBezTo>
                    <a:pt x="9" y="1"/>
                    <a:pt x="4" y="0"/>
                    <a:pt x="3" y="4"/>
                  </a:cubicBezTo>
                  <a:cubicBezTo>
                    <a:pt x="0" y="23"/>
                    <a:pt x="1" y="43"/>
                    <a:pt x="2" y="63"/>
                  </a:cubicBezTo>
                  <a:cubicBezTo>
                    <a:pt x="2" y="83"/>
                    <a:pt x="3" y="104"/>
                    <a:pt x="7" y="124"/>
                  </a:cubicBezTo>
                  <a:cubicBezTo>
                    <a:pt x="8" y="127"/>
                    <a:pt x="13" y="127"/>
                    <a:pt x="13" y="124"/>
                  </a:cubicBezTo>
                  <a:close/>
                </a:path>
              </a:pathLst>
            </a:custGeom>
            <a:solidFill>
              <a:srgbClr val="FFDF3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9" name="Freeform 297"/>
            <p:cNvSpPr/>
            <p:nvPr/>
          </p:nvSpPr>
          <p:spPr bwMode="auto">
            <a:xfrm>
              <a:off x="3521" y="2584"/>
              <a:ext cx="29" cy="25"/>
            </a:xfrm>
            <a:custGeom>
              <a:avLst/>
              <a:gdLst>
                <a:gd name="T0" fmla="*/ 18 w 33"/>
                <a:gd name="T1" fmla="*/ 27 h 28"/>
                <a:gd name="T2" fmla="*/ 18 w 33"/>
                <a:gd name="T3" fmla="*/ 3 h 28"/>
                <a:gd name="T4" fmla="*/ 18 w 33"/>
                <a:gd name="T5" fmla="*/ 27 h 28"/>
              </a:gdLst>
              <a:ahLst/>
              <a:cxnLst>
                <a:cxn ang="0">
                  <a:pos x="T0" y="T1"/>
                </a:cxn>
                <a:cxn ang="0">
                  <a:pos x="T2" y="T3"/>
                </a:cxn>
                <a:cxn ang="0">
                  <a:pos x="T4" y="T5"/>
                </a:cxn>
              </a:cxnLst>
              <a:rect l="0" t="0" r="r" b="b"/>
              <a:pathLst>
                <a:path w="33" h="28">
                  <a:moveTo>
                    <a:pt x="18" y="27"/>
                  </a:moveTo>
                  <a:cubicBezTo>
                    <a:pt x="0" y="28"/>
                    <a:pt x="2" y="0"/>
                    <a:pt x="18" y="3"/>
                  </a:cubicBezTo>
                  <a:cubicBezTo>
                    <a:pt x="33" y="5"/>
                    <a:pt x="31" y="25"/>
                    <a:pt x="18" y="27"/>
                  </a:cubicBezTo>
                </a:path>
              </a:pathLst>
            </a:custGeom>
            <a:solidFill>
              <a:srgbClr val="FFDF3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0" name="Freeform 298"/>
            <p:cNvSpPr/>
            <p:nvPr/>
          </p:nvSpPr>
          <p:spPr bwMode="auto">
            <a:xfrm>
              <a:off x="3461" y="2616"/>
              <a:ext cx="25" cy="111"/>
            </a:xfrm>
            <a:custGeom>
              <a:avLst/>
              <a:gdLst>
                <a:gd name="T0" fmla="*/ 28 w 28"/>
                <a:gd name="T1" fmla="*/ 122 h 125"/>
                <a:gd name="T2" fmla="*/ 18 w 28"/>
                <a:gd name="T3" fmla="*/ 68 h 125"/>
                <a:gd name="T4" fmla="*/ 7 w 28"/>
                <a:gd name="T5" fmla="*/ 4 h 125"/>
                <a:gd name="T6" fmla="*/ 1 w 28"/>
                <a:gd name="T7" fmla="*/ 5 h 125"/>
                <a:gd name="T8" fmla="*/ 8 w 28"/>
                <a:gd name="T9" fmla="*/ 64 h 125"/>
                <a:gd name="T10" fmla="*/ 22 w 28"/>
                <a:gd name="T11" fmla="*/ 123 h 125"/>
                <a:gd name="T12" fmla="*/ 28 w 28"/>
                <a:gd name="T13" fmla="*/ 122 h 125"/>
              </a:gdLst>
              <a:ahLst/>
              <a:cxnLst>
                <a:cxn ang="0">
                  <a:pos x="T0" y="T1"/>
                </a:cxn>
                <a:cxn ang="0">
                  <a:pos x="T2" y="T3"/>
                </a:cxn>
                <a:cxn ang="0">
                  <a:pos x="T4" y="T5"/>
                </a:cxn>
                <a:cxn ang="0">
                  <a:pos x="T6" y="T7"/>
                </a:cxn>
                <a:cxn ang="0">
                  <a:pos x="T8" y="T9"/>
                </a:cxn>
                <a:cxn ang="0">
                  <a:pos x="T10" y="T11"/>
                </a:cxn>
                <a:cxn ang="0">
                  <a:pos x="T12" y="T13"/>
                </a:cxn>
              </a:cxnLst>
              <a:rect l="0" t="0" r="r" b="b"/>
              <a:pathLst>
                <a:path w="28" h="125">
                  <a:moveTo>
                    <a:pt x="28" y="122"/>
                  </a:moveTo>
                  <a:cubicBezTo>
                    <a:pt x="26" y="104"/>
                    <a:pt x="21" y="86"/>
                    <a:pt x="18" y="68"/>
                  </a:cubicBezTo>
                  <a:cubicBezTo>
                    <a:pt x="14" y="47"/>
                    <a:pt x="13" y="25"/>
                    <a:pt x="7" y="4"/>
                  </a:cubicBezTo>
                  <a:cubicBezTo>
                    <a:pt x="6" y="0"/>
                    <a:pt x="1" y="1"/>
                    <a:pt x="1" y="5"/>
                  </a:cubicBezTo>
                  <a:cubicBezTo>
                    <a:pt x="0" y="24"/>
                    <a:pt x="5" y="45"/>
                    <a:pt x="8" y="64"/>
                  </a:cubicBezTo>
                  <a:cubicBezTo>
                    <a:pt x="12" y="84"/>
                    <a:pt x="15" y="104"/>
                    <a:pt x="22" y="123"/>
                  </a:cubicBezTo>
                  <a:cubicBezTo>
                    <a:pt x="23" y="125"/>
                    <a:pt x="28" y="125"/>
                    <a:pt x="28" y="122"/>
                  </a:cubicBezTo>
                  <a:close/>
                </a:path>
              </a:pathLst>
            </a:custGeom>
            <a:solidFill>
              <a:srgbClr val="FFDF3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1" name="Freeform 299"/>
            <p:cNvSpPr/>
            <p:nvPr/>
          </p:nvSpPr>
          <p:spPr bwMode="auto">
            <a:xfrm>
              <a:off x="3448" y="2589"/>
              <a:ext cx="28" cy="25"/>
            </a:xfrm>
            <a:custGeom>
              <a:avLst/>
              <a:gdLst>
                <a:gd name="T0" fmla="*/ 20 w 32"/>
                <a:gd name="T1" fmla="*/ 24 h 28"/>
                <a:gd name="T2" fmla="*/ 16 w 32"/>
                <a:gd name="T3" fmla="*/ 0 h 28"/>
                <a:gd name="T4" fmla="*/ 20 w 32"/>
                <a:gd name="T5" fmla="*/ 24 h 28"/>
              </a:gdLst>
              <a:ahLst/>
              <a:cxnLst>
                <a:cxn ang="0">
                  <a:pos x="T0" y="T1"/>
                </a:cxn>
                <a:cxn ang="0">
                  <a:pos x="T2" y="T3"/>
                </a:cxn>
                <a:cxn ang="0">
                  <a:pos x="T4" y="T5"/>
                </a:cxn>
              </a:cxnLst>
              <a:rect l="0" t="0" r="r" b="b"/>
              <a:pathLst>
                <a:path w="32" h="28">
                  <a:moveTo>
                    <a:pt x="20" y="24"/>
                  </a:moveTo>
                  <a:cubicBezTo>
                    <a:pt x="2" y="28"/>
                    <a:pt x="0" y="0"/>
                    <a:pt x="16" y="0"/>
                  </a:cubicBezTo>
                  <a:cubicBezTo>
                    <a:pt x="31" y="1"/>
                    <a:pt x="32" y="21"/>
                    <a:pt x="20" y="24"/>
                  </a:cubicBezTo>
                </a:path>
              </a:pathLst>
            </a:custGeom>
            <a:solidFill>
              <a:srgbClr val="FFDF3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2" name="Freeform 300"/>
            <p:cNvSpPr/>
            <p:nvPr/>
          </p:nvSpPr>
          <p:spPr bwMode="auto">
            <a:xfrm>
              <a:off x="3557" y="2632"/>
              <a:ext cx="24" cy="111"/>
            </a:xfrm>
            <a:custGeom>
              <a:avLst/>
              <a:gdLst>
                <a:gd name="T0" fmla="*/ 6 w 27"/>
                <a:gd name="T1" fmla="*/ 122 h 125"/>
                <a:gd name="T2" fmla="*/ 19 w 27"/>
                <a:gd name="T3" fmla="*/ 63 h 125"/>
                <a:gd name="T4" fmla="*/ 26 w 27"/>
                <a:gd name="T5" fmla="*/ 4 h 125"/>
                <a:gd name="T6" fmla="*/ 20 w 27"/>
                <a:gd name="T7" fmla="*/ 4 h 125"/>
                <a:gd name="T8" fmla="*/ 10 w 27"/>
                <a:gd name="T9" fmla="*/ 68 h 125"/>
                <a:gd name="T10" fmla="*/ 0 w 27"/>
                <a:gd name="T11" fmla="*/ 121 h 125"/>
                <a:gd name="T12" fmla="*/ 6 w 27"/>
                <a:gd name="T13" fmla="*/ 122 h 125"/>
              </a:gdLst>
              <a:ahLst/>
              <a:cxnLst>
                <a:cxn ang="0">
                  <a:pos x="T0" y="T1"/>
                </a:cxn>
                <a:cxn ang="0">
                  <a:pos x="T2" y="T3"/>
                </a:cxn>
                <a:cxn ang="0">
                  <a:pos x="T4" y="T5"/>
                </a:cxn>
                <a:cxn ang="0">
                  <a:pos x="T6" y="T7"/>
                </a:cxn>
                <a:cxn ang="0">
                  <a:pos x="T8" y="T9"/>
                </a:cxn>
                <a:cxn ang="0">
                  <a:pos x="T10" y="T11"/>
                </a:cxn>
                <a:cxn ang="0">
                  <a:pos x="T12" y="T13"/>
                </a:cxn>
              </a:cxnLst>
              <a:rect l="0" t="0" r="r" b="b"/>
              <a:pathLst>
                <a:path w="27" h="125">
                  <a:moveTo>
                    <a:pt x="6" y="122"/>
                  </a:moveTo>
                  <a:cubicBezTo>
                    <a:pt x="13" y="103"/>
                    <a:pt x="16" y="83"/>
                    <a:pt x="19" y="63"/>
                  </a:cubicBezTo>
                  <a:cubicBezTo>
                    <a:pt x="23" y="44"/>
                    <a:pt x="27" y="24"/>
                    <a:pt x="26" y="4"/>
                  </a:cubicBezTo>
                  <a:cubicBezTo>
                    <a:pt x="26" y="1"/>
                    <a:pt x="21" y="0"/>
                    <a:pt x="20" y="4"/>
                  </a:cubicBezTo>
                  <a:cubicBezTo>
                    <a:pt x="14" y="24"/>
                    <a:pt x="13" y="46"/>
                    <a:pt x="10" y="68"/>
                  </a:cubicBezTo>
                  <a:cubicBezTo>
                    <a:pt x="6" y="86"/>
                    <a:pt x="2" y="103"/>
                    <a:pt x="0" y="121"/>
                  </a:cubicBezTo>
                  <a:cubicBezTo>
                    <a:pt x="0" y="125"/>
                    <a:pt x="5" y="125"/>
                    <a:pt x="6" y="122"/>
                  </a:cubicBezTo>
                  <a:close/>
                </a:path>
              </a:pathLst>
            </a:custGeom>
            <a:solidFill>
              <a:srgbClr val="FFDF3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3" name="Freeform 301"/>
            <p:cNvSpPr/>
            <p:nvPr/>
          </p:nvSpPr>
          <p:spPr bwMode="auto">
            <a:xfrm>
              <a:off x="3566" y="2604"/>
              <a:ext cx="28" cy="25"/>
            </a:xfrm>
            <a:custGeom>
              <a:avLst/>
              <a:gdLst>
                <a:gd name="T0" fmla="*/ 13 w 32"/>
                <a:gd name="T1" fmla="*/ 25 h 28"/>
                <a:gd name="T2" fmla="*/ 16 w 32"/>
                <a:gd name="T3" fmla="*/ 1 h 28"/>
                <a:gd name="T4" fmla="*/ 13 w 32"/>
                <a:gd name="T5" fmla="*/ 25 h 28"/>
              </a:gdLst>
              <a:ahLst/>
              <a:cxnLst>
                <a:cxn ang="0">
                  <a:pos x="T0" y="T1"/>
                </a:cxn>
                <a:cxn ang="0">
                  <a:pos x="T2" y="T3"/>
                </a:cxn>
                <a:cxn ang="0">
                  <a:pos x="T4" y="T5"/>
                </a:cxn>
              </a:cxnLst>
              <a:rect l="0" t="0" r="r" b="b"/>
              <a:pathLst>
                <a:path w="32" h="28">
                  <a:moveTo>
                    <a:pt x="13" y="25"/>
                  </a:moveTo>
                  <a:cubicBezTo>
                    <a:pt x="31" y="28"/>
                    <a:pt x="32" y="0"/>
                    <a:pt x="16" y="1"/>
                  </a:cubicBezTo>
                  <a:cubicBezTo>
                    <a:pt x="1" y="1"/>
                    <a:pt x="0" y="21"/>
                    <a:pt x="13" y="25"/>
                  </a:cubicBezTo>
                </a:path>
              </a:pathLst>
            </a:custGeom>
            <a:solidFill>
              <a:srgbClr val="FFDF3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4" name="Freeform 302"/>
            <p:cNvSpPr/>
            <p:nvPr/>
          </p:nvSpPr>
          <p:spPr bwMode="auto">
            <a:xfrm>
              <a:off x="3728" y="1024"/>
              <a:ext cx="363" cy="351"/>
            </a:xfrm>
            <a:custGeom>
              <a:avLst/>
              <a:gdLst>
                <a:gd name="T0" fmla="*/ 280 w 407"/>
                <a:gd name="T1" fmla="*/ 124 h 395"/>
                <a:gd name="T2" fmla="*/ 217 w 407"/>
                <a:gd name="T3" fmla="*/ 0 h 395"/>
                <a:gd name="T4" fmla="*/ 126 w 407"/>
                <a:gd name="T5" fmla="*/ 130 h 395"/>
                <a:gd name="T6" fmla="*/ 13 w 407"/>
                <a:gd name="T7" fmla="*/ 46 h 395"/>
                <a:gd name="T8" fmla="*/ 59 w 407"/>
                <a:gd name="T9" fmla="*/ 242 h 395"/>
                <a:gd name="T10" fmla="*/ 383 w 407"/>
                <a:gd name="T11" fmla="*/ 25 h 395"/>
                <a:gd name="T12" fmla="*/ 280 w 407"/>
                <a:gd name="T13" fmla="*/ 124 h 395"/>
              </a:gdLst>
              <a:ahLst/>
              <a:cxnLst>
                <a:cxn ang="0">
                  <a:pos x="T0" y="T1"/>
                </a:cxn>
                <a:cxn ang="0">
                  <a:pos x="T2" y="T3"/>
                </a:cxn>
                <a:cxn ang="0">
                  <a:pos x="T4" y="T5"/>
                </a:cxn>
                <a:cxn ang="0">
                  <a:pos x="T6" y="T7"/>
                </a:cxn>
                <a:cxn ang="0">
                  <a:pos x="T8" y="T9"/>
                </a:cxn>
                <a:cxn ang="0">
                  <a:pos x="T10" y="T11"/>
                </a:cxn>
                <a:cxn ang="0">
                  <a:pos x="T12" y="T13"/>
                </a:cxn>
              </a:cxnLst>
              <a:rect l="0" t="0" r="r" b="b"/>
              <a:pathLst>
                <a:path w="407" h="395">
                  <a:moveTo>
                    <a:pt x="280" y="124"/>
                  </a:moveTo>
                  <a:cubicBezTo>
                    <a:pt x="267" y="72"/>
                    <a:pt x="246" y="41"/>
                    <a:pt x="217" y="0"/>
                  </a:cubicBezTo>
                  <a:cubicBezTo>
                    <a:pt x="178" y="54"/>
                    <a:pt x="160" y="62"/>
                    <a:pt x="126" y="130"/>
                  </a:cubicBezTo>
                  <a:cubicBezTo>
                    <a:pt x="72" y="81"/>
                    <a:pt x="70" y="86"/>
                    <a:pt x="13" y="46"/>
                  </a:cubicBezTo>
                  <a:cubicBezTo>
                    <a:pt x="0" y="92"/>
                    <a:pt x="13" y="204"/>
                    <a:pt x="59" y="242"/>
                  </a:cubicBezTo>
                  <a:cubicBezTo>
                    <a:pt x="225" y="395"/>
                    <a:pt x="407" y="221"/>
                    <a:pt x="383" y="25"/>
                  </a:cubicBezTo>
                  <a:cubicBezTo>
                    <a:pt x="326" y="52"/>
                    <a:pt x="309" y="75"/>
                    <a:pt x="280" y="124"/>
                  </a:cubicBezTo>
                  <a:close/>
                </a:path>
              </a:pathLst>
            </a:custGeom>
            <a:solidFill>
              <a:srgbClr val="FF6C9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5" name="Freeform 303"/>
            <p:cNvSpPr/>
            <p:nvPr/>
          </p:nvSpPr>
          <p:spPr bwMode="auto">
            <a:xfrm>
              <a:off x="3754" y="1080"/>
              <a:ext cx="312" cy="102"/>
            </a:xfrm>
            <a:custGeom>
              <a:avLst/>
              <a:gdLst>
                <a:gd name="T0" fmla="*/ 6 w 350"/>
                <a:gd name="T1" fmla="*/ 43 h 115"/>
                <a:gd name="T2" fmla="*/ 102 w 350"/>
                <a:gd name="T3" fmla="*/ 113 h 115"/>
                <a:gd name="T4" fmla="*/ 110 w 350"/>
                <a:gd name="T5" fmla="*/ 112 h 115"/>
                <a:gd name="T6" fmla="*/ 194 w 350"/>
                <a:gd name="T7" fmla="*/ 17 h 115"/>
                <a:gd name="T8" fmla="*/ 183 w 350"/>
                <a:gd name="T9" fmla="*/ 17 h 115"/>
                <a:gd name="T10" fmla="*/ 214 w 350"/>
                <a:gd name="T11" fmla="*/ 75 h 115"/>
                <a:gd name="T12" fmla="*/ 237 w 350"/>
                <a:gd name="T13" fmla="*/ 110 h 115"/>
                <a:gd name="T14" fmla="*/ 248 w 350"/>
                <a:gd name="T15" fmla="*/ 111 h 115"/>
                <a:gd name="T16" fmla="*/ 293 w 350"/>
                <a:gd name="T17" fmla="*/ 70 h 115"/>
                <a:gd name="T18" fmla="*/ 346 w 350"/>
                <a:gd name="T19" fmla="*/ 15 h 115"/>
                <a:gd name="T20" fmla="*/ 334 w 350"/>
                <a:gd name="T21" fmla="*/ 6 h 115"/>
                <a:gd name="T22" fmla="*/ 238 w 350"/>
                <a:gd name="T23" fmla="*/ 101 h 115"/>
                <a:gd name="T24" fmla="*/ 249 w 350"/>
                <a:gd name="T25" fmla="*/ 103 h 115"/>
                <a:gd name="T26" fmla="*/ 194 w 350"/>
                <a:gd name="T27" fmla="*/ 10 h 115"/>
                <a:gd name="T28" fmla="*/ 183 w 350"/>
                <a:gd name="T29" fmla="*/ 10 h 115"/>
                <a:gd name="T30" fmla="*/ 101 w 350"/>
                <a:gd name="T31" fmla="*/ 103 h 115"/>
                <a:gd name="T32" fmla="*/ 109 w 350"/>
                <a:gd name="T33" fmla="*/ 102 h 115"/>
                <a:gd name="T34" fmla="*/ 15 w 350"/>
                <a:gd name="T35" fmla="*/ 33 h 115"/>
                <a:gd name="T36" fmla="*/ 6 w 350"/>
                <a:gd name="T37" fmla="*/ 43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50" h="115">
                  <a:moveTo>
                    <a:pt x="6" y="43"/>
                  </a:moveTo>
                  <a:cubicBezTo>
                    <a:pt x="34" y="71"/>
                    <a:pt x="68" y="93"/>
                    <a:pt x="102" y="113"/>
                  </a:cubicBezTo>
                  <a:cubicBezTo>
                    <a:pt x="105" y="115"/>
                    <a:pt x="108" y="114"/>
                    <a:pt x="110" y="112"/>
                  </a:cubicBezTo>
                  <a:cubicBezTo>
                    <a:pt x="140" y="82"/>
                    <a:pt x="169" y="51"/>
                    <a:pt x="194" y="17"/>
                  </a:cubicBezTo>
                  <a:cubicBezTo>
                    <a:pt x="190" y="17"/>
                    <a:pt x="187" y="17"/>
                    <a:pt x="183" y="17"/>
                  </a:cubicBezTo>
                  <a:cubicBezTo>
                    <a:pt x="194" y="36"/>
                    <a:pt x="202" y="56"/>
                    <a:pt x="214" y="75"/>
                  </a:cubicBezTo>
                  <a:cubicBezTo>
                    <a:pt x="221" y="86"/>
                    <a:pt x="230" y="98"/>
                    <a:pt x="237" y="110"/>
                  </a:cubicBezTo>
                  <a:cubicBezTo>
                    <a:pt x="239" y="114"/>
                    <a:pt x="245" y="114"/>
                    <a:pt x="248" y="111"/>
                  </a:cubicBezTo>
                  <a:cubicBezTo>
                    <a:pt x="263" y="98"/>
                    <a:pt x="278" y="84"/>
                    <a:pt x="293" y="70"/>
                  </a:cubicBezTo>
                  <a:cubicBezTo>
                    <a:pt x="311" y="53"/>
                    <a:pt x="334" y="38"/>
                    <a:pt x="346" y="15"/>
                  </a:cubicBezTo>
                  <a:cubicBezTo>
                    <a:pt x="350" y="7"/>
                    <a:pt x="340" y="0"/>
                    <a:pt x="334" y="6"/>
                  </a:cubicBezTo>
                  <a:cubicBezTo>
                    <a:pt x="299" y="35"/>
                    <a:pt x="268" y="67"/>
                    <a:pt x="238" y="101"/>
                  </a:cubicBezTo>
                  <a:cubicBezTo>
                    <a:pt x="242" y="102"/>
                    <a:pt x="245" y="102"/>
                    <a:pt x="249" y="103"/>
                  </a:cubicBezTo>
                  <a:cubicBezTo>
                    <a:pt x="228" y="74"/>
                    <a:pt x="213" y="40"/>
                    <a:pt x="194" y="10"/>
                  </a:cubicBezTo>
                  <a:cubicBezTo>
                    <a:pt x="191" y="5"/>
                    <a:pt x="186" y="6"/>
                    <a:pt x="183" y="10"/>
                  </a:cubicBezTo>
                  <a:cubicBezTo>
                    <a:pt x="159" y="43"/>
                    <a:pt x="130" y="74"/>
                    <a:pt x="101" y="103"/>
                  </a:cubicBezTo>
                  <a:cubicBezTo>
                    <a:pt x="104" y="103"/>
                    <a:pt x="106" y="102"/>
                    <a:pt x="109" y="102"/>
                  </a:cubicBezTo>
                  <a:cubicBezTo>
                    <a:pt x="75" y="83"/>
                    <a:pt x="43" y="61"/>
                    <a:pt x="15" y="33"/>
                  </a:cubicBezTo>
                  <a:cubicBezTo>
                    <a:pt x="9" y="27"/>
                    <a:pt x="0" y="37"/>
                    <a:pt x="6" y="4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6" name="Freeform 304"/>
            <p:cNvSpPr/>
            <p:nvPr/>
          </p:nvSpPr>
          <p:spPr bwMode="auto">
            <a:xfrm>
              <a:off x="1581" y="1299"/>
              <a:ext cx="127" cy="263"/>
            </a:xfrm>
            <a:custGeom>
              <a:avLst/>
              <a:gdLst>
                <a:gd name="T0" fmla="*/ 67 w 142"/>
                <a:gd name="T1" fmla="*/ 0 h 295"/>
                <a:gd name="T2" fmla="*/ 6 w 142"/>
                <a:gd name="T3" fmla="*/ 121 h 295"/>
                <a:gd name="T4" fmla="*/ 142 w 142"/>
                <a:gd name="T5" fmla="*/ 259 h 295"/>
              </a:gdLst>
              <a:ahLst/>
              <a:cxnLst>
                <a:cxn ang="0">
                  <a:pos x="T0" y="T1"/>
                </a:cxn>
                <a:cxn ang="0">
                  <a:pos x="T2" y="T3"/>
                </a:cxn>
                <a:cxn ang="0">
                  <a:pos x="T4" y="T5"/>
                </a:cxn>
              </a:cxnLst>
              <a:rect l="0" t="0" r="r" b="b"/>
              <a:pathLst>
                <a:path w="142" h="295">
                  <a:moveTo>
                    <a:pt x="67" y="0"/>
                  </a:moveTo>
                  <a:cubicBezTo>
                    <a:pt x="36" y="39"/>
                    <a:pt x="9" y="65"/>
                    <a:pt x="6" y="121"/>
                  </a:cubicBezTo>
                  <a:cubicBezTo>
                    <a:pt x="0" y="196"/>
                    <a:pt x="50" y="295"/>
                    <a:pt x="142" y="259"/>
                  </a:cubicBezTo>
                </a:path>
              </a:pathLst>
            </a:custGeom>
            <a:solidFill>
              <a:srgbClr val="FF63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7" name="Freeform 305"/>
            <p:cNvSpPr/>
            <p:nvPr/>
          </p:nvSpPr>
          <p:spPr bwMode="auto">
            <a:xfrm>
              <a:off x="1681" y="1293"/>
              <a:ext cx="127" cy="238"/>
            </a:xfrm>
            <a:custGeom>
              <a:avLst/>
              <a:gdLst>
                <a:gd name="T0" fmla="*/ 0 w 142"/>
                <a:gd name="T1" fmla="*/ 0 h 268"/>
                <a:gd name="T2" fmla="*/ 126 w 142"/>
                <a:gd name="T3" fmla="*/ 113 h 268"/>
                <a:gd name="T4" fmla="*/ 24 w 142"/>
                <a:gd name="T5" fmla="*/ 268 h 268"/>
              </a:gdLst>
              <a:ahLst/>
              <a:cxnLst>
                <a:cxn ang="0">
                  <a:pos x="T0" y="T1"/>
                </a:cxn>
                <a:cxn ang="0">
                  <a:pos x="T2" y="T3"/>
                </a:cxn>
                <a:cxn ang="0">
                  <a:pos x="T4" y="T5"/>
                </a:cxn>
              </a:cxnLst>
              <a:rect l="0" t="0" r="r" b="b"/>
              <a:pathLst>
                <a:path w="142" h="268">
                  <a:moveTo>
                    <a:pt x="0" y="0"/>
                  </a:moveTo>
                  <a:cubicBezTo>
                    <a:pt x="53" y="22"/>
                    <a:pt x="109" y="43"/>
                    <a:pt x="126" y="113"/>
                  </a:cubicBezTo>
                  <a:cubicBezTo>
                    <a:pt x="142" y="182"/>
                    <a:pt x="103" y="256"/>
                    <a:pt x="24" y="268"/>
                  </a:cubicBezTo>
                </a:path>
              </a:pathLst>
            </a:custGeom>
            <a:solidFill>
              <a:srgbClr val="FF63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8" name="Freeform 306"/>
            <p:cNvSpPr/>
            <p:nvPr/>
          </p:nvSpPr>
          <p:spPr bwMode="auto">
            <a:xfrm>
              <a:off x="1619" y="1284"/>
              <a:ext cx="183" cy="263"/>
            </a:xfrm>
            <a:custGeom>
              <a:avLst/>
              <a:gdLst>
                <a:gd name="T0" fmla="*/ 94 w 206"/>
                <a:gd name="T1" fmla="*/ 280 h 296"/>
                <a:gd name="T2" fmla="*/ 44 w 206"/>
                <a:gd name="T3" fmla="*/ 0 h 296"/>
                <a:gd name="T4" fmla="*/ 94 w 206"/>
                <a:gd name="T5" fmla="*/ 280 h 296"/>
              </a:gdLst>
              <a:ahLst/>
              <a:cxnLst>
                <a:cxn ang="0">
                  <a:pos x="T0" y="T1"/>
                </a:cxn>
                <a:cxn ang="0">
                  <a:pos x="T2" y="T3"/>
                </a:cxn>
                <a:cxn ang="0">
                  <a:pos x="T4" y="T5"/>
                </a:cxn>
              </a:cxnLst>
              <a:rect l="0" t="0" r="r" b="b"/>
              <a:pathLst>
                <a:path w="206" h="296">
                  <a:moveTo>
                    <a:pt x="94" y="280"/>
                  </a:moveTo>
                  <a:cubicBezTo>
                    <a:pt x="206" y="239"/>
                    <a:pt x="108" y="41"/>
                    <a:pt x="44" y="0"/>
                  </a:cubicBezTo>
                  <a:cubicBezTo>
                    <a:pt x="5" y="57"/>
                    <a:pt x="0" y="296"/>
                    <a:pt x="94" y="280"/>
                  </a:cubicBezTo>
                </a:path>
              </a:pathLst>
            </a:custGeom>
            <a:solidFill>
              <a:srgbClr val="FFA6A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9" name="Freeform 307"/>
            <p:cNvSpPr/>
            <p:nvPr/>
          </p:nvSpPr>
          <p:spPr bwMode="auto">
            <a:xfrm>
              <a:off x="1705" y="1320"/>
              <a:ext cx="63" cy="116"/>
            </a:xfrm>
            <a:custGeom>
              <a:avLst/>
              <a:gdLst>
                <a:gd name="T0" fmla="*/ 0 w 71"/>
                <a:gd name="T1" fmla="*/ 2 h 130"/>
                <a:gd name="T2" fmla="*/ 40 w 71"/>
                <a:gd name="T3" fmla="*/ 57 h 130"/>
                <a:gd name="T4" fmla="*/ 64 w 71"/>
                <a:gd name="T5" fmla="*/ 128 h 130"/>
                <a:gd name="T6" fmla="*/ 67 w 71"/>
                <a:gd name="T7" fmla="*/ 128 h 130"/>
                <a:gd name="T8" fmla="*/ 2 w 71"/>
                <a:gd name="T9" fmla="*/ 0 h 130"/>
                <a:gd name="T10" fmla="*/ 0 w 71"/>
                <a:gd name="T11" fmla="*/ 2 h 130"/>
              </a:gdLst>
              <a:ahLst/>
              <a:cxnLst>
                <a:cxn ang="0">
                  <a:pos x="T0" y="T1"/>
                </a:cxn>
                <a:cxn ang="0">
                  <a:pos x="T2" y="T3"/>
                </a:cxn>
                <a:cxn ang="0">
                  <a:pos x="T4" y="T5"/>
                </a:cxn>
                <a:cxn ang="0">
                  <a:pos x="T6" y="T7"/>
                </a:cxn>
                <a:cxn ang="0">
                  <a:pos x="T8" y="T9"/>
                </a:cxn>
                <a:cxn ang="0">
                  <a:pos x="T10" y="T11"/>
                </a:cxn>
              </a:cxnLst>
              <a:rect l="0" t="0" r="r" b="b"/>
              <a:pathLst>
                <a:path w="71" h="130">
                  <a:moveTo>
                    <a:pt x="0" y="2"/>
                  </a:moveTo>
                  <a:cubicBezTo>
                    <a:pt x="16" y="18"/>
                    <a:pt x="29" y="37"/>
                    <a:pt x="40" y="57"/>
                  </a:cubicBezTo>
                  <a:cubicBezTo>
                    <a:pt x="51" y="80"/>
                    <a:pt x="54" y="105"/>
                    <a:pt x="64" y="128"/>
                  </a:cubicBezTo>
                  <a:cubicBezTo>
                    <a:pt x="65" y="130"/>
                    <a:pt x="67" y="129"/>
                    <a:pt x="67" y="128"/>
                  </a:cubicBezTo>
                  <a:cubicBezTo>
                    <a:pt x="71" y="81"/>
                    <a:pt x="37" y="28"/>
                    <a:pt x="2" y="0"/>
                  </a:cubicBezTo>
                  <a:cubicBezTo>
                    <a:pt x="1" y="0"/>
                    <a:pt x="0" y="1"/>
                    <a:pt x="0"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0" name="Freeform 308"/>
            <p:cNvSpPr/>
            <p:nvPr/>
          </p:nvSpPr>
          <p:spPr bwMode="auto">
            <a:xfrm>
              <a:off x="1609" y="1331"/>
              <a:ext cx="25" cy="106"/>
            </a:xfrm>
            <a:custGeom>
              <a:avLst/>
              <a:gdLst>
                <a:gd name="T0" fmla="*/ 27 w 28"/>
                <a:gd name="T1" fmla="*/ 0 h 119"/>
                <a:gd name="T2" fmla="*/ 14 w 28"/>
                <a:gd name="T3" fmla="*/ 118 h 119"/>
                <a:gd name="T4" fmla="*/ 17 w 28"/>
                <a:gd name="T5" fmla="*/ 117 h 119"/>
                <a:gd name="T6" fmla="*/ 18 w 28"/>
                <a:gd name="T7" fmla="*/ 62 h 119"/>
                <a:gd name="T8" fmla="*/ 28 w 28"/>
                <a:gd name="T9" fmla="*/ 0 h 119"/>
                <a:gd name="T10" fmla="*/ 27 w 28"/>
                <a:gd name="T11" fmla="*/ 0 h 119"/>
              </a:gdLst>
              <a:ahLst/>
              <a:cxnLst>
                <a:cxn ang="0">
                  <a:pos x="T0" y="T1"/>
                </a:cxn>
                <a:cxn ang="0">
                  <a:pos x="T2" y="T3"/>
                </a:cxn>
                <a:cxn ang="0">
                  <a:pos x="T4" y="T5"/>
                </a:cxn>
                <a:cxn ang="0">
                  <a:pos x="T6" y="T7"/>
                </a:cxn>
                <a:cxn ang="0">
                  <a:pos x="T8" y="T9"/>
                </a:cxn>
                <a:cxn ang="0">
                  <a:pos x="T10" y="T11"/>
                </a:cxn>
              </a:cxnLst>
              <a:rect l="0" t="0" r="r" b="b"/>
              <a:pathLst>
                <a:path w="28" h="119">
                  <a:moveTo>
                    <a:pt x="27" y="0"/>
                  </a:moveTo>
                  <a:cubicBezTo>
                    <a:pt x="10" y="32"/>
                    <a:pt x="0" y="83"/>
                    <a:pt x="14" y="118"/>
                  </a:cubicBezTo>
                  <a:cubicBezTo>
                    <a:pt x="15" y="119"/>
                    <a:pt x="16" y="119"/>
                    <a:pt x="17" y="117"/>
                  </a:cubicBezTo>
                  <a:cubicBezTo>
                    <a:pt x="18" y="99"/>
                    <a:pt x="16" y="80"/>
                    <a:pt x="18" y="62"/>
                  </a:cubicBezTo>
                  <a:cubicBezTo>
                    <a:pt x="20" y="41"/>
                    <a:pt x="26" y="21"/>
                    <a:pt x="28" y="0"/>
                  </a:cubicBezTo>
                  <a:cubicBezTo>
                    <a:pt x="28" y="0"/>
                    <a:pt x="28" y="0"/>
                    <a:pt x="27"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1" name="Freeform 309"/>
            <p:cNvSpPr/>
            <p:nvPr/>
          </p:nvSpPr>
          <p:spPr bwMode="auto">
            <a:xfrm>
              <a:off x="1682" y="1340"/>
              <a:ext cx="37" cy="110"/>
            </a:xfrm>
            <a:custGeom>
              <a:avLst/>
              <a:gdLst>
                <a:gd name="T0" fmla="*/ 1 w 41"/>
                <a:gd name="T1" fmla="*/ 4 h 124"/>
                <a:gd name="T2" fmla="*/ 24 w 41"/>
                <a:gd name="T3" fmla="*/ 61 h 124"/>
                <a:gd name="T4" fmla="*/ 31 w 41"/>
                <a:gd name="T5" fmla="*/ 122 h 124"/>
                <a:gd name="T6" fmla="*/ 34 w 41"/>
                <a:gd name="T7" fmla="*/ 122 h 124"/>
                <a:gd name="T8" fmla="*/ 32 w 41"/>
                <a:gd name="T9" fmla="*/ 65 h 124"/>
                <a:gd name="T10" fmla="*/ 4 w 41"/>
                <a:gd name="T11" fmla="*/ 2 h 124"/>
                <a:gd name="T12" fmla="*/ 1 w 41"/>
                <a:gd name="T13" fmla="*/ 4 h 124"/>
              </a:gdLst>
              <a:ahLst/>
              <a:cxnLst>
                <a:cxn ang="0">
                  <a:pos x="T0" y="T1"/>
                </a:cxn>
                <a:cxn ang="0">
                  <a:pos x="T2" y="T3"/>
                </a:cxn>
                <a:cxn ang="0">
                  <a:pos x="T4" y="T5"/>
                </a:cxn>
                <a:cxn ang="0">
                  <a:pos x="T6" y="T7"/>
                </a:cxn>
                <a:cxn ang="0">
                  <a:pos x="T8" y="T9"/>
                </a:cxn>
                <a:cxn ang="0">
                  <a:pos x="T10" y="T11"/>
                </a:cxn>
                <a:cxn ang="0">
                  <a:pos x="T12" y="T13"/>
                </a:cxn>
              </a:cxnLst>
              <a:rect l="0" t="0" r="r" b="b"/>
              <a:pathLst>
                <a:path w="41" h="124">
                  <a:moveTo>
                    <a:pt x="1" y="4"/>
                  </a:moveTo>
                  <a:cubicBezTo>
                    <a:pt x="11" y="22"/>
                    <a:pt x="18" y="41"/>
                    <a:pt x="24" y="61"/>
                  </a:cubicBezTo>
                  <a:cubicBezTo>
                    <a:pt x="29" y="81"/>
                    <a:pt x="27" y="102"/>
                    <a:pt x="31" y="122"/>
                  </a:cubicBezTo>
                  <a:cubicBezTo>
                    <a:pt x="31" y="124"/>
                    <a:pt x="33" y="123"/>
                    <a:pt x="34" y="122"/>
                  </a:cubicBezTo>
                  <a:cubicBezTo>
                    <a:pt x="41" y="105"/>
                    <a:pt x="36" y="83"/>
                    <a:pt x="32" y="65"/>
                  </a:cubicBezTo>
                  <a:cubicBezTo>
                    <a:pt x="27" y="42"/>
                    <a:pt x="17" y="22"/>
                    <a:pt x="4" y="2"/>
                  </a:cubicBezTo>
                  <a:cubicBezTo>
                    <a:pt x="2" y="0"/>
                    <a:pt x="0" y="2"/>
                    <a:pt x="1" y="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2" name="Freeform 310"/>
            <p:cNvSpPr/>
            <p:nvPr/>
          </p:nvSpPr>
          <p:spPr bwMode="auto">
            <a:xfrm>
              <a:off x="1644" y="1376"/>
              <a:ext cx="16" cy="79"/>
            </a:xfrm>
            <a:custGeom>
              <a:avLst/>
              <a:gdLst>
                <a:gd name="T0" fmla="*/ 3 w 18"/>
                <a:gd name="T1" fmla="*/ 4 h 88"/>
                <a:gd name="T2" fmla="*/ 15 w 18"/>
                <a:gd name="T3" fmla="*/ 87 h 88"/>
                <a:gd name="T4" fmla="*/ 18 w 18"/>
                <a:gd name="T5" fmla="*/ 86 h 88"/>
                <a:gd name="T6" fmla="*/ 13 w 18"/>
                <a:gd name="T7" fmla="*/ 45 h 88"/>
                <a:gd name="T8" fmla="*/ 8 w 18"/>
                <a:gd name="T9" fmla="*/ 3 h 88"/>
                <a:gd name="T10" fmla="*/ 3 w 18"/>
                <a:gd name="T11" fmla="*/ 4 h 88"/>
              </a:gdLst>
              <a:ahLst/>
              <a:cxnLst>
                <a:cxn ang="0">
                  <a:pos x="T0" y="T1"/>
                </a:cxn>
                <a:cxn ang="0">
                  <a:pos x="T2" y="T3"/>
                </a:cxn>
                <a:cxn ang="0">
                  <a:pos x="T4" y="T5"/>
                </a:cxn>
                <a:cxn ang="0">
                  <a:pos x="T6" y="T7"/>
                </a:cxn>
                <a:cxn ang="0">
                  <a:pos x="T8" y="T9"/>
                </a:cxn>
                <a:cxn ang="0">
                  <a:pos x="T10" y="T11"/>
                </a:cxn>
              </a:cxnLst>
              <a:rect l="0" t="0" r="r" b="b"/>
              <a:pathLst>
                <a:path w="18" h="88">
                  <a:moveTo>
                    <a:pt x="3" y="4"/>
                  </a:moveTo>
                  <a:cubicBezTo>
                    <a:pt x="3" y="29"/>
                    <a:pt x="0" y="65"/>
                    <a:pt x="15" y="87"/>
                  </a:cubicBezTo>
                  <a:cubicBezTo>
                    <a:pt x="16" y="88"/>
                    <a:pt x="18" y="88"/>
                    <a:pt x="18" y="86"/>
                  </a:cubicBezTo>
                  <a:cubicBezTo>
                    <a:pt x="18" y="72"/>
                    <a:pt x="14" y="59"/>
                    <a:pt x="13" y="45"/>
                  </a:cubicBezTo>
                  <a:cubicBezTo>
                    <a:pt x="11" y="31"/>
                    <a:pt x="10" y="17"/>
                    <a:pt x="8" y="3"/>
                  </a:cubicBezTo>
                  <a:cubicBezTo>
                    <a:pt x="7" y="0"/>
                    <a:pt x="3" y="1"/>
                    <a:pt x="3" y="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3" name="Freeform 311"/>
            <p:cNvSpPr/>
            <p:nvPr/>
          </p:nvSpPr>
          <p:spPr bwMode="auto">
            <a:xfrm>
              <a:off x="1623" y="1474"/>
              <a:ext cx="146" cy="67"/>
            </a:xfrm>
            <a:custGeom>
              <a:avLst/>
              <a:gdLst>
                <a:gd name="T0" fmla="*/ 155 w 164"/>
                <a:gd name="T1" fmla="*/ 37 h 75"/>
                <a:gd name="T2" fmla="*/ 164 w 164"/>
                <a:gd name="T3" fmla="*/ 0 h 75"/>
                <a:gd name="T4" fmla="*/ 136 w 164"/>
                <a:gd name="T5" fmla="*/ 30 h 75"/>
                <a:gd name="T6" fmla="*/ 111 w 164"/>
                <a:gd name="T7" fmla="*/ 5 h 75"/>
                <a:gd name="T8" fmla="*/ 90 w 164"/>
                <a:gd name="T9" fmla="*/ 36 h 75"/>
                <a:gd name="T10" fmla="*/ 58 w 164"/>
                <a:gd name="T11" fmla="*/ 17 h 75"/>
                <a:gd name="T12" fmla="*/ 40 w 164"/>
                <a:gd name="T13" fmla="*/ 43 h 75"/>
                <a:gd name="T14" fmla="*/ 0 w 164"/>
                <a:gd name="T15" fmla="*/ 28 h 75"/>
                <a:gd name="T16" fmla="*/ 29 w 164"/>
                <a:gd name="T17" fmla="*/ 66 h 75"/>
                <a:gd name="T18" fmla="*/ 81 w 164"/>
                <a:gd name="T19" fmla="*/ 73 h 75"/>
                <a:gd name="T20" fmla="*/ 117 w 164"/>
                <a:gd name="T21" fmla="*/ 63 h 75"/>
                <a:gd name="T22" fmla="*/ 155 w 164"/>
                <a:gd name="T23" fmla="*/ 37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4" h="75">
                  <a:moveTo>
                    <a:pt x="155" y="37"/>
                  </a:moveTo>
                  <a:cubicBezTo>
                    <a:pt x="164" y="26"/>
                    <a:pt x="156" y="17"/>
                    <a:pt x="164" y="0"/>
                  </a:cubicBezTo>
                  <a:cubicBezTo>
                    <a:pt x="152" y="4"/>
                    <a:pt x="144" y="19"/>
                    <a:pt x="136" y="30"/>
                  </a:cubicBezTo>
                  <a:cubicBezTo>
                    <a:pt x="131" y="19"/>
                    <a:pt x="122" y="11"/>
                    <a:pt x="111" y="5"/>
                  </a:cubicBezTo>
                  <a:cubicBezTo>
                    <a:pt x="102" y="19"/>
                    <a:pt x="94" y="27"/>
                    <a:pt x="90" y="36"/>
                  </a:cubicBezTo>
                  <a:cubicBezTo>
                    <a:pt x="80" y="29"/>
                    <a:pt x="68" y="23"/>
                    <a:pt x="58" y="17"/>
                  </a:cubicBezTo>
                  <a:cubicBezTo>
                    <a:pt x="52" y="27"/>
                    <a:pt x="39" y="34"/>
                    <a:pt x="40" y="43"/>
                  </a:cubicBezTo>
                  <a:cubicBezTo>
                    <a:pt x="22" y="35"/>
                    <a:pt x="19" y="29"/>
                    <a:pt x="0" y="28"/>
                  </a:cubicBezTo>
                  <a:cubicBezTo>
                    <a:pt x="8" y="41"/>
                    <a:pt x="15" y="62"/>
                    <a:pt x="29" y="66"/>
                  </a:cubicBezTo>
                  <a:cubicBezTo>
                    <a:pt x="45" y="70"/>
                    <a:pt x="68" y="75"/>
                    <a:pt x="81" y="73"/>
                  </a:cubicBezTo>
                  <a:cubicBezTo>
                    <a:pt x="94" y="72"/>
                    <a:pt x="104" y="68"/>
                    <a:pt x="117" y="63"/>
                  </a:cubicBezTo>
                  <a:cubicBezTo>
                    <a:pt x="133" y="57"/>
                    <a:pt x="144" y="49"/>
                    <a:pt x="155" y="37"/>
                  </a:cubicBezTo>
                </a:path>
              </a:pathLst>
            </a:custGeom>
            <a:solidFill>
              <a:srgbClr val="29C48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4" name="Freeform 312"/>
            <p:cNvSpPr/>
            <p:nvPr/>
          </p:nvSpPr>
          <p:spPr bwMode="auto">
            <a:xfrm>
              <a:off x="1491" y="1542"/>
              <a:ext cx="102" cy="129"/>
            </a:xfrm>
            <a:custGeom>
              <a:avLst/>
              <a:gdLst>
                <a:gd name="T0" fmla="*/ 10 w 114"/>
                <a:gd name="T1" fmla="*/ 0 h 145"/>
                <a:gd name="T2" fmla="*/ 13 w 114"/>
                <a:gd name="T3" fmla="*/ 74 h 145"/>
                <a:gd name="T4" fmla="*/ 114 w 114"/>
                <a:gd name="T5" fmla="*/ 103 h 145"/>
              </a:gdLst>
              <a:ahLst/>
              <a:cxnLst>
                <a:cxn ang="0">
                  <a:pos x="T0" y="T1"/>
                </a:cxn>
                <a:cxn ang="0">
                  <a:pos x="T2" y="T3"/>
                </a:cxn>
                <a:cxn ang="0">
                  <a:pos x="T4" y="T5"/>
                </a:cxn>
              </a:cxnLst>
              <a:rect l="0" t="0" r="r" b="b"/>
              <a:pathLst>
                <a:path w="114" h="145">
                  <a:moveTo>
                    <a:pt x="10" y="0"/>
                  </a:moveTo>
                  <a:cubicBezTo>
                    <a:pt x="5" y="26"/>
                    <a:pt x="0" y="46"/>
                    <a:pt x="13" y="74"/>
                  </a:cubicBezTo>
                  <a:cubicBezTo>
                    <a:pt x="30" y="111"/>
                    <a:pt x="80" y="145"/>
                    <a:pt x="114" y="103"/>
                  </a:cubicBezTo>
                </a:path>
              </a:pathLst>
            </a:custGeom>
            <a:solidFill>
              <a:srgbClr val="FF63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5" name="Freeform 313"/>
            <p:cNvSpPr/>
            <p:nvPr/>
          </p:nvSpPr>
          <p:spPr bwMode="auto">
            <a:xfrm>
              <a:off x="1518" y="1521"/>
              <a:ext cx="104" cy="115"/>
            </a:xfrm>
            <a:custGeom>
              <a:avLst/>
              <a:gdLst>
                <a:gd name="T0" fmla="*/ 0 w 116"/>
                <a:gd name="T1" fmla="*/ 8 h 129"/>
                <a:gd name="T2" fmla="*/ 89 w 116"/>
                <a:gd name="T3" fmla="*/ 28 h 129"/>
                <a:gd name="T4" fmla="*/ 82 w 116"/>
                <a:gd name="T5" fmla="*/ 129 h 129"/>
              </a:gdLst>
              <a:ahLst/>
              <a:cxnLst>
                <a:cxn ang="0">
                  <a:pos x="T0" y="T1"/>
                </a:cxn>
                <a:cxn ang="0">
                  <a:pos x="T2" y="T3"/>
                </a:cxn>
                <a:cxn ang="0">
                  <a:pos x="T4" y="T5"/>
                </a:cxn>
              </a:cxnLst>
              <a:rect l="0" t="0" r="r" b="b"/>
              <a:pathLst>
                <a:path w="115" h="129">
                  <a:moveTo>
                    <a:pt x="0" y="8"/>
                  </a:moveTo>
                  <a:cubicBezTo>
                    <a:pt x="30" y="5"/>
                    <a:pt x="63" y="0"/>
                    <a:pt x="89" y="28"/>
                  </a:cubicBezTo>
                  <a:cubicBezTo>
                    <a:pt x="115" y="57"/>
                    <a:pt x="116" y="103"/>
                    <a:pt x="82" y="129"/>
                  </a:cubicBezTo>
                </a:path>
              </a:pathLst>
            </a:custGeom>
            <a:solidFill>
              <a:srgbClr val="FF63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6" name="Freeform 314"/>
            <p:cNvSpPr/>
            <p:nvPr/>
          </p:nvSpPr>
          <p:spPr bwMode="auto">
            <a:xfrm>
              <a:off x="1501" y="1531"/>
              <a:ext cx="129" cy="135"/>
            </a:xfrm>
            <a:custGeom>
              <a:avLst/>
              <a:gdLst>
                <a:gd name="T0" fmla="*/ 102 w 144"/>
                <a:gd name="T1" fmla="*/ 120 h 152"/>
                <a:gd name="T2" fmla="*/ 3 w 144"/>
                <a:gd name="T3" fmla="*/ 0 h 152"/>
                <a:gd name="T4" fmla="*/ 102 w 144"/>
                <a:gd name="T5" fmla="*/ 120 h 152"/>
              </a:gdLst>
              <a:ahLst/>
              <a:cxnLst>
                <a:cxn ang="0">
                  <a:pos x="T0" y="T1"/>
                </a:cxn>
                <a:cxn ang="0">
                  <a:pos x="T2" y="T3"/>
                </a:cxn>
                <a:cxn ang="0">
                  <a:pos x="T4" y="T5"/>
                </a:cxn>
              </a:cxnLst>
              <a:rect l="0" t="0" r="r" b="b"/>
              <a:pathLst>
                <a:path w="144" h="152">
                  <a:moveTo>
                    <a:pt x="102" y="120"/>
                  </a:moveTo>
                  <a:cubicBezTo>
                    <a:pt x="144" y="70"/>
                    <a:pt x="44" y="2"/>
                    <a:pt x="3" y="0"/>
                  </a:cubicBezTo>
                  <a:cubicBezTo>
                    <a:pt x="0" y="37"/>
                    <a:pt x="61" y="152"/>
                    <a:pt x="102" y="120"/>
                  </a:cubicBezTo>
                </a:path>
              </a:pathLst>
            </a:custGeom>
            <a:solidFill>
              <a:srgbClr val="FFA6A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7" name="Freeform 315"/>
            <p:cNvSpPr/>
            <p:nvPr/>
          </p:nvSpPr>
          <p:spPr bwMode="auto">
            <a:xfrm>
              <a:off x="1536" y="1535"/>
              <a:ext cx="60" cy="39"/>
            </a:xfrm>
            <a:custGeom>
              <a:avLst/>
              <a:gdLst>
                <a:gd name="T0" fmla="*/ 1 w 67"/>
                <a:gd name="T1" fmla="*/ 1 h 44"/>
                <a:gd name="T2" fmla="*/ 36 w 67"/>
                <a:gd name="T3" fmla="*/ 18 h 44"/>
                <a:gd name="T4" fmla="*/ 65 w 67"/>
                <a:gd name="T5" fmla="*/ 44 h 44"/>
                <a:gd name="T6" fmla="*/ 66 w 67"/>
                <a:gd name="T7" fmla="*/ 43 h 44"/>
                <a:gd name="T8" fmla="*/ 1 w 67"/>
                <a:gd name="T9" fmla="*/ 0 h 44"/>
                <a:gd name="T10" fmla="*/ 1 w 67"/>
                <a:gd name="T11" fmla="*/ 1 h 44"/>
              </a:gdLst>
              <a:ahLst/>
              <a:cxnLst>
                <a:cxn ang="0">
                  <a:pos x="T0" y="T1"/>
                </a:cxn>
                <a:cxn ang="0">
                  <a:pos x="T2" y="T3"/>
                </a:cxn>
                <a:cxn ang="0">
                  <a:pos x="T4" y="T5"/>
                </a:cxn>
                <a:cxn ang="0">
                  <a:pos x="T6" y="T7"/>
                </a:cxn>
                <a:cxn ang="0">
                  <a:pos x="T8" y="T9"/>
                </a:cxn>
                <a:cxn ang="0">
                  <a:pos x="T10" y="T11"/>
                </a:cxn>
              </a:cxnLst>
              <a:rect l="0" t="0" r="r" b="b"/>
              <a:pathLst>
                <a:path w="67" h="44">
                  <a:moveTo>
                    <a:pt x="1" y="1"/>
                  </a:moveTo>
                  <a:cubicBezTo>
                    <a:pt x="13" y="5"/>
                    <a:pt x="25" y="10"/>
                    <a:pt x="36" y="18"/>
                  </a:cubicBezTo>
                  <a:cubicBezTo>
                    <a:pt x="47" y="25"/>
                    <a:pt x="55" y="36"/>
                    <a:pt x="65" y="44"/>
                  </a:cubicBezTo>
                  <a:cubicBezTo>
                    <a:pt x="66" y="44"/>
                    <a:pt x="67" y="44"/>
                    <a:pt x="66" y="43"/>
                  </a:cubicBezTo>
                  <a:cubicBezTo>
                    <a:pt x="55" y="20"/>
                    <a:pt x="26" y="3"/>
                    <a:pt x="1" y="0"/>
                  </a:cubicBezTo>
                  <a:cubicBezTo>
                    <a:pt x="1" y="0"/>
                    <a:pt x="0" y="0"/>
                    <a:pt x="1" y="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8" name="Freeform 316"/>
            <p:cNvSpPr/>
            <p:nvPr/>
          </p:nvSpPr>
          <p:spPr bwMode="auto">
            <a:xfrm>
              <a:off x="1505" y="1559"/>
              <a:ext cx="24" cy="53"/>
            </a:xfrm>
            <a:custGeom>
              <a:avLst/>
              <a:gdLst>
                <a:gd name="T0" fmla="*/ 0 w 27"/>
                <a:gd name="T1" fmla="*/ 0 h 60"/>
                <a:gd name="T2" fmla="*/ 25 w 27"/>
                <a:gd name="T3" fmla="*/ 60 h 60"/>
                <a:gd name="T4" fmla="*/ 26 w 27"/>
                <a:gd name="T5" fmla="*/ 59 h 60"/>
                <a:gd name="T6" fmla="*/ 11 w 27"/>
                <a:gd name="T7" fmla="*/ 29 h 60"/>
                <a:gd name="T8" fmla="*/ 1 w 27"/>
                <a:gd name="T9" fmla="*/ 0 h 60"/>
                <a:gd name="T10" fmla="*/ 0 w 27"/>
                <a:gd name="T11" fmla="*/ 0 h 60"/>
              </a:gdLst>
              <a:ahLst/>
              <a:cxnLst>
                <a:cxn ang="0">
                  <a:pos x="T0" y="T1"/>
                </a:cxn>
                <a:cxn ang="0">
                  <a:pos x="T2" y="T3"/>
                </a:cxn>
                <a:cxn ang="0">
                  <a:pos x="T4" y="T5"/>
                </a:cxn>
                <a:cxn ang="0">
                  <a:pos x="T6" y="T7"/>
                </a:cxn>
                <a:cxn ang="0">
                  <a:pos x="T8" y="T9"/>
                </a:cxn>
                <a:cxn ang="0">
                  <a:pos x="T10" y="T11"/>
                </a:cxn>
              </a:cxnLst>
              <a:rect l="0" t="0" r="r" b="b"/>
              <a:pathLst>
                <a:path w="27" h="60">
                  <a:moveTo>
                    <a:pt x="0" y="0"/>
                  </a:moveTo>
                  <a:cubicBezTo>
                    <a:pt x="0" y="20"/>
                    <a:pt x="9" y="47"/>
                    <a:pt x="25" y="60"/>
                  </a:cubicBezTo>
                  <a:cubicBezTo>
                    <a:pt x="26" y="60"/>
                    <a:pt x="27" y="60"/>
                    <a:pt x="26" y="59"/>
                  </a:cubicBezTo>
                  <a:cubicBezTo>
                    <a:pt x="21" y="49"/>
                    <a:pt x="15" y="39"/>
                    <a:pt x="11" y="29"/>
                  </a:cubicBezTo>
                  <a:cubicBezTo>
                    <a:pt x="7" y="20"/>
                    <a:pt x="5" y="10"/>
                    <a:pt x="1" y="0"/>
                  </a:cubicBezTo>
                  <a:cubicBezTo>
                    <a:pt x="0" y="0"/>
                    <a:pt x="0" y="0"/>
                    <a:pt x="0"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9" name="Freeform 317"/>
            <p:cNvSpPr/>
            <p:nvPr/>
          </p:nvSpPr>
          <p:spPr bwMode="auto">
            <a:xfrm>
              <a:off x="1531" y="1550"/>
              <a:ext cx="42" cy="46"/>
            </a:xfrm>
            <a:custGeom>
              <a:avLst/>
              <a:gdLst>
                <a:gd name="T0" fmla="*/ 1 w 48"/>
                <a:gd name="T1" fmla="*/ 2 h 51"/>
                <a:gd name="T2" fmla="*/ 27 w 48"/>
                <a:gd name="T3" fmla="*/ 23 h 51"/>
                <a:gd name="T4" fmla="*/ 47 w 48"/>
                <a:gd name="T5" fmla="*/ 50 h 51"/>
                <a:gd name="T6" fmla="*/ 48 w 48"/>
                <a:gd name="T7" fmla="*/ 49 h 51"/>
                <a:gd name="T8" fmla="*/ 32 w 48"/>
                <a:gd name="T9" fmla="*/ 23 h 51"/>
                <a:gd name="T10" fmla="*/ 2 w 48"/>
                <a:gd name="T11" fmla="*/ 0 h 51"/>
                <a:gd name="T12" fmla="*/ 1 w 48"/>
                <a:gd name="T13" fmla="*/ 2 h 51"/>
              </a:gdLst>
              <a:ahLst/>
              <a:cxnLst>
                <a:cxn ang="0">
                  <a:pos x="T0" y="T1"/>
                </a:cxn>
                <a:cxn ang="0">
                  <a:pos x="T2" y="T3"/>
                </a:cxn>
                <a:cxn ang="0">
                  <a:pos x="T4" y="T5"/>
                </a:cxn>
                <a:cxn ang="0">
                  <a:pos x="T6" y="T7"/>
                </a:cxn>
                <a:cxn ang="0">
                  <a:pos x="T8" y="T9"/>
                </a:cxn>
                <a:cxn ang="0">
                  <a:pos x="T10" y="T11"/>
                </a:cxn>
                <a:cxn ang="0">
                  <a:pos x="T12" y="T13"/>
                </a:cxn>
              </a:cxnLst>
              <a:rect l="0" t="0" r="r" b="b"/>
              <a:pathLst>
                <a:path w="48" h="51">
                  <a:moveTo>
                    <a:pt x="1" y="2"/>
                  </a:moveTo>
                  <a:cubicBezTo>
                    <a:pt x="11" y="8"/>
                    <a:pt x="19" y="15"/>
                    <a:pt x="27" y="23"/>
                  </a:cubicBezTo>
                  <a:cubicBezTo>
                    <a:pt x="35" y="31"/>
                    <a:pt x="40" y="42"/>
                    <a:pt x="47" y="50"/>
                  </a:cubicBezTo>
                  <a:cubicBezTo>
                    <a:pt x="47" y="51"/>
                    <a:pt x="48" y="50"/>
                    <a:pt x="48" y="49"/>
                  </a:cubicBezTo>
                  <a:cubicBezTo>
                    <a:pt x="47" y="39"/>
                    <a:pt x="39" y="30"/>
                    <a:pt x="32" y="23"/>
                  </a:cubicBezTo>
                  <a:cubicBezTo>
                    <a:pt x="24" y="13"/>
                    <a:pt x="14" y="6"/>
                    <a:pt x="2" y="0"/>
                  </a:cubicBezTo>
                  <a:cubicBezTo>
                    <a:pt x="1" y="0"/>
                    <a:pt x="0" y="1"/>
                    <a:pt x="1"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0" name="Freeform 318"/>
            <p:cNvSpPr/>
            <p:nvPr/>
          </p:nvSpPr>
          <p:spPr bwMode="auto">
            <a:xfrm>
              <a:off x="1524" y="1576"/>
              <a:ext cx="26" cy="36"/>
            </a:xfrm>
            <a:custGeom>
              <a:avLst/>
              <a:gdLst>
                <a:gd name="T0" fmla="*/ 1 w 30"/>
                <a:gd name="T1" fmla="*/ 3 h 40"/>
                <a:gd name="T2" fmla="*/ 14 w 30"/>
                <a:gd name="T3" fmla="*/ 25 h 40"/>
                <a:gd name="T4" fmla="*/ 29 w 30"/>
                <a:gd name="T5" fmla="*/ 40 h 40"/>
                <a:gd name="T6" fmla="*/ 30 w 30"/>
                <a:gd name="T7" fmla="*/ 38 h 40"/>
                <a:gd name="T8" fmla="*/ 16 w 30"/>
                <a:gd name="T9" fmla="*/ 19 h 40"/>
                <a:gd name="T10" fmla="*/ 3 w 30"/>
                <a:gd name="T11" fmla="*/ 2 h 40"/>
                <a:gd name="T12" fmla="*/ 1 w 30"/>
                <a:gd name="T13" fmla="*/ 3 h 40"/>
              </a:gdLst>
              <a:ahLst/>
              <a:cxnLst>
                <a:cxn ang="0">
                  <a:pos x="T0" y="T1"/>
                </a:cxn>
                <a:cxn ang="0">
                  <a:pos x="T2" y="T3"/>
                </a:cxn>
                <a:cxn ang="0">
                  <a:pos x="T4" y="T5"/>
                </a:cxn>
                <a:cxn ang="0">
                  <a:pos x="T6" y="T7"/>
                </a:cxn>
                <a:cxn ang="0">
                  <a:pos x="T8" y="T9"/>
                </a:cxn>
                <a:cxn ang="0">
                  <a:pos x="T10" y="T11"/>
                </a:cxn>
                <a:cxn ang="0">
                  <a:pos x="T12" y="T13"/>
                </a:cxn>
              </a:cxnLst>
              <a:rect l="0" t="0" r="r" b="b"/>
              <a:pathLst>
                <a:path w="30" h="40">
                  <a:moveTo>
                    <a:pt x="1" y="3"/>
                  </a:moveTo>
                  <a:cubicBezTo>
                    <a:pt x="5" y="11"/>
                    <a:pt x="9" y="18"/>
                    <a:pt x="14" y="25"/>
                  </a:cubicBezTo>
                  <a:cubicBezTo>
                    <a:pt x="18" y="31"/>
                    <a:pt x="23" y="37"/>
                    <a:pt x="29" y="40"/>
                  </a:cubicBezTo>
                  <a:cubicBezTo>
                    <a:pt x="30" y="40"/>
                    <a:pt x="30" y="39"/>
                    <a:pt x="30" y="38"/>
                  </a:cubicBezTo>
                  <a:cubicBezTo>
                    <a:pt x="27" y="31"/>
                    <a:pt x="20" y="26"/>
                    <a:pt x="16" y="19"/>
                  </a:cubicBezTo>
                  <a:cubicBezTo>
                    <a:pt x="12" y="13"/>
                    <a:pt x="7" y="7"/>
                    <a:pt x="3" y="2"/>
                  </a:cubicBezTo>
                  <a:cubicBezTo>
                    <a:pt x="2" y="0"/>
                    <a:pt x="0" y="2"/>
                    <a:pt x="1" y="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1" name="Freeform 319"/>
            <p:cNvSpPr/>
            <p:nvPr/>
          </p:nvSpPr>
          <p:spPr bwMode="auto">
            <a:xfrm>
              <a:off x="1545" y="1591"/>
              <a:ext cx="68" cy="62"/>
            </a:xfrm>
            <a:custGeom>
              <a:avLst/>
              <a:gdLst>
                <a:gd name="T0" fmla="*/ 76 w 77"/>
                <a:gd name="T1" fmla="*/ 20 h 69"/>
                <a:gd name="T2" fmla="*/ 71 w 77"/>
                <a:gd name="T3" fmla="*/ 0 h 69"/>
                <a:gd name="T4" fmla="*/ 65 w 77"/>
                <a:gd name="T5" fmla="*/ 22 h 69"/>
                <a:gd name="T6" fmla="*/ 47 w 77"/>
                <a:gd name="T7" fmla="*/ 16 h 69"/>
                <a:gd name="T8" fmla="*/ 45 w 77"/>
                <a:gd name="T9" fmla="*/ 37 h 69"/>
                <a:gd name="T10" fmla="*/ 25 w 77"/>
                <a:gd name="T11" fmla="*/ 36 h 69"/>
                <a:gd name="T12" fmla="*/ 23 w 77"/>
                <a:gd name="T13" fmla="*/ 54 h 69"/>
                <a:gd name="T14" fmla="*/ 0 w 77"/>
                <a:gd name="T15" fmla="*/ 57 h 69"/>
                <a:gd name="T16" fmla="*/ 24 w 77"/>
                <a:gd name="T17" fmla="*/ 67 h 69"/>
                <a:gd name="T18" fmla="*/ 50 w 77"/>
                <a:gd name="T19" fmla="*/ 57 h 69"/>
                <a:gd name="T20" fmla="*/ 65 w 77"/>
                <a:gd name="T21" fmla="*/ 42 h 69"/>
                <a:gd name="T22" fmla="*/ 76 w 77"/>
                <a:gd name="T23" fmla="*/ 20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7" h="69">
                  <a:moveTo>
                    <a:pt x="76" y="20"/>
                  </a:moveTo>
                  <a:cubicBezTo>
                    <a:pt x="77" y="12"/>
                    <a:pt x="71" y="10"/>
                    <a:pt x="71" y="0"/>
                  </a:cubicBezTo>
                  <a:cubicBezTo>
                    <a:pt x="66" y="5"/>
                    <a:pt x="66" y="15"/>
                    <a:pt x="65" y="22"/>
                  </a:cubicBezTo>
                  <a:cubicBezTo>
                    <a:pt x="60" y="18"/>
                    <a:pt x="53" y="16"/>
                    <a:pt x="47" y="16"/>
                  </a:cubicBezTo>
                  <a:cubicBezTo>
                    <a:pt x="46" y="26"/>
                    <a:pt x="44" y="31"/>
                    <a:pt x="45" y="37"/>
                  </a:cubicBezTo>
                  <a:cubicBezTo>
                    <a:pt x="38" y="36"/>
                    <a:pt x="31" y="37"/>
                    <a:pt x="25" y="36"/>
                  </a:cubicBezTo>
                  <a:cubicBezTo>
                    <a:pt x="24" y="43"/>
                    <a:pt x="20" y="50"/>
                    <a:pt x="23" y="54"/>
                  </a:cubicBezTo>
                  <a:cubicBezTo>
                    <a:pt x="13" y="55"/>
                    <a:pt x="9" y="53"/>
                    <a:pt x="0" y="57"/>
                  </a:cubicBezTo>
                  <a:cubicBezTo>
                    <a:pt x="7" y="61"/>
                    <a:pt x="17" y="69"/>
                    <a:pt x="24" y="67"/>
                  </a:cubicBezTo>
                  <a:cubicBezTo>
                    <a:pt x="33" y="65"/>
                    <a:pt x="45" y="61"/>
                    <a:pt x="50" y="57"/>
                  </a:cubicBezTo>
                  <a:cubicBezTo>
                    <a:pt x="57" y="53"/>
                    <a:pt x="60" y="48"/>
                    <a:pt x="65" y="42"/>
                  </a:cubicBezTo>
                  <a:cubicBezTo>
                    <a:pt x="71" y="36"/>
                    <a:pt x="74" y="28"/>
                    <a:pt x="76" y="20"/>
                  </a:cubicBezTo>
                </a:path>
              </a:pathLst>
            </a:custGeom>
            <a:solidFill>
              <a:srgbClr val="29C48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2" name="Freeform 320"/>
            <p:cNvSpPr/>
            <p:nvPr/>
          </p:nvSpPr>
          <p:spPr bwMode="auto">
            <a:xfrm>
              <a:off x="1706" y="1515"/>
              <a:ext cx="122" cy="448"/>
            </a:xfrm>
            <a:custGeom>
              <a:avLst/>
              <a:gdLst>
                <a:gd name="T0" fmla="*/ 1 w 137"/>
                <a:gd name="T1" fmla="*/ 3 h 503"/>
                <a:gd name="T2" fmla="*/ 44 w 137"/>
                <a:gd name="T3" fmla="*/ 119 h 503"/>
                <a:gd name="T4" fmla="*/ 51 w 137"/>
                <a:gd name="T5" fmla="*/ 238 h 503"/>
                <a:gd name="T6" fmla="*/ 132 w 137"/>
                <a:gd name="T7" fmla="*/ 500 h 503"/>
                <a:gd name="T8" fmla="*/ 136 w 137"/>
                <a:gd name="T9" fmla="*/ 497 h 503"/>
                <a:gd name="T10" fmla="*/ 71 w 137"/>
                <a:gd name="T11" fmla="*/ 348 h 503"/>
                <a:gd name="T12" fmla="*/ 58 w 137"/>
                <a:gd name="T13" fmla="*/ 219 h 503"/>
                <a:gd name="T14" fmla="*/ 4 w 137"/>
                <a:gd name="T15" fmla="*/ 2 h 503"/>
                <a:gd name="T16" fmla="*/ 1 w 137"/>
                <a:gd name="T17" fmla="*/ 3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7" h="502">
                  <a:moveTo>
                    <a:pt x="1" y="3"/>
                  </a:moveTo>
                  <a:cubicBezTo>
                    <a:pt x="22" y="40"/>
                    <a:pt x="37" y="78"/>
                    <a:pt x="44" y="119"/>
                  </a:cubicBezTo>
                  <a:cubicBezTo>
                    <a:pt x="51" y="158"/>
                    <a:pt x="50" y="198"/>
                    <a:pt x="51" y="238"/>
                  </a:cubicBezTo>
                  <a:cubicBezTo>
                    <a:pt x="54" y="329"/>
                    <a:pt x="74" y="427"/>
                    <a:pt x="132" y="500"/>
                  </a:cubicBezTo>
                  <a:cubicBezTo>
                    <a:pt x="134" y="503"/>
                    <a:pt x="137" y="500"/>
                    <a:pt x="136" y="497"/>
                  </a:cubicBezTo>
                  <a:cubicBezTo>
                    <a:pt x="110" y="448"/>
                    <a:pt x="84" y="402"/>
                    <a:pt x="71" y="348"/>
                  </a:cubicBezTo>
                  <a:cubicBezTo>
                    <a:pt x="61" y="305"/>
                    <a:pt x="59" y="262"/>
                    <a:pt x="58" y="219"/>
                  </a:cubicBezTo>
                  <a:cubicBezTo>
                    <a:pt x="56" y="142"/>
                    <a:pt x="51" y="66"/>
                    <a:pt x="4" y="2"/>
                  </a:cubicBezTo>
                  <a:cubicBezTo>
                    <a:pt x="2" y="0"/>
                    <a:pt x="0" y="1"/>
                    <a:pt x="1" y="3"/>
                  </a:cubicBezTo>
                  <a:close/>
                </a:path>
              </a:pathLst>
            </a:custGeom>
            <a:solidFill>
              <a:srgbClr val="29C48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3" name="Freeform 321"/>
            <p:cNvSpPr/>
            <p:nvPr/>
          </p:nvSpPr>
          <p:spPr bwMode="auto">
            <a:xfrm>
              <a:off x="1590" y="1624"/>
              <a:ext cx="169" cy="126"/>
            </a:xfrm>
            <a:custGeom>
              <a:avLst/>
              <a:gdLst>
                <a:gd name="T0" fmla="*/ 188 w 189"/>
                <a:gd name="T1" fmla="*/ 136 h 141"/>
                <a:gd name="T2" fmla="*/ 119 w 189"/>
                <a:gd name="T3" fmla="*/ 64 h 141"/>
                <a:gd name="T4" fmla="*/ 4 w 189"/>
                <a:gd name="T5" fmla="*/ 2 h 141"/>
                <a:gd name="T6" fmla="*/ 1 w 189"/>
                <a:gd name="T7" fmla="*/ 4 h 141"/>
                <a:gd name="T8" fmla="*/ 183 w 189"/>
                <a:gd name="T9" fmla="*/ 138 h 141"/>
                <a:gd name="T10" fmla="*/ 188 w 189"/>
                <a:gd name="T11" fmla="*/ 136 h 141"/>
              </a:gdLst>
              <a:ahLst/>
              <a:cxnLst>
                <a:cxn ang="0">
                  <a:pos x="T0" y="T1"/>
                </a:cxn>
                <a:cxn ang="0">
                  <a:pos x="T2" y="T3"/>
                </a:cxn>
                <a:cxn ang="0">
                  <a:pos x="T4" y="T5"/>
                </a:cxn>
                <a:cxn ang="0">
                  <a:pos x="T6" y="T7"/>
                </a:cxn>
                <a:cxn ang="0">
                  <a:pos x="T8" y="T9"/>
                </a:cxn>
                <a:cxn ang="0">
                  <a:pos x="T10" y="T11"/>
                </a:cxn>
              </a:cxnLst>
              <a:rect l="0" t="0" r="r" b="b"/>
              <a:pathLst>
                <a:path w="189" h="141">
                  <a:moveTo>
                    <a:pt x="188" y="136"/>
                  </a:moveTo>
                  <a:cubicBezTo>
                    <a:pt x="183" y="99"/>
                    <a:pt x="152" y="78"/>
                    <a:pt x="119" y="64"/>
                  </a:cubicBezTo>
                  <a:cubicBezTo>
                    <a:pt x="78" y="47"/>
                    <a:pt x="35" y="35"/>
                    <a:pt x="4" y="2"/>
                  </a:cubicBezTo>
                  <a:cubicBezTo>
                    <a:pt x="2" y="0"/>
                    <a:pt x="0" y="2"/>
                    <a:pt x="1" y="4"/>
                  </a:cubicBezTo>
                  <a:cubicBezTo>
                    <a:pt x="43" y="74"/>
                    <a:pt x="159" y="51"/>
                    <a:pt x="183" y="138"/>
                  </a:cubicBezTo>
                  <a:cubicBezTo>
                    <a:pt x="184" y="141"/>
                    <a:pt x="189" y="140"/>
                    <a:pt x="188" y="136"/>
                  </a:cubicBezTo>
                  <a:close/>
                </a:path>
              </a:pathLst>
            </a:custGeom>
            <a:solidFill>
              <a:srgbClr val="29C48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4" name="Freeform 322"/>
            <p:cNvSpPr/>
            <p:nvPr/>
          </p:nvSpPr>
          <p:spPr bwMode="auto">
            <a:xfrm>
              <a:off x="1769" y="1723"/>
              <a:ext cx="120" cy="144"/>
            </a:xfrm>
            <a:custGeom>
              <a:avLst/>
              <a:gdLst>
                <a:gd name="T0" fmla="*/ 14 w 134"/>
                <a:gd name="T1" fmla="*/ 162 h 162"/>
                <a:gd name="T2" fmla="*/ 121 w 134"/>
                <a:gd name="T3" fmla="*/ 0 h 162"/>
                <a:gd name="T4" fmla="*/ 14 w 134"/>
                <a:gd name="T5" fmla="*/ 162 h 162"/>
              </a:gdLst>
              <a:ahLst/>
              <a:cxnLst>
                <a:cxn ang="0">
                  <a:pos x="T0" y="T1"/>
                </a:cxn>
                <a:cxn ang="0">
                  <a:pos x="T2" y="T3"/>
                </a:cxn>
                <a:cxn ang="0">
                  <a:pos x="T4" y="T5"/>
                </a:cxn>
              </a:cxnLst>
              <a:rect l="0" t="0" r="r" b="b"/>
              <a:pathLst>
                <a:path w="134" h="162">
                  <a:moveTo>
                    <a:pt x="14" y="162"/>
                  </a:moveTo>
                  <a:cubicBezTo>
                    <a:pt x="70" y="145"/>
                    <a:pt x="134" y="52"/>
                    <a:pt x="121" y="0"/>
                  </a:cubicBezTo>
                  <a:cubicBezTo>
                    <a:pt x="81" y="47"/>
                    <a:pt x="0" y="91"/>
                    <a:pt x="14" y="162"/>
                  </a:cubicBezTo>
                </a:path>
              </a:pathLst>
            </a:custGeom>
            <a:solidFill>
              <a:srgbClr val="29C48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5" name="Freeform 323"/>
            <p:cNvSpPr/>
            <p:nvPr/>
          </p:nvSpPr>
          <p:spPr bwMode="auto">
            <a:xfrm>
              <a:off x="1589" y="1679"/>
              <a:ext cx="113" cy="60"/>
            </a:xfrm>
            <a:custGeom>
              <a:avLst/>
              <a:gdLst>
                <a:gd name="T0" fmla="*/ 127 w 127"/>
                <a:gd name="T1" fmla="*/ 11 h 67"/>
                <a:gd name="T2" fmla="*/ 0 w 127"/>
                <a:gd name="T3" fmla="*/ 67 h 67"/>
                <a:gd name="T4" fmla="*/ 127 w 127"/>
                <a:gd name="T5" fmla="*/ 11 h 67"/>
              </a:gdLst>
              <a:ahLst/>
              <a:cxnLst>
                <a:cxn ang="0">
                  <a:pos x="T0" y="T1"/>
                </a:cxn>
                <a:cxn ang="0">
                  <a:pos x="T2" y="T3"/>
                </a:cxn>
                <a:cxn ang="0">
                  <a:pos x="T4" y="T5"/>
                </a:cxn>
              </a:cxnLst>
              <a:rect l="0" t="0" r="r" b="b"/>
              <a:pathLst>
                <a:path w="127" h="67">
                  <a:moveTo>
                    <a:pt x="127" y="11"/>
                  </a:moveTo>
                  <a:cubicBezTo>
                    <a:pt x="87" y="0"/>
                    <a:pt x="13" y="31"/>
                    <a:pt x="0" y="67"/>
                  </a:cubicBezTo>
                  <a:cubicBezTo>
                    <a:pt x="42" y="54"/>
                    <a:pt x="108" y="59"/>
                    <a:pt x="127" y="11"/>
                  </a:cubicBezTo>
                </a:path>
              </a:pathLst>
            </a:custGeom>
            <a:solidFill>
              <a:srgbClr val="29C48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6" name="Freeform 324"/>
            <p:cNvSpPr/>
            <p:nvPr/>
          </p:nvSpPr>
          <p:spPr bwMode="auto">
            <a:xfrm>
              <a:off x="2993" y="369"/>
              <a:ext cx="419" cy="395"/>
            </a:xfrm>
            <a:custGeom>
              <a:avLst/>
              <a:gdLst>
                <a:gd name="T0" fmla="*/ 179 w 470"/>
                <a:gd name="T1" fmla="*/ 149 h 444"/>
                <a:gd name="T2" fmla="*/ 286 w 470"/>
                <a:gd name="T3" fmla="*/ 161 h 444"/>
                <a:gd name="T4" fmla="*/ 342 w 470"/>
                <a:gd name="T5" fmla="*/ 239 h 444"/>
                <a:gd name="T6" fmla="*/ 339 w 470"/>
                <a:gd name="T7" fmla="*/ 246 h 444"/>
                <a:gd name="T8" fmla="*/ 237 w 470"/>
                <a:gd name="T9" fmla="*/ 301 h 444"/>
                <a:gd name="T10" fmla="*/ 129 w 470"/>
                <a:gd name="T11" fmla="*/ 233 h 444"/>
                <a:gd name="T12" fmla="*/ 180 w 470"/>
                <a:gd name="T13" fmla="*/ 147 h 444"/>
              </a:gdLst>
              <a:ahLst/>
              <a:cxnLst>
                <a:cxn ang="0">
                  <a:pos x="T0" y="T1"/>
                </a:cxn>
                <a:cxn ang="0">
                  <a:pos x="T2" y="T3"/>
                </a:cxn>
                <a:cxn ang="0">
                  <a:pos x="T4" y="T5"/>
                </a:cxn>
                <a:cxn ang="0">
                  <a:pos x="T6" y="T7"/>
                </a:cxn>
                <a:cxn ang="0">
                  <a:pos x="T8" y="T9"/>
                </a:cxn>
                <a:cxn ang="0">
                  <a:pos x="T10" y="T11"/>
                </a:cxn>
                <a:cxn ang="0">
                  <a:pos x="T12" y="T13"/>
                </a:cxn>
              </a:cxnLst>
              <a:rect l="0" t="0" r="r" b="b"/>
              <a:pathLst>
                <a:path w="470" h="443">
                  <a:moveTo>
                    <a:pt x="179" y="149"/>
                  </a:moveTo>
                  <a:cubicBezTo>
                    <a:pt x="168" y="17"/>
                    <a:pt x="343" y="0"/>
                    <a:pt x="286" y="161"/>
                  </a:cubicBezTo>
                  <a:cubicBezTo>
                    <a:pt x="408" y="58"/>
                    <a:pt x="470" y="259"/>
                    <a:pt x="342" y="239"/>
                  </a:cubicBezTo>
                  <a:cubicBezTo>
                    <a:pt x="342" y="239"/>
                    <a:pt x="342" y="239"/>
                    <a:pt x="339" y="246"/>
                  </a:cubicBezTo>
                  <a:cubicBezTo>
                    <a:pt x="449" y="331"/>
                    <a:pt x="275" y="444"/>
                    <a:pt x="237" y="301"/>
                  </a:cubicBezTo>
                  <a:cubicBezTo>
                    <a:pt x="183" y="415"/>
                    <a:pt x="35" y="307"/>
                    <a:pt x="129" y="233"/>
                  </a:cubicBezTo>
                  <a:cubicBezTo>
                    <a:pt x="0" y="156"/>
                    <a:pt x="142" y="43"/>
                    <a:pt x="180" y="147"/>
                  </a:cubicBezTo>
                </a:path>
              </a:pathLst>
            </a:custGeom>
            <a:solidFill>
              <a:srgbClr val="FF9F3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7" name="Freeform 325"/>
            <p:cNvSpPr/>
            <p:nvPr/>
          </p:nvSpPr>
          <p:spPr bwMode="auto">
            <a:xfrm>
              <a:off x="3125" y="473"/>
              <a:ext cx="161" cy="165"/>
            </a:xfrm>
            <a:custGeom>
              <a:avLst/>
              <a:gdLst>
                <a:gd name="T0" fmla="*/ 51 w 181"/>
                <a:gd name="T1" fmla="*/ 95 h 185"/>
                <a:gd name="T2" fmla="*/ 86 w 181"/>
                <a:gd name="T3" fmla="*/ 67 h 185"/>
                <a:gd name="T4" fmla="*/ 127 w 181"/>
                <a:gd name="T5" fmla="*/ 75 h 185"/>
                <a:gd name="T6" fmla="*/ 123 w 181"/>
                <a:gd name="T7" fmla="*/ 78 h 185"/>
                <a:gd name="T8" fmla="*/ 114 w 181"/>
                <a:gd name="T9" fmla="*/ 123 h 185"/>
                <a:gd name="T10" fmla="*/ 61 w 181"/>
                <a:gd name="T11" fmla="*/ 135 h 185"/>
                <a:gd name="T12" fmla="*/ 51 w 181"/>
                <a:gd name="T13" fmla="*/ 94 h 185"/>
              </a:gdLst>
              <a:ahLst/>
              <a:cxnLst>
                <a:cxn ang="0">
                  <a:pos x="T0" y="T1"/>
                </a:cxn>
                <a:cxn ang="0">
                  <a:pos x="T2" y="T3"/>
                </a:cxn>
                <a:cxn ang="0">
                  <a:pos x="T4" y="T5"/>
                </a:cxn>
                <a:cxn ang="0">
                  <a:pos x="T6" y="T7"/>
                </a:cxn>
                <a:cxn ang="0">
                  <a:pos x="T8" y="T9"/>
                </a:cxn>
                <a:cxn ang="0">
                  <a:pos x="T10" y="T11"/>
                </a:cxn>
                <a:cxn ang="0">
                  <a:pos x="T12" y="T13"/>
                </a:cxn>
              </a:cxnLst>
              <a:rect l="0" t="0" r="r" b="b"/>
              <a:pathLst>
                <a:path w="181" h="185">
                  <a:moveTo>
                    <a:pt x="51" y="95"/>
                  </a:moveTo>
                  <a:cubicBezTo>
                    <a:pt x="9" y="59"/>
                    <a:pt x="56" y="2"/>
                    <a:pt x="86" y="67"/>
                  </a:cubicBezTo>
                  <a:cubicBezTo>
                    <a:pt x="92" y="0"/>
                    <a:pt x="171" y="43"/>
                    <a:pt x="127" y="75"/>
                  </a:cubicBezTo>
                  <a:cubicBezTo>
                    <a:pt x="123" y="78"/>
                    <a:pt x="123" y="78"/>
                    <a:pt x="123" y="78"/>
                  </a:cubicBezTo>
                  <a:cubicBezTo>
                    <a:pt x="181" y="71"/>
                    <a:pt x="168" y="155"/>
                    <a:pt x="114" y="123"/>
                  </a:cubicBezTo>
                  <a:cubicBezTo>
                    <a:pt x="131" y="173"/>
                    <a:pt x="55" y="185"/>
                    <a:pt x="61" y="135"/>
                  </a:cubicBezTo>
                  <a:cubicBezTo>
                    <a:pt x="0" y="151"/>
                    <a:pt x="8" y="75"/>
                    <a:pt x="51" y="94"/>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8" name="Freeform 326"/>
            <p:cNvSpPr/>
            <p:nvPr/>
          </p:nvSpPr>
          <p:spPr bwMode="auto">
            <a:xfrm>
              <a:off x="3215" y="510"/>
              <a:ext cx="19" cy="23"/>
            </a:xfrm>
            <a:custGeom>
              <a:avLst/>
              <a:gdLst>
                <a:gd name="T0" fmla="*/ 8 w 21"/>
                <a:gd name="T1" fmla="*/ 25 h 26"/>
                <a:gd name="T2" fmla="*/ 14 w 21"/>
                <a:gd name="T3" fmla="*/ 19 h 26"/>
                <a:gd name="T4" fmla="*/ 19 w 21"/>
                <a:gd name="T5" fmla="*/ 11 h 26"/>
                <a:gd name="T6" fmla="*/ 9 w 21"/>
                <a:gd name="T7" fmla="*/ 3 h 26"/>
                <a:gd name="T8" fmla="*/ 1 w 21"/>
                <a:gd name="T9" fmla="*/ 14 h 26"/>
                <a:gd name="T10" fmla="*/ 1 w 21"/>
                <a:gd name="T11" fmla="*/ 21 h 26"/>
                <a:gd name="T12" fmla="*/ 8 w 21"/>
                <a:gd name="T13" fmla="*/ 25 h 26"/>
              </a:gdLst>
              <a:ahLst/>
              <a:cxnLst>
                <a:cxn ang="0">
                  <a:pos x="T0" y="T1"/>
                </a:cxn>
                <a:cxn ang="0">
                  <a:pos x="T2" y="T3"/>
                </a:cxn>
                <a:cxn ang="0">
                  <a:pos x="T4" y="T5"/>
                </a:cxn>
                <a:cxn ang="0">
                  <a:pos x="T6" y="T7"/>
                </a:cxn>
                <a:cxn ang="0">
                  <a:pos x="T8" y="T9"/>
                </a:cxn>
                <a:cxn ang="0">
                  <a:pos x="T10" y="T11"/>
                </a:cxn>
                <a:cxn ang="0">
                  <a:pos x="T12" y="T13"/>
                </a:cxn>
              </a:cxnLst>
              <a:rect l="0" t="0" r="r" b="b"/>
              <a:pathLst>
                <a:path w="21" h="26">
                  <a:moveTo>
                    <a:pt x="8" y="25"/>
                  </a:moveTo>
                  <a:cubicBezTo>
                    <a:pt x="11" y="24"/>
                    <a:pt x="12" y="22"/>
                    <a:pt x="14" y="19"/>
                  </a:cubicBezTo>
                  <a:cubicBezTo>
                    <a:pt x="15" y="16"/>
                    <a:pt x="18" y="14"/>
                    <a:pt x="19" y="11"/>
                  </a:cubicBezTo>
                  <a:cubicBezTo>
                    <a:pt x="21" y="5"/>
                    <a:pt x="14" y="0"/>
                    <a:pt x="9" y="3"/>
                  </a:cubicBezTo>
                  <a:cubicBezTo>
                    <a:pt x="5" y="5"/>
                    <a:pt x="3" y="10"/>
                    <a:pt x="1" y="14"/>
                  </a:cubicBezTo>
                  <a:cubicBezTo>
                    <a:pt x="0" y="16"/>
                    <a:pt x="0" y="19"/>
                    <a:pt x="1" y="21"/>
                  </a:cubicBezTo>
                  <a:cubicBezTo>
                    <a:pt x="1" y="24"/>
                    <a:pt x="5" y="26"/>
                    <a:pt x="8" y="25"/>
                  </a:cubicBezTo>
                  <a:close/>
                </a:path>
              </a:pathLst>
            </a:custGeom>
            <a:solidFill>
              <a:srgbClr val="FF9F3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9" name="Freeform 327"/>
            <p:cNvSpPr/>
            <p:nvPr/>
          </p:nvSpPr>
          <p:spPr bwMode="auto">
            <a:xfrm>
              <a:off x="3227" y="554"/>
              <a:ext cx="29" cy="20"/>
            </a:xfrm>
            <a:custGeom>
              <a:avLst/>
              <a:gdLst>
                <a:gd name="T0" fmla="*/ 3 w 32"/>
                <a:gd name="T1" fmla="*/ 15 h 22"/>
                <a:gd name="T2" fmla="*/ 25 w 32"/>
                <a:gd name="T3" fmla="*/ 18 h 22"/>
                <a:gd name="T4" fmla="*/ 22 w 32"/>
                <a:gd name="T5" fmla="*/ 1 h 22"/>
                <a:gd name="T6" fmla="*/ 13 w 32"/>
                <a:gd name="T7" fmla="*/ 0 h 22"/>
                <a:gd name="T8" fmla="*/ 3 w 32"/>
                <a:gd name="T9" fmla="*/ 4 h 22"/>
                <a:gd name="T10" fmla="*/ 3 w 32"/>
                <a:gd name="T11" fmla="*/ 15 h 22"/>
              </a:gdLst>
              <a:ahLst/>
              <a:cxnLst>
                <a:cxn ang="0">
                  <a:pos x="T0" y="T1"/>
                </a:cxn>
                <a:cxn ang="0">
                  <a:pos x="T2" y="T3"/>
                </a:cxn>
                <a:cxn ang="0">
                  <a:pos x="T4" y="T5"/>
                </a:cxn>
                <a:cxn ang="0">
                  <a:pos x="T6" y="T7"/>
                </a:cxn>
                <a:cxn ang="0">
                  <a:pos x="T8" y="T9"/>
                </a:cxn>
                <a:cxn ang="0">
                  <a:pos x="T10" y="T11"/>
                </a:cxn>
              </a:cxnLst>
              <a:rect l="0" t="0" r="r" b="b"/>
              <a:pathLst>
                <a:path w="32" h="22">
                  <a:moveTo>
                    <a:pt x="3" y="15"/>
                  </a:moveTo>
                  <a:cubicBezTo>
                    <a:pt x="8" y="21"/>
                    <a:pt x="19" y="22"/>
                    <a:pt x="25" y="18"/>
                  </a:cubicBezTo>
                  <a:cubicBezTo>
                    <a:pt x="32" y="13"/>
                    <a:pt x="31" y="4"/>
                    <a:pt x="22" y="1"/>
                  </a:cubicBezTo>
                  <a:cubicBezTo>
                    <a:pt x="19" y="0"/>
                    <a:pt x="16" y="0"/>
                    <a:pt x="13" y="0"/>
                  </a:cubicBezTo>
                  <a:cubicBezTo>
                    <a:pt x="10" y="1"/>
                    <a:pt x="6" y="2"/>
                    <a:pt x="3" y="4"/>
                  </a:cubicBezTo>
                  <a:cubicBezTo>
                    <a:pt x="0" y="7"/>
                    <a:pt x="1" y="12"/>
                    <a:pt x="3" y="15"/>
                  </a:cubicBezTo>
                  <a:close/>
                </a:path>
              </a:pathLst>
            </a:custGeom>
            <a:solidFill>
              <a:srgbClr val="FF9F3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0" name="Freeform 328"/>
            <p:cNvSpPr/>
            <p:nvPr/>
          </p:nvSpPr>
          <p:spPr bwMode="auto">
            <a:xfrm>
              <a:off x="3168" y="524"/>
              <a:ext cx="20" cy="23"/>
            </a:xfrm>
            <a:custGeom>
              <a:avLst/>
              <a:gdLst>
                <a:gd name="T0" fmla="*/ 20 w 23"/>
                <a:gd name="T1" fmla="*/ 22 h 26"/>
                <a:gd name="T2" fmla="*/ 22 w 23"/>
                <a:gd name="T3" fmla="*/ 18 h 26"/>
                <a:gd name="T4" fmla="*/ 21 w 23"/>
                <a:gd name="T5" fmla="*/ 10 h 26"/>
                <a:gd name="T6" fmla="*/ 16 w 23"/>
                <a:gd name="T7" fmla="*/ 2 h 26"/>
                <a:gd name="T8" fmla="*/ 3 w 23"/>
                <a:gd name="T9" fmla="*/ 5 h 26"/>
                <a:gd name="T10" fmla="*/ 6 w 23"/>
                <a:gd name="T11" fmla="*/ 19 h 26"/>
                <a:gd name="T12" fmla="*/ 11 w 23"/>
                <a:gd name="T13" fmla="*/ 24 h 26"/>
                <a:gd name="T14" fmla="*/ 20 w 23"/>
                <a:gd name="T15" fmla="*/ 22 h 2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 h="26">
                  <a:moveTo>
                    <a:pt x="20" y="22"/>
                  </a:moveTo>
                  <a:cubicBezTo>
                    <a:pt x="21" y="21"/>
                    <a:pt x="21" y="20"/>
                    <a:pt x="22" y="18"/>
                  </a:cubicBezTo>
                  <a:cubicBezTo>
                    <a:pt x="23" y="16"/>
                    <a:pt x="22" y="12"/>
                    <a:pt x="21" y="10"/>
                  </a:cubicBezTo>
                  <a:cubicBezTo>
                    <a:pt x="21" y="7"/>
                    <a:pt x="18" y="4"/>
                    <a:pt x="16" y="2"/>
                  </a:cubicBezTo>
                  <a:cubicBezTo>
                    <a:pt x="12" y="0"/>
                    <a:pt x="6" y="1"/>
                    <a:pt x="3" y="5"/>
                  </a:cubicBezTo>
                  <a:cubicBezTo>
                    <a:pt x="0" y="10"/>
                    <a:pt x="4" y="15"/>
                    <a:pt x="6" y="19"/>
                  </a:cubicBezTo>
                  <a:cubicBezTo>
                    <a:pt x="7" y="21"/>
                    <a:pt x="9" y="23"/>
                    <a:pt x="11" y="24"/>
                  </a:cubicBezTo>
                  <a:cubicBezTo>
                    <a:pt x="14" y="26"/>
                    <a:pt x="18" y="25"/>
                    <a:pt x="20" y="22"/>
                  </a:cubicBezTo>
                  <a:close/>
                </a:path>
              </a:pathLst>
            </a:custGeom>
            <a:solidFill>
              <a:srgbClr val="FF9F3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1" name="Freeform 329"/>
            <p:cNvSpPr/>
            <p:nvPr/>
          </p:nvSpPr>
          <p:spPr bwMode="auto">
            <a:xfrm>
              <a:off x="3153" y="569"/>
              <a:ext cx="24" cy="18"/>
            </a:xfrm>
            <a:custGeom>
              <a:avLst/>
              <a:gdLst>
                <a:gd name="T0" fmla="*/ 22 w 27"/>
                <a:gd name="T1" fmla="*/ 4 h 20"/>
                <a:gd name="T2" fmla="*/ 5 w 27"/>
                <a:gd name="T3" fmla="*/ 4 h 20"/>
                <a:gd name="T4" fmla="*/ 0 w 27"/>
                <a:gd name="T5" fmla="*/ 11 h 20"/>
                <a:gd name="T6" fmla="*/ 3 w 27"/>
                <a:gd name="T7" fmla="*/ 17 h 20"/>
                <a:gd name="T8" fmla="*/ 11 w 27"/>
                <a:gd name="T9" fmla="*/ 20 h 20"/>
                <a:gd name="T10" fmla="*/ 22 w 27"/>
                <a:gd name="T11" fmla="*/ 15 h 20"/>
                <a:gd name="T12" fmla="*/ 22 w 27"/>
                <a:gd name="T13" fmla="*/ 4 h 20"/>
              </a:gdLst>
              <a:ahLst/>
              <a:cxnLst>
                <a:cxn ang="0">
                  <a:pos x="T0" y="T1"/>
                </a:cxn>
                <a:cxn ang="0">
                  <a:pos x="T2" y="T3"/>
                </a:cxn>
                <a:cxn ang="0">
                  <a:pos x="T4" y="T5"/>
                </a:cxn>
                <a:cxn ang="0">
                  <a:pos x="T6" y="T7"/>
                </a:cxn>
                <a:cxn ang="0">
                  <a:pos x="T8" y="T9"/>
                </a:cxn>
                <a:cxn ang="0">
                  <a:pos x="T10" y="T11"/>
                </a:cxn>
                <a:cxn ang="0">
                  <a:pos x="T12" y="T13"/>
                </a:cxn>
              </a:cxnLst>
              <a:rect l="0" t="0" r="r" b="b"/>
              <a:pathLst>
                <a:path w="27" h="20">
                  <a:moveTo>
                    <a:pt x="22" y="4"/>
                  </a:moveTo>
                  <a:cubicBezTo>
                    <a:pt x="17" y="0"/>
                    <a:pt x="10" y="1"/>
                    <a:pt x="5" y="4"/>
                  </a:cubicBezTo>
                  <a:cubicBezTo>
                    <a:pt x="2" y="5"/>
                    <a:pt x="0" y="8"/>
                    <a:pt x="0" y="11"/>
                  </a:cubicBezTo>
                  <a:cubicBezTo>
                    <a:pt x="1" y="14"/>
                    <a:pt x="1" y="15"/>
                    <a:pt x="3" y="17"/>
                  </a:cubicBezTo>
                  <a:cubicBezTo>
                    <a:pt x="5" y="20"/>
                    <a:pt x="9" y="20"/>
                    <a:pt x="11" y="20"/>
                  </a:cubicBezTo>
                  <a:cubicBezTo>
                    <a:pt x="16" y="19"/>
                    <a:pt x="19" y="17"/>
                    <a:pt x="22" y="15"/>
                  </a:cubicBezTo>
                  <a:cubicBezTo>
                    <a:pt x="27" y="12"/>
                    <a:pt x="27" y="7"/>
                    <a:pt x="22" y="4"/>
                  </a:cubicBezTo>
                  <a:close/>
                </a:path>
              </a:pathLst>
            </a:custGeom>
            <a:solidFill>
              <a:srgbClr val="FF9F3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2" name="Freeform 330"/>
            <p:cNvSpPr/>
            <p:nvPr/>
          </p:nvSpPr>
          <p:spPr bwMode="auto">
            <a:xfrm>
              <a:off x="3195" y="588"/>
              <a:ext cx="15" cy="24"/>
            </a:xfrm>
            <a:custGeom>
              <a:avLst/>
              <a:gdLst>
                <a:gd name="T0" fmla="*/ 3 w 17"/>
                <a:gd name="T1" fmla="*/ 6 h 27"/>
                <a:gd name="T2" fmla="*/ 1 w 17"/>
                <a:gd name="T3" fmla="*/ 12 h 27"/>
                <a:gd name="T4" fmla="*/ 1 w 17"/>
                <a:gd name="T5" fmla="*/ 22 h 27"/>
                <a:gd name="T6" fmla="*/ 9 w 17"/>
                <a:gd name="T7" fmla="*/ 27 h 27"/>
                <a:gd name="T8" fmla="*/ 16 w 17"/>
                <a:gd name="T9" fmla="*/ 22 h 27"/>
                <a:gd name="T10" fmla="*/ 16 w 17"/>
                <a:gd name="T11" fmla="*/ 12 h 27"/>
                <a:gd name="T12" fmla="*/ 14 w 17"/>
                <a:gd name="T13" fmla="*/ 4 h 27"/>
                <a:gd name="T14" fmla="*/ 3 w 17"/>
                <a:gd name="T15" fmla="*/ 6 h 2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 h="27">
                  <a:moveTo>
                    <a:pt x="3" y="6"/>
                  </a:moveTo>
                  <a:cubicBezTo>
                    <a:pt x="2" y="8"/>
                    <a:pt x="2" y="10"/>
                    <a:pt x="1" y="12"/>
                  </a:cubicBezTo>
                  <a:cubicBezTo>
                    <a:pt x="1" y="15"/>
                    <a:pt x="0" y="18"/>
                    <a:pt x="1" y="22"/>
                  </a:cubicBezTo>
                  <a:cubicBezTo>
                    <a:pt x="2" y="25"/>
                    <a:pt x="5" y="27"/>
                    <a:pt x="9" y="27"/>
                  </a:cubicBezTo>
                  <a:cubicBezTo>
                    <a:pt x="12" y="27"/>
                    <a:pt x="15" y="25"/>
                    <a:pt x="16" y="22"/>
                  </a:cubicBezTo>
                  <a:cubicBezTo>
                    <a:pt x="17" y="18"/>
                    <a:pt x="17" y="15"/>
                    <a:pt x="16" y="12"/>
                  </a:cubicBezTo>
                  <a:cubicBezTo>
                    <a:pt x="16" y="9"/>
                    <a:pt x="15" y="7"/>
                    <a:pt x="14" y="4"/>
                  </a:cubicBezTo>
                  <a:cubicBezTo>
                    <a:pt x="11" y="0"/>
                    <a:pt x="4" y="0"/>
                    <a:pt x="3" y="6"/>
                  </a:cubicBezTo>
                  <a:close/>
                </a:path>
              </a:pathLst>
            </a:custGeom>
            <a:solidFill>
              <a:srgbClr val="FF9F3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3" name="Freeform 331"/>
            <p:cNvSpPr/>
            <p:nvPr/>
          </p:nvSpPr>
          <p:spPr bwMode="auto">
            <a:xfrm>
              <a:off x="3193" y="548"/>
              <a:ext cx="27" cy="25"/>
            </a:xfrm>
            <a:custGeom>
              <a:avLst/>
              <a:gdLst>
                <a:gd name="T0" fmla="*/ 25 w 31"/>
                <a:gd name="T1" fmla="*/ 7 h 28"/>
                <a:gd name="T2" fmla="*/ 23 w 31"/>
                <a:gd name="T3" fmla="*/ 5 h 28"/>
                <a:gd name="T4" fmla="*/ 21 w 31"/>
                <a:gd name="T5" fmla="*/ 3 h 28"/>
                <a:gd name="T6" fmla="*/ 14 w 31"/>
                <a:gd name="T7" fmla="*/ 0 h 28"/>
                <a:gd name="T8" fmla="*/ 7 w 31"/>
                <a:gd name="T9" fmla="*/ 3 h 28"/>
                <a:gd name="T10" fmla="*/ 0 w 31"/>
                <a:gd name="T11" fmla="*/ 12 h 28"/>
                <a:gd name="T12" fmla="*/ 1 w 31"/>
                <a:gd name="T13" fmla="*/ 17 h 28"/>
                <a:gd name="T14" fmla="*/ 3 w 31"/>
                <a:gd name="T15" fmla="*/ 21 h 28"/>
                <a:gd name="T16" fmla="*/ 4 w 31"/>
                <a:gd name="T17" fmla="*/ 22 h 28"/>
                <a:gd name="T18" fmla="*/ 5 w 31"/>
                <a:gd name="T19" fmla="*/ 24 h 28"/>
                <a:gd name="T20" fmla="*/ 5 w 31"/>
                <a:gd name="T21" fmla="*/ 24 h 28"/>
                <a:gd name="T22" fmla="*/ 9 w 31"/>
                <a:gd name="T23" fmla="*/ 26 h 28"/>
                <a:gd name="T24" fmla="*/ 17 w 31"/>
                <a:gd name="T25" fmla="*/ 27 h 28"/>
                <a:gd name="T26" fmla="*/ 24 w 31"/>
                <a:gd name="T27" fmla="*/ 24 h 28"/>
                <a:gd name="T28" fmla="*/ 25 w 31"/>
                <a:gd name="T29" fmla="*/ 23 h 28"/>
                <a:gd name="T30" fmla="*/ 25 w 31"/>
                <a:gd name="T31" fmla="*/ 7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 h="28">
                  <a:moveTo>
                    <a:pt x="25" y="7"/>
                  </a:moveTo>
                  <a:cubicBezTo>
                    <a:pt x="25" y="6"/>
                    <a:pt x="24" y="6"/>
                    <a:pt x="23" y="5"/>
                  </a:cubicBezTo>
                  <a:cubicBezTo>
                    <a:pt x="23" y="5"/>
                    <a:pt x="22" y="4"/>
                    <a:pt x="21" y="3"/>
                  </a:cubicBezTo>
                  <a:cubicBezTo>
                    <a:pt x="19" y="2"/>
                    <a:pt x="17" y="0"/>
                    <a:pt x="14" y="0"/>
                  </a:cubicBezTo>
                  <a:cubicBezTo>
                    <a:pt x="11" y="0"/>
                    <a:pt x="9" y="1"/>
                    <a:pt x="7" y="3"/>
                  </a:cubicBezTo>
                  <a:cubicBezTo>
                    <a:pt x="3" y="4"/>
                    <a:pt x="1" y="8"/>
                    <a:pt x="0" y="12"/>
                  </a:cubicBezTo>
                  <a:cubicBezTo>
                    <a:pt x="0" y="14"/>
                    <a:pt x="0" y="15"/>
                    <a:pt x="1" y="17"/>
                  </a:cubicBezTo>
                  <a:cubicBezTo>
                    <a:pt x="1" y="18"/>
                    <a:pt x="2" y="20"/>
                    <a:pt x="3" y="21"/>
                  </a:cubicBezTo>
                  <a:cubicBezTo>
                    <a:pt x="3" y="21"/>
                    <a:pt x="3" y="21"/>
                    <a:pt x="4" y="22"/>
                  </a:cubicBezTo>
                  <a:cubicBezTo>
                    <a:pt x="4" y="22"/>
                    <a:pt x="4" y="23"/>
                    <a:pt x="5" y="24"/>
                  </a:cubicBezTo>
                  <a:cubicBezTo>
                    <a:pt x="5" y="24"/>
                    <a:pt x="5" y="24"/>
                    <a:pt x="5" y="24"/>
                  </a:cubicBezTo>
                  <a:cubicBezTo>
                    <a:pt x="6" y="25"/>
                    <a:pt x="8" y="25"/>
                    <a:pt x="9" y="26"/>
                  </a:cubicBezTo>
                  <a:cubicBezTo>
                    <a:pt x="12" y="28"/>
                    <a:pt x="15" y="28"/>
                    <a:pt x="17" y="27"/>
                  </a:cubicBezTo>
                  <a:cubicBezTo>
                    <a:pt x="20" y="27"/>
                    <a:pt x="21" y="26"/>
                    <a:pt x="24" y="24"/>
                  </a:cubicBezTo>
                  <a:cubicBezTo>
                    <a:pt x="25" y="24"/>
                    <a:pt x="25" y="23"/>
                    <a:pt x="25" y="23"/>
                  </a:cubicBezTo>
                  <a:cubicBezTo>
                    <a:pt x="28" y="20"/>
                    <a:pt x="31" y="16"/>
                    <a:pt x="25" y="7"/>
                  </a:cubicBezTo>
                  <a:close/>
                </a:path>
              </a:pathLst>
            </a:custGeom>
            <a:solidFill>
              <a:srgbClr val="FF9F3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4" name="Freeform 332"/>
            <p:cNvSpPr/>
            <p:nvPr/>
          </p:nvSpPr>
          <p:spPr bwMode="auto">
            <a:xfrm>
              <a:off x="2539" y="698"/>
              <a:ext cx="44" cy="44"/>
            </a:xfrm>
            <a:custGeom>
              <a:avLst/>
              <a:gdLst>
                <a:gd name="T0" fmla="*/ 11 w 50"/>
                <a:gd name="T1" fmla="*/ 7 h 50"/>
                <a:gd name="T2" fmla="*/ 42 w 50"/>
                <a:gd name="T3" fmla="*/ 11 h 50"/>
                <a:gd name="T4" fmla="*/ 38 w 50"/>
                <a:gd name="T5" fmla="*/ 42 h 50"/>
                <a:gd name="T6" fmla="*/ 7 w 50"/>
                <a:gd name="T7" fmla="*/ 38 h 50"/>
                <a:gd name="T8" fmla="*/ 11 w 50"/>
                <a:gd name="T9" fmla="*/ 7 h 50"/>
              </a:gdLst>
              <a:ahLst/>
              <a:cxnLst>
                <a:cxn ang="0">
                  <a:pos x="T0" y="T1"/>
                </a:cxn>
                <a:cxn ang="0">
                  <a:pos x="T2" y="T3"/>
                </a:cxn>
                <a:cxn ang="0">
                  <a:pos x="T4" y="T5"/>
                </a:cxn>
                <a:cxn ang="0">
                  <a:pos x="T6" y="T7"/>
                </a:cxn>
                <a:cxn ang="0">
                  <a:pos x="T8" y="T9"/>
                </a:cxn>
              </a:cxnLst>
              <a:rect l="0" t="0" r="r" b="b"/>
              <a:pathLst>
                <a:path w="50" h="50">
                  <a:moveTo>
                    <a:pt x="11" y="7"/>
                  </a:moveTo>
                  <a:cubicBezTo>
                    <a:pt x="21" y="0"/>
                    <a:pt x="35" y="2"/>
                    <a:pt x="42" y="11"/>
                  </a:cubicBezTo>
                  <a:cubicBezTo>
                    <a:pt x="50" y="21"/>
                    <a:pt x="48" y="35"/>
                    <a:pt x="38" y="42"/>
                  </a:cubicBezTo>
                  <a:cubicBezTo>
                    <a:pt x="29" y="50"/>
                    <a:pt x="15" y="48"/>
                    <a:pt x="7" y="38"/>
                  </a:cubicBezTo>
                  <a:cubicBezTo>
                    <a:pt x="0" y="28"/>
                    <a:pt x="2" y="15"/>
                    <a:pt x="11" y="7"/>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5" name="Freeform 333"/>
            <p:cNvSpPr/>
            <p:nvPr/>
          </p:nvSpPr>
          <p:spPr bwMode="auto">
            <a:xfrm>
              <a:off x="1891" y="1226"/>
              <a:ext cx="44" cy="44"/>
            </a:xfrm>
            <a:custGeom>
              <a:avLst/>
              <a:gdLst>
                <a:gd name="T0" fmla="*/ 11 w 49"/>
                <a:gd name="T1" fmla="*/ 8 h 50"/>
                <a:gd name="T2" fmla="*/ 42 w 49"/>
                <a:gd name="T3" fmla="*/ 12 h 50"/>
                <a:gd name="T4" fmla="*/ 38 w 49"/>
                <a:gd name="T5" fmla="*/ 42 h 50"/>
                <a:gd name="T6" fmla="*/ 7 w 49"/>
                <a:gd name="T7" fmla="*/ 38 h 50"/>
                <a:gd name="T8" fmla="*/ 11 w 49"/>
                <a:gd name="T9" fmla="*/ 8 h 50"/>
              </a:gdLst>
              <a:ahLst/>
              <a:cxnLst>
                <a:cxn ang="0">
                  <a:pos x="T0" y="T1"/>
                </a:cxn>
                <a:cxn ang="0">
                  <a:pos x="T2" y="T3"/>
                </a:cxn>
                <a:cxn ang="0">
                  <a:pos x="T4" y="T5"/>
                </a:cxn>
                <a:cxn ang="0">
                  <a:pos x="T6" y="T7"/>
                </a:cxn>
                <a:cxn ang="0">
                  <a:pos x="T8" y="T9"/>
                </a:cxn>
              </a:cxnLst>
              <a:rect l="0" t="0" r="r" b="b"/>
              <a:pathLst>
                <a:path w="49" h="50">
                  <a:moveTo>
                    <a:pt x="11" y="8"/>
                  </a:moveTo>
                  <a:cubicBezTo>
                    <a:pt x="21" y="0"/>
                    <a:pt x="35" y="2"/>
                    <a:pt x="42" y="12"/>
                  </a:cubicBezTo>
                  <a:cubicBezTo>
                    <a:pt x="49" y="21"/>
                    <a:pt x="48" y="35"/>
                    <a:pt x="38" y="42"/>
                  </a:cubicBezTo>
                  <a:cubicBezTo>
                    <a:pt x="28" y="50"/>
                    <a:pt x="14" y="48"/>
                    <a:pt x="7" y="38"/>
                  </a:cubicBezTo>
                  <a:cubicBezTo>
                    <a:pt x="0" y="29"/>
                    <a:pt x="2" y="15"/>
                    <a:pt x="11" y="8"/>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6" name="Freeform 334"/>
            <p:cNvSpPr/>
            <p:nvPr/>
          </p:nvSpPr>
          <p:spPr bwMode="auto">
            <a:xfrm>
              <a:off x="2618" y="678"/>
              <a:ext cx="24" cy="24"/>
            </a:xfrm>
            <a:custGeom>
              <a:avLst/>
              <a:gdLst>
                <a:gd name="T0" fmla="*/ 6 w 27"/>
                <a:gd name="T1" fmla="*/ 4 h 27"/>
                <a:gd name="T2" fmla="*/ 23 w 27"/>
                <a:gd name="T3" fmla="*/ 6 h 27"/>
                <a:gd name="T4" fmla="*/ 21 w 27"/>
                <a:gd name="T5" fmla="*/ 23 h 27"/>
                <a:gd name="T6" fmla="*/ 4 w 27"/>
                <a:gd name="T7" fmla="*/ 20 h 27"/>
                <a:gd name="T8" fmla="*/ 6 w 27"/>
                <a:gd name="T9" fmla="*/ 4 h 27"/>
              </a:gdLst>
              <a:ahLst/>
              <a:cxnLst>
                <a:cxn ang="0">
                  <a:pos x="T0" y="T1"/>
                </a:cxn>
                <a:cxn ang="0">
                  <a:pos x="T2" y="T3"/>
                </a:cxn>
                <a:cxn ang="0">
                  <a:pos x="T4" y="T5"/>
                </a:cxn>
                <a:cxn ang="0">
                  <a:pos x="T6" y="T7"/>
                </a:cxn>
                <a:cxn ang="0">
                  <a:pos x="T8" y="T9"/>
                </a:cxn>
              </a:cxnLst>
              <a:rect l="0" t="0" r="r" b="b"/>
              <a:pathLst>
                <a:path w="27" h="27">
                  <a:moveTo>
                    <a:pt x="6" y="4"/>
                  </a:moveTo>
                  <a:cubicBezTo>
                    <a:pt x="12" y="0"/>
                    <a:pt x="19" y="1"/>
                    <a:pt x="23" y="6"/>
                  </a:cubicBezTo>
                  <a:cubicBezTo>
                    <a:pt x="27" y="11"/>
                    <a:pt x="26" y="19"/>
                    <a:pt x="21" y="23"/>
                  </a:cubicBezTo>
                  <a:cubicBezTo>
                    <a:pt x="16" y="27"/>
                    <a:pt x="8" y="26"/>
                    <a:pt x="4" y="20"/>
                  </a:cubicBezTo>
                  <a:cubicBezTo>
                    <a:pt x="0" y="15"/>
                    <a:pt x="1" y="8"/>
                    <a:pt x="6" y="4"/>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7" name="Freeform 335"/>
            <p:cNvSpPr/>
            <p:nvPr/>
          </p:nvSpPr>
          <p:spPr bwMode="auto">
            <a:xfrm>
              <a:off x="3568" y="850"/>
              <a:ext cx="42" cy="41"/>
            </a:xfrm>
            <a:custGeom>
              <a:avLst/>
              <a:gdLst>
                <a:gd name="T0" fmla="*/ 21 w 47"/>
                <a:gd name="T1" fmla="*/ 45 h 46"/>
                <a:gd name="T2" fmla="*/ 2 w 47"/>
                <a:gd name="T3" fmla="*/ 21 h 46"/>
                <a:gd name="T4" fmla="*/ 26 w 47"/>
                <a:gd name="T5" fmla="*/ 1 h 46"/>
                <a:gd name="T6" fmla="*/ 45 w 47"/>
                <a:gd name="T7" fmla="*/ 25 h 46"/>
                <a:gd name="T8" fmla="*/ 21 w 47"/>
                <a:gd name="T9" fmla="*/ 45 h 46"/>
              </a:gdLst>
              <a:ahLst/>
              <a:cxnLst>
                <a:cxn ang="0">
                  <a:pos x="T0" y="T1"/>
                </a:cxn>
                <a:cxn ang="0">
                  <a:pos x="T2" y="T3"/>
                </a:cxn>
                <a:cxn ang="0">
                  <a:pos x="T4" y="T5"/>
                </a:cxn>
                <a:cxn ang="0">
                  <a:pos x="T6" y="T7"/>
                </a:cxn>
                <a:cxn ang="0">
                  <a:pos x="T8" y="T9"/>
                </a:cxn>
              </a:cxnLst>
              <a:rect l="0" t="0" r="r" b="b"/>
              <a:pathLst>
                <a:path w="47" h="46">
                  <a:moveTo>
                    <a:pt x="21" y="45"/>
                  </a:moveTo>
                  <a:cubicBezTo>
                    <a:pt x="9" y="44"/>
                    <a:pt x="0" y="33"/>
                    <a:pt x="2" y="21"/>
                  </a:cubicBezTo>
                  <a:cubicBezTo>
                    <a:pt x="3" y="9"/>
                    <a:pt x="14" y="0"/>
                    <a:pt x="26" y="1"/>
                  </a:cubicBezTo>
                  <a:cubicBezTo>
                    <a:pt x="38" y="3"/>
                    <a:pt x="47" y="13"/>
                    <a:pt x="45" y="25"/>
                  </a:cubicBezTo>
                  <a:cubicBezTo>
                    <a:pt x="44" y="38"/>
                    <a:pt x="33" y="46"/>
                    <a:pt x="21" y="45"/>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8" name="Freeform 336"/>
            <p:cNvSpPr/>
            <p:nvPr/>
          </p:nvSpPr>
          <p:spPr bwMode="auto">
            <a:xfrm>
              <a:off x="3506" y="844"/>
              <a:ext cx="23" cy="22"/>
            </a:xfrm>
            <a:custGeom>
              <a:avLst/>
              <a:gdLst>
                <a:gd name="T0" fmla="*/ 12 w 26"/>
                <a:gd name="T1" fmla="*/ 24 h 25"/>
                <a:gd name="T2" fmla="*/ 1 w 26"/>
                <a:gd name="T3" fmla="*/ 11 h 25"/>
                <a:gd name="T4" fmla="*/ 14 w 26"/>
                <a:gd name="T5" fmla="*/ 1 h 25"/>
                <a:gd name="T6" fmla="*/ 25 w 26"/>
                <a:gd name="T7" fmla="*/ 14 h 25"/>
                <a:gd name="T8" fmla="*/ 12 w 26"/>
                <a:gd name="T9" fmla="*/ 24 h 25"/>
              </a:gdLst>
              <a:ahLst/>
              <a:cxnLst>
                <a:cxn ang="0">
                  <a:pos x="T0" y="T1"/>
                </a:cxn>
                <a:cxn ang="0">
                  <a:pos x="T2" y="T3"/>
                </a:cxn>
                <a:cxn ang="0">
                  <a:pos x="T4" y="T5"/>
                </a:cxn>
                <a:cxn ang="0">
                  <a:pos x="T6" y="T7"/>
                </a:cxn>
                <a:cxn ang="0">
                  <a:pos x="T8" y="T9"/>
                </a:cxn>
              </a:cxnLst>
              <a:rect l="0" t="0" r="r" b="b"/>
              <a:pathLst>
                <a:path w="26" h="25">
                  <a:moveTo>
                    <a:pt x="12" y="24"/>
                  </a:moveTo>
                  <a:cubicBezTo>
                    <a:pt x="5" y="24"/>
                    <a:pt x="0" y="18"/>
                    <a:pt x="1" y="11"/>
                  </a:cubicBezTo>
                  <a:cubicBezTo>
                    <a:pt x="2" y="5"/>
                    <a:pt x="8" y="0"/>
                    <a:pt x="14" y="1"/>
                  </a:cubicBezTo>
                  <a:cubicBezTo>
                    <a:pt x="21" y="1"/>
                    <a:pt x="26" y="7"/>
                    <a:pt x="25" y="14"/>
                  </a:cubicBezTo>
                  <a:cubicBezTo>
                    <a:pt x="24" y="20"/>
                    <a:pt x="18" y="25"/>
                    <a:pt x="12" y="24"/>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9" name="Freeform 337"/>
            <p:cNvSpPr/>
            <p:nvPr/>
          </p:nvSpPr>
          <p:spPr bwMode="auto">
            <a:xfrm>
              <a:off x="3548" y="962"/>
              <a:ext cx="23" cy="22"/>
            </a:xfrm>
            <a:custGeom>
              <a:avLst/>
              <a:gdLst>
                <a:gd name="T0" fmla="*/ 12 w 26"/>
                <a:gd name="T1" fmla="*/ 24 h 25"/>
                <a:gd name="T2" fmla="*/ 1 w 26"/>
                <a:gd name="T3" fmla="*/ 11 h 25"/>
                <a:gd name="T4" fmla="*/ 14 w 26"/>
                <a:gd name="T5" fmla="*/ 1 h 25"/>
                <a:gd name="T6" fmla="*/ 25 w 26"/>
                <a:gd name="T7" fmla="*/ 14 h 25"/>
                <a:gd name="T8" fmla="*/ 12 w 26"/>
                <a:gd name="T9" fmla="*/ 24 h 25"/>
              </a:gdLst>
              <a:ahLst/>
              <a:cxnLst>
                <a:cxn ang="0">
                  <a:pos x="T0" y="T1"/>
                </a:cxn>
                <a:cxn ang="0">
                  <a:pos x="T2" y="T3"/>
                </a:cxn>
                <a:cxn ang="0">
                  <a:pos x="T4" y="T5"/>
                </a:cxn>
                <a:cxn ang="0">
                  <a:pos x="T6" y="T7"/>
                </a:cxn>
                <a:cxn ang="0">
                  <a:pos x="T8" y="T9"/>
                </a:cxn>
              </a:cxnLst>
              <a:rect l="0" t="0" r="r" b="b"/>
              <a:pathLst>
                <a:path w="26" h="25">
                  <a:moveTo>
                    <a:pt x="12" y="24"/>
                  </a:moveTo>
                  <a:cubicBezTo>
                    <a:pt x="5" y="24"/>
                    <a:pt x="0" y="18"/>
                    <a:pt x="1" y="11"/>
                  </a:cubicBezTo>
                  <a:cubicBezTo>
                    <a:pt x="2" y="5"/>
                    <a:pt x="8" y="0"/>
                    <a:pt x="14" y="1"/>
                  </a:cubicBezTo>
                  <a:cubicBezTo>
                    <a:pt x="21" y="1"/>
                    <a:pt x="26" y="7"/>
                    <a:pt x="25" y="14"/>
                  </a:cubicBezTo>
                  <a:cubicBezTo>
                    <a:pt x="24" y="20"/>
                    <a:pt x="18" y="25"/>
                    <a:pt x="12" y="24"/>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0" name="Freeform 338"/>
            <p:cNvSpPr/>
            <p:nvPr/>
          </p:nvSpPr>
          <p:spPr bwMode="auto">
            <a:xfrm>
              <a:off x="3853" y="1323"/>
              <a:ext cx="41" cy="41"/>
            </a:xfrm>
            <a:custGeom>
              <a:avLst/>
              <a:gdLst>
                <a:gd name="T0" fmla="*/ 21 w 46"/>
                <a:gd name="T1" fmla="*/ 45 h 46"/>
                <a:gd name="T2" fmla="*/ 1 w 46"/>
                <a:gd name="T3" fmla="*/ 21 h 46"/>
                <a:gd name="T4" fmla="*/ 25 w 46"/>
                <a:gd name="T5" fmla="*/ 1 h 46"/>
                <a:gd name="T6" fmla="*/ 45 w 46"/>
                <a:gd name="T7" fmla="*/ 25 h 46"/>
                <a:gd name="T8" fmla="*/ 21 w 46"/>
                <a:gd name="T9" fmla="*/ 45 h 46"/>
              </a:gdLst>
              <a:ahLst/>
              <a:cxnLst>
                <a:cxn ang="0">
                  <a:pos x="T0" y="T1"/>
                </a:cxn>
                <a:cxn ang="0">
                  <a:pos x="T2" y="T3"/>
                </a:cxn>
                <a:cxn ang="0">
                  <a:pos x="T4" y="T5"/>
                </a:cxn>
                <a:cxn ang="0">
                  <a:pos x="T6" y="T7"/>
                </a:cxn>
                <a:cxn ang="0">
                  <a:pos x="T8" y="T9"/>
                </a:cxn>
              </a:cxnLst>
              <a:rect l="0" t="0" r="r" b="b"/>
              <a:pathLst>
                <a:path w="46" h="46">
                  <a:moveTo>
                    <a:pt x="21" y="45"/>
                  </a:moveTo>
                  <a:cubicBezTo>
                    <a:pt x="9" y="43"/>
                    <a:pt x="0" y="33"/>
                    <a:pt x="1" y="21"/>
                  </a:cubicBezTo>
                  <a:cubicBezTo>
                    <a:pt x="2" y="9"/>
                    <a:pt x="13" y="0"/>
                    <a:pt x="25" y="1"/>
                  </a:cubicBezTo>
                  <a:cubicBezTo>
                    <a:pt x="37" y="2"/>
                    <a:pt x="46" y="13"/>
                    <a:pt x="45" y="25"/>
                  </a:cubicBezTo>
                  <a:cubicBezTo>
                    <a:pt x="44" y="37"/>
                    <a:pt x="33" y="46"/>
                    <a:pt x="21" y="45"/>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1" name="Freeform 339"/>
            <p:cNvSpPr/>
            <p:nvPr/>
          </p:nvSpPr>
          <p:spPr bwMode="auto">
            <a:xfrm>
              <a:off x="3791" y="1317"/>
              <a:ext cx="23" cy="22"/>
            </a:xfrm>
            <a:custGeom>
              <a:avLst/>
              <a:gdLst>
                <a:gd name="T0" fmla="*/ 11 w 25"/>
                <a:gd name="T1" fmla="*/ 24 h 25"/>
                <a:gd name="T2" fmla="*/ 0 w 25"/>
                <a:gd name="T3" fmla="*/ 11 h 25"/>
                <a:gd name="T4" fmla="*/ 14 w 25"/>
                <a:gd name="T5" fmla="*/ 0 h 25"/>
                <a:gd name="T6" fmla="*/ 24 w 25"/>
                <a:gd name="T7" fmla="*/ 14 h 25"/>
                <a:gd name="T8" fmla="*/ 11 w 25"/>
                <a:gd name="T9" fmla="*/ 24 h 25"/>
              </a:gdLst>
              <a:ahLst/>
              <a:cxnLst>
                <a:cxn ang="0">
                  <a:pos x="T0" y="T1"/>
                </a:cxn>
                <a:cxn ang="0">
                  <a:pos x="T2" y="T3"/>
                </a:cxn>
                <a:cxn ang="0">
                  <a:pos x="T4" y="T5"/>
                </a:cxn>
                <a:cxn ang="0">
                  <a:pos x="T6" y="T7"/>
                </a:cxn>
                <a:cxn ang="0">
                  <a:pos x="T8" y="T9"/>
                </a:cxn>
              </a:cxnLst>
              <a:rect l="0" t="0" r="r" b="b"/>
              <a:pathLst>
                <a:path w="25" h="25">
                  <a:moveTo>
                    <a:pt x="11" y="24"/>
                  </a:moveTo>
                  <a:cubicBezTo>
                    <a:pt x="5" y="23"/>
                    <a:pt x="0" y="18"/>
                    <a:pt x="0" y="11"/>
                  </a:cubicBezTo>
                  <a:cubicBezTo>
                    <a:pt x="1" y="4"/>
                    <a:pt x="7" y="0"/>
                    <a:pt x="14" y="0"/>
                  </a:cubicBezTo>
                  <a:cubicBezTo>
                    <a:pt x="20" y="1"/>
                    <a:pt x="25" y="7"/>
                    <a:pt x="24" y="14"/>
                  </a:cubicBezTo>
                  <a:cubicBezTo>
                    <a:pt x="24" y="20"/>
                    <a:pt x="18" y="25"/>
                    <a:pt x="11" y="24"/>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2" name="Freeform 340"/>
            <p:cNvSpPr/>
            <p:nvPr/>
          </p:nvSpPr>
          <p:spPr bwMode="auto">
            <a:xfrm>
              <a:off x="3833" y="1435"/>
              <a:ext cx="22" cy="22"/>
            </a:xfrm>
            <a:custGeom>
              <a:avLst/>
              <a:gdLst>
                <a:gd name="T0" fmla="*/ 11 w 25"/>
                <a:gd name="T1" fmla="*/ 24 h 25"/>
                <a:gd name="T2" fmla="*/ 0 w 25"/>
                <a:gd name="T3" fmla="*/ 11 h 25"/>
                <a:gd name="T4" fmla="*/ 14 w 25"/>
                <a:gd name="T5" fmla="*/ 0 h 25"/>
                <a:gd name="T6" fmla="*/ 24 w 25"/>
                <a:gd name="T7" fmla="*/ 14 h 25"/>
                <a:gd name="T8" fmla="*/ 11 w 25"/>
                <a:gd name="T9" fmla="*/ 24 h 25"/>
              </a:gdLst>
              <a:ahLst/>
              <a:cxnLst>
                <a:cxn ang="0">
                  <a:pos x="T0" y="T1"/>
                </a:cxn>
                <a:cxn ang="0">
                  <a:pos x="T2" y="T3"/>
                </a:cxn>
                <a:cxn ang="0">
                  <a:pos x="T4" y="T5"/>
                </a:cxn>
                <a:cxn ang="0">
                  <a:pos x="T6" y="T7"/>
                </a:cxn>
                <a:cxn ang="0">
                  <a:pos x="T8" y="T9"/>
                </a:cxn>
              </a:cxnLst>
              <a:rect l="0" t="0" r="r" b="b"/>
              <a:pathLst>
                <a:path w="25" h="25">
                  <a:moveTo>
                    <a:pt x="11" y="24"/>
                  </a:moveTo>
                  <a:cubicBezTo>
                    <a:pt x="5" y="24"/>
                    <a:pt x="0" y="18"/>
                    <a:pt x="0" y="11"/>
                  </a:cubicBezTo>
                  <a:cubicBezTo>
                    <a:pt x="1" y="4"/>
                    <a:pt x="7" y="0"/>
                    <a:pt x="14" y="0"/>
                  </a:cubicBezTo>
                  <a:cubicBezTo>
                    <a:pt x="20" y="1"/>
                    <a:pt x="25" y="7"/>
                    <a:pt x="24" y="14"/>
                  </a:cubicBezTo>
                  <a:cubicBezTo>
                    <a:pt x="24" y="20"/>
                    <a:pt x="18" y="25"/>
                    <a:pt x="11" y="24"/>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3" name="Freeform 341"/>
            <p:cNvSpPr/>
            <p:nvPr/>
          </p:nvSpPr>
          <p:spPr bwMode="auto">
            <a:xfrm>
              <a:off x="3535" y="2490"/>
              <a:ext cx="44" cy="44"/>
            </a:xfrm>
            <a:custGeom>
              <a:avLst/>
              <a:gdLst>
                <a:gd name="T0" fmla="*/ 7 w 50"/>
                <a:gd name="T1" fmla="*/ 38 h 50"/>
                <a:gd name="T2" fmla="*/ 12 w 50"/>
                <a:gd name="T3" fmla="*/ 7 h 50"/>
                <a:gd name="T4" fmla="*/ 43 w 50"/>
                <a:gd name="T5" fmla="*/ 12 h 50"/>
                <a:gd name="T6" fmla="*/ 38 w 50"/>
                <a:gd name="T7" fmla="*/ 43 h 50"/>
                <a:gd name="T8" fmla="*/ 7 w 50"/>
                <a:gd name="T9" fmla="*/ 38 h 50"/>
              </a:gdLst>
              <a:ahLst/>
              <a:cxnLst>
                <a:cxn ang="0">
                  <a:pos x="T0" y="T1"/>
                </a:cxn>
                <a:cxn ang="0">
                  <a:pos x="T2" y="T3"/>
                </a:cxn>
                <a:cxn ang="0">
                  <a:pos x="T4" y="T5"/>
                </a:cxn>
                <a:cxn ang="0">
                  <a:pos x="T6" y="T7"/>
                </a:cxn>
                <a:cxn ang="0">
                  <a:pos x="T8" y="T9"/>
                </a:cxn>
              </a:cxnLst>
              <a:rect l="0" t="0" r="r" b="b"/>
              <a:pathLst>
                <a:path w="50" h="50">
                  <a:moveTo>
                    <a:pt x="7" y="38"/>
                  </a:moveTo>
                  <a:cubicBezTo>
                    <a:pt x="0" y="28"/>
                    <a:pt x="2" y="14"/>
                    <a:pt x="12" y="7"/>
                  </a:cubicBezTo>
                  <a:cubicBezTo>
                    <a:pt x="22" y="0"/>
                    <a:pt x="36" y="2"/>
                    <a:pt x="43" y="12"/>
                  </a:cubicBezTo>
                  <a:cubicBezTo>
                    <a:pt x="50" y="22"/>
                    <a:pt x="47" y="36"/>
                    <a:pt x="38" y="43"/>
                  </a:cubicBezTo>
                  <a:cubicBezTo>
                    <a:pt x="28" y="50"/>
                    <a:pt x="14" y="48"/>
                    <a:pt x="7" y="38"/>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4" name="Freeform 342"/>
            <p:cNvSpPr/>
            <p:nvPr/>
          </p:nvSpPr>
          <p:spPr bwMode="auto">
            <a:xfrm>
              <a:off x="3843" y="1995"/>
              <a:ext cx="45" cy="44"/>
            </a:xfrm>
            <a:custGeom>
              <a:avLst/>
              <a:gdLst>
                <a:gd name="T0" fmla="*/ 7 w 50"/>
                <a:gd name="T1" fmla="*/ 38 h 50"/>
                <a:gd name="T2" fmla="*/ 12 w 50"/>
                <a:gd name="T3" fmla="*/ 7 h 50"/>
                <a:gd name="T4" fmla="*/ 43 w 50"/>
                <a:gd name="T5" fmla="*/ 12 h 50"/>
                <a:gd name="T6" fmla="*/ 38 w 50"/>
                <a:gd name="T7" fmla="*/ 43 h 50"/>
                <a:gd name="T8" fmla="*/ 7 w 50"/>
                <a:gd name="T9" fmla="*/ 38 h 50"/>
              </a:gdLst>
              <a:ahLst/>
              <a:cxnLst>
                <a:cxn ang="0">
                  <a:pos x="T0" y="T1"/>
                </a:cxn>
                <a:cxn ang="0">
                  <a:pos x="T2" y="T3"/>
                </a:cxn>
                <a:cxn ang="0">
                  <a:pos x="T4" y="T5"/>
                </a:cxn>
                <a:cxn ang="0">
                  <a:pos x="T6" y="T7"/>
                </a:cxn>
                <a:cxn ang="0">
                  <a:pos x="T8" y="T9"/>
                </a:cxn>
              </a:cxnLst>
              <a:rect l="0" t="0" r="r" b="b"/>
              <a:pathLst>
                <a:path w="50" h="50">
                  <a:moveTo>
                    <a:pt x="7" y="38"/>
                  </a:moveTo>
                  <a:cubicBezTo>
                    <a:pt x="0" y="28"/>
                    <a:pt x="2" y="14"/>
                    <a:pt x="12" y="7"/>
                  </a:cubicBezTo>
                  <a:cubicBezTo>
                    <a:pt x="22" y="0"/>
                    <a:pt x="35" y="2"/>
                    <a:pt x="43" y="12"/>
                  </a:cubicBezTo>
                  <a:cubicBezTo>
                    <a:pt x="50" y="22"/>
                    <a:pt x="47" y="36"/>
                    <a:pt x="38" y="43"/>
                  </a:cubicBezTo>
                  <a:cubicBezTo>
                    <a:pt x="28" y="50"/>
                    <a:pt x="14" y="48"/>
                    <a:pt x="7" y="38"/>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5" name="Freeform 343"/>
            <p:cNvSpPr/>
            <p:nvPr/>
          </p:nvSpPr>
          <p:spPr bwMode="auto">
            <a:xfrm>
              <a:off x="2573" y="2721"/>
              <a:ext cx="44" cy="44"/>
            </a:xfrm>
            <a:custGeom>
              <a:avLst/>
              <a:gdLst>
                <a:gd name="T0" fmla="*/ 7 w 50"/>
                <a:gd name="T1" fmla="*/ 38 h 50"/>
                <a:gd name="T2" fmla="*/ 12 w 50"/>
                <a:gd name="T3" fmla="*/ 7 h 50"/>
                <a:gd name="T4" fmla="*/ 43 w 50"/>
                <a:gd name="T5" fmla="*/ 12 h 50"/>
                <a:gd name="T6" fmla="*/ 38 w 50"/>
                <a:gd name="T7" fmla="*/ 43 h 50"/>
                <a:gd name="T8" fmla="*/ 7 w 50"/>
                <a:gd name="T9" fmla="*/ 38 h 50"/>
              </a:gdLst>
              <a:ahLst/>
              <a:cxnLst>
                <a:cxn ang="0">
                  <a:pos x="T0" y="T1"/>
                </a:cxn>
                <a:cxn ang="0">
                  <a:pos x="T2" y="T3"/>
                </a:cxn>
                <a:cxn ang="0">
                  <a:pos x="T4" y="T5"/>
                </a:cxn>
                <a:cxn ang="0">
                  <a:pos x="T6" y="T7"/>
                </a:cxn>
                <a:cxn ang="0">
                  <a:pos x="T8" y="T9"/>
                </a:cxn>
              </a:cxnLst>
              <a:rect l="0" t="0" r="r" b="b"/>
              <a:pathLst>
                <a:path w="50" h="50">
                  <a:moveTo>
                    <a:pt x="7" y="38"/>
                  </a:moveTo>
                  <a:cubicBezTo>
                    <a:pt x="0" y="28"/>
                    <a:pt x="2" y="15"/>
                    <a:pt x="12" y="7"/>
                  </a:cubicBezTo>
                  <a:cubicBezTo>
                    <a:pt x="22" y="0"/>
                    <a:pt x="36" y="3"/>
                    <a:pt x="43" y="12"/>
                  </a:cubicBezTo>
                  <a:cubicBezTo>
                    <a:pt x="50" y="22"/>
                    <a:pt x="48" y="36"/>
                    <a:pt x="38" y="43"/>
                  </a:cubicBezTo>
                  <a:cubicBezTo>
                    <a:pt x="28" y="50"/>
                    <a:pt x="14" y="48"/>
                    <a:pt x="7" y="38"/>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6" name="Freeform 344"/>
            <p:cNvSpPr/>
            <p:nvPr/>
          </p:nvSpPr>
          <p:spPr bwMode="auto">
            <a:xfrm>
              <a:off x="3390" y="2486"/>
              <a:ext cx="24" cy="24"/>
            </a:xfrm>
            <a:custGeom>
              <a:avLst/>
              <a:gdLst>
                <a:gd name="T0" fmla="*/ 3 w 27"/>
                <a:gd name="T1" fmla="*/ 20 h 27"/>
                <a:gd name="T2" fmla="*/ 6 w 27"/>
                <a:gd name="T3" fmla="*/ 4 h 27"/>
                <a:gd name="T4" fmla="*/ 23 w 27"/>
                <a:gd name="T5" fmla="*/ 6 h 27"/>
                <a:gd name="T6" fmla="*/ 20 w 27"/>
                <a:gd name="T7" fmla="*/ 23 h 27"/>
                <a:gd name="T8" fmla="*/ 3 w 27"/>
                <a:gd name="T9" fmla="*/ 20 h 27"/>
              </a:gdLst>
              <a:ahLst/>
              <a:cxnLst>
                <a:cxn ang="0">
                  <a:pos x="T0" y="T1"/>
                </a:cxn>
                <a:cxn ang="0">
                  <a:pos x="T2" y="T3"/>
                </a:cxn>
                <a:cxn ang="0">
                  <a:pos x="T4" y="T5"/>
                </a:cxn>
                <a:cxn ang="0">
                  <a:pos x="T6" y="T7"/>
                </a:cxn>
                <a:cxn ang="0">
                  <a:pos x="T8" y="T9"/>
                </a:cxn>
              </a:cxnLst>
              <a:rect l="0" t="0" r="r" b="b"/>
              <a:pathLst>
                <a:path w="27" h="27">
                  <a:moveTo>
                    <a:pt x="3" y="20"/>
                  </a:moveTo>
                  <a:cubicBezTo>
                    <a:pt x="0" y="15"/>
                    <a:pt x="1" y="7"/>
                    <a:pt x="6" y="4"/>
                  </a:cubicBezTo>
                  <a:cubicBezTo>
                    <a:pt x="11" y="0"/>
                    <a:pt x="19" y="1"/>
                    <a:pt x="23" y="6"/>
                  </a:cubicBezTo>
                  <a:cubicBezTo>
                    <a:pt x="27" y="12"/>
                    <a:pt x="25" y="19"/>
                    <a:pt x="20" y="23"/>
                  </a:cubicBezTo>
                  <a:cubicBezTo>
                    <a:pt x="15" y="27"/>
                    <a:pt x="7" y="26"/>
                    <a:pt x="3" y="20"/>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7" name="Freeform 345"/>
            <p:cNvSpPr/>
            <p:nvPr/>
          </p:nvSpPr>
          <p:spPr bwMode="auto">
            <a:xfrm>
              <a:off x="2652" y="2758"/>
              <a:ext cx="24" cy="24"/>
            </a:xfrm>
            <a:custGeom>
              <a:avLst/>
              <a:gdLst>
                <a:gd name="T0" fmla="*/ 4 w 27"/>
                <a:gd name="T1" fmla="*/ 20 h 27"/>
                <a:gd name="T2" fmla="*/ 7 w 27"/>
                <a:gd name="T3" fmla="*/ 4 h 27"/>
                <a:gd name="T4" fmla="*/ 23 w 27"/>
                <a:gd name="T5" fmla="*/ 6 h 27"/>
                <a:gd name="T6" fmla="*/ 21 w 27"/>
                <a:gd name="T7" fmla="*/ 23 h 27"/>
                <a:gd name="T8" fmla="*/ 4 w 27"/>
                <a:gd name="T9" fmla="*/ 20 h 27"/>
              </a:gdLst>
              <a:ahLst/>
              <a:cxnLst>
                <a:cxn ang="0">
                  <a:pos x="T0" y="T1"/>
                </a:cxn>
                <a:cxn ang="0">
                  <a:pos x="T2" y="T3"/>
                </a:cxn>
                <a:cxn ang="0">
                  <a:pos x="T4" y="T5"/>
                </a:cxn>
                <a:cxn ang="0">
                  <a:pos x="T6" y="T7"/>
                </a:cxn>
                <a:cxn ang="0">
                  <a:pos x="T8" y="T9"/>
                </a:cxn>
              </a:cxnLst>
              <a:rect l="0" t="0" r="r" b="b"/>
              <a:pathLst>
                <a:path w="27" h="27">
                  <a:moveTo>
                    <a:pt x="4" y="20"/>
                  </a:moveTo>
                  <a:cubicBezTo>
                    <a:pt x="0" y="15"/>
                    <a:pt x="1" y="7"/>
                    <a:pt x="7" y="4"/>
                  </a:cubicBezTo>
                  <a:cubicBezTo>
                    <a:pt x="12" y="0"/>
                    <a:pt x="20" y="1"/>
                    <a:pt x="23" y="6"/>
                  </a:cubicBezTo>
                  <a:cubicBezTo>
                    <a:pt x="27" y="12"/>
                    <a:pt x="26" y="19"/>
                    <a:pt x="21" y="23"/>
                  </a:cubicBezTo>
                  <a:cubicBezTo>
                    <a:pt x="15" y="27"/>
                    <a:pt x="8" y="26"/>
                    <a:pt x="4" y="20"/>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8" name="Freeform 346"/>
            <p:cNvSpPr/>
            <p:nvPr/>
          </p:nvSpPr>
          <p:spPr bwMode="auto">
            <a:xfrm>
              <a:off x="1971" y="2244"/>
              <a:ext cx="42" cy="42"/>
            </a:xfrm>
            <a:custGeom>
              <a:avLst/>
              <a:gdLst>
                <a:gd name="T0" fmla="*/ 21 w 47"/>
                <a:gd name="T1" fmla="*/ 1 h 47"/>
                <a:gd name="T2" fmla="*/ 45 w 47"/>
                <a:gd name="T3" fmla="*/ 20 h 47"/>
                <a:gd name="T4" fmla="*/ 26 w 47"/>
                <a:gd name="T5" fmla="*/ 45 h 47"/>
                <a:gd name="T6" fmla="*/ 2 w 47"/>
                <a:gd name="T7" fmla="*/ 26 h 47"/>
                <a:gd name="T8" fmla="*/ 21 w 47"/>
                <a:gd name="T9" fmla="*/ 1 h 47"/>
              </a:gdLst>
              <a:ahLst/>
              <a:cxnLst>
                <a:cxn ang="0">
                  <a:pos x="T0" y="T1"/>
                </a:cxn>
                <a:cxn ang="0">
                  <a:pos x="T2" y="T3"/>
                </a:cxn>
                <a:cxn ang="0">
                  <a:pos x="T4" y="T5"/>
                </a:cxn>
                <a:cxn ang="0">
                  <a:pos x="T6" y="T7"/>
                </a:cxn>
                <a:cxn ang="0">
                  <a:pos x="T8" y="T9"/>
                </a:cxn>
              </a:cxnLst>
              <a:rect l="0" t="0" r="r" b="b"/>
              <a:pathLst>
                <a:path w="47" h="47">
                  <a:moveTo>
                    <a:pt x="21" y="1"/>
                  </a:moveTo>
                  <a:cubicBezTo>
                    <a:pt x="33" y="0"/>
                    <a:pt x="44" y="8"/>
                    <a:pt x="45" y="20"/>
                  </a:cubicBezTo>
                  <a:cubicBezTo>
                    <a:pt x="47" y="32"/>
                    <a:pt x="38" y="43"/>
                    <a:pt x="26" y="45"/>
                  </a:cubicBezTo>
                  <a:cubicBezTo>
                    <a:pt x="14" y="47"/>
                    <a:pt x="3" y="38"/>
                    <a:pt x="2" y="26"/>
                  </a:cubicBezTo>
                  <a:cubicBezTo>
                    <a:pt x="0" y="14"/>
                    <a:pt x="9" y="3"/>
                    <a:pt x="21" y="1"/>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9" name="Freeform 347"/>
            <p:cNvSpPr/>
            <p:nvPr/>
          </p:nvSpPr>
          <p:spPr bwMode="auto">
            <a:xfrm>
              <a:off x="1855" y="1286"/>
              <a:ext cx="22" cy="22"/>
            </a:xfrm>
            <a:custGeom>
              <a:avLst/>
              <a:gdLst>
                <a:gd name="T0" fmla="*/ 11 w 25"/>
                <a:gd name="T1" fmla="*/ 1 h 25"/>
                <a:gd name="T2" fmla="*/ 24 w 25"/>
                <a:gd name="T3" fmla="*/ 11 h 25"/>
                <a:gd name="T4" fmla="*/ 14 w 25"/>
                <a:gd name="T5" fmla="*/ 24 h 25"/>
                <a:gd name="T6" fmla="*/ 1 w 25"/>
                <a:gd name="T7" fmla="*/ 14 h 25"/>
                <a:gd name="T8" fmla="*/ 11 w 25"/>
                <a:gd name="T9" fmla="*/ 1 h 25"/>
              </a:gdLst>
              <a:ahLst/>
              <a:cxnLst>
                <a:cxn ang="0">
                  <a:pos x="T0" y="T1"/>
                </a:cxn>
                <a:cxn ang="0">
                  <a:pos x="T2" y="T3"/>
                </a:cxn>
                <a:cxn ang="0">
                  <a:pos x="T4" y="T5"/>
                </a:cxn>
                <a:cxn ang="0">
                  <a:pos x="T6" y="T7"/>
                </a:cxn>
                <a:cxn ang="0">
                  <a:pos x="T8" y="T9"/>
                </a:cxn>
              </a:cxnLst>
              <a:rect l="0" t="0" r="r" b="b"/>
              <a:pathLst>
                <a:path w="25" h="25">
                  <a:moveTo>
                    <a:pt x="11" y="1"/>
                  </a:moveTo>
                  <a:cubicBezTo>
                    <a:pt x="17" y="0"/>
                    <a:pt x="23" y="4"/>
                    <a:pt x="24" y="11"/>
                  </a:cubicBezTo>
                  <a:cubicBezTo>
                    <a:pt x="25" y="18"/>
                    <a:pt x="20" y="24"/>
                    <a:pt x="14" y="24"/>
                  </a:cubicBezTo>
                  <a:cubicBezTo>
                    <a:pt x="7" y="25"/>
                    <a:pt x="1" y="21"/>
                    <a:pt x="1" y="14"/>
                  </a:cubicBezTo>
                  <a:cubicBezTo>
                    <a:pt x="0" y="8"/>
                    <a:pt x="4" y="2"/>
                    <a:pt x="11" y="1"/>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20" name="Freeform 348"/>
            <p:cNvSpPr/>
            <p:nvPr/>
          </p:nvSpPr>
          <p:spPr bwMode="auto">
            <a:xfrm>
              <a:off x="1858" y="1857"/>
              <a:ext cx="22" cy="23"/>
            </a:xfrm>
            <a:custGeom>
              <a:avLst/>
              <a:gdLst>
                <a:gd name="T0" fmla="*/ 11 w 25"/>
                <a:gd name="T1" fmla="*/ 0 h 25"/>
                <a:gd name="T2" fmla="*/ 24 w 25"/>
                <a:gd name="T3" fmla="*/ 11 h 25"/>
                <a:gd name="T4" fmla="*/ 14 w 25"/>
                <a:gd name="T5" fmla="*/ 24 h 25"/>
                <a:gd name="T6" fmla="*/ 0 w 25"/>
                <a:gd name="T7" fmla="*/ 14 h 25"/>
                <a:gd name="T8" fmla="*/ 11 w 25"/>
                <a:gd name="T9" fmla="*/ 0 h 25"/>
              </a:gdLst>
              <a:ahLst/>
              <a:cxnLst>
                <a:cxn ang="0">
                  <a:pos x="T0" y="T1"/>
                </a:cxn>
                <a:cxn ang="0">
                  <a:pos x="T2" y="T3"/>
                </a:cxn>
                <a:cxn ang="0">
                  <a:pos x="T4" y="T5"/>
                </a:cxn>
                <a:cxn ang="0">
                  <a:pos x="T6" y="T7"/>
                </a:cxn>
                <a:cxn ang="0">
                  <a:pos x="T8" y="T9"/>
                </a:cxn>
              </a:cxnLst>
              <a:rect l="0" t="0" r="r" b="b"/>
              <a:pathLst>
                <a:path w="25" h="25">
                  <a:moveTo>
                    <a:pt x="11" y="0"/>
                  </a:moveTo>
                  <a:cubicBezTo>
                    <a:pt x="17" y="0"/>
                    <a:pt x="23" y="4"/>
                    <a:pt x="24" y="11"/>
                  </a:cubicBezTo>
                  <a:cubicBezTo>
                    <a:pt x="25" y="17"/>
                    <a:pt x="20" y="23"/>
                    <a:pt x="14" y="24"/>
                  </a:cubicBezTo>
                  <a:cubicBezTo>
                    <a:pt x="7" y="25"/>
                    <a:pt x="1" y="20"/>
                    <a:pt x="0" y="14"/>
                  </a:cubicBezTo>
                  <a:cubicBezTo>
                    <a:pt x="0" y="7"/>
                    <a:pt x="4" y="1"/>
                    <a:pt x="11" y="0"/>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21" name="Freeform 349"/>
            <p:cNvSpPr/>
            <p:nvPr/>
          </p:nvSpPr>
          <p:spPr bwMode="auto">
            <a:xfrm>
              <a:off x="2858" y="550"/>
              <a:ext cx="43" cy="43"/>
            </a:xfrm>
            <a:custGeom>
              <a:avLst/>
              <a:gdLst>
                <a:gd name="T0" fmla="*/ 11 w 49"/>
                <a:gd name="T1" fmla="*/ 7 h 49"/>
                <a:gd name="T2" fmla="*/ 42 w 49"/>
                <a:gd name="T3" fmla="*/ 11 h 49"/>
                <a:gd name="T4" fmla="*/ 38 w 49"/>
                <a:gd name="T5" fmla="*/ 42 h 49"/>
                <a:gd name="T6" fmla="*/ 7 w 49"/>
                <a:gd name="T7" fmla="*/ 38 h 49"/>
                <a:gd name="T8" fmla="*/ 11 w 49"/>
                <a:gd name="T9" fmla="*/ 7 h 49"/>
              </a:gdLst>
              <a:ahLst/>
              <a:cxnLst>
                <a:cxn ang="0">
                  <a:pos x="T0" y="T1"/>
                </a:cxn>
                <a:cxn ang="0">
                  <a:pos x="T2" y="T3"/>
                </a:cxn>
                <a:cxn ang="0">
                  <a:pos x="T4" y="T5"/>
                </a:cxn>
                <a:cxn ang="0">
                  <a:pos x="T6" y="T7"/>
                </a:cxn>
                <a:cxn ang="0">
                  <a:pos x="T8" y="T9"/>
                </a:cxn>
              </a:cxnLst>
              <a:rect l="0" t="0" r="r" b="b"/>
              <a:pathLst>
                <a:path w="49" h="49">
                  <a:moveTo>
                    <a:pt x="11" y="7"/>
                  </a:moveTo>
                  <a:cubicBezTo>
                    <a:pt x="21" y="0"/>
                    <a:pt x="34" y="1"/>
                    <a:pt x="42" y="11"/>
                  </a:cubicBezTo>
                  <a:cubicBezTo>
                    <a:pt x="49" y="21"/>
                    <a:pt x="47" y="35"/>
                    <a:pt x="38" y="42"/>
                  </a:cubicBezTo>
                  <a:cubicBezTo>
                    <a:pt x="28" y="49"/>
                    <a:pt x="14" y="47"/>
                    <a:pt x="7" y="38"/>
                  </a:cubicBezTo>
                  <a:cubicBezTo>
                    <a:pt x="0" y="28"/>
                    <a:pt x="1" y="14"/>
                    <a:pt x="11" y="7"/>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22" name="Freeform 350"/>
            <p:cNvSpPr/>
            <p:nvPr/>
          </p:nvSpPr>
          <p:spPr bwMode="auto">
            <a:xfrm>
              <a:off x="2915" y="614"/>
              <a:ext cx="22" cy="23"/>
            </a:xfrm>
            <a:custGeom>
              <a:avLst/>
              <a:gdLst>
                <a:gd name="T0" fmla="*/ 11 w 25"/>
                <a:gd name="T1" fmla="*/ 1 h 26"/>
                <a:gd name="T2" fmla="*/ 24 w 25"/>
                <a:gd name="T3" fmla="*/ 11 h 26"/>
                <a:gd name="T4" fmla="*/ 14 w 25"/>
                <a:gd name="T5" fmla="*/ 25 h 26"/>
                <a:gd name="T6" fmla="*/ 1 w 25"/>
                <a:gd name="T7" fmla="*/ 14 h 26"/>
                <a:gd name="T8" fmla="*/ 11 w 25"/>
                <a:gd name="T9" fmla="*/ 1 h 26"/>
              </a:gdLst>
              <a:ahLst/>
              <a:cxnLst>
                <a:cxn ang="0">
                  <a:pos x="T0" y="T1"/>
                </a:cxn>
                <a:cxn ang="0">
                  <a:pos x="T2" y="T3"/>
                </a:cxn>
                <a:cxn ang="0">
                  <a:pos x="T4" y="T5"/>
                </a:cxn>
                <a:cxn ang="0">
                  <a:pos x="T6" y="T7"/>
                </a:cxn>
                <a:cxn ang="0">
                  <a:pos x="T8" y="T9"/>
                </a:cxn>
              </a:cxnLst>
              <a:rect l="0" t="0" r="r" b="b"/>
              <a:pathLst>
                <a:path w="25" h="26">
                  <a:moveTo>
                    <a:pt x="11" y="1"/>
                  </a:moveTo>
                  <a:cubicBezTo>
                    <a:pt x="18" y="0"/>
                    <a:pt x="24" y="5"/>
                    <a:pt x="24" y="11"/>
                  </a:cubicBezTo>
                  <a:cubicBezTo>
                    <a:pt x="25" y="18"/>
                    <a:pt x="21" y="24"/>
                    <a:pt x="14" y="25"/>
                  </a:cubicBezTo>
                  <a:cubicBezTo>
                    <a:pt x="8" y="26"/>
                    <a:pt x="2" y="21"/>
                    <a:pt x="1" y="14"/>
                  </a:cubicBezTo>
                  <a:cubicBezTo>
                    <a:pt x="0" y="8"/>
                    <a:pt x="4" y="2"/>
                    <a:pt x="11" y="1"/>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23" name="Freeform 351"/>
            <p:cNvSpPr/>
            <p:nvPr/>
          </p:nvSpPr>
          <p:spPr bwMode="auto">
            <a:xfrm>
              <a:off x="3581" y="2420"/>
              <a:ext cx="24" cy="24"/>
            </a:xfrm>
            <a:custGeom>
              <a:avLst/>
              <a:gdLst>
                <a:gd name="T0" fmla="*/ 3 w 27"/>
                <a:gd name="T1" fmla="*/ 21 h 27"/>
                <a:gd name="T2" fmla="*/ 6 w 27"/>
                <a:gd name="T3" fmla="*/ 4 h 27"/>
                <a:gd name="T4" fmla="*/ 23 w 27"/>
                <a:gd name="T5" fmla="*/ 7 h 27"/>
                <a:gd name="T6" fmla="*/ 20 w 27"/>
                <a:gd name="T7" fmla="*/ 23 h 27"/>
                <a:gd name="T8" fmla="*/ 3 w 27"/>
                <a:gd name="T9" fmla="*/ 21 h 27"/>
              </a:gdLst>
              <a:ahLst/>
              <a:cxnLst>
                <a:cxn ang="0">
                  <a:pos x="T0" y="T1"/>
                </a:cxn>
                <a:cxn ang="0">
                  <a:pos x="T2" y="T3"/>
                </a:cxn>
                <a:cxn ang="0">
                  <a:pos x="T4" y="T5"/>
                </a:cxn>
                <a:cxn ang="0">
                  <a:pos x="T6" y="T7"/>
                </a:cxn>
                <a:cxn ang="0">
                  <a:pos x="T8" y="T9"/>
                </a:cxn>
              </a:cxnLst>
              <a:rect l="0" t="0" r="r" b="b"/>
              <a:pathLst>
                <a:path w="27" h="27">
                  <a:moveTo>
                    <a:pt x="3" y="21"/>
                  </a:moveTo>
                  <a:cubicBezTo>
                    <a:pt x="0" y="15"/>
                    <a:pt x="1" y="8"/>
                    <a:pt x="6" y="4"/>
                  </a:cubicBezTo>
                  <a:cubicBezTo>
                    <a:pt x="11" y="0"/>
                    <a:pt x="19" y="1"/>
                    <a:pt x="23" y="7"/>
                  </a:cubicBezTo>
                  <a:cubicBezTo>
                    <a:pt x="27" y="12"/>
                    <a:pt x="25" y="20"/>
                    <a:pt x="20" y="23"/>
                  </a:cubicBezTo>
                  <a:cubicBezTo>
                    <a:pt x="15" y="27"/>
                    <a:pt x="7" y="26"/>
                    <a:pt x="3" y="21"/>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24" name="Freeform 352"/>
            <p:cNvSpPr/>
            <p:nvPr/>
          </p:nvSpPr>
          <p:spPr bwMode="auto">
            <a:xfrm>
              <a:off x="3810" y="2067"/>
              <a:ext cx="24" cy="24"/>
            </a:xfrm>
            <a:custGeom>
              <a:avLst/>
              <a:gdLst>
                <a:gd name="T0" fmla="*/ 3 w 27"/>
                <a:gd name="T1" fmla="*/ 21 h 27"/>
                <a:gd name="T2" fmla="*/ 6 w 27"/>
                <a:gd name="T3" fmla="*/ 4 h 27"/>
                <a:gd name="T4" fmla="*/ 23 w 27"/>
                <a:gd name="T5" fmla="*/ 7 h 27"/>
                <a:gd name="T6" fmla="*/ 20 w 27"/>
                <a:gd name="T7" fmla="*/ 23 h 27"/>
                <a:gd name="T8" fmla="*/ 3 w 27"/>
                <a:gd name="T9" fmla="*/ 21 h 27"/>
              </a:gdLst>
              <a:ahLst/>
              <a:cxnLst>
                <a:cxn ang="0">
                  <a:pos x="T0" y="T1"/>
                </a:cxn>
                <a:cxn ang="0">
                  <a:pos x="T2" y="T3"/>
                </a:cxn>
                <a:cxn ang="0">
                  <a:pos x="T4" y="T5"/>
                </a:cxn>
                <a:cxn ang="0">
                  <a:pos x="T6" y="T7"/>
                </a:cxn>
                <a:cxn ang="0">
                  <a:pos x="T8" y="T9"/>
                </a:cxn>
              </a:cxnLst>
              <a:rect l="0" t="0" r="r" b="b"/>
              <a:pathLst>
                <a:path w="27" h="27">
                  <a:moveTo>
                    <a:pt x="3" y="21"/>
                  </a:moveTo>
                  <a:cubicBezTo>
                    <a:pt x="0" y="15"/>
                    <a:pt x="1" y="8"/>
                    <a:pt x="6" y="4"/>
                  </a:cubicBezTo>
                  <a:cubicBezTo>
                    <a:pt x="11" y="0"/>
                    <a:pt x="19" y="1"/>
                    <a:pt x="23" y="7"/>
                  </a:cubicBezTo>
                  <a:cubicBezTo>
                    <a:pt x="27" y="12"/>
                    <a:pt x="25" y="19"/>
                    <a:pt x="20" y="23"/>
                  </a:cubicBezTo>
                  <a:cubicBezTo>
                    <a:pt x="15" y="27"/>
                    <a:pt x="7" y="26"/>
                    <a:pt x="3" y="21"/>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25" name="Freeform 353"/>
            <p:cNvSpPr/>
            <p:nvPr/>
          </p:nvSpPr>
          <p:spPr bwMode="auto">
            <a:xfrm>
              <a:off x="2225" y="491"/>
              <a:ext cx="24" cy="25"/>
            </a:xfrm>
            <a:custGeom>
              <a:avLst/>
              <a:gdLst>
                <a:gd name="T0" fmla="*/ 6 w 27"/>
                <a:gd name="T1" fmla="*/ 4 h 28"/>
                <a:gd name="T2" fmla="*/ 23 w 27"/>
                <a:gd name="T3" fmla="*/ 7 h 28"/>
                <a:gd name="T4" fmla="*/ 21 w 27"/>
                <a:gd name="T5" fmla="*/ 24 h 28"/>
                <a:gd name="T6" fmla="*/ 4 w 27"/>
                <a:gd name="T7" fmla="*/ 21 h 28"/>
                <a:gd name="T8" fmla="*/ 6 w 27"/>
                <a:gd name="T9" fmla="*/ 4 h 28"/>
              </a:gdLst>
              <a:ahLst/>
              <a:cxnLst>
                <a:cxn ang="0">
                  <a:pos x="T0" y="T1"/>
                </a:cxn>
                <a:cxn ang="0">
                  <a:pos x="T2" y="T3"/>
                </a:cxn>
                <a:cxn ang="0">
                  <a:pos x="T4" y="T5"/>
                </a:cxn>
                <a:cxn ang="0">
                  <a:pos x="T6" y="T7"/>
                </a:cxn>
                <a:cxn ang="0">
                  <a:pos x="T8" y="T9"/>
                </a:cxn>
              </a:cxnLst>
              <a:rect l="0" t="0" r="r" b="b"/>
              <a:pathLst>
                <a:path w="27" h="28">
                  <a:moveTo>
                    <a:pt x="6" y="4"/>
                  </a:moveTo>
                  <a:cubicBezTo>
                    <a:pt x="11" y="0"/>
                    <a:pt x="19" y="1"/>
                    <a:pt x="23" y="7"/>
                  </a:cubicBezTo>
                  <a:cubicBezTo>
                    <a:pt x="27" y="12"/>
                    <a:pt x="26" y="20"/>
                    <a:pt x="21" y="24"/>
                  </a:cubicBezTo>
                  <a:cubicBezTo>
                    <a:pt x="15" y="28"/>
                    <a:pt x="8" y="27"/>
                    <a:pt x="4" y="21"/>
                  </a:cubicBezTo>
                  <a:cubicBezTo>
                    <a:pt x="0" y="16"/>
                    <a:pt x="1" y="9"/>
                    <a:pt x="6" y="4"/>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726" name="组合 725"/>
          <p:cNvGrpSpPr/>
          <p:nvPr/>
        </p:nvGrpSpPr>
        <p:grpSpPr>
          <a:xfrm>
            <a:off x="4293802" y="3699267"/>
            <a:ext cx="556396" cy="63518"/>
            <a:chOff x="6435723" y="-1272091"/>
            <a:chExt cx="1793876" cy="204788"/>
          </a:xfrm>
        </p:grpSpPr>
        <p:sp>
          <p:nvSpPr>
            <p:cNvPr id="727" name="椭圆 726"/>
            <p:cNvSpPr/>
            <p:nvPr/>
          </p:nvSpPr>
          <p:spPr>
            <a:xfrm>
              <a:off x="6435723" y="-1272091"/>
              <a:ext cx="204788" cy="20478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728" name="椭圆 727"/>
            <p:cNvSpPr/>
            <p:nvPr/>
          </p:nvSpPr>
          <p:spPr>
            <a:xfrm>
              <a:off x="6753541" y="-1272091"/>
              <a:ext cx="204788" cy="20478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729" name="椭圆 728"/>
            <p:cNvSpPr/>
            <p:nvPr/>
          </p:nvSpPr>
          <p:spPr>
            <a:xfrm>
              <a:off x="7071359" y="-1272091"/>
              <a:ext cx="204788" cy="20478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730" name="椭圆 729"/>
            <p:cNvSpPr/>
            <p:nvPr/>
          </p:nvSpPr>
          <p:spPr>
            <a:xfrm>
              <a:off x="7389177" y="-1272091"/>
              <a:ext cx="204788" cy="20478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731" name="椭圆 730"/>
            <p:cNvSpPr/>
            <p:nvPr/>
          </p:nvSpPr>
          <p:spPr>
            <a:xfrm>
              <a:off x="7706995" y="-1272091"/>
              <a:ext cx="204788" cy="20478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732" name="椭圆 731"/>
            <p:cNvSpPr/>
            <p:nvPr/>
          </p:nvSpPr>
          <p:spPr>
            <a:xfrm>
              <a:off x="8024811" y="-1272091"/>
              <a:ext cx="204788" cy="204788"/>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733" name="文本框 6"/>
          <p:cNvSpPr txBox="1">
            <a:spLocks noChangeArrowheads="1"/>
          </p:cNvSpPr>
          <p:nvPr/>
        </p:nvSpPr>
        <p:spPr bwMode="auto">
          <a:xfrm>
            <a:off x="3008699" y="2247839"/>
            <a:ext cx="311816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fontAlgn="base">
              <a:spcBef>
                <a:spcPct val="0"/>
              </a:spcBef>
              <a:spcAft>
                <a:spcPct val="0"/>
              </a:spcAft>
              <a:defRPr/>
            </a:pPr>
            <a:r>
              <a:rPr lang="en-US" altLang="zh-CN" sz="2400">
                <a:solidFill>
                  <a:schemeClr val="accent3"/>
                </a:solidFill>
                <a:latin typeface="+mj-ea"/>
                <a:ea typeface="+mj-ea"/>
              </a:rPr>
              <a:t>01.</a:t>
            </a:r>
            <a:r>
              <a:rPr lang="zh-CN" altLang="en-US" sz="2400">
                <a:solidFill>
                  <a:schemeClr val="accent3"/>
                </a:solidFill>
                <a:latin typeface="+mj-ea"/>
                <a:ea typeface="+mj-ea"/>
              </a:rPr>
              <a:t>选题的背景与意义</a:t>
            </a:r>
          </a:p>
        </p:txBody>
      </p:sp>
      <p:sp>
        <p:nvSpPr>
          <p:cNvPr id="734" name="文本框 6"/>
          <p:cNvSpPr txBox="1">
            <a:spLocks noChangeArrowheads="1"/>
          </p:cNvSpPr>
          <p:nvPr/>
        </p:nvSpPr>
        <p:spPr bwMode="auto">
          <a:xfrm>
            <a:off x="2951503" y="2642427"/>
            <a:ext cx="323255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fontAlgn="base">
              <a:spcBef>
                <a:spcPct val="0"/>
              </a:spcBef>
              <a:spcAft>
                <a:spcPct val="0"/>
              </a:spcAft>
              <a:defRPr/>
            </a:pPr>
            <a:r>
              <a:rPr lang="en-US" altLang="zh-CN" sz="1200">
                <a:solidFill>
                  <a:srgbClr val="56331B"/>
                </a:solidFill>
                <a:latin typeface="+mn-lt"/>
                <a:ea typeface="方正兰亭黑_GBK"/>
              </a:rPr>
              <a:t>Background and significance of the selected topic</a:t>
            </a:r>
            <a:endParaRPr lang="zh-CN" altLang="en-US" sz="1200">
              <a:solidFill>
                <a:srgbClr val="56331B"/>
              </a:solidFill>
              <a:latin typeface="+mn-lt"/>
              <a:ea typeface="方正兰亭黑_GBK"/>
            </a:endParaRPr>
          </a:p>
        </p:txBody>
      </p:sp>
      <p:sp>
        <p:nvSpPr>
          <p:cNvPr id="735" name="矩形 734"/>
          <p:cNvSpPr/>
          <p:nvPr/>
        </p:nvSpPr>
        <p:spPr>
          <a:xfrm>
            <a:off x="3090576" y="2899946"/>
            <a:ext cx="2954407" cy="715581"/>
          </a:xfrm>
          <a:prstGeom prst="rect">
            <a:avLst/>
          </a:prstGeom>
        </p:spPr>
        <p:txBody>
          <a:bodyPr wrap="square">
            <a:spAutoFit/>
          </a:bodyPr>
          <a:lstStyle/>
          <a:p>
            <a:pPr algn="ctr" eaLnBrk="0" fontAlgn="base" hangingPunct="0">
              <a:lnSpc>
                <a:spcPct val="150000"/>
              </a:lnSpc>
              <a:spcBef>
                <a:spcPct val="0"/>
              </a:spcBef>
              <a:spcAft>
                <a:spcPct val="0"/>
              </a:spcAft>
            </a:pPr>
            <a:r>
              <a:rPr lang="en-US" altLang="zh-CN" sz="900">
                <a:solidFill>
                  <a:srgbClr val="56331B"/>
                </a:solidFill>
                <a:ea typeface="微软雅黑" panose="020B0503020204020204" charset="-122"/>
                <a:cs typeface="Arial" panose="020B0604020202020204" pitchFamily="34" charset="0"/>
              </a:rPr>
              <a:t>Aenean massa. Cum sociis natoque penatibus et magnis dis parturient montes, nascetur ridiculus mus. Donec quam felis. Aenean massa. </a:t>
            </a:r>
          </a:p>
        </p:txBody>
      </p:sp>
      <p:cxnSp>
        <p:nvCxnSpPr>
          <p:cNvPr id="736" name="直接连接符 735"/>
          <p:cNvCxnSpPr/>
          <p:nvPr/>
        </p:nvCxnSpPr>
        <p:spPr>
          <a:xfrm>
            <a:off x="4478879" y="2926352"/>
            <a:ext cx="177800" cy="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3862553" y="1657151"/>
            <a:ext cx="5281447" cy="257503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0" name="文本框 6"/>
          <p:cNvSpPr txBox="1">
            <a:spLocks noChangeArrowheads="1"/>
          </p:cNvSpPr>
          <p:nvPr/>
        </p:nvSpPr>
        <p:spPr bwMode="auto">
          <a:xfrm>
            <a:off x="3637288" y="232784"/>
            <a:ext cx="186942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fontAlgn="base">
              <a:spcBef>
                <a:spcPct val="0"/>
              </a:spcBef>
              <a:spcAft>
                <a:spcPct val="0"/>
              </a:spcAft>
              <a:defRPr/>
            </a:pPr>
            <a:r>
              <a:rPr lang="en-US" altLang="zh-CN" sz="1400">
                <a:solidFill>
                  <a:srgbClr val="E1775D"/>
                </a:solidFill>
                <a:latin typeface="Arial" panose="020B0604020202020204"/>
                <a:ea typeface="方正兰亭黑_GBK"/>
              </a:rPr>
              <a:t>01.</a:t>
            </a:r>
            <a:r>
              <a:rPr lang="zh-CN" altLang="en-US" sz="1400">
                <a:solidFill>
                  <a:srgbClr val="E1775D"/>
                </a:solidFill>
                <a:latin typeface="Arial" panose="020B0604020202020204"/>
                <a:ea typeface="方正兰亭黑_GBK"/>
              </a:rPr>
              <a:t>选题的背景与意义</a:t>
            </a:r>
          </a:p>
        </p:txBody>
      </p:sp>
      <p:sp>
        <p:nvSpPr>
          <p:cNvPr id="91" name="文本框 6"/>
          <p:cNvSpPr txBox="1">
            <a:spLocks noChangeArrowheads="1"/>
          </p:cNvSpPr>
          <p:nvPr/>
        </p:nvSpPr>
        <p:spPr bwMode="auto">
          <a:xfrm>
            <a:off x="2956012" y="485966"/>
            <a:ext cx="3231975"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fontAlgn="base">
              <a:spcBef>
                <a:spcPct val="0"/>
              </a:spcBef>
              <a:spcAft>
                <a:spcPct val="0"/>
              </a:spcAft>
              <a:defRPr/>
            </a:pPr>
            <a:r>
              <a:rPr lang="en-US" altLang="zh-CN" sz="1050">
                <a:solidFill>
                  <a:prstClr val="black">
                    <a:lumMod val="75000"/>
                    <a:lumOff val="25000"/>
                  </a:prstClr>
                </a:solidFill>
                <a:latin typeface="Calibri Light" panose="020F0302020204030204"/>
                <a:ea typeface="方正兰亭黑_GBK"/>
              </a:rPr>
              <a:t>Lorem ipsum dolor sit amet, consectetuer adipiscing elit</a:t>
            </a:r>
            <a:endParaRPr lang="zh-CN" altLang="en-US" sz="1050">
              <a:solidFill>
                <a:prstClr val="black">
                  <a:lumMod val="75000"/>
                  <a:lumOff val="25000"/>
                </a:prstClr>
              </a:solidFill>
              <a:latin typeface="Calibri Light" panose="020F0302020204030204"/>
              <a:ea typeface="方正兰亭黑_GBK"/>
            </a:endParaRPr>
          </a:p>
        </p:txBody>
      </p:sp>
      <p:grpSp>
        <p:nvGrpSpPr>
          <p:cNvPr id="92" name="组合 91"/>
          <p:cNvGrpSpPr/>
          <p:nvPr/>
        </p:nvGrpSpPr>
        <p:grpSpPr>
          <a:xfrm flipV="1">
            <a:off x="4341998" y="793743"/>
            <a:ext cx="460002" cy="52514"/>
            <a:chOff x="6435723" y="-1272091"/>
            <a:chExt cx="1793876" cy="204788"/>
          </a:xfrm>
        </p:grpSpPr>
        <p:sp>
          <p:nvSpPr>
            <p:cNvPr id="93" name="椭圆 92"/>
            <p:cNvSpPr/>
            <p:nvPr/>
          </p:nvSpPr>
          <p:spPr>
            <a:xfrm>
              <a:off x="6435723" y="-1272091"/>
              <a:ext cx="204788" cy="20478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00" name="椭圆 99"/>
            <p:cNvSpPr/>
            <p:nvPr/>
          </p:nvSpPr>
          <p:spPr>
            <a:xfrm>
              <a:off x="6753541" y="-1272091"/>
              <a:ext cx="204788" cy="20478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01" name="椭圆 100"/>
            <p:cNvSpPr/>
            <p:nvPr/>
          </p:nvSpPr>
          <p:spPr>
            <a:xfrm>
              <a:off x="7071359" y="-1272091"/>
              <a:ext cx="204788" cy="20478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02" name="椭圆 101"/>
            <p:cNvSpPr/>
            <p:nvPr/>
          </p:nvSpPr>
          <p:spPr>
            <a:xfrm>
              <a:off x="7389177" y="-1272091"/>
              <a:ext cx="204788" cy="20478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03" name="椭圆 102"/>
            <p:cNvSpPr/>
            <p:nvPr/>
          </p:nvSpPr>
          <p:spPr>
            <a:xfrm>
              <a:off x="7706995" y="-1272091"/>
              <a:ext cx="204788" cy="20478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04" name="椭圆 103"/>
            <p:cNvSpPr/>
            <p:nvPr/>
          </p:nvSpPr>
          <p:spPr>
            <a:xfrm>
              <a:off x="8024811" y="-1272091"/>
              <a:ext cx="204788" cy="204788"/>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41" name="矩形 40"/>
          <p:cNvSpPr/>
          <p:nvPr/>
        </p:nvSpPr>
        <p:spPr>
          <a:xfrm>
            <a:off x="4039391" y="2720993"/>
            <a:ext cx="4640440" cy="1036759"/>
          </a:xfrm>
          <a:prstGeom prst="rect">
            <a:avLst/>
          </a:prstGeom>
        </p:spPr>
        <p:txBody>
          <a:bodyPr wrap="square">
            <a:spAutoFit/>
          </a:bodyPr>
          <a:lstStyle/>
          <a:p>
            <a:pPr eaLnBrk="0" fontAlgn="base" hangingPunct="0">
              <a:lnSpc>
                <a:spcPct val="150000"/>
              </a:lnSpc>
              <a:spcBef>
                <a:spcPct val="0"/>
              </a:spcBef>
              <a:spcAft>
                <a:spcPct val="0"/>
              </a:spcAft>
            </a:pPr>
            <a:r>
              <a:rPr lang="en-US" altLang="zh-CN" sz="1050">
                <a:solidFill>
                  <a:schemeClr val="bg1"/>
                </a:solidFill>
                <a:ea typeface="微软雅黑" panose="020B0503020204020204" charset="-122"/>
                <a:cs typeface="Arial" panose="020B0604020202020204" pitchFamily="34" charset="0"/>
              </a:rPr>
              <a:t>Aenean massa. Cum sociis natoque penatibus et magnis dis parturient montes, nascetur ridiculus mus. Donec quam felis. Aenean massa. Aenean massa. Cum sociis natoque penatibus et magnis dis parturient montes, nascetur ridiculus mus. Donec quam felis. Aenean massa. </a:t>
            </a:r>
          </a:p>
        </p:txBody>
      </p:sp>
      <p:sp>
        <p:nvSpPr>
          <p:cNvPr id="42" name="矩形 41"/>
          <p:cNvSpPr/>
          <p:nvPr/>
        </p:nvSpPr>
        <p:spPr>
          <a:xfrm>
            <a:off x="4039391" y="2281341"/>
            <a:ext cx="1467068" cy="400110"/>
          </a:xfrm>
          <a:prstGeom prst="rect">
            <a:avLst/>
          </a:prstGeom>
        </p:spPr>
        <p:txBody>
          <a:bodyPr wrap="none">
            <a:spAutoFit/>
          </a:bodyPr>
          <a:lstStyle/>
          <a:p>
            <a:r>
              <a:rPr lang="zh-CN" altLang="en-US" sz="2000">
                <a:solidFill>
                  <a:schemeClr val="bg1"/>
                </a:solidFill>
                <a:latin typeface="+mj-ea"/>
                <a:ea typeface="+mj-ea"/>
              </a:rPr>
              <a:t>选题的背景</a:t>
            </a:r>
            <a:endParaRPr lang="zh-CN" altLang="en-US" sz="1400">
              <a:solidFill>
                <a:schemeClr val="bg1"/>
              </a:solidFill>
              <a:latin typeface="+mj-ea"/>
              <a:ea typeface="+mj-ea"/>
            </a:endParaRPr>
          </a:p>
        </p:txBody>
      </p:sp>
      <p:pic>
        <p:nvPicPr>
          <p:cNvPr id="2" name="图片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657151"/>
            <a:ext cx="3862553" cy="2575035"/>
          </a:xfrm>
          <a:prstGeom prst="rect">
            <a:avLst/>
          </a:prstGeom>
        </p:spPr>
      </p:pic>
      <p:cxnSp>
        <p:nvCxnSpPr>
          <p:cNvPr id="6" name="直接连接符 5"/>
          <p:cNvCxnSpPr/>
          <p:nvPr/>
        </p:nvCxnSpPr>
        <p:spPr>
          <a:xfrm>
            <a:off x="4150831" y="2720993"/>
            <a:ext cx="14946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文本框 6"/>
          <p:cNvSpPr txBox="1">
            <a:spLocks noChangeArrowheads="1"/>
          </p:cNvSpPr>
          <p:nvPr/>
        </p:nvSpPr>
        <p:spPr bwMode="auto">
          <a:xfrm>
            <a:off x="3637288" y="232784"/>
            <a:ext cx="186942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fontAlgn="base">
              <a:spcBef>
                <a:spcPct val="0"/>
              </a:spcBef>
              <a:spcAft>
                <a:spcPct val="0"/>
              </a:spcAft>
              <a:defRPr/>
            </a:pPr>
            <a:r>
              <a:rPr lang="en-US" altLang="zh-CN" sz="1400">
                <a:solidFill>
                  <a:srgbClr val="E1775D"/>
                </a:solidFill>
                <a:latin typeface="Arial" panose="020B0604020202020204"/>
                <a:ea typeface="方正兰亭黑_GBK"/>
              </a:rPr>
              <a:t>01.</a:t>
            </a:r>
            <a:r>
              <a:rPr lang="zh-CN" altLang="en-US" sz="1400">
                <a:solidFill>
                  <a:srgbClr val="E1775D"/>
                </a:solidFill>
                <a:latin typeface="Arial" panose="020B0604020202020204"/>
                <a:ea typeface="方正兰亭黑_GBK"/>
              </a:rPr>
              <a:t>选题的背景与意义</a:t>
            </a:r>
          </a:p>
        </p:txBody>
      </p:sp>
      <p:sp>
        <p:nvSpPr>
          <p:cNvPr id="91" name="文本框 6"/>
          <p:cNvSpPr txBox="1">
            <a:spLocks noChangeArrowheads="1"/>
          </p:cNvSpPr>
          <p:nvPr/>
        </p:nvSpPr>
        <p:spPr bwMode="auto">
          <a:xfrm>
            <a:off x="2956012" y="485966"/>
            <a:ext cx="3231975"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fontAlgn="base">
              <a:spcBef>
                <a:spcPct val="0"/>
              </a:spcBef>
              <a:spcAft>
                <a:spcPct val="0"/>
              </a:spcAft>
              <a:defRPr/>
            </a:pPr>
            <a:r>
              <a:rPr lang="en-US" altLang="zh-CN" sz="1050">
                <a:solidFill>
                  <a:prstClr val="black">
                    <a:lumMod val="75000"/>
                    <a:lumOff val="25000"/>
                  </a:prstClr>
                </a:solidFill>
                <a:latin typeface="Calibri Light" panose="020F0302020204030204"/>
                <a:ea typeface="方正兰亭黑_GBK"/>
              </a:rPr>
              <a:t>Lorem ipsum dolor sit amet, consectetuer adipiscing elit</a:t>
            </a:r>
            <a:endParaRPr lang="zh-CN" altLang="en-US" sz="1050">
              <a:solidFill>
                <a:prstClr val="black">
                  <a:lumMod val="75000"/>
                  <a:lumOff val="25000"/>
                </a:prstClr>
              </a:solidFill>
              <a:latin typeface="Calibri Light" panose="020F0302020204030204"/>
              <a:ea typeface="方正兰亭黑_GBK"/>
            </a:endParaRPr>
          </a:p>
        </p:txBody>
      </p:sp>
      <p:grpSp>
        <p:nvGrpSpPr>
          <p:cNvPr id="92" name="组合 91"/>
          <p:cNvGrpSpPr/>
          <p:nvPr/>
        </p:nvGrpSpPr>
        <p:grpSpPr>
          <a:xfrm flipV="1">
            <a:off x="4341998" y="793743"/>
            <a:ext cx="460002" cy="52514"/>
            <a:chOff x="6435723" y="-1272091"/>
            <a:chExt cx="1793876" cy="204788"/>
          </a:xfrm>
        </p:grpSpPr>
        <p:sp>
          <p:nvSpPr>
            <p:cNvPr id="93" name="椭圆 92"/>
            <p:cNvSpPr/>
            <p:nvPr/>
          </p:nvSpPr>
          <p:spPr>
            <a:xfrm>
              <a:off x="6435723" y="-1272091"/>
              <a:ext cx="204788" cy="20478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00" name="椭圆 99"/>
            <p:cNvSpPr/>
            <p:nvPr/>
          </p:nvSpPr>
          <p:spPr>
            <a:xfrm>
              <a:off x="6753541" y="-1272091"/>
              <a:ext cx="204788" cy="20478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01" name="椭圆 100"/>
            <p:cNvSpPr/>
            <p:nvPr/>
          </p:nvSpPr>
          <p:spPr>
            <a:xfrm>
              <a:off x="7071359" y="-1272091"/>
              <a:ext cx="204788" cy="20478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02" name="椭圆 101"/>
            <p:cNvSpPr/>
            <p:nvPr/>
          </p:nvSpPr>
          <p:spPr>
            <a:xfrm>
              <a:off x="7389177" y="-1272091"/>
              <a:ext cx="204788" cy="20478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03" name="椭圆 102"/>
            <p:cNvSpPr/>
            <p:nvPr/>
          </p:nvSpPr>
          <p:spPr>
            <a:xfrm>
              <a:off x="7706995" y="-1272091"/>
              <a:ext cx="204788" cy="20478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04" name="椭圆 103"/>
            <p:cNvSpPr/>
            <p:nvPr/>
          </p:nvSpPr>
          <p:spPr>
            <a:xfrm>
              <a:off x="8024811" y="-1272091"/>
              <a:ext cx="204788" cy="204788"/>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4" name="椭圆 3"/>
          <p:cNvSpPr/>
          <p:nvPr/>
        </p:nvSpPr>
        <p:spPr>
          <a:xfrm>
            <a:off x="3776090" y="1724900"/>
            <a:ext cx="1536578" cy="1536578"/>
          </a:xfrm>
          <a:prstGeom prst="ellipse">
            <a:avLst/>
          </a:prstGeom>
          <a:ln w="19050">
            <a:solidFill>
              <a:srgbClr val="F9F6F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椭圆 16"/>
          <p:cNvSpPr/>
          <p:nvPr/>
        </p:nvSpPr>
        <p:spPr>
          <a:xfrm>
            <a:off x="3076170" y="2798885"/>
            <a:ext cx="1536578" cy="1536578"/>
          </a:xfrm>
          <a:prstGeom prst="ellipse">
            <a:avLst/>
          </a:prstGeom>
          <a:solidFill>
            <a:schemeClr val="accent2"/>
          </a:solidFill>
          <a:ln w="19050">
            <a:solidFill>
              <a:srgbClr val="F9F6F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椭圆 17"/>
          <p:cNvSpPr/>
          <p:nvPr/>
        </p:nvSpPr>
        <p:spPr>
          <a:xfrm>
            <a:off x="4476010" y="2798885"/>
            <a:ext cx="1536578" cy="1536578"/>
          </a:xfrm>
          <a:prstGeom prst="ellipse">
            <a:avLst/>
          </a:prstGeom>
          <a:solidFill>
            <a:schemeClr val="accent3"/>
          </a:solidFill>
          <a:ln w="19050">
            <a:solidFill>
              <a:srgbClr val="F9F6F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5488181" y="2086133"/>
            <a:ext cx="2346702" cy="722505"/>
          </a:xfrm>
          <a:prstGeom prst="rect">
            <a:avLst/>
          </a:prstGeom>
        </p:spPr>
        <p:txBody>
          <a:bodyPr wrap="square">
            <a:spAutoFit/>
          </a:bodyPr>
          <a:lstStyle/>
          <a:p>
            <a:pPr>
              <a:lnSpc>
                <a:spcPct val="130000"/>
              </a:lnSpc>
              <a:spcBef>
                <a:spcPts val="600"/>
              </a:spcBef>
            </a:pPr>
            <a:r>
              <a:rPr lang="en-US" altLang="zh-CN" sz="1050">
                <a:solidFill>
                  <a:schemeClr val="tx1">
                    <a:lumMod val="85000"/>
                    <a:lumOff val="15000"/>
                  </a:schemeClr>
                </a:solidFill>
              </a:rPr>
              <a:t>Lorem ipsum dolor sit amet, consectetuer adipiscing elit. Aenean commodo ligula eget dolor. </a:t>
            </a:r>
          </a:p>
        </p:txBody>
      </p:sp>
      <p:cxnSp>
        <p:nvCxnSpPr>
          <p:cNvPr id="20" name="直接连接符 19"/>
          <p:cNvCxnSpPr/>
          <p:nvPr/>
        </p:nvCxnSpPr>
        <p:spPr>
          <a:xfrm>
            <a:off x="5590767" y="2086133"/>
            <a:ext cx="236515"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1" name="矩形 20"/>
          <p:cNvSpPr/>
          <p:nvPr/>
        </p:nvSpPr>
        <p:spPr>
          <a:xfrm>
            <a:off x="5481674" y="1751136"/>
            <a:ext cx="1282444" cy="307777"/>
          </a:xfrm>
          <a:prstGeom prst="rect">
            <a:avLst/>
          </a:prstGeom>
        </p:spPr>
        <p:txBody>
          <a:bodyPr wrap="square">
            <a:spAutoFit/>
          </a:bodyPr>
          <a:lstStyle/>
          <a:p>
            <a:r>
              <a:rPr lang="zh-CN" altLang="en-US" sz="1400">
                <a:solidFill>
                  <a:schemeClr val="accent1"/>
                </a:solidFill>
                <a:latin typeface="微软雅黑" panose="020B0503020204020204" charset="-122"/>
                <a:ea typeface="微软雅黑" panose="020B0503020204020204" charset="-122"/>
              </a:rPr>
              <a:t>选题的意义</a:t>
            </a:r>
          </a:p>
        </p:txBody>
      </p:sp>
      <p:sp>
        <p:nvSpPr>
          <p:cNvPr id="22" name="矩形 21"/>
          <p:cNvSpPr/>
          <p:nvPr/>
        </p:nvSpPr>
        <p:spPr>
          <a:xfrm>
            <a:off x="6322431" y="3409662"/>
            <a:ext cx="2346702" cy="722505"/>
          </a:xfrm>
          <a:prstGeom prst="rect">
            <a:avLst/>
          </a:prstGeom>
        </p:spPr>
        <p:txBody>
          <a:bodyPr wrap="square">
            <a:spAutoFit/>
          </a:bodyPr>
          <a:lstStyle/>
          <a:p>
            <a:pPr>
              <a:lnSpc>
                <a:spcPct val="130000"/>
              </a:lnSpc>
              <a:spcBef>
                <a:spcPts val="600"/>
              </a:spcBef>
            </a:pPr>
            <a:r>
              <a:rPr lang="en-US" altLang="zh-CN" sz="1050">
                <a:solidFill>
                  <a:schemeClr val="tx1">
                    <a:lumMod val="85000"/>
                    <a:lumOff val="15000"/>
                  </a:schemeClr>
                </a:solidFill>
              </a:rPr>
              <a:t>Lorem ipsum dolor sit amet, consectetuer adipiscing elit. Aenean commodo ligula eget dolor. </a:t>
            </a:r>
          </a:p>
        </p:txBody>
      </p:sp>
      <p:cxnSp>
        <p:nvCxnSpPr>
          <p:cNvPr id="23" name="直接连接符 22"/>
          <p:cNvCxnSpPr/>
          <p:nvPr/>
        </p:nvCxnSpPr>
        <p:spPr>
          <a:xfrm>
            <a:off x="6425017" y="3409662"/>
            <a:ext cx="236515" cy="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24" name="矩形 23"/>
          <p:cNvSpPr/>
          <p:nvPr/>
        </p:nvSpPr>
        <p:spPr>
          <a:xfrm>
            <a:off x="6315924" y="3074665"/>
            <a:ext cx="1282444" cy="307777"/>
          </a:xfrm>
          <a:prstGeom prst="rect">
            <a:avLst/>
          </a:prstGeom>
        </p:spPr>
        <p:txBody>
          <a:bodyPr wrap="square">
            <a:spAutoFit/>
          </a:bodyPr>
          <a:lstStyle/>
          <a:p>
            <a:r>
              <a:rPr lang="zh-CN" altLang="en-US" sz="1400">
                <a:solidFill>
                  <a:schemeClr val="accent3"/>
                </a:solidFill>
                <a:latin typeface="微软雅黑" panose="020B0503020204020204" charset="-122"/>
                <a:ea typeface="微软雅黑" panose="020B0503020204020204" charset="-122"/>
              </a:rPr>
              <a:t>选题的意义</a:t>
            </a:r>
          </a:p>
        </p:txBody>
      </p:sp>
      <p:sp>
        <p:nvSpPr>
          <p:cNvPr id="25" name="矩形 24"/>
          <p:cNvSpPr/>
          <p:nvPr/>
        </p:nvSpPr>
        <p:spPr>
          <a:xfrm>
            <a:off x="571293" y="3409662"/>
            <a:ext cx="2346702" cy="722505"/>
          </a:xfrm>
          <a:prstGeom prst="rect">
            <a:avLst/>
          </a:prstGeom>
        </p:spPr>
        <p:txBody>
          <a:bodyPr wrap="square">
            <a:spAutoFit/>
          </a:bodyPr>
          <a:lstStyle/>
          <a:p>
            <a:pPr algn="r">
              <a:lnSpc>
                <a:spcPct val="130000"/>
              </a:lnSpc>
              <a:spcBef>
                <a:spcPts val="600"/>
              </a:spcBef>
            </a:pPr>
            <a:r>
              <a:rPr lang="en-US" altLang="zh-CN" sz="1050">
                <a:solidFill>
                  <a:schemeClr val="tx1">
                    <a:lumMod val="85000"/>
                    <a:lumOff val="15000"/>
                  </a:schemeClr>
                </a:solidFill>
              </a:rPr>
              <a:t>Lorem ipsum dolor sit amet, consectetuer adipiscing elit. Aenean commodo ligula eget dolor. </a:t>
            </a:r>
          </a:p>
        </p:txBody>
      </p:sp>
      <p:cxnSp>
        <p:nvCxnSpPr>
          <p:cNvPr id="26" name="直接连接符 25"/>
          <p:cNvCxnSpPr/>
          <p:nvPr/>
        </p:nvCxnSpPr>
        <p:spPr>
          <a:xfrm>
            <a:off x="2588763" y="3409662"/>
            <a:ext cx="236515"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7" name="矩形 26"/>
          <p:cNvSpPr/>
          <p:nvPr/>
        </p:nvSpPr>
        <p:spPr>
          <a:xfrm>
            <a:off x="1635551" y="3074665"/>
            <a:ext cx="1282444" cy="307777"/>
          </a:xfrm>
          <a:prstGeom prst="rect">
            <a:avLst/>
          </a:prstGeom>
        </p:spPr>
        <p:txBody>
          <a:bodyPr wrap="square">
            <a:spAutoFit/>
          </a:bodyPr>
          <a:lstStyle/>
          <a:p>
            <a:pPr algn="r"/>
            <a:r>
              <a:rPr lang="zh-CN" altLang="en-US" sz="1400">
                <a:solidFill>
                  <a:schemeClr val="accent2"/>
                </a:solidFill>
                <a:latin typeface="微软雅黑" panose="020B0503020204020204" charset="-122"/>
                <a:ea typeface="微软雅黑" panose="020B0503020204020204" charset="-122"/>
              </a:rPr>
              <a:t>选题的意义</a:t>
            </a:r>
          </a:p>
        </p:txBody>
      </p:sp>
      <p:sp>
        <p:nvSpPr>
          <p:cNvPr id="28" name="AutoShape 112"/>
          <p:cNvSpPr/>
          <p:nvPr/>
        </p:nvSpPr>
        <p:spPr bwMode="auto">
          <a:xfrm>
            <a:off x="3597353" y="3325982"/>
            <a:ext cx="484519" cy="482384"/>
          </a:xfrm>
          <a:custGeom>
            <a:avLst/>
            <a:gdLst>
              <a:gd name="T0" fmla="*/ 10510 w 21020"/>
              <a:gd name="T1" fmla="*/ 10800 h 21600"/>
              <a:gd name="T2" fmla="*/ 10510 w 21020"/>
              <a:gd name="T3" fmla="*/ 10800 h 21600"/>
              <a:gd name="T4" fmla="*/ 10510 w 21020"/>
              <a:gd name="T5" fmla="*/ 10800 h 21600"/>
              <a:gd name="T6" fmla="*/ 10510 w 21020"/>
              <a:gd name="T7" fmla="*/ 10800 h 21600"/>
            </a:gdLst>
            <a:ahLst/>
            <a:cxnLst>
              <a:cxn ang="0">
                <a:pos x="T0" y="T1"/>
              </a:cxn>
              <a:cxn ang="0">
                <a:pos x="T2" y="T3"/>
              </a:cxn>
              <a:cxn ang="0">
                <a:pos x="T4" y="T5"/>
              </a:cxn>
              <a:cxn ang="0">
                <a:pos x="T6" y="T7"/>
              </a:cxn>
            </a:cxnLst>
            <a:rect l="0" t="0" r="r" b="b"/>
            <a:pathLst>
              <a:path w="21020" h="21600">
                <a:moveTo>
                  <a:pt x="18846" y="7946"/>
                </a:moveTo>
                <a:lnTo>
                  <a:pt x="17740" y="9091"/>
                </a:lnTo>
                <a:cubicBezTo>
                  <a:pt x="17740" y="8939"/>
                  <a:pt x="17758" y="8792"/>
                  <a:pt x="17744" y="8636"/>
                </a:cubicBezTo>
                <a:cubicBezTo>
                  <a:pt x="17629" y="7331"/>
                  <a:pt x="17036" y="6068"/>
                  <a:pt x="16074" y="5080"/>
                </a:cubicBezTo>
                <a:cubicBezTo>
                  <a:pt x="15004" y="3980"/>
                  <a:pt x="13585" y="3348"/>
                  <a:pt x="12180" y="3345"/>
                </a:cubicBezTo>
                <a:lnTo>
                  <a:pt x="13268" y="2218"/>
                </a:lnTo>
                <a:cubicBezTo>
                  <a:pt x="13812" y="1659"/>
                  <a:pt x="14572" y="1350"/>
                  <a:pt x="15403" y="1350"/>
                </a:cubicBezTo>
                <a:cubicBezTo>
                  <a:pt x="16460" y="1350"/>
                  <a:pt x="17546" y="1840"/>
                  <a:pt x="18381" y="2696"/>
                </a:cubicBezTo>
                <a:cubicBezTo>
                  <a:pt x="19165" y="3500"/>
                  <a:pt x="19631" y="4499"/>
                  <a:pt x="19698" y="5510"/>
                </a:cubicBezTo>
                <a:cubicBezTo>
                  <a:pt x="19760" y="6453"/>
                  <a:pt x="19457" y="7317"/>
                  <a:pt x="18846" y="7946"/>
                </a:cubicBezTo>
                <a:moveTo>
                  <a:pt x="5828" y="19329"/>
                </a:moveTo>
                <a:cubicBezTo>
                  <a:pt x="5813" y="18424"/>
                  <a:pt x="5454" y="17481"/>
                  <a:pt x="4730" y="16739"/>
                </a:cubicBezTo>
                <a:cubicBezTo>
                  <a:pt x="4046" y="16034"/>
                  <a:pt x="3150" y="15628"/>
                  <a:pt x="2257" y="15592"/>
                </a:cubicBezTo>
                <a:lnTo>
                  <a:pt x="2911" y="13157"/>
                </a:lnTo>
                <a:cubicBezTo>
                  <a:pt x="2959" y="12995"/>
                  <a:pt x="3052" y="12835"/>
                  <a:pt x="3168" y="12695"/>
                </a:cubicBezTo>
                <a:cubicBezTo>
                  <a:pt x="4485" y="11726"/>
                  <a:pt x="6512" y="12012"/>
                  <a:pt x="7920" y="13460"/>
                </a:cubicBezTo>
                <a:cubicBezTo>
                  <a:pt x="9409" y="14990"/>
                  <a:pt x="9639" y="17230"/>
                  <a:pt x="8492" y="18568"/>
                </a:cubicBezTo>
                <a:cubicBezTo>
                  <a:pt x="8416" y="18609"/>
                  <a:pt x="8339" y="18648"/>
                  <a:pt x="8256" y="18675"/>
                </a:cubicBezTo>
                <a:cubicBezTo>
                  <a:pt x="8256" y="18675"/>
                  <a:pt x="5828" y="19329"/>
                  <a:pt x="5828" y="19329"/>
                </a:cubicBezTo>
                <a:close/>
                <a:moveTo>
                  <a:pt x="2737" y="20164"/>
                </a:moveTo>
                <a:cubicBezTo>
                  <a:pt x="2665" y="20181"/>
                  <a:pt x="2443" y="20239"/>
                  <a:pt x="2291" y="20249"/>
                </a:cubicBezTo>
                <a:cubicBezTo>
                  <a:pt x="1751" y="20244"/>
                  <a:pt x="1313" y="19792"/>
                  <a:pt x="1313" y="19237"/>
                </a:cubicBezTo>
                <a:cubicBezTo>
                  <a:pt x="1321" y="19124"/>
                  <a:pt x="1365" y="18929"/>
                  <a:pt x="1380" y="18857"/>
                </a:cubicBezTo>
                <a:lnTo>
                  <a:pt x="2071" y="16283"/>
                </a:lnTo>
                <a:cubicBezTo>
                  <a:pt x="2822" y="16261"/>
                  <a:pt x="3630" y="16562"/>
                  <a:pt x="4265" y="17215"/>
                </a:cubicBezTo>
                <a:cubicBezTo>
                  <a:pt x="4911" y="17878"/>
                  <a:pt x="5214" y="18725"/>
                  <a:pt x="5181" y="19504"/>
                </a:cubicBezTo>
                <a:cubicBezTo>
                  <a:pt x="5181" y="19504"/>
                  <a:pt x="2737" y="20164"/>
                  <a:pt x="2737" y="20164"/>
                </a:cubicBezTo>
                <a:close/>
                <a:moveTo>
                  <a:pt x="6888" y="11179"/>
                </a:moveTo>
                <a:cubicBezTo>
                  <a:pt x="6280" y="10927"/>
                  <a:pt x="5642" y="10783"/>
                  <a:pt x="5004" y="10774"/>
                </a:cubicBezTo>
                <a:lnTo>
                  <a:pt x="10063" y="5536"/>
                </a:lnTo>
                <a:cubicBezTo>
                  <a:pt x="10838" y="4759"/>
                  <a:pt x="11966" y="4536"/>
                  <a:pt x="13077" y="4819"/>
                </a:cubicBezTo>
                <a:cubicBezTo>
                  <a:pt x="13077" y="4819"/>
                  <a:pt x="6888" y="11179"/>
                  <a:pt x="6888" y="11179"/>
                </a:cubicBezTo>
                <a:close/>
                <a:moveTo>
                  <a:pt x="9717" y="13672"/>
                </a:moveTo>
                <a:cubicBezTo>
                  <a:pt x="9473" y="13258"/>
                  <a:pt x="9194" y="12859"/>
                  <a:pt x="8848" y="12505"/>
                </a:cubicBezTo>
                <a:cubicBezTo>
                  <a:pt x="8447" y="12093"/>
                  <a:pt x="7986" y="11770"/>
                  <a:pt x="7507" y="11498"/>
                </a:cubicBezTo>
                <a:lnTo>
                  <a:pt x="13767" y="5064"/>
                </a:lnTo>
                <a:cubicBezTo>
                  <a:pt x="14259" y="5288"/>
                  <a:pt x="14729" y="5607"/>
                  <a:pt x="15145" y="6035"/>
                </a:cubicBezTo>
                <a:cubicBezTo>
                  <a:pt x="15500" y="6398"/>
                  <a:pt x="15775" y="6806"/>
                  <a:pt x="15987" y="7229"/>
                </a:cubicBezTo>
                <a:cubicBezTo>
                  <a:pt x="15987" y="7229"/>
                  <a:pt x="9717" y="13672"/>
                  <a:pt x="9717" y="13672"/>
                </a:cubicBezTo>
                <a:close/>
                <a:moveTo>
                  <a:pt x="10519" y="16061"/>
                </a:moveTo>
                <a:cubicBezTo>
                  <a:pt x="10465" y="15452"/>
                  <a:pt x="10298" y="14854"/>
                  <a:pt x="10047" y="14288"/>
                </a:cubicBezTo>
                <a:lnTo>
                  <a:pt x="16257" y="7906"/>
                </a:lnTo>
                <a:cubicBezTo>
                  <a:pt x="16637" y="9140"/>
                  <a:pt x="16442" y="10429"/>
                  <a:pt x="15610" y="11284"/>
                </a:cubicBezTo>
                <a:cubicBezTo>
                  <a:pt x="15604" y="11290"/>
                  <a:pt x="15598" y="11293"/>
                  <a:pt x="15593" y="11298"/>
                </a:cubicBezTo>
                <a:lnTo>
                  <a:pt x="15602" y="11306"/>
                </a:lnTo>
                <a:lnTo>
                  <a:pt x="10525" y="16565"/>
                </a:lnTo>
                <a:cubicBezTo>
                  <a:pt x="10527" y="16397"/>
                  <a:pt x="10534" y="16232"/>
                  <a:pt x="10519" y="16061"/>
                </a:cubicBezTo>
                <a:moveTo>
                  <a:pt x="19308" y="1741"/>
                </a:moveTo>
                <a:cubicBezTo>
                  <a:pt x="18228" y="632"/>
                  <a:pt x="16805" y="0"/>
                  <a:pt x="15403" y="0"/>
                </a:cubicBezTo>
                <a:cubicBezTo>
                  <a:pt x="14220" y="0"/>
                  <a:pt x="13131" y="450"/>
                  <a:pt x="12335" y="1266"/>
                </a:cubicBezTo>
                <a:lnTo>
                  <a:pt x="9138" y="4577"/>
                </a:lnTo>
                <a:cubicBezTo>
                  <a:pt x="9129" y="4585"/>
                  <a:pt x="9118" y="4592"/>
                  <a:pt x="9108" y="4602"/>
                </a:cubicBezTo>
                <a:cubicBezTo>
                  <a:pt x="9103" y="4608"/>
                  <a:pt x="9100" y="4614"/>
                  <a:pt x="9095" y="4620"/>
                </a:cubicBezTo>
                <a:lnTo>
                  <a:pt x="9096" y="4621"/>
                </a:lnTo>
                <a:lnTo>
                  <a:pt x="2310" y="11647"/>
                </a:lnTo>
                <a:cubicBezTo>
                  <a:pt x="1998" y="11966"/>
                  <a:pt x="1771" y="12364"/>
                  <a:pt x="1645" y="12797"/>
                </a:cubicBezTo>
                <a:lnTo>
                  <a:pt x="102" y="18541"/>
                </a:lnTo>
                <a:cubicBezTo>
                  <a:pt x="100" y="18557"/>
                  <a:pt x="0" y="19008"/>
                  <a:pt x="0" y="19237"/>
                </a:cubicBezTo>
                <a:cubicBezTo>
                  <a:pt x="0" y="20541"/>
                  <a:pt x="1030" y="21599"/>
                  <a:pt x="2302" y="21599"/>
                </a:cubicBezTo>
                <a:cubicBezTo>
                  <a:pt x="2554" y="21599"/>
                  <a:pt x="3044" y="21475"/>
                  <a:pt x="3062" y="21473"/>
                </a:cubicBezTo>
                <a:lnTo>
                  <a:pt x="8630" y="19969"/>
                </a:lnTo>
                <a:cubicBezTo>
                  <a:pt x="9054" y="19839"/>
                  <a:pt x="9439" y="19604"/>
                  <a:pt x="9750" y="19283"/>
                </a:cubicBezTo>
                <a:lnTo>
                  <a:pt x="19776" y="8899"/>
                </a:lnTo>
                <a:cubicBezTo>
                  <a:pt x="21600" y="7023"/>
                  <a:pt x="21394" y="3881"/>
                  <a:pt x="19308" y="1741"/>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nvGrpSpPr>
          <p:cNvPr id="29" name="组合 28"/>
          <p:cNvGrpSpPr/>
          <p:nvPr/>
        </p:nvGrpSpPr>
        <p:grpSpPr>
          <a:xfrm>
            <a:off x="5078376" y="3325307"/>
            <a:ext cx="331845" cy="483734"/>
            <a:chOff x="2528974" y="2863357"/>
            <a:chExt cx="246811" cy="359779"/>
          </a:xfrm>
          <a:solidFill>
            <a:schemeClr val="bg1"/>
          </a:solidFill>
        </p:grpSpPr>
        <p:sp>
          <p:nvSpPr>
            <p:cNvPr id="30" name="AutoShape 113"/>
            <p:cNvSpPr/>
            <p:nvPr/>
          </p:nvSpPr>
          <p:spPr bwMode="auto">
            <a:xfrm>
              <a:off x="2528974" y="2863357"/>
              <a:ext cx="246811" cy="35977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386" y="14175"/>
                  </a:moveTo>
                  <a:lnTo>
                    <a:pt x="6223" y="14175"/>
                  </a:lnTo>
                  <a:cubicBezTo>
                    <a:pt x="5734" y="13446"/>
                    <a:pt x="5147" y="12716"/>
                    <a:pt x="4568" y="12003"/>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1"/>
                  </a:cubicBezTo>
                  <a:cubicBezTo>
                    <a:pt x="16455" y="12723"/>
                    <a:pt x="15873" y="13449"/>
                    <a:pt x="15386" y="14175"/>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5"/>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4"/>
                    <a:pt x="21600" y="7425"/>
                  </a:cubicBezTo>
                  <a:cubicBezTo>
                    <a:pt x="21600" y="3324"/>
                    <a:pt x="16764" y="0"/>
                    <a:pt x="1080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31" name="AutoShape 114"/>
            <p:cNvSpPr/>
            <p:nvPr/>
          </p:nvSpPr>
          <p:spPr bwMode="auto">
            <a:xfrm>
              <a:off x="2584843" y="2919841"/>
              <a:ext cx="73061" cy="7306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grpSp>
        <p:nvGrpSpPr>
          <p:cNvPr id="32" name="组合 31"/>
          <p:cNvGrpSpPr/>
          <p:nvPr/>
        </p:nvGrpSpPr>
        <p:grpSpPr>
          <a:xfrm>
            <a:off x="4263540" y="2201055"/>
            <a:ext cx="482908" cy="482908"/>
            <a:chOff x="2473104" y="2145028"/>
            <a:chExt cx="359165" cy="359165"/>
          </a:xfrm>
          <a:solidFill>
            <a:schemeClr val="bg1"/>
          </a:solidFill>
        </p:grpSpPr>
        <p:sp>
          <p:nvSpPr>
            <p:cNvPr id="33" name="AutoShape 126"/>
            <p:cNvSpPr/>
            <p:nvPr/>
          </p:nvSpPr>
          <p:spPr bwMode="auto">
            <a:xfrm>
              <a:off x="2473104" y="2145028"/>
              <a:ext cx="359165" cy="3591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499" y="14850"/>
                  </a:moveTo>
                  <a:cubicBezTo>
                    <a:pt x="9772" y="14850"/>
                    <a:pt x="6749" y="11827"/>
                    <a:pt x="6749" y="8100"/>
                  </a:cubicBezTo>
                  <a:cubicBezTo>
                    <a:pt x="6749" y="4372"/>
                    <a:pt x="9772" y="1350"/>
                    <a:pt x="13499" y="1350"/>
                  </a:cubicBezTo>
                  <a:cubicBezTo>
                    <a:pt x="17227" y="1350"/>
                    <a:pt x="20249" y="4372"/>
                    <a:pt x="20249" y="8100"/>
                  </a:cubicBezTo>
                  <a:cubicBezTo>
                    <a:pt x="20249" y="11827"/>
                    <a:pt x="17227" y="14850"/>
                    <a:pt x="13499" y="14850"/>
                  </a:cubicBezTo>
                  <a:moveTo>
                    <a:pt x="3236" y="20042"/>
                  </a:moveTo>
                  <a:cubicBezTo>
                    <a:pt x="3019" y="20266"/>
                    <a:pt x="2718" y="20408"/>
                    <a:pt x="2382" y="20408"/>
                  </a:cubicBezTo>
                  <a:cubicBezTo>
                    <a:pt x="1724" y="20408"/>
                    <a:pt x="1191" y="19875"/>
                    <a:pt x="1191" y="19218"/>
                  </a:cubicBezTo>
                  <a:cubicBezTo>
                    <a:pt x="1191" y="18881"/>
                    <a:pt x="1332" y="18580"/>
                    <a:pt x="1557" y="18363"/>
                  </a:cubicBezTo>
                  <a:lnTo>
                    <a:pt x="1551" y="18358"/>
                  </a:lnTo>
                  <a:lnTo>
                    <a:pt x="6996" y="12913"/>
                  </a:lnTo>
                  <a:cubicBezTo>
                    <a:pt x="7472" y="13555"/>
                    <a:pt x="8039" y="14122"/>
                    <a:pt x="8680" y="14599"/>
                  </a:cubicBezTo>
                  <a:cubicBezTo>
                    <a:pt x="8680" y="14599"/>
                    <a:pt x="3236" y="20042"/>
                    <a:pt x="3236" y="20042"/>
                  </a:cubicBezTo>
                  <a:close/>
                  <a:moveTo>
                    <a:pt x="13499" y="0"/>
                  </a:moveTo>
                  <a:cubicBezTo>
                    <a:pt x="9026" y="0"/>
                    <a:pt x="5399" y="3626"/>
                    <a:pt x="5399" y="8100"/>
                  </a:cubicBezTo>
                  <a:cubicBezTo>
                    <a:pt x="5399" y="9467"/>
                    <a:pt x="5742" y="10754"/>
                    <a:pt x="6341" y="11884"/>
                  </a:cubicBezTo>
                  <a:lnTo>
                    <a:pt x="709" y="17515"/>
                  </a:lnTo>
                  <a:lnTo>
                    <a:pt x="713" y="17520"/>
                  </a:lnTo>
                  <a:cubicBezTo>
                    <a:pt x="274" y="17953"/>
                    <a:pt x="0" y="18552"/>
                    <a:pt x="0" y="19218"/>
                  </a:cubicBezTo>
                  <a:cubicBezTo>
                    <a:pt x="0" y="20533"/>
                    <a:pt x="1066" y="21599"/>
                    <a:pt x="2382" y="21599"/>
                  </a:cubicBezTo>
                  <a:cubicBezTo>
                    <a:pt x="3047" y="21599"/>
                    <a:pt x="3647" y="21326"/>
                    <a:pt x="4079" y="20885"/>
                  </a:cubicBezTo>
                  <a:lnTo>
                    <a:pt x="4078" y="20884"/>
                  </a:lnTo>
                  <a:lnTo>
                    <a:pt x="9708" y="15255"/>
                  </a:lnTo>
                  <a:cubicBezTo>
                    <a:pt x="10839" y="15856"/>
                    <a:pt x="12128" y="16200"/>
                    <a:pt x="13499" y="16200"/>
                  </a:cubicBezTo>
                  <a:cubicBezTo>
                    <a:pt x="17973" y="16200"/>
                    <a:pt x="21600" y="12573"/>
                    <a:pt x="21600" y="8100"/>
                  </a:cubicBezTo>
                  <a:cubicBezTo>
                    <a:pt x="21600" y="3626"/>
                    <a:pt x="17973" y="0"/>
                    <a:pt x="13499"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34" name="AutoShape 127"/>
            <p:cNvSpPr/>
            <p:nvPr/>
          </p:nvSpPr>
          <p:spPr bwMode="auto">
            <a:xfrm>
              <a:off x="2618611" y="2200897"/>
              <a:ext cx="84727" cy="841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60" y="0"/>
                  </a:moveTo>
                  <a:cubicBezTo>
                    <a:pt x="9025" y="0"/>
                    <a:pt x="0" y="9025"/>
                    <a:pt x="0" y="20160"/>
                  </a:cubicBezTo>
                  <a:cubicBezTo>
                    <a:pt x="0" y="20954"/>
                    <a:pt x="644" y="21600"/>
                    <a:pt x="1440" y="21600"/>
                  </a:cubicBezTo>
                  <a:cubicBezTo>
                    <a:pt x="2235" y="21600"/>
                    <a:pt x="2880" y="20954"/>
                    <a:pt x="2880" y="20160"/>
                  </a:cubicBezTo>
                  <a:cubicBezTo>
                    <a:pt x="2880" y="10618"/>
                    <a:pt x="10617" y="2880"/>
                    <a:pt x="20160" y="2880"/>
                  </a:cubicBezTo>
                  <a:cubicBezTo>
                    <a:pt x="20955" y="2880"/>
                    <a:pt x="21599" y="2234"/>
                    <a:pt x="21599" y="1440"/>
                  </a:cubicBezTo>
                  <a:cubicBezTo>
                    <a:pt x="21599" y="645"/>
                    <a:pt x="20955" y="0"/>
                    <a:pt x="2016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spTree>
  </p:cSld>
  <p:clrMapOvr>
    <a:masterClrMapping/>
  </p:clrMapOvr>
  <p:transition spd="slow">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2">
            <a:extLst>
              <a:ext uri="{28A0092B-C50C-407E-A947-70E740481C1C}">
                <a14:useLocalDpi xmlns:a14="http://schemas.microsoft.com/office/drawing/2010/main" val="0"/>
              </a:ext>
            </a:extLst>
          </a:blip>
          <a:srcRect l="25000" r="25000"/>
          <a:stretch>
            <a:fillRect/>
          </a:stretch>
        </p:blipFill>
        <p:spPr>
          <a:xfrm>
            <a:off x="1132812" y="1433209"/>
            <a:ext cx="2363946" cy="3151928"/>
          </a:xfrm>
          <a:prstGeom prst="rect">
            <a:avLst/>
          </a:prstGeom>
        </p:spPr>
      </p:pic>
      <p:sp>
        <p:nvSpPr>
          <p:cNvPr id="90" name="文本框 6"/>
          <p:cNvSpPr txBox="1">
            <a:spLocks noChangeArrowheads="1"/>
          </p:cNvSpPr>
          <p:nvPr/>
        </p:nvSpPr>
        <p:spPr bwMode="auto">
          <a:xfrm>
            <a:off x="3637288" y="232784"/>
            <a:ext cx="186942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fontAlgn="base">
              <a:spcBef>
                <a:spcPct val="0"/>
              </a:spcBef>
              <a:spcAft>
                <a:spcPct val="0"/>
              </a:spcAft>
              <a:defRPr/>
            </a:pPr>
            <a:r>
              <a:rPr lang="en-US" altLang="zh-CN" sz="1400">
                <a:solidFill>
                  <a:srgbClr val="E1775D"/>
                </a:solidFill>
                <a:latin typeface="Arial" panose="020B0604020202020204"/>
                <a:ea typeface="方正兰亭黑_GBK"/>
              </a:rPr>
              <a:t>01.</a:t>
            </a:r>
            <a:r>
              <a:rPr lang="zh-CN" altLang="en-US" sz="1400">
                <a:solidFill>
                  <a:srgbClr val="E1775D"/>
                </a:solidFill>
                <a:latin typeface="Arial" panose="020B0604020202020204"/>
                <a:ea typeface="方正兰亭黑_GBK"/>
              </a:rPr>
              <a:t>选题的背景与意义</a:t>
            </a:r>
          </a:p>
        </p:txBody>
      </p:sp>
      <p:sp>
        <p:nvSpPr>
          <p:cNvPr id="91" name="文本框 6"/>
          <p:cNvSpPr txBox="1">
            <a:spLocks noChangeArrowheads="1"/>
          </p:cNvSpPr>
          <p:nvPr/>
        </p:nvSpPr>
        <p:spPr bwMode="auto">
          <a:xfrm>
            <a:off x="2956012" y="485966"/>
            <a:ext cx="3231975"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fontAlgn="base">
              <a:spcBef>
                <a:spcPct val="0"/>
              </a:spcBef>
              <a:spcAft>
                <a:spcPct val="0"/>
              </a:spcAft>
              <a:defRPr/>
            </a:pPr>
            <a:r>
              <a:rPr lang="en-US" altLang="zh-CN" sz="1050">
                <a:solidFill>
                  <a:prstClr val="black">
                    <a:lumMod val="75000"/>
                    <a:lumOff val="25000"/>
                  </a:prstClr>
                </a:solidFill>
                <a:latin typeface="Calibri Light" panose="020F0302020204030204"/>
                <a:ea typeface="方正兰亭黑_GBK"/>
              </a:rPr>
              <a:t>Lorem ipsum dolor sit amet, consectetuer adipiscing elit</a:t>
            </a:r>
            <a:endParaRPr lang="zh-CN" altLang="en-US" sz="1050">
              <a:solidFill>
                <a:prstClr val="black">
                  <a:lumMod val="75000"/>
                  <a:lumOff val="25000"/>
                </a:prstClr>
              </a:solidFill>
              <a:latin typeface="Calibri Light" panose="020F0302020204030204"/>
              <a:ea typeface="方正兰亭黑_GBK"/>
            </a:endParaRPr>
          </a:p>
        </p:txBody>
      </p:sp>
      <p:grpSp>
        <p:nvGrpSpPr>
          <p:cNvPr id="92" name="组合 91"/>
          <p:cNvGrpSpPr/>
          <p:nvPr/>
        </p:nvGrpSpPr>
        <p:grpSpPr>
          <a:xfrm flipV="1">
            <a:off x="4341998" y="793743"/>
            <a:ext cx="460002" cy="52514"/>
            <a:chOff x="6435723" y="-1272091"/>
            <a:chExt cx="1793876" cy="204788"/>
          </a:xfrm>
        </p:grpSpPr>
        <p:sp>
          <p:nvSpPr>
            <p:cNvPr id="93" name="椭圆 92"/>
            <p:cNvSpPr/>
            <p:nvPr/>
          </p:nvSpPr>
          <p:spPr>
            <a:xfrm>
              <a:off x="6435723" y="-1272091"/>
              <a:ext cx="204788" cy="20478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00" name="椭圆 99"/>
            <p:cNvSpPr/>
            <p:nvPr/>
          </p:nvSpPr>
          <p:spPr>
            <a:xfrm>
              <a:off x="6753541" y="-1272091"/>
              <a:ext cx="204788" cy="20478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01" name="椭圆 100"/>
            <p:cNvSpPr/>
            <p:nvPr/>
          </p:nvSpPr>
          <p:spPr>
            <a:xfrm>
              <a:off x="7071359" y="-1272091"/>
              <a:ext cx="204788" cy="20478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02" name="椭圆 101"/>
            <p:cNvSpPr/>
            <p:nvPr/>
          </p:nvSpPr>
          <p:spPr>
            <a:xfrm>
              <a:off x="7389177" y="-1272091"/>
              <a:ext cx="204788" cy="20478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03" name="椭圆 102"/>
            <p:cNvSpPr/>
            <p:nvPr/>
          </p:nvSpPr>
          <p:spPr>
            <a:xfrm>
              <a:off x="7706995" y="-1272091"/>
              <a:ext cx="204788" cy="20478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04" name="椭圆 103"/>
            <p:cNvSpPr/>
            <p:nvPr/>
          </p:nvSpPr>
          <p:spPr>
            <a:xfrm>
              <a:off x="8024811" y="-1272091"/>
              <a:ext cx="204788" cy="204788"/>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7241" y="1150857"/>
            <a:ext cx="2728415" cy="3833893"/>
          </a:xfrm>
          <a:prstGeom prst="rect">
            <a:avLst/>
          </a:prstGeom>
        </p:spPr>
      </p:pic>
      <p:sp>
        <p:nvSpPr>
          <p:cNvPr id="3" name="椭圆 2"/>
          <p:cNvSpPr/>
          <p:nvPr/>
        </p:nvSpPr>
        <p:spPr>
          <a:xfrm>
            <a:off x="3958077" y="1835581"/>
            <a:ext cx="736169" cy="73616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矩形 27"/>
          <p:cNvSpPr/>
          <p:nvPr/>
        </p:nvSpPr>
        <p:spPr>
          <a:xfrm>
            <a:off x="4727010" y="2170578"/>
            <a:ext cx="4037282" cy="705514"/>
          </a:xfrm>
          <a:prstGeom prst="rect">
            <a:avLst/>
          </a:prstGeom>
        </p:spPr>
        <p:txBody>
          <a:bodyPr wrap="square">
            <a:spAutoFit/>
          </a:bodyPr>
          <a:lstStyle/>
          <a:p>
            <a:pPr>
              <a:lnSpc>
                <a:spcPct val="130000"/>
              </a:lnSpc>
              <a:spcBef>
                <a:spcPts val="600"/>
              </a:spcBef>
            </a:pPr>
            <a:r>
              <a:rPr lang="en-US" altLang="zh-CN" sz="1050">
                <a:solidFill>
                  <a:schemeClr val="tx1">
                    <a:lumMod val="85000"/>
                    <a:lumOff val="15000"/>
                  </a:schemeClr>
                </a:solidFill>
              </a:rPr>
              <a:t>Lorem ipsum dolor sit amet, consectetuer adipiscing elit. Aenean commodo ligula eget dolor. Lorem ipsum dolor sit amet, consectetuer adipiscing elit. Aenean commodo ligula eget dolor. </a:t>
            </a:r>
          </a:p>
        </p:txBody>
      </p:sp>
      <p:cxnSp>
        <p:nvCxnSpPr>
          <p:cNvPr id="29" name="直接连接符 28"/>
          <p:cNvCxnSpPr/>
          <p:nvPr/>
        </p:nvCxnSpPr>
        <p:spPr>
          <a:xfrm>
            <a:off x="4829596" y="2170578"/>
            <a:ext cx="236515"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0" name="矩形 29"/>
          <p:cNvSpPr/>
          <p:nvPr/>
        </p:nvSpPr>
        <p:spPr>
          <a:xfrm>
            <a:off x="4720503" y="1835581"/>
            <a:ext cx="1282444" cy="307777"/>
          </a:xfrm>
          <a:prstGeom prst="rect">
            <a:avLst/>
          </a:prstGeom>
        </p:spPr>
        <p:txBody>
          <a:bodyPr wrap="square">
            <a:spAutoFit/>
          </a:bodyPr>
          <a:lstStyle/>
          <a:p>
            <a:r>
              <a:rPr lang="zh-CN" altLang="en-US" sz="1400">
                <a:solidFill>
                  <a:schemeClr val="accent1"/>
                </a:solidFill>
                <a:latin typeface="微软雅黑" panose="020B0503020204020204" charset="-122"/>
                <a:ea typeface="微软雅黑" panose="020B0503020204020204" charset="-122"/>
              </a:rPr>
              <a:t>国内研究现状</a:t>
            </a:r>
          </a:p>
        </p:txBody>
      </p:sp>
      <p:sp>
        <p:nvSpPr>
          <p:cNvPr id="31" name="椭圆 30"/>
          <p:cNvSpPr/>
          <p:nvPr/>
        </p:nvSpPr>
        <p:spPr>
          <a:xfrm>
            <a:off x="3958077" y="3455153"/>
            <a:ext cx="736169" cy="736169"/>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矩形 31"/>
          <p:cNvSpPr/>
          <p:nvPr/>
        </p:nvSpPr>
        <p:spPr>
          <a:xfrm>
            <a:off x="4727010" y="3790150"/>
            <a:ext cx="4037282" cy="705514"/>
          </a:xfrm>
          <a:prstGeom prst="rect">
            <a:avLst/>
          </a:prstGeom>
        </p:spPr>
        <p:txBody>
          <a:bodyPr wrap="square">
            <a:spAutoFit/>
          </a:bodyPr>
          <a:lstStyle/>
          <a:p>
            <a:pPr>
              <a:lnSpc>
                <a:spcPct val="130000"/>
              </a:lnSpc>
              <a:spcBef>
                <a:spcPts val="600"/>
              </a:spcBef>
            </a:pPr>
            <a:r>
              <a:rPr lang="en-US" altLang="zh-CN" sz="1050">
                <a:solidFill>
                  <a:schemeClr val="tx1">
                    <a:lumMod val="85000"/>
                    <a:lumOff val="15000"/>
                  </a:schemeClr>
                </a:solidFill>
              </a:rPr>
              <a:t>Lorem ipsum dolor sit amet, consectetuer adipiscing elit. Aenean commodo ligula eget dolor. Lorem ipsum dolor sit amet, consectetuer adipiscing elit. Aenean commodo ligula eget dolor. </a:t>
            </a:r>
          </a:p>
        </p:txBody>
      </p:sp>
      <p:cxnSp>
        <p:nvCxnSpPr>
          <p:cNvPr id="33" name="直接连接符 32"/>
          <p:cNvCxnSpPr/>
          <p:nvPr/>
        </p:nvCxnSpPr>
        <p:spPr>
          <a:xfrm>
            <a:off x="4829596" y="3790150"/>
            <a:ext cx="236515" cy="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34" name="矩形 33"/>
          <p:cNvSpPr/>
          <p:nvPr/>
        </p:nvSpPr>
        <p:spPr>
          <a:xfrm>
            <a:off x="4720503" y="3455153"/>
            <a:ext cx="1282444" cy="307777"/>
          </a:xfrm>
          <a:prstGeom prst="rect">
            <a:avLst/>
          </a:prstGeom>
        </p:spPr>
        <p:txBody>
          <a:bodyPr wrap="square">
            <a:spAutoFit/>
          </a:bodyPr>
          <a:lstStyle/>
          <a:p>
            <a:r>
              <a:rPr lang="zh-CN" altLang="en-US" sz="1400">
                <a:solidFill>
                  <a:schemeClr val="accent3"/>
                </a:solidFill>
                <a:latin typeface="微软雅黑" panose="020B0503020204020204" charset="-122"/>
                <a:ea typeface="微软雅黑" panose="020B0503020204020204" charset="-122"/>
              </a:rPr>
              <a:t>国外研究现状</a:t>
            </a:r>
          </a:p>
        </p:txBody>
      </p:sp>
      <p:sp>
        <p:nvSpPr>
          <p:cNvPr id="21" name="Freeform 865"/>
          <p:cNvSpPr>
            <a:spLocks noEditPoints="1"/>
          </p:cNvSpPr>
          <p:nvPr/>
        </p:nvSpPr>
        <p:spPr bwMode="auto">
          <a:xfrm>
            <a:off x="4140566" y="3625593"/>
            <a:ext cx="398463" cy="395288"/>
          </a:xfrm>
          <a:custGeom>
            <a:avLst/>
            <a:gdLst>
              <a:gd name="T0" fmla="*/ 42 w 259"/>
              <a:gd name="T1" fmla="*/ 0 h 257"/>
              <a:gd name="T2" fmla="*/ 108 w 259"/>
              <a:gd name="T3" fmla="*/ 96 h 257"/>
              <a:gd name="T4" fmla="*/ 96 w 259"/>
              <a:gd name="T5" fmla="*/ 82 h 257"/>
              <a:gd name="T6" fmla="*/ 73 w 259"/>
              <a:gd name="T7" fmla="*/ 82 h 257"/>
              <a:gd name="T8" fmla="*/ 73 w 259"/>
              <a:gd name="T9" fmla="*/ 60 h 257"/>
              <a:gd name="T10" fmla="*/ 61 w 259"/>
              <a:gd name="T11" fmla="*/ 48 h 257"/>
              <a:gd name="T12" fmla="*/ 39 w 259"/>
              <a:gd name="T13" fmla="*/ 48 h 257"/>
              <a:gd name="T14" fmla="*/ 42 w 259"/>
              <a:gd name="T15" fmla="*/ 13 h 257"/>
              <a:gd name="T16" fmla="*/ 92 w 259"/>
              <a:gd name="T17" fmla="*/ 121 h 257"/>
              <a:gd name="T18" fmla="*/ 0 w 259"/>
              <a:gd name="T19" fmla="*/ 42 h 257"/>
              <a:gd name="T20" fmla="*/ 35 w 259"/>
              <a:gd name="T21" fmla="*/ 186 h 257"/>
              <a:gd name="T22" fmla="*/ 44 w 259"/>
              <a:gd name="T23" fmla="*/ 239 h 257"/>
              <a:gd name="T24" fmla="*/ 216 w 259"/>
              <a:gd name="T25" fmla="*/ 257 h 257"/>
              <a:gd name="T26" fmla="*/ 172 w 259"/>
              <a:gd name="T27" fmla="*/ 128 h 257"/>
              <a:gd name="T28" fmla="*/ 225 w 259"/>
              <a:gd name="T29" fmla="*/ 71 h 257"/>
              <a:gd name="T30" fmla="*/ 226 w 259"/>
              <a:gd name="T31" fmla="*/ 5 h 257"/>
              <a:gd name="T32" fmla="*/ 203 w 259"/>
              <a:gd name="T33" fmla="*/ 30 h 257"/>
              <a:gd name="T34" fmla="*/ 228 w 259"/>
              <a:gd name="T35" fmla="*/ 57 h 257"/>
              <a:gd name="T36" fmla="*/ 192 w 259"/>
              <a:gd name="T37" fmla="*/ 38 h 257"/>
              <a:gd name="T38" fmla="*/ 192 w 259"/>
              <a:gd name="T39" fmla="*/ 38 h 257"/>
              <a:gd name="T40" fmla="*/ 80 w 259"/>
              <a:gd name="T41" fmla="*/ 154 h 257"/>
              <a:gd name="T42" fmla="*/ 65 w 259"/>
              <a:gd name="T43" fmla="*/ 177 h 257"/>
              <a:gd name="T44" fmla="*/ 187 w 259"/>
              <a:gd name="T45" fmla="*/ 50 h 257"/>
              <a:gd name="T46" fmla="*/ 185 w 259"/>
              <a:gd name="T47" fmla="*/ 65 h 257"/>
              <a:gd name="T48" fmla="*/ 59 w 259"/>
              <a:gd name="T49" fmla="*/ 199 h 257"/>
              <a:gd name="T50" fmla="*/ 193 w 259"/>
              <a:gd name="T51" fmla="*/ 73 h 257"/>
              <a:gd name="T52" fmla="*/ 185 w 259"/>
              <a:gd name="T53" fmla="*/ 65 h 257"/>
              <a:gd name="T54" fmla="*/ 68 w 259"/>
              <a:gd name="T55" fmla="*/ 212 h 257"/>
              <a:gd name="T56" fmla="*/ 207 w 259"/>
              <a:gd name="T57" fmla="*/ 70 h 257"/>
              <a:gd name="T58" fmla="*/ 134 w 259"/>
              <a:gd name="T59" fmla="*/ 162 h 257"/>
              <a:gd name="T60" fmla="*/ 167 w 259"/>
              <a:gd name="T61" fmla="*/ 151 h 257"/>
              <a:gd name="T62" fmla="*/ 175 w 259"/>
              <a:gd name="T63" fmla="*/ 163 h 257"/>
              <a:gd name="T64" fmla="*/ 176 w 259"/>
              <a:gd name="T65" fmla="*/ 185 h 257"/>
              <a:gd name="T66" fmla="*/ 200 w 259"/>
              <a:gd name="T67" fmla="*/ 185 h 257"/>
              <a:gd name="T68" fmla="*/ 209 w 259"/>
              <a:gd name="T69" fmla="*/ 197 h 257"/>
              <a:gd name="T70" fmla="*/ 211 w 259"/>
              <a:gd name="T71" fmla="*/ 219 h 257"/>
              <a:gd name="T72" fmla="*/ 245 w 259"/>
              <a:gd name="T73" fmla="*/ 215 h 257"/>
              <a:gd name="T74" fmla="*/ 134 w 259"/>
              <a:gd name="T75" fmla="*/ 162 h 257"/>
              <a:gd name="T76" fmla="*/ 62 w 259"/>
              <a:gd name="T77" fmla="*/ 219 h 257"/>
              <a:gd name="T78" fmla="*/ 22 w 259"/>
              <a:gd name="T79" fmla="*/ 224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59" h="257">
                <a:moveTo>
                  <a:pt x="0" y="42"/>
                </a:moveTo>
                <a:cubicBezTo>
                  <a:pt x="14" y="27"/>
                  <a:pt x="28" y="13"/>
                  <a:pt x="42" y="0"/>
                </a:cubicBezTo>
                <a:cubicBezTo>
                  <a:pt x="71" y="27"/>
                  <a:pt x="99" y="55"/>
                  <a:pt x="126" y="84"/>
                </a:cubicBezTo>
                <a:cubicBezTo>
                  <a:pt x="120" y="88"/>
                  <a:pt x="114" y="92"/>
                  <a:pt x="108" y="96"/>
                </a:cubicBezTo>
                <a:cubicBezTo>
                  <a:pt x="109" y="90"/>
                  <a:pt x="110" y="84"/>
                  <a:pt x="111" y="78"/>
                </a:cubicBezTo>
                <a:cubicBezTo>
                  <a:pt x="106" y="79"/>
                  <a:pt x="101" y="80"/>
                  <a:pt x="96" y="82"/>
                </a:cubicBezTo>
                <a:cubicBezTo>
                  <a:pt x="97" y="76"/>
                  <a:pt x="98" y="71"/>
                  <a:pt x="99" y="65"/>
                </a:cubicBezTo>
                <a:cubicBezTo>
                  <a:pt x="90" y="71"/>
                  <a:pt x="82" y="77"/>
                  <a:pt x="73" y="82"/>
                </a:cubicBezTo>
                <a:cubicBezTo>
                  <a:pt x="78" y="73"/>
                  <a:pt x="85" y="65"/>
                  <a:pt x="90" y="56"/>
                </a:cubicBezTo>
                <a:cubicBezTo>
                  <a:pt x="85" y="57"/>
                  <a:pt x="79" y="58"/>
                  <a:pt x="73" y="60"/>
                </a:cubicBezTo>
                <a:cubicBezTo>
                  <a:pt x="75" y="54"/>
                  <a:pt x="76" y="49"/>
                  <a:pt x="77" y="44"/>
                </a:cubicBezTo>
                <a:cubicBezTo>
                  <a:pt x="72" y="45"/>
                  <a:pt x="67" y="47"/>
                  <a:pt x="61" y="48"/>
                </a:cubicBezTo>
                <a:cubicBezTo>
                  <a:pt x="63" y="42"/>
                  <a:pt x="64" y="36"/>
                  <a:pt x="65" y="31"/>
                </a:cubicBezTo>
                <a:cubicBezTo>
                  <a:pt x="56" y="36"/>
                  <a:pt x="48" y="43"/>
                  <a:pt x="39" y="48"/>
                </a:cubicBezTo>
                <a:cubicBezTo>
                  <a:pt x="43" y="40"/>
                  <a:pt x="49" y="33"/>
                  <a:pt x="55" y="26"/>
                </a:cubicBezTo>
                <a:cubicBezTo>
                  <a:pt x="51" y="21"/>
                  <a:pt x="47" y="17"/>
                  <a:pt x="42" y="13"/>
                </a:cubicBezTo>
                <a:cubicBezTo>
                  <a:pt x="33" y="23"/>
                  <a:pt x="23" y="32"/>
                  <a:pt x="14" y="42"/>
                </a:cubicBezTo>
                <a:cubicBezTo>
                  <a:pt x="40" y="68"/>
                  <a:pt x="67" y="93"/>
                  <a:pt x="92" y="121"/>
                </a:cubicBezTo>
                <a:cubicBezTo>
                  <a:pt x="86" y="123"/>
                  <a:pt x="80" y="123"/>
                  <a:pt x="76" y="118"/>
                </a:cubicBezTo>
                <a:cubicBezTo>
                  <a:pt x="51" y="93"/>
                  <a:pt x="25" y="67"/>
                  <a:pt x="0" y="42"/>
                </a:cubicBezTo>
                <a:close/>
                <a:moveTo>
                  <a:pt x="194" y="26"/>
                </a:moveTo>
                <a:cubicBezTo>
                  <a:pt x="141" y="79"/>
                  <a:pt x="87" y="132"/>
                  <a:pt x="35" y="186"/>
                </a:cubicBezTo>
                <a:cubicBezTo>
                  <a:pt x="21" y="208"/>
                  <a:pt x="10" y="232"/>
                  <a:pt x="1" y="256"/>
                </a:cubicBezTo>
                <a:cubicBezTo>
                  <a:pt x="16" y="253"/>
                  <a:pt x="30" y="245"/>
                  <a:pt x="44" y="239"/>
                </a:cubicBezTo>
                <a:cubicBezTo>
                  <a:pt x="79" y="225"/>
                  <a:pt x="100" y="192"/>
                  <a:pt x="127" y="169"/>
                </a:cubicBezTo>
                <a:cubicBezTo>
                  <a:pt x="157" y="198"/>
                  <a:pt x="186" y="228"/>
                  <a:pt x="216" y="257"/>
                </a:cubicBezTo>
                <a:cubicBezTo>
                  <a:pt x="231" y="244"/>
                  <a:pt x="245" y="230"/>
                  <a:pt x="259" y="216"/>
                </a:cubicBezTo>
                <a:cubicBezTo>
                  <a:pt x="231" y="186"/>
                  <a:pt x="200" y="158"/>
                  <a:pt x="172" y="128"/>
                </a:cubicBezTo>
                <a:cubicBezTo>
                  <a:pt x="172" y="125"/>
                  <a:pt x="172" y="125"/>
                  <a:pt x="172" y="125"/>
                </a:cubicBezTo>
                <a:cubicBezTo>
                  <a:pt x="188" y="106"/>
                  <a:pt x="207" y="89"/>
                  <a:pt x="225" y="71"/>
                </a:cubicBezTo>
                <a:cubicBezTo>
                  <a:pt x="235" y="60"/>
                  <a:pt x="248" y="51"/>
                  <a:pt x="253" y="36"/>
                </a:cubicBezTo>
                <a:cubicBezTo>
                  <a:pt x="258" y="20"/>
                  <a:pt x="242" y="2"/>
                  <a:pt x="226" y="5"/>
                </a:cubicBezTo>
                <a:cubicBezTo>
                  <a:pt x="212" y="6"/>
                  <a:pt x="203" y="17"/>
                  <a:pt x="194" y="26"/>
                </a:cubicBezTo>
                <a:close/>
                <a:moveTo>
                  <a:pt x="203" y="30"/>
                </a:moveTo>
                <a:cubicBezTo>
                  <a:pt x="213" y="22"/>
                  <a:pt x="229" y="6"/>
                  <a:pt x="241" y="21"/>
                </a:cubicBezTo>
                <a:cubicBezTo>
                  <a:pt x="250" y="34"/>
                  <a:pt x="235" y="46"/>
                  <a:pt x="228" y="57"/>
                </a:cubicBezTo>
                <a:cubicBezTo>
                  <a:pt x="221" y="46"/>
                  <a:pt x="212" y="38"/>
                  <a:pt x="203" y="30"/>
                </a:cubicBezTo>
                <a:close/>
                <a:moveTo>
                  <a:pt x="192" y="38"/>
                </a:moveTo>
                <a:cubicBezTo>
                  <a:pt x="208" y="38"/>
                  <a:pt x="220" y="51"/>
                  <a:pt x="221" y="67"/>
                </a:cubicBezTo>
                <a:cubicBezTo>
                  <a:pt x="211" y="57"/>
                  <a:pt x="202" y="47"/>
                  <a:pt x="192" y="38"/>
                </a:cubicBezTo>
                <a:close/>
                <a:moveTo>
                  <a:pt x="167" y="67"/>
                </a:moveTo>
                <a:cubicBezTo>
                  <a:pt x="138" y="96"/>
                  <a:pt x="109" y="125"/>
                  <a:pt x="80" y="154"/>
                </a:cubicBezTo>
                <a:cubicBezTo>
                  <a:pt x="69" y="165"/>
                  <a:pt x="57" y="175"/>
                  <a:pt x="48" y="189"/>
                </a:cubicBezTo>
                <a:cubicBezTo>
                  <a:pt x="54" y="186"/>
                  <a:pt x="60" y="182"/>
                  <a:pt x="65" y="177"/>
                </a:cubicBezTo>
                <a:cubicBezTo>
                  <a:pt x="96" y="145"/>
                  <a:pt x="128" y="114"/>
                  <a:pt x="159" y="83"/>
                </a:cubicBezTo>
                <a:cubicBezTo>
                  <a:pt x="169" y="73"/>
                  <a:pt x="180" y="63"/>
                  <a:pt x="187" y="50"/>
                </a:cubicBezTo>
                <a:cubicBezTo>
                  <a:pt x="180" y="55"/>
                  <a:pt x="173" y="61"/>
                  <a:pt x="167" y="67"/>
                </a:cubicBezTo>
                <a:close/>
                <a:moveTo>
                  <a:pt x="185" y="65"/>
                </a:moveTo>
                <a:cubicBezTo>
                  <a:pt x="150" y="100"/>
                  <a:pt x="116" y="135"/>
                  <a:pt x="81" y="169"/>
                </a:cubicBezTo>
                <a:cubicBezTo>
                  <a:pt x="73" y="178"/>
                  <a:pt x="62" y="186"/>
                  <a:pt x="59" y="199"/>
                </a:cubicBezTo>
                <a:cubicBezTo>
                  <a:pt x="73" y="195"/>
                  <a:pt x="81" y="184"/>
                  <a:pt x="91" y="174"/>
                </a:cubicBezTo>
                <a:cubicBezTo>
                  <a:pt x="125" y="140"/>
                  <a:pt x="159" y="107"/>
                  <a:pt x="193" y="73"/>
                </a:cubicBezTo>
                <a:cubicBezTo>
                  <a:pt x="198" y="68"/>
                  <a:pt x="200" y="61"/>
                  <a:pt x="202" y="55"/>
                </a:cubicBezTo>
                <a:cubicBezTo>
                  <a:pt x="196" y="57"/>
                  <a:pt x="190" y="60"/>
                  <a:pt x="185" y="65"/>
                </a:cubicBezTo>
                <a:close/>
                <a:moveTo>
                  <a:pt x="100" y="174"/>
                </a:moveTo>
                <a:cubicBezTo>
                  <a:pt x="89" y="186"/>
                  <a:pt x="74" y="196"/>
                  <a:pt x="68" y="212"/>
                </a:cubicBezTo>
                <a:cubicBezTo>
                  <a:pt x="106" y="179"/>
                  <a:pt x="140" y="140"/>
                  <a:pt x="177" y="105"/>
                </a:cubicBezTo>
                <a:cubicBezTo>
                  <a:pt x="187" y="94"/>
                  <a:pt x="201" y="85"/>
                  <a:pt x="207" y="70"/>
                </a:cubicBezTo>
                <a:cubicBezTo>
                  <a:pt x="169" y="102"/>
                  <a:pt x="136" y="139"/>
                  <a:pt x="100" y="174"/>
                </a:cubicBezTo>
                <a:close/>
                <a:moveTo>
                  <a:pt x="134" y="162"/>
                </a:moveTo>
                <a:cubicBezTo>
                  <a:pt x="144" y="151"/>
                  <a:pt x="155" y="141"/>
                  <a:pt x="166" y="132"/>
                </a:cubicBezTo>
                <a:cubicBezTo>
                  <a:pt x="167" y="138"/>
                  <a:pt x="167" y="145"/>
                  <a:pt x="167" y="151"/>
                </a:cubicBezTo>
                <a:cubicBezTo>
                  <a:pt x="172" y="150"/>
                  <a:pt x="176" y="149"/>
                  <a:pt x="181" y="147"/>
                </a:cubicBezTo>
                <a:cubicBezTo>
                  <a:pt x="179" y="153"/>
                  <a:pt x="177" y="158"/>
                  <a:pt x="175" y="163"/>
                </a:cubicBezTo>
                <a:cubicBezTo>
                  <a:pt x="181" y="161"/>
                  <a:pt x="187" y="160"/>
                  <a:pt x="193" y="158"/>
                </a:cubicBezTo>
                <a:cubicBezTo>
                  <a:pt x="188" y="167"/>
                  <a:pt x="181" y="176"/>
                  <a:pt x="176" y="185"/>
                </a:cubicBezTo>
                <a:cubicBezTo>
                  <a:pt x="185" y="180"/>
                  <a:pt x="192" y="172"/>
                  <a:pt x="202" y="169"/>
                </a:cubicBezTo>
                <a:cubicBezTo>
                  <a:pt x="202" y="174"/>
                  <a:pt x="201" y="180"/>
                  <a:pt x="200" y="185"/>
                </a:cubicBezTo>
                <a:cubicBezTo>
                  <a:pt x="205" y="184"/>
                  <a:pt x="210" y="183"/>
                  <a:pt x="215" y="181"/>
                </a:cubicBezTo>
                <a:cubicBezTo>
                  <a:pt x="213" y="186"/>
                  <a:pt x="211" y="192"/>
                  <a:pt x="209" y="197"/>
                </a:cubicBezTo>
                <a:cubicBezTo>
                  <a:pt x="215" y="195"/>
                  <a:pt x="221" y="194"/>
                  <a:pt x="227" y="192"/>
                </a:cubicBezTo>
                <a:cubicBezTo>
                  <a:pt x="222" y="201"/>
                  <a:pt x="216" y="210"/>
                  <a:pt x="211" y="219"/>
                </a:cubicBezTo>
                <a:cubicBezTo>
                  <a:pt x="218" y="214"/>
                  <a:pt x="225" y="208"/>
                  <a:pt x="232" y="203"/>
                </a:cubicBezTo>
                <a:cubicBezTo>
                  <a:pt x="237" y="207"/>
                  <a:pt x="241" y="211"/>
                  <a:pt x="245" y="215"/>
                </a:cubicBezTo>
                <a:cubicBezTo>
                  <a:pt x="236" y="225"/>
                  <a:pt x="226" y="235"/>
                  <a:pt x="217" y="244"/>
                </a:cubicBezTo>
                <a:cubicBezTo>
                  <a:pt x="189" y="217"/>
                  <a:pt x="162" y="189"/>
                  <a:pt x="134" y="162"/>
                </a:cubicBezTo>
                <a:close/>
                <a:moveTo>
                  <a:pt x="39" y="195"/>
                </a:moveTo>
                <a:cubicBezTo>
                  <a:pt x="51" y="197"/>
                  <a:pt x="61" y="206"/>
                  <a:pt x="62" y="219"/>
                </a:cubicBezTo>
                <a:cubicBezTo>
                  <a:pt x="53" y="225"/>
                  <a:pt x="45" y="230"/>
                  <a:pt x="36" y="236"/>
                </a:cubicBezTo>
                <a:cubicBezTo>
                  <a:pt x="31" y="232"/>
                  <a:pt x="27" y="228"/>
                  <a:pt x="22" y="224"/>
                </a:cubicBezTo>
                <a:cubicBezTo>
                  <a:pt x="27" y="214"/>
                  <a:pt x="33" y="205"/>
                  <a:pt x="39" y="195"/>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2" name="Freeform 898"/>
          <p:cNvSpPr>
            <a:spLocks noEditPoints="1"/>
          </p:cNvSpPr>
          <p:nvPr/>
        </p:nvSpPr>
        <p:spPr bwMode="auto">
          <a:xfrm>
            <a:off x="4142596" y="1892574"/>
            <a:ext cx="362398" cy="556007"/>
          </a:xfrm>
          <a:custGeom>
            <a:avLst/>
            <a:gdLst>
              <a:gd name="T0" fmla="*/ 47 w 123"/>
              <a:gd name="T1" fmla="*/ 8 h 189"/>
              <a:gd name="T2" fmla="*/ 49 w 123"/>
              <a:gd name="T3" fmla="*/ 4 h 189"/>
              <a:gd name="T4" fmla="*/ 59 w 123"/>
              <a:gd name="T5" fmla="*/ 1 h 189"/>
              <a:gd name="T6" fmla="*/ 64 w 123"/>
              <a:gd name="T7" fmla="*/ 3 h 189"/>
              <a:gd name="T8" fmla="*/ 64 w 123"/>
              <a:gd name="T9" fmla="*/ 5 h 189"/>
              <a:gd name="T10" fmla="*/ 62 w 123"/>
              <a:gd name="T11" fmla="*/ 9 h 189"/>
              <a:gd name="T12" fmla="*/ 52 w 123"/>
              <a:gd name="T13" fmla="*/ 13 h 189"/>
              <a:gd name="T14" fmla="*/ 48 w 123"/>
              <a:gd name="T15" fmla="*/ 10 h 189"/>
              <a:gd name="T16" fmla="*/ 47 w 123"/>
              <a:gd name="T17" fmla="*/ 8 h 189"/>
              <a:gd name="T18" fmla="*/ 76 w 123"/>
              <a:gd name="T19" fmla="*/ 106 h 189"/>
              <a:gd name="T20" fmla="*/ 72 w 123"/>
              <a:gd name="T21" fmla="*/ 111 h 189"/>
              <a:gd name="T22" fmla="*/ 79 w 123"/>
              <a:gd name="T23" fmla="*/ 114 h 189"/>
              <a:gd name="T24" fmla="*/ 97 w 123"/>
              <a:gd name="T25" fmla="*/ 108 h 189"/>
              <a:gd name="T26" fmla="*/ 102 w 123"/>
              <a:gd name="T27" fmla="*/ 102 h 189"/>
              <a:gd name="T28" fmla="*/ 95 w 123"/>
              <a:gd name="T29" fmla="*/ 100 h 189"/>
              <a:gd name="T30" fmla="*/ 76 w 123"/>
              <a:gd name="T31" fmla="*/ 106 h 189"/>
              <a:gd name="T32" fmla="*/ 123 w 123"/>
              <a:gd name="T33" fmla="*/ 134 h 189"/>
              <a:gd name="T34" fmla="*/ 123 w 123"/>
              <a:gd name="T35" fmla="*/ 138 h 189"/>
              <a:gd name="T36" fmla="*/ 120 w 123"/>
              <a:gd name="T37" fmla="*/ 141 h 189"/>
              <a:gd name="T38" fmla="*/ 114 w 123"/>
              <a:gd name="T39" fmla="*/ 141 h 189"/>
              <a:gd name="T40" fmla="*/ 83 w 123"/>
              <a:gd name="T41" fmla="*/ 166 h 189"/>
              <a:gd name="T42" fmla="*/ 108 w 123"/>
              <a:gd name="T43" fmla="*/ 182 h 189"/>
              <a:gd name="T44" fmla="*/ 102 w 123"/>
              <a:gd name="T45" fmla="*/ 189 h 189"/>
              <a:gd name="T46" fmla="*/ 23 w 123"/>
              <a:gd name="T47" fmla="*/ 189 h 189"/>
              <a:gd name="T48" fmla="*/ 17 w 123"/>
              <a:gd name="T49" fmla="*/ 182 h 189"/>
              <a:gd name="T50" fmla="*/ 38 w 123"/>
              <a:gd name="T51" fmla="*/ 167 h 189"/>
              <a:gd name="T52" fmla="*/ 0 w 123"/>
              <a:gd name="T53" fmla="*/ 107 h 189"/>
              <a:gd name="T54" fmla="*/ 52 w 123"/>
              <a:gd name="T55" fmla="*/ 46 h 189"/>
              <a:gd name="T56" fmla="*/ 46 w 123"/>
              <a:gd name="T57" fmla="*/ 25 h 189"/>
              <a:gd name="T58" fmla="*/ 49 w 123"/>
              <a:gd name="T59" fmla="*/ 18 h 189"/>
              <a:gd name="T60" fmla="*/ 68 w 123"/>
              <a:gd name="T61" fmla="*/ 12 h 189"/>
              <a:gd name="T62" fmla="*/ 75 w 123"/>
              <a:gd name="T63" fmla="*/ 16 h 189"/>
              <a:gd name="T64" fmla="*/ 97 w 123"/>
              <a:gd name="T65" fmla="*/ 87 h 189"/>
              <a:gd name="T66" fmla="*/ 93 w 123"/>
              <a:gd name="T67" fmla="*/ 94 h 189"/>
              <a:gd name="T68" fmla="*/ 75 w 123"/>
              <a:gd name="T69" fmla="*/ 100 h 189"/>
              <a:gd name="T70" fmla="*/ 68 w 123"/>
              <a:gd name="T71" fmla="*/ 96 h 189"/>
              <a:gd name="T72" fmla="*/ 59 w 123"/>
              <a:gd name="T73" fmla="*/ 67 h 189"/>
              <a:gd name="T74" fmla="*/ 22 w 123"/>
              <a:gd name="T75" fmla="*/ 105 h 189"/>
              <a:gd name="T76" fmla="*/ 56 w 123"/>
              <a:gd name="T77" fmla="*/ 147 h 189"/>
              <a:gd name="T78" fmla="*/ 74 w 123"/>
              <a:gd name="T79" fmla="*/ 141 h 189"/>
              <a:gd name="T80" fmla="*/ 68 w 123"/>
              <a:gd name="T81" fmla="*/ 141 h 189"/>
              <a:gd name="T82" fmla="*/ 65 w 123"/>
              <a:gd name="T83" fmla="*/ 138 h 189"/>
              <a:gd name="T84" fmla="*/ 65 w 123"/>
              <a:gd name="T85" fmla="*/ 134 h 189"/>
              <a:gd name="T86" fmla="*/ 68 w 123"/>
              <a:gd name="T87" fmla="*/ 131 h 189"/>
              <a:gd name="T88" fmla="*/ 120 w 123"/>
              <a:gd name="T89" fmla="*/ 131 h 189"/>
              <a:gd name="T90" fmla="*/ 123 w 123"/>
              <a:gd name="T91" fmla="*/ 134 h 189"/>
              <a:gd name="T92" fmla="*/ 67 w 123"/>
              <a:gd name="T93" fmla="*/ 35 h 189"/>
              <a:gd name="T94" fmla="*/ 78 w 123"/>
              <a:gd name="T95" fmla="*/ 74 h 189"/>
              <a:gd name="T96" fmla="*/ 80 w 123"/>
              <a:gd name="T97" fmla="*/ 76 h 189"/>
              <a:gd name="T98" fmla="*/ 82 w 123"/>
              <a:gd name="T99" fmla="*/ 76 h 189"/>
              <a:gd name="T100" fmla="*/ 84 w 123"/>
              <a:gd name="T101" fmla="*/ 72 h 189"/>
              <a:gd name="T102" fmla="*/ 72 w 123"/>
              <a:gd name="T103" fmla="*/ 34 h 189"/>
              <a:gd name="T104" fmla="*/ 69 w 123"/>
              <a:gd name="T105" fmla="*/ 32 h 189"/>
              <a:gd name="T106" fmla="*/ 67 w 123"/>
              <a:gd name="T107" fmla="*/ 35 h 189"/>
              <a:gd name="T108" fmla="*/ 67 w 123"/>
              <a:gd name="T109" fmla="*/ 162 h 189"/>
              <a:gd name="T110" fmla="*/ 55 w 123"/>
              <a:gd name="T111" fmla="*/ 162 h 189"/>
              <a:gd name="T112" fmla="*/ 55 w 123"/>
              <a:gd name="T113" fmla="*/ 174 h 189"/>
              <a:gd name="T114" fmla="*/ 67 w 123"/>
              <a:gd name="T115" fmla="*/ 174 h 189"/>
              <a:gd name="T116" fmla="*/ 67 w 123"/>
              <a:gd name="T117" fmla="*/ 162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23" h="189">
                <a:moveTo>
                  <a:pt x="47" y="8"/>
                </a:moveTo>
                <a:cubicBezTo>
                  <a:pt x="46" y="6"/>
                  <a:pt x="47" y="5"/>
                  <a:pt x="49" y="4"/>
                </a:cubicBezTo>
                <a:cubicBezTo>
                  <a:pt x="59" y="1"/>
                  <a:pt x="59" y="1"/>
                  <a:pt x="59" y="1"/>
                </a:cubicBezTo>
                <a:cubicBezTo>
                  <a:pt x="61" y="0"/>
                  <a:pt x="63" y="1"/>
                  <a:pt x="64" y="3"/>
                </a:cubicBezTo>
                <a:cubicBezTo>
                  <a:pt x="64" y="5"/>
                  <a:pt x="64" y="5"/>
                  <a:pt x="64" y="5"/>
                </a:cubicBezTo>
                <a:cubicBezTo>
                  <a:pt x="65" y="7"/>
                  <a:pt x="64" y="9"/>
                  <a:pt x="62" y="9"/>
                </a:cubicBezTo>
                <a:cubicBezTo>
                  <a:pt x="52" y="13"/>
                  <a:pt x="52" y="13"/>
                  <a:pt x="52" y="13"/>
                </a:cubicBezTo>
                <a:cubicBezTo>
                  <a:pt x="50" y="13"/>
                  <a:pt x="48" y="12"/>
                  <a:pt x="48" y="10"/>
                </a:cubicBezTo>
                <a:lnTo>
                  <a:pt x="47" y="8"/>
                </a:lnTo>
                <a:close/>
                <a:moveTo>
                  <a:pt x="76" y="106"/>
                </a:moveTo>
                <a:cubicBezTo>
                  <a:pt x="73" y="107"/>
                  <a:pt x="71" y="109"/>
                  <a:pt x="72" y="111"/>
                </a:cubicBezTo>
                <a:cubicBezTo>
                  <a:pt x="73" y="114"/>
                  <a:pt x="76" y="115"/>
                  <a:pt x="79" y="114"/>
                </a:cubicBezTo>
                <a:cubicBezTo>
                  <a:pt x="97" y="108"/>
                  <a:pt x="97" y="108"/>
                  <a:pt x="97" y="108"/>
                </a:cubicBezTo>
                <a:cubicBezTo>
                  <a:pt x="100" y="107"/>
                  <a:pt x="102" y="105"/>
                  <a:pt x="102" y="102"/>
                </a:cubicBezTo>
                <a:cubicBezTo>
                  <a:pt x="101" y="100"/>
                  <a:pt x="98" y="99"/>
                  <a:pt x="95" y="100"/>
                </a:cubicBezTo>
                <a:lnTo>
                  <a:pt x="76" y="106"/>
                </a:lnTo>
                <a:close/>
                <a:moveTo>
                  <a:pt x="123" y="134"/>
                </a:moveTo>
                <a:cubicBezTo>
                  <a:pt x="123" y="138"/>
                  <a:pt x="123" y="138"/>
                  <a:pt x="123" y="138"/>
                </a:cubicBezTo>
                <a:cubicBezTo>
                  <a:pt x="123" y="140"/>
                  <a:pt x="122" y="141"/>
                  <a:pt x="120" y="141"/>
                </a:cubicBezTo>
                <a:cubicBezTo>
                  <a:pt x="114" y="141"/>
                  <a:pt x="114" y="141"/>
                  <a:pt x="114" y="141"/>
                </a:cubicBezTo>
                <a:cubicBezTo>
                  <a:pt x="108" y="150"/>
                  <a:pt x="95" y="160"/>
                  <a:pt x="83" y="166"/>
                </a:cubicBezTo>
                <a:cubicBezTo>
                  <a:pt x="96" y="169"/>
                  <a:pt x="108" y="177"/>
                  <a:pt x="108" y="182"/>
                </a:cubicBezTo>
                <a:cubicBezTo>
                  <a:pt x="108" y="186"/>
                  <a:pt x="105" y="189"/>
                  <a:pt x="102" y="189"/>
                </a:cubicBezTo>
                <a:cubicBezTo>
                  <a:pt x="23" y="189"/>
                  <a:pt x="23" y="189"/>
                  <a:pt x="23" y="189"/>
                </a:cubicBezTo>
                <a:cubicBezTo>
                  <a:pt x="20" y="189"/>
                  <a:pt x="17" y="186"/>
                  <a:pt x="17" y="182"/>
                </a:cubicBezTo>
                <a:cubicBezTo>
                  <a:pt x="17" y="177"/>
                  <a:pt x="26" y="171"/>
                  <a:pt x="38" y="167"/>
                </a:cubicBezTo>
                <a:cubicBezTo>
                  <a:pt x="9" y="150"/>
                  <a:pt x="0" y="133"/>
                  <a:pt x="0" y="107"/>
                </a:cubicBezTo>
                <a:cubicBezTo>
                  <a:pt x="0" y="80"/>
                  <a:pt x="19" y="54"/>
                  <a:pt x="52" y="46"/>
                </a:cubicBezTo>
                <a:cubicBezTo>
                  <a:pt x="46" y="25"/>
                  <a:pt x="46" y="25"/>
                  <a:pt x="46" y="25"/>
                </a:cubicBezTo>
                <a:cubicBezTo>
                  <a:pt x="45" y="22"/>
                  <a:pt x="46" y="19"/>
                  <a:pt x="49" y="18"/>
                </a:cubicBezTo>
                <a:cubicBezTo>
                  <a:pt x="68" y="12"/>
                  <a:pt x="68" y="12"/>
                  <a:pt x="68" y="12"/>
                </a:cubicBezTo>
                <a:cubicBezTo>
                  <a:pt x="71" y="11"/>
                  <a:pt x="74" y="13"/>
                  <a:pt x="75" y="16"/>
                </a:cubicBezTo>
                <a:cubicBezTo>
                  <a:pt x="97" y="87"/>
                  <a:pt x="97" y="87"/>
                  <a:pt x="97" y="87"/>
                </a:cubicBezTo>
                <a:cubicBezTo>
                  <a:pt x="98" y="90"/>
                  <a:pt x="96" y="93"/>
                  <a:pt x="93" y="94"/>
                </a:cubicBezTo>
                <a:cubicBezTo>
                  <a:pt x="75" y="100"/>
                  <a:pt x="75" y="100"/>
                  <a:pt x="75" y="100"/>
                </a:cubicBezTo>
                <a:cubicBezTo>
                  <a:pt x="72" y="100"/>
                  <a:pt x="69" y="99"/>
                  <a:pt x="68" y="96"/>
                </a:cubicBezTo>
                <a:cubicBezTo>
                  <a:pt x="59" y="67"/>
                  <a:pt x="59" y="67"/>
                  <a:pt x="59" y="67"/>
                </a:cubicBezTo>
                <a:cubicBezTo>
                  <a:pt x="42" y="69"/>
                  <a:pt x="22" y="85"/>
                  <a:pt x="22" y="105"/>
                </a:cubicBezTo>
                <a:cubicBezTo>
                  <a:pt x="22" y="127"/>
                  <a:pt x="38" y="147"/>
                  <a:pt x="56" y="147"/>
                </a:cubicBezTo>
                <a:cubicBezTo>
                  <a:pt x="64" y="147"/>
                  <a:pt x="70" y="145"/>
                  <a:pt x="74" y="141"/>
                </a:cubicBezTo>
                <a:cubicBezTo>
                  <a:pt x="68" y="141"/>
                  <a:pt x="68" y="141"/>
                  <a:pt x="68" y="141"/>
                </a:cubicBezTo>
                <a:cubicBezTo>
                  <a:pt x="66" y="141"/>
                  <a:pt x="65" y="140"/>
                  <a:pt x="65" y="138"/>
                </a:cubicBezTo>
                <a:cubicBezTo>
                  <a:pt x="65" y="134"/>
                  <a:pt x="65" y="134"/>
                  <a:pt x="65" y="134"/>
                </a:cubicBezTo>
                <a:cubicBezTo>
                  <a:pt x="65" y="133"/>
                  <a:pt x="66" y="131"/>
                  <a:pt x="68" y="131"/>
                </a:cubicBezTo>
                <a:cubicBezTo>
                  <a:pt x="120" y="131"/>
                  <a:pt x="120" y="131"/>
                  <a:pt x="120" y="131"/>
                </a:cubicBezTo>
                <a:cubicBezTo>
                  <a:pt x="122" y="131"/>
                  <a:pt x="123" y="133"/>
                  <a:pt x="123" y="134"/>
                </a:cubicBezTo>
                <a:close/>
                <a:moveTo>
                  <a:pt x="67" y="35"/>
                </a:moveTo>
                <a:cubicBezTo>
                  <a:pt x="78" y="74"/>
                  <a:pt x="78" y="74"/>
                  <a:pt x="78" y="74"/>
                </a:cubicBezTo>
                <a:cubicBezTo>
                  <a:pt x="78" y="75"/>
                  <a:pt x="79" y="75"/>
                  <a:pt x="80" y="76"/>
                </a:cubicBezTo>
                <a:cubicBezTo>
                  <a:pt x="81" y="76"/>
                  <a:pt x="81" y="76"/>
                  <a:pt x="82" y="76"/>
                </a:cubicBezTo>
                <a:cubicBezTo>
                  <a:pt x="83" y="75"/>
                  <a:pt x="84" y="74"/>
                  <a:pt x="84" y="72"/>
                </a:cubicBezTo>
                <a:cubicBezTo>
                  <a:pt x="72" y="34"/>
                  <a:pt x="72" y="34"/>
                  <a:pt x="72" y="34"/>
                </a:cubicBezTo>
                <a:cubicBezTo>
                  <a:pt x="72" y="32"/>
                  <a:pt x="70" y="31"/>
                  <a:pt x="69" y="32"/>
                </a:cubicBezTo>
                <a:cubicBezTo>
                  <a:pt x="67" y="32"/>
                  <a:pt x="66" y="34"/>
                  <a:pt x="67" y="35"/>
                </a:cubicBezTo>
                <a:close/>
                <a:moveTo>
                  <a:pt x="67" y="162"/>
                </a:moveTo>
                <a:cubicBezTo>
                  <a:pt x="64" y="159"/>
                  <a:pt x="58" y="159"/>
                  <a:pt x="55" y="162"/>
                </a:cubicBezTo>
                <a:cubicBezTo>
                  <a:pt x="52" y="165"/>
                  <a:pt x="52" y="171"/>
                  <a:pt x="55" y="174"/>
                </a:cubicBezTo>
                <a:cubicBezTo>
                  <a:pt x="58" y="177"/>
                  <a:pt x="64" y="177"/>
                  <a:pt x="67" y="174"/>
                </a:cubicBezTo>
                <a:cubicBezTo>
                  <a:pt x="70" y="171"/>
                  <a:pt x="70" y="165"/>
                  <a:pt x="67" y="162"/>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Tree>
  </p:cSld>
  <p:clrMapOvr>
    <a:masterClrMapping/>
  </p:clrMapOvr>
  <p:transition spd="slow">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2" name="组合 181"/>
          <p:cNvGrpSpPr/>
          <p:nvPr/>
        </p:nvGrpSpPr>
        <p:grpSpPr>
          <a:xfrm>
            <a:off x="4293802" y="3699267"/>
            <a:ext cx="556396" cy="63518"/>
            <a:chOff x="6435723" y="-1272091"/>
            <a:chExt cx="1793876" cy="204788"/>
          </a:xfrm>
        </p:grpSpPr>
        <p:sp>
          <p:nvSpPr>
            <p:cNvPr id="183" name="椭圆 182"/>
            <p:cNvSpPr/>
            <p:nvPr/>
          </p:nvSpPr>
          <p:spPr>
            <a:xfrm>
              <a:off x="6435723" y="-1272091"/>
              <a:ext cx="204788" cy="20478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84" name="椭圆 183"/>
            <p:cNvSpPr/>
            <p:nvPr/>
          </p:nvSpPr>
          <p:spPr>
            <a:xfrm>
              <a:off x="6753541" y="-1272091"/>
              <a:ext cx="204788" cy="20478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85" name="椭圆 184"/>
            <p:cNvSpPr/>
            <p:nvPr/>
          </p:nvSpPr>
          <p:spPr>
            <a:xfrm>
              <a:off x="7071359" y="-1272091"/>
              <a:ext cx="204788" cy="20478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86" name="椭圆 185"/>
            <p:cNvSpPr/>
            <p:nvPr/>
          </p:nvSpPr>
          <p:spPr>
            <a:xfrm>
              <a:off x="7389177" y="-1272091"/>
              <a:ext cx="204788" cy="20478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87" name="椭圆 186"/>
            <p:cNvSpPr/>
            <p:nvPr/>
          </p:nvSpPr>
          <p:spPr>
            <a:xfrm>
              <a:off x="7706995" y="-1272091"/>
              <a:ext cx="204788" cy="20478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88" name="椭圆 187"/>
            <p:cNvSpPr/>
            <p:nvPr/>
          </p:nvSpPr>
          <p:spPr>
            <a:xfrm>
              <a:off x="8024811" y="-1272091"/>
              <a:ext cx="204788" cy="204788"/>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373" name="文本框 6"/>
          <p:cNvSpPr txBox="1">
            <a:spLocks noChangeArrowheads="1"/>
          </p:cNvSpPr>
          <p:nvPr/>
        </p:nvSpPr>
        <p:spPr bwMode="auto">
          <a:xfrm>
            <a:off x="3180220" y="2247839"/>
            <a:ext cx="277511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fontAlgn="base">
              <a:spcBef>
                <a:spcPct val="0"/>
              </a:spcBef>
              <a:spcAft>
                <a:spcPct val="0"/>
              </a:spcAft>
              <a:defRPr/>
            </a:pPr>
            <a:r>
              <a:rPr lang="en-US" altLang="zh-CN" sz="2400">
                <a:solidFill>
                  <a:schemeClr val="accent3"/>
                </a:solidFill>
                <a:latin typeface="+mj-ea"/>
                <a:ea typeface="+mj-ea"/>
              </a:rPr>
              <a:t>02.</a:t>
            </a:r>
            <a:r>
              <a:rPr lang="zh-CN" altLang="en-US" sz="2400">
                <a:solidFill>
                  <a:schemeClr val="accent3"/>
                </a:solidFill>
                <a:latin typeface="+mj-ea"/>
                <a:ea typeface="+mj-ea"/>
              </a:rPr>
              <a:t>研究方法及过程</a:t>
            </a:r>
          </a:p>
        </p:txBody>
      </p:sp>
      <p:sp>
        <p:nvSpPr>
          <p:cNvPr id="374" name="文本框 6"/>
          <p:cNvSpPr txBox="1">
            <a:spLocks noChangeArrowheads="1"/>
          </p:cNvSpPr>
          <p:nvPr/>
        </p:nvSpPr>
        <p:spPr bwMode="auto">
          <a:xfrm>
            <a:off x="3451640" y="2642427"/>
            <a:ext cx="22322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fontAlgn="base">
              <a:spcBef>
                <a:spcPct val="0"/>
              </a:spcBef>
              <a:spcAft>
                <a:spcPct val="0"/>
              </a:spcAft>
              <a:defRPr/>
            </a:pPr>
            <a:r>
              <a:rPr lang="en-US" altLang="zh-CN" sz="1200">
                <a:solidFill>
                  <a:srgbClr val="56331B"/>
                </a:solidFill>
                <a:latin typeface="+mn-lt"/>
                <a:ea typeface="方正兰亭黑_GBK"/>
              </a:rPr>
              <a:t>Research methods and processes</a:t>
            </a:r>
          </a:p>
        </p:txBody>
      </p:sp>
      <p:sp>
        <p:nvSpPr>
          <p:cNvPr id="375" name="矩形 374"/>
          <p:cNvSpPr/>
          <p:nvPr/>
        </p:nvSpPr>
        <p:spPr>
          <a:xfrm>
            <a:off x="3090576" y="2899946"/>
            <a:ext cx="2954407" cy="715581"/>
          </a:xfrm>
          <a:prstGeom prst="rect">
            <a:avLst/>
          </a:prstGeom>
        </p:spPr>
        <p:txBody>
          <a:bodyPr wrap="square">
            <a:spAutoFit/>
          </a:bodyPr>
          <a:lstStyle/>
          <a:p>
            <a:pPr algn="ctr" eaLnBrk="0" fontAlgn="base" hangingPunct="0">
              <a:lnSpc>
                <a:spcPct val="150000"/>
              </a:lnSpc>
              <a:spcBef>
                <a:spcPct val="0"/>
              </a:spcBef>
              <a:spcAft>
                <a:spcPct val="0"/>
              </a:spcAft>
            </a:pPr>
            <a:r>
              <a:rPr lang="en-US" altLang="zh-CN" sz="900">
                <a:solidFill>
                  <a:srgbClr val="56331B"/>
                </a:solidFill>
                <a:ea typeface="微软雅黑" panose="020B0503020204020204" charset="-122"/>
                <a:cs typeface="Arial" panose="020B0604020202020204" pitchFamily="34" charset="0"/>
              </a:rPr>
              <a:t>Aenean massa. Cum sociis natoque penatibus et magnis dis parturient montes, nascetur ridiculus mus. Donec quam felis. Aenean massa. </a:t>
            </a:r>
          </a:p>
        </p:txBody>
      </p:sp>
      <p:cxnSp>
        <p:nvCxnSpPr>
          <p:cNvPr id="3" name="直接连接符 2"/>
          <p:cNvCxnSpPr/>
          <p:nvPr/>
        </p:nvCxnSpPr>
        <p:spPr>
          <a:xfrm>
            <a:off x="4478879" y="2926352"/>
            <a:ext cx="177800" cy="0"/>
          </a:xfrm>
          <a:prstGeom prst="line">
            <a:avLst/>
          </a:prstGeom>
          <a:ln w="1905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grpSp>
        <p:nvGrpSpPr>
          <p:cNvPr id="376" name="Group 4"/>
          <p:cNvGrpSpPr>
            <a:grpSpLocks noChangeAspect="1"/>
          </p:cNvGrpSpPr>
          <p:nvPr/>
        </p:nvGrpSpPr>
        <p:grpSpPr>
          <a:xfrm>
            <a:off x="2378176" y="596053"/>
            <a:ext cx="4350752" cy="4195877"/>
            <a:chOff x="1491" y="369"/>
            <a:chExt cx="2753" cy="2655"/>
          </a:xfrm>
        </p:grpSpPr>
        <p:grpSp>
          <p:nvGrpSpPr>
            <p:cNvPr id="377" name="Group 205"/>
            <p:cNvGrpSpPr/>
            <p:nvPr/>
          </p:nvGrpSpPr>
          <p:grpSpPr>
            <a:xfrm>
              <a:off x="1523" y="377"/>
              <a:ext cx="2721" cy="2647"/>
              <a:chOff x="1523" y="377"/>
              <a:chExt cx="2721" cy="2647"/>
            </a:xfrm>
          </p:grpSpPr>
          <p:sp>
            <p:nvSpPr>
              <p:cNvPr id="526" name="Freeform 5"/>
              <p:cNvSpPr/>
              <p:nvPr/>
            </p:nvSpPr>
            <p:spPr bwMode="auto">
              <a:xfrm>
                <a:off x="1704" y="2419"/>
                <a:ext cx="259" cy="176"/>
              </a:xfrm>
              <a:custGeom>
                <a:avLst/>
                <a:gdLst>
                  <a:gd name="T0" fmla="*/ 199 w 290"/>
                  <a:gd name="T1" fmla="*/ 192 h 198"/>
                  <a:gd name="T2" fmla="*/ 115 w 290"/>
                  <a:gd name="T3" fmla="*/ 153 h 198"/>
                  <a:gd name="T4" fmla="*/ 133 w 290"/>
                  <a:gd name="T5" fmla="*/ 148 h 198"/>
                  <a:gd name="T6" fmla="*/ 69 w 290"/>
                  <a:gd name="T7" fmla="*/ 106 h 198"/>
                  <a:gd name="T8" fmla="*/ 83 w 290"/>
                  <a:gd name="T9" fmla="*/ 99 h 198"/>
                  <a:gd name="T10" fmla="*/ 28 w 290"/>
                  <a:gd name="T11" fmla="*/ 67 h 198"/>
                  <a:gd name="T12" fmla="*/ 45 w 290"/>
                  <a:gd name="T13" fmla="*/ 57 h 198"/>
                  <a:gd name="T14" fmla="*/ 0 w 290"/>
                  <a:gd name="T15" fmla="*/ 14 h 198"/>
                  <a:gd name="T16" fmla="*/ 72 w 290"/>
                  <a:gd name="T17" fmla="*/ 19 h 198"/>
                  <a:gd name="T18" fmla="*/ 65 w 290"/>
                  <a:gd name="T19" fmla="*/ 0 h 198"/>
                  <a:gd name="T20" fmla="*/ 124 w 290"/>
                  <a:gd name="T21" fmla="*/ 25 h 198"/>
                  <a:gd name="T22" fmla="*/ 117 w 290"/>
                  <a:gd name="T23" fmla="*/ 6 h 198"/>
                  <a:gd name="T24" fmla="*/ 196 w 290"/>
                  <a:gd name="T25" fmla="*/ 46 h 198"/>
                  <a:gd name="T26" fmla="*/ 186 w 290"/>
                  <a:gd name="T27" fmla="*/ 20 h 198"/>
                  <a:gd name="T28" fmla="*/ 286 w 290"/>
                  <a:gd name="T29" fmla="*/ 195 h 198"/>
                  <a:gd name="T30" fmla="*/ 199 w 290"/>
                  <a:gd name="T31" fmla="*/ 192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0" h="198">
                    <a:moveTo>
                      <a:pt x="199" y="192"/>
                    </a:moveTo>
                    <a:cubicBezTo>
                      <a:pt x="158" y="185"/>
                      <a:pt x="138" y="172"/>
                      <a:pt x="115" y="153"/>
                    </a:cubicBezTo>
                    <a:cubicBezTo>
                      <a:pt x="122" y="152"/>
                      <a:pt x="128" y="149"/>
                      <a:pt x="133" y="148"/>
                    </a:cubicBezTo>
                    <a:cubicBezTo>
                      <a:pt x="115" y="133"/>
                      <a:pt x="86" y="121"/>
                      <a:pt x="69" y="106"/>
                    </a:cubicBezTo>
                    <a:cubicBezTo>
                      <a:pt x="73" y="103"/>
                      <a:pt x="81" y="100"/>
                      <a:pt x="83" y="99"/>
                    </a:cubicBezTo>
                    <a:cubicBezTo>
                      <a:pt x="74" y="86"/>
                      <a:pt x="42" y="77"/>
                      <a:pt x="28" y="67"/>
                    </a:cubicBezTo>
                    <a:cubicBezTo>
                      <a:pt x="45" y="57"/>
                      <a:pt x="45" y="57"/>
                      <a:pt x="45" y="57"/>
                    </a:cubicBezTo>
                    <a:cubicBezTo>
                      <a:pt x="34" y="46"/>
                      <a:pt x="10" y="27"/>
                      <a:pt x="0" y="14"/>
                    </a:cubicBezTo>
                    <a:cubicBezTo>
                      <a:pt x="21" y="10"/>
                      <a:pt x="44" y="12"/>
                      <a:pt x="72" y="19"/>
                    </a:cubicBezTo>
                    <a:cubicBezTo>
                      <a:pt x="69" y="15"/>
                      <a:pt x="68" y="6"/>
                      <a:pt x="65" y="0"/>
                    </a:cubicBezTo>
                    <a:cubicBezTo>
                      <a:pt x="87" y="2"/>
                      <a:pt x="107" y="14"/>
                      <a:pt x="124" y="25"/>
                    </a:cubicBezTo>
                    <a:cubicBezTo>
                      <a:pt x="123" y="20"/>
                      <a:pt x="122" y="12"/>
                      <a:pt x="117" y="6"/>
                    </a:cubicBezTo>
                    <a:cubicBezTo>
                      <a:pt x="144" y="6"/>
                      <a:pt x="174" y="33"/>
                      <a:pt x="196" y="46"/>
                    </a:cubicBezTo>
                    <a:cubicBezTo>
                      <a:pt x="193" y="39"/>
                      <a:pt x="191" y="28"/>
                      <a:pt x="186" y="20"/>
                    </a:cubicBezTo>
                    <a:cubicBezTo>
                      <a:pt x="249" y="42"/>
                      <a:pt x="290" y="130"/>
                      <a:pt x="286" y="195"/>
                    </a:cubicBezTo>
                    <a:cubicBezTo>
                      <a:pt x="253" y="195"/>
                      <a:pt x="233" y="198"/>
                      <a:pt x="199" y="192"/>
                    </a:cubicBezTo>
                    <a:close/>
                  </a:path>
                </a:pathLst>
              </a:custGeom>
              <a:solidFill>
                <a:srgbClr val="83C66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27" name="Freeform 6"/>
              <p:cNvSpPr/>
              <p:nvPr/>
            </p:nvSpPr>
            <p:spPr bwMode="auto">
              <a:xfrm>
                <a:off x="2870" y="448"/>
                <a:ext cx="261" cy="175"/>
              </a:xfrm>
              <a:custGeom>
                <a:avLst/>
                <a:gdLst>
                  <a:gd name="T0" fmla="*/ 202 w 293"/>
                  <a:gd name="T1" fmla="*/ 190 h 196"/>
                  <a:gd name="T2" fmla="*/ 118 w 293"/>
                  <a:gd name="T3" fmla="*/ 152 h 196"/>
                  <a:gd name="T4" fmla="*/ 135 w 293"/>
                  <a:gd name="T5" fmla="*/ 147 h 196"/>
                  <a:gd name="T6" fmla="*/ 71 w 293"/>
                  <a:gd name="T7" fmla="*/ 106 h 196"/>
                  <a:gd name="T8" fmla="*/ 85 w 293"/>
                  <a:gd name="T9" fmla="*/ 100 h 196"/>
                  <a:gd name="T10" fmla="*/ 29 w 293"/>
                  <a:gd name="T11" fmla="*/ 68 h 196"/>
                  <a:gd name="T12" fmla="*/ 46 w 293"/>
                  <a:gd name="T13" fmla="*/ 58 h 196"/>
                  <a:gd name="T14" fmla="*/ 0 w 293"/>
                  <a:gd name="T15" fmla="*/ 15 h 196"/>
                  <a:gd name="T16" fmla="*/ 72 w 293"/>
                  <a:gd name="T17" fmla="*/ 19 h 196"/>
                  <a:gd name="T18" fmla="*/ 65 w 293"/>
                  <a:gd name="T19" fmla="*/ 0 h 196"/>
                  <a:gd name="T20" fmla="*/ 124 w 293"/>
                  <a:gd name="T21" fmla="*/ 24 h 196"/>
                  <a:gd name="T22" fmla="*/ 117 w 293"/>
                  <a:gd name="T23" fmla="*/ 5 h 196"/>
                  <a:gd name="T24" fmla="*/ 197 w 293"/>
                  <a:gd name="T25" fmla="*/ 44 h 196"/>
                  <a:gd name="T26" fmla="*/ 186 w 293"/>
                  <a:gd name="T27" fmla="*/ 19 h 196"/>
                  <a:gd name="T28" fmla="*/ 290 w 293"/>
                  <a:gd name="T29" fmla="*/ 192 h 196"/>
                  <a:gd name="T30" fmla="*/ 202 w 293"/>
                  <a:gd name="T31" fmla="*/ 190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3" h="196">
                    <a:moveTo>
                      <a:pt x="202" y="190"/>
                    </a:moveTo>
                    <a:cubicBezTo>
                      <a:pt x="161" y="183"/>
                      <a:pt x="141" y="171"/>
                      <a:pt x="118" y="152"/>
                    </a:cubicBezTo>
                    <a:cubicBezTo>
                      <a:pt x="125" y="151"/>
                      <a:pt x="131" y="148"/>
                      <a:pt x="135" y="147"/>
                    </a:cubicBezTo>
                    <a:cubicBezTo>
                      <a:pt x="117" y="132"/>
                      <a:pt x="89" y="121"/>
                      <a:pt x="71" y="106"/>
                    </a:cubicBezTo>
                    <a:cubicBezTo>
                      <a:pt x="75" y="104"/>
                      <a:pt x="83" y="100"/>
                      <a:pt x="85" y="100"/>
                    </a:cubicBezTo>
                    <a:cubicBezTo>
                      <a:pt x="75" y="86"/>
                      <a:pt x="43" y="78"/>
                      <a:pt x="29" y="68"/>
                    </a:cubicBezTo>
                    <a:cubicBezTo>
                      <a:pt x="46" y="58"/>
                      <a:pt x="46" y="58"/>
                      <a:pt x="46" y="58"/>
                    </a:cubicBezTo>
                    <a:cubicBezTo>
                      <a:pt x="35" y="47"/>
                      <a:pt x="10" y="28"/>
                      <a:pt x="0" y="15"/>
                    </a:cubicBezTo>
                    <a:cubicBezTo>
                      <a:pt x="21" y="11"/>
                      <a:pt x="44" y="12"/>
                      <a:pt x="72" y="19"/>
                    </a:cubicBezTo>
                    <a:cubicBezTo>
                      <a:pt x="69" y="15"/>
                      <a:pt x="68" y="6"/>
                      <a:pt x="65" y="0"/>
                    </a:cubicBezTo>
                    <a:cubicBezTo>
                      <a:pt x="87" y="2"/>
                      <a:pt x="107" y="14"/>
                      <a:pt x="124" y="24"/>
                    </a:cubicBezTo>
                    <a:cubicBezTo>
                      <a:pt x="124" y="20"/>
                      <a:pt x="122" y="11"/>
                      <a:pt x="117" y="5"/>
                    </a:cubicBezTo>
                    <a:cubicBezTo>
                      <a:pt x="144" y="5"/>
                      <a:pt x="175" y="32"/>
                      <a:pt x="197" y="44"/>
                    </a:cubicBezTo>
                    <a:cubicBezTo>
                      <a:pt x="193" y="38"/>
                      <a:pt x="192" y="27"/>
                      <a:pt x="186" y="19"/>
                    </a:cubicBezTo>
                    <a:cubicBezTo>
                      <a:pt x="250" y="40"/>
                      <a:pt x="293" y="127"/>
                      <a:pt x="290" y="192"/>
                    </a:cubicBezTo>
                    <a:cubicBezTo>
                      <a:pt x="256" y="193"/>
                      <a:pt x="237" y="196"/>
                      <a:pt x="202" y="190"/>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28" name="Freeform 7"/>
              <p:cNvSpPr/>
              <p:nvPr/>
            </p:nvSpPr>
            <p:spPr bwMode="auto">
              <a:xfrm>
                <a:off x="2369" y="588"/>
                <a:ext cx="135" cy="86"/>
              </a:xfrm>
              <a:custGeom>
                <a:avLst/>
                <a:gdLst>
                  <a:gd name="T0" fmla="*/ 0 w 152"/>
                  <a:gd name="T1" fmla="*/ 26 h 96"/>
                  <a:gd name="T2" fmla="*/ 60 w 152"/>
                  <a:gd name="T3" fmla="*/ 2 h 96"/>
                  <a:gd name="T4" fmla="*/ 152 w 152"/>
                  <a:gd name="T5" fmla="*/ 68 h 96"/>
                  <a:gd name="T6" fmla="*/ 0 w 152"/>
                  <a:gd name="T7" fmla="*/ 26 h 96"/>
                </a:gdLst>
                <a:ahLst/>
                <a:cxnLst>
                  <a:cxn ang="0">
                    <a:pos x="T0" y="T1"/>
                  </a:cxn>
                  <a:cxn ang="0">
                    <a:pos x="T2" y="T3"/>
                  </a:cxn>
                  <a:cxn ang="0">
                    <a:pos x="T4" y="T5"/>
                  </a:cxn>
                  <a:cxn ang="0">
                    <a:pos x="T6" y="T7"/>
                  </a:cxn>
                </a:cxnLst>
                <a:rect l="0" t="0" r="r" b="b"/>
                <a:pathLst>
                  <a:path w="152" h="96">
                    <a:moveTo>
                      <a:pt x="0" y="26"/>
                    </a:moveTo>
                    <a:cubicBezTo>
                      <a:pt x="14" y="15"/>
                      <a:pt x="42" y="0"/>
                      <a:pt x="60" y="2"/>
                    </a:cubicBezTo>
                    <a:cubicBezTo>
                      <a:pt x="100" y="5"/>
                      <a:pt x="130" y="37"/>
                      <a:pt x="152" y="68"/>
                    </a:cubicBezTo>
                    <a:cubicBezTo>
                      <a:pt x="80" y="75"/>
                      <a:pt x="45" y="96"/>
                      <a:pt x="0" y="26"/>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29" name="Freeform 8"/>
              <p:cNvSpPr/>
              <p:nvPr/>
            </p:nvSpPr>
            <p:spPr bwMode="auto">
              <a:xfrm>
                <a:off x="2302" y="494"/>
                <a:ext cx="84" cy="123"/>
              </a:xfrm>
              <a:custGeom>
                <a:avLst/>
                <a:gdLst>
                  <a:gd name="T0" fmla="*/ 78 w 94"/>
                  <a:gd name="T1" fmla="*/ 139 h 139"/>
                  <a:gd name="T2" fmla="*/ 88 w 94"/>
                  <a:gd name="T3" fmla="*/ 74 h 139"/>
                  <a:gd name="T4" fmla="*/ 3 w 94"/>
                  <a:gd name="T5" fmla="*/ 0 h 139"/>
                  <a:gd name="T6" fmla="*/ 78 w 94"/>
                  <a:gd name="T7" fmla="*/ 139 h 139"/>
                </a:gdLst>
                <a:ahLst/>
                <a:cxnLst>
                  <a:cxn ang="0">
                    <a:pos x="T0" y="T1"/>
                  </a:cxn>
                  <a:cxn ang="0">
                    <a:pos x="T2" y="T3"/>
                  </a:cxn>
                  <a:cxn ang="0">
                    <a:pos x="T4" y="T5"/>
                  </a:cxn>
                  <a:cxn ang="0">
                    <a:pos x="T6" y="T7"/>
                  </a:cxn>
                </a:cxnLst>
                <a:rect l="0" t="0" r="r" b="b"/>
                <a:pathLst>
                  <a:path w="94" h="139">
                    <a:moveTo>
                      <a:pt x="78" y="139"/>
                    </a:moveTo>
                    <a:cubicBezTo>
                      <a:pt x="86" y="122"/>
                      <a:pt x="94" y="91"/>
                      <a:pt x="88" y="74"/>
                    </a:cubicBezTo>
                    <a:cubicBezTo>
                      <a:pt x="76" y="36"/>
                      <a:pt x="38" y="15"/>
                      <a:pt x="3" y="0"/>
                    </a:cubicBezTo>
                    <a:cubicBezTo>
                      <a:pt x="12" y="72"/>
                      <a:pt x="0" y="110"/>
                      <a:pt x="78" y="139"/>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30" name="Freeform 9"/>
              <p:cNvSpPr/>
              <p:nvPr/>
            </p:nvSpPr>
            <p:spPr bwMode="auto">
              <a:xfrm>
                <a:off x="2431" y="527"/>
                <a:ext cx="131" cy="84"/>
              </a:xfrm>
              <a:custGeom>
                <a:avLst/>
                <a:gdLst>
                  <a:gd name="T0" fmla="*/ 0 w 147"/>
                  <a:gd name="T1" fmla="*/ 21 h 95"/>
                  <a:gd name="T2" fmla="*/ 63 w 147"/>
                  <a:gd name="T3" fmla="*/ 3 h 95"/>
                  <a:gd name="T4" fmla="*/ 147 w 147"/>
                  <a:gd name="T5" fmla="*/ 78 h 95"/>
                  <a:gd name="T6" fmla="*/ 0 w 147"/>
                  <a:gd name="T7" fmla="*/ 21 h 95"/>
                </a:gdLst>
                <a:ahLst/>
                <a:cxnLst>
                  <a:cxn ang="0">
                    <a:pos x="T0" y="T1"/>
                  </a:cxn>
                  <a:cxn ang="0">
                    <a:pos x="T2" y="T3"/>
                  </a:cxn>
                  <a:cxn ang="0">
                    <a:pos x="T4" y="T5"/>
                  </a:cxn>
                  <a:cxn ang="0">
                    <a:pos x="T6" y="T7"/>
                  </a:cxn>
                </a:cxnLst>
                <a:rect l="0" t="0" r="r" b="b"/>
                <a:pathLst>
                  <a:path w="147" h="95">
                    <a:moveTo>
                      <a:pt x="0" y="21"/>
                    </a:moveTo>
                    <a:cubicBezTo>
                      <a:pt x="15" y="12"/>
                      <a:pt x="45" y="0"/>
                      <a:pt x="63" y="3"/>
                    </a:cubicBezTo>
                    <a:cubicBezTo>
                      <a:pt x="102" y="11"/>
                      <a:pt x="128" y="46"/>
                      <a:pt x="147" y="78"/>
                    </a:cubicBezTo>
                    <a:cubicBezTo>
                      <a:pt x="75" y="78"/>
                      <a:pt x="38" y="95"/>
                      <a:pt x="0" y="21"/>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31" name="Freeform 10"/>
              <p:cNvSpPr/>
              <p:nvPr/>
            </p:nvSpPr>
            <p:spPr bwMode="auto">
              <a:xfrm>
                <a:off x="2367" y="422"/>
                <a:ext cx="85" cy="129"/>
              </a:xfrm>
              <a:custGeom>
                <a:avLst/>
                <a:gdLst>
                  <a:gd name="T0" fmla="*/ 75 w 95"/>
                  <a:gd name="T1" fmla="*/ 145 h 145"/>
                  <a:gd name="T2" fmla="*/ 91 w 95"/>
                  <a:gd name="T3" fmla="*/ 82 h 145"/>
                  <a:gd name="T4" fmla="*/ 14 w 95"/>
                  <a:gd name="T5" fmla="*/ 0 h 145"/>
                  <a:gd name="T6" fmla="*/ 75 w 95"/>
                  <a:gd name="T7" fmla="*/ 145 h 145"/>
                </a:gdLst>
                <a:ahLst/>
                <a:cxnLst>
                  <a:cxn ang="0">
                    <a:pos x="T0" y="T1"/>
                  </a:cxn>
                  <a:cxn ang="0">
                    <a:pos x="T2" y="T3"/>
                  </a:cxn>
                  <a:cxn ang="0">
                    <a:pos x="T4" y="T5"/>
                  </a:cxn>
                  <a:cxn ang="0">
                    <a:pos x="T6" y="T7"/>
                  </a:cxn>
                </a:cxnLst>
                <a:rect l="0" t="0" r="r" b="b"/>
                <a:pathLst>
                  <a:path w="95" h="145">
                    <a:moveTo>
                      <a:pt x="75" y="145"/>
                    </a:moveTo>
                    <a:cubicBezTo>
                      <a:pt x="84" y="130"/>
                      <a:pt x="95" y="100"/>
                      <a:pt x="91" y="82"/>
                    </a:cubicBezTo>
                    <a:cubicBezTo>
                      <a:pt x="83" y="43"/>
                      <a:pt x="47" y="18"/>
                      <a:pt x="14" y="0"/>
                    </a:cubicBezTo>
                    <a:cubicBezTo>
                      <a:pt x="16" y="72"/>
                      <a:pt x="0" y="109"/>
                      <a:pt x="75" y="145"/>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32" name="Freeform 11"/>
              <p:cNvSpPr/>
              <p:nvPr/>
            </p:nvSpPr>
            <p:spPr bwMode="auto">
              <a:xfrm>
                <a:off x="2514" y="484"/>
                <a:ext cx="100" cy="78"/>
              </a:xfrm>
              <a:custGeom>
                <a:avLst/>
                <a:gdLst>
                  <a:gd name="T0" fmla="*/ 0 w 112"/>
                  <a:gd name="T1" fmla="*/ 10 h 88"/>
                  <a:gd name="T2" fmla="*/ 56 w 112"/>
                  <a:gd name="T3" fmla="*/ 7 h 88"/>
                  <a:gd name="T4" fmla="*/ 112 w 112"/>
                  <a:gd name="T5" fmla="*/ 88 h 88"/>
                  <a:gd name="T6" fmla="*/ 0 w 112"/>
                  <a:gd name="T7" fmla="*/ 10 h 88"/>
                </a:gdLst>
                <a:ahLst/>
                <a:cxnLst>
                  <a:cxn ang="0">
                    <a:pos x="T0" y="T1"/>
                  </a:cxn>
                  <a:cxn ang="0">
                    <a:pos x="T2" y="T3"/>
                  </a:cxn>
                  <a:cxn ang="0">
                    <a:pos x="T4" y="T5"/>
                  </a:cxn>
                  <a:cxn ang="0">
                    <a:pos x="T6" y="T7"/>
                  </a:cxn>
                </a:cxnLst>
                <a:rect l="0" t="0" r="r" b="b"/>
                <a:pathLst>
                  <a:path w="112" h="88">
                    <a:moveTo>
                      <a:pt x="0" y="10"/>
                    </a:moveTo>
                    <a:cubicBezTo>
                      <a:pt x="14" y="4"/>
                      <a:pt x="42" y="0"/>
                      <a:pt x="56" y="7"/>
                    </a:cubicBezTo>
                    <a:cubicBezTo>
                      <a:pt x="88" y="22"/>
                      <a:pt x="103" y="57"/>
                      <a:pt x="112" y="88"/>
                    </a:cubicBezTo>
                    <a:cubicBezTo>
                      <a:pt x="51" y="74"/>
                      <a:pt x="16" y="80"/>
                      <a:pt x="0" y="10"/>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33" name="Freeform 12"/>
              <p:cNvSpPr/>
              <p:nvPr/>
            </p:nvSpPr>
            <p:spPr bwMode="auto">
              <a:xfrm>
                <a:off x="2464" y="377"/>
                <a:ext cx="75" cy="121"/>
              </a:xfrm>
              <a:custGeom>
                <a:avLst/>
                <a:gdLst>
                  <a:gd name="T0" fmla="*/ 56 w 84"/>
                  <a:gd name="T1" fmla="*/ 136 h 136"/>
                  <a:gd name="T2" fmla="*/ 83 w 84"/>
                  <a:gd name="T3" fmla="*/ 86 h 136"/>
                  <a:gd name="T4" fmla="*/ 35 w 84"/>
                  <a:gd name="T5" fmla="*/ 0 h 136"/>
                  <a:gd name="T6" fmla="*/ 56 w 84"/>
                  <a:gd name="T7" fmla="*/ 136 h 136"/>
                </a:gdLst>
                <a:ahLst/>
                <a:cxnLst>
                  <a:cxn ang="0">
                    <a:pos x="T0" y="T1"/>
                  </a:cxn>
                  <a:cxn ang="0">
                    <a:pos x="T2" y="T3"/>
                  </a:cxn>
                  <a:cxn ang="0">
                    <a:pos x="T4" y="T5"/>
                  </a:cxn>
                  <a:cxn ang="0">
                    <a:pos x="T6" y="T7"/>
                  </a:cxn>
                </a:cxnLst>
                <a:rect l="0" t="0" r="r" b="b"/>
                <a:pathLst>
                  <a:path w="84" h="136">
                    <a:moveTo>
                      <a:pt x="56" y="136"/>
                    </a:moveTo>
                    <a:cubicBezTo>
                      <a:pt x="67" y="125"/>
                      <a:pt x="83" y="102"/>
                      <a:pt x="83" y="86"/>
                    </a:cubicBezTo>
                    <a:cubicBezTo>
                      <a:pt x="84" y="51"/>
                      <a:pt x="59" y="22"/>
                      <a:pt x="35" y="0"/>
                    </a:cubicBezTo>
                    <a:cubicBezTo>
                      <a:pt x="21" y="62"/>
                      <a:pt x="0" y="90"/>
                      <a:pt x="56" y="136"/>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34" name="Freeform 13"/>
              <p:cNvSpPr/>
              <p:nvPr/>
            </p:nvSpPr>
            <p:spPr bwMode="auto">
              <a:xfrm>
                <a:off x="2557" y="414"/>
                <a:ext cx="112" cy="74"/>
              </a:xfrm>
              <a:custGeom>
                <a:avLst/>
                <a:gdLst>
                  <a:gd name="T0" fmla="*/ 0 w 126"/>
                  <a:gd name="T1" fmla="*/ 66 h 83"/>
                  <a:gd name="T2" fmla="*/ 55 w 126"/>
                  <a:gd name="T3" fmla="*/ 79 h 83"/>
                  <a:gd name="T4" fmla="*/ 126 w 126"/>
                  <a:gd name="T5" fmla="*/ 11 h 83"/>
                  <a:gd name="T6" fmla="*/ 0 w 126"/>
                  <a:gd name="T7" fmla="*/ 66 h 83"/>
                </a:gdLst>
                <a:ahLst/>
                <a:cxnLst>
                  <a:cxn ang="0">
                    <a:pos x="T0" y="T1"/>
                  </a:cxn>
                  <a:cxn ang="0">
                    <a:pos x="T2" y="T3"/>
                  </a:cxn>
                  <a:cxn ang="0">
                    <a:pos x="T4" y="T5"/>
                  </a:cxn>
                  <a:cxn ang="0">
                    <a:pos x="T6" y="T7"/>
                  </a:cxn>
                </a:cxnLst>
                <a:rect l="0" t="0" r="r" b="b"/>
                <a:pathLst>
                  <a:path w="125" h="83">
                    <a:moveTo>
                      <a:pt x="0" y="66"/>
                    </a:moveTo>
                    <a:cubicBezTo>
                      <a:pt x="14" y="74"/>
                      <a:pt x="40" y="83"/>
                      <a:pt x="55" y="79"/>
                    </a:cubicBezTo>
                    <a:cubicBezTo>
                      <a:pt x="90" y="71"/>
                      <a:pt x="111" y="40"/>
                      <a:pt x="126" y="11"/>
                    </a:cubicBezTo>
                    <a:cubicBezTo>
                      <a:pt x="63" y="13"/>
                      <a:pt x="30" y="0"/>
                      <a:pt x="0" y="66"/>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35" name="Freeform 14"/>
              <p:cNvSpPr/>
              <p:nvPr/>
            </p:nvSpPr>
            <p:spPr bwMode="auto">
              <a:xfrm>
                <a:off x="2249" y="470"/>
                <a:ext cx="325" cy="232"/>
              </a:xfrm>
              <a:custGeom>
                <a:avLst/>
                <a:gdLst>
                  <a:gd name="T0" fmla="*/ 3 w 364"/>
                  <a:gd name="T1" fmla="*/ 260 h 261"/>
                  <a:gd name="T2" fmla="*/ 172 w 364"/>
                  <a:gd name="T3" fmla="*/ 133 h 261"/>
                  <a:gd name="T4" fmla="*/ 257 w 364"/>
                  <a:gd name="T5" fmla="*/ 57 h 261"/>
                  <a:gd name="T6" fmla="*/ 360 w 364"/>
                  <a:gd name="T7" fmla="*/ 7 h 261"/>
                  <a:gd name="T8" fmla="*/ 357 w 364"/>
                  <a:gd name="T9" fmla="*/ 0 h 261"/>
                  <a:gd name="T10" fmla="*/ 179 w 364"/>
                  <a:gd name="T11" fmla="*/ 107 h 261"/>
                  <a:gd name="T12" fmla="*/ 2 w 364"/>
                  <a:gd name="T13" fmla="*/ 257 h 261"/>
                  <a:gd name="T14" fmla="*/ 3 w 364"/>
                  <a:gd name="T15" fmla="*/ 260 h 2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4" h="261">
                    <a:moveTo>
                      <a:pt x="3" y="260"/>
                    </a:moveTo>
                    <a:cubicBezTo>
                      <a:pt x="79" y="254"/>
                      <a:pt x="124" y="184"/>
                      <a:pt x="172" y="133"/>
                    </a:cubicBezTo>
                    <a:cubicBezTo>
                      <a:pt x="198" y="105"/>
                      <a:pt x="226" y="79"/>
                      <a:pt x="257" y="57"/>
                    </a:cubicBezTo>
                    <a:cubicBezTo>
                      <a:pt x="289" y="35"/>
                      <a:pt x="324" y="22"/>
                      <a:pt x="360" y="7"/>
                    </a:cubicBezTo>
                    <a:cubicBezTo>
                      <a:pt x="364" y="5"/>
                      <a:pt x="361" y="0"/>
                      <a:pt x="357" y="0"/>
                    </a:cubicBezTo>
                    <a:cubicBezTo>
                      <a:pt x="287" y="10"/>
                      <a:pt x="227" y="59"/>
                      <a:pt x="179" y="107"/>
                    </a:cubicBezTo>
                    <a:cubicBezTo>
                      <a:pt x="126" y="161"/>
                      <a:pt x="81" y="239"/>
                      <a:pt x="2" y="257"/>
                    </a:cubicBezTo>
                    <a:cubicBezTo>
                      <a:pt x="0" y="257"/>
                      <a:pt x="1" y="261"/>
                      <a:pt x="3" y="260"/>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36" name="Freeform 15"/>
              <p:cNvSpPr/>
              <p:nvPr/>
            </p:nvSpPr>
            <p:spPr bwMode="auto">
              <a:xfrm>
                <a:off x="1957" y="815"/>
                <a:ext cx="88" cy="114"/>
              </a:xfrm>
              <a:custGeom>
                <a:avLst/>
                <a:gdLst>
                  <a:gd name="T0" fmla="*/ 82 w 98"/>
                  <a:gd name="T1" fmla="*/ 0 h 128"/>
                  <a:gd name="T2" fmla="*/ 25 w 98"/>
                  <a:gd name="T3" fmla="*/ 23 h 128"/>
                  <a:gd name="T4" fmla="*/ 7 w 98"/>
                  <a:gd name="T5" fmla="*/ 128 h 128"/>
                  <a:gd name="T6" fmla="*/ 82 w 98"/>
                  <a:gd name="T7" fmla="*/ 0 h 128"/>
                </a:gdLst>
                <a:ahLst/>
                <a:cxnLst>
                  <a:cxn ang="0">
                    <a:pos x="T0" y="T1"/>
                  </a:cxn>
                  <a:cxn ang="0">
                    <a:pos x="T2" y="T3"/>
                  </a:cxn>
                  <a:cxn ang="0">
                    <a:pos x="T4" y="T5"/>
                  </a:cxn>
                  <a:cxn ang="0">
                    <a:pos x="T6" y="T7"/>
                  </a:cxn>
                </a:cxnLst>
                <a:rect l="0" t="0" r="r" b="b"/>
                <a:pathLst>
                  <a:path w="98" h="128">
                    <a:moveTo>
                      <a:pt x="82" y="0"/>
                    </a:moveTo>
                    <a:cubicBezTo>
                      <a:pt x="65" y="1"/>
                      <a:pt x="36" y="10"/>
                      <a:pt x="25" y="23"/>
                    </a:cubicBezTo>
                    <a:cubicBezTo>
                      <a:pt x="0" y="52"/>
                      <a:pt x="2" y="93"/>
                      <a:pt x="7" y="128"/>
                    </a:cubicBezTo>
                    <a:cubicBezTo>
                      <a:pt x="61" y="86"/>
                      <a:pt x="98" y="77"/>
                      <a:pt x="82" y="0"/>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37" name="Freeform 16"/>
              <p:cNvSpPr/>
              <p:nvPr/>
            </p:nvSpPr>
            <p:spPr bwMode="auto">
              <a:xfrm>
                <a:off x="1973" y="693"/>
                <a:ext cx="89" cy="128"/>
              </a:xfrm>
              <a:custGeom>
                <a:avLst/>
                <a:gdLst>
                  <a:gd name="T0" fmla="*/ 66 w 100"/>
                  <a:gd name="T1" fmla="*/ 143 h 143"/>
                  <a:gd name="T2" fmla="*/ 17 w 100"/>
                  <a:gd name="T3" fmla="*/ 107 h 143"/>
                  <a:gd name="T4" fmla="*/ 25 w 100"/>
                  <a:gd name="T5" fmla="*/ 0 h 143"/>
                  <a:gd name="T6" fmla="*/ 66 w 100"/>
                  <a:gd name="T7" fmla="*/ 143 h 143"/>
                </a:gdLst>
                <a:ahLst/>
                <a:cxnLst>
                  <a:cxn ang="0">
                    <a:pos x="T0" y="T1"/>
                  </a:cxn>
                  <a:cxn ang="0">
                    <a:pos x="T2" y="T3"/>
                  </a:cxn>
                  <a:cxn ang="0">
                    <a:pos x="T4" y="T5"/>
                  </a:cxn>
                  <a:cxn ang="0">
                    <a:pos x="T6" y="T7"/>
                  </a:cxn>
                </a:cxnLst>
                <a:rect l="0" t="0" r="r" b="b"/>
                <a:pathLst>
                  <a:path w="100" h="143">
                    <a:moveTo>
                      <a:pt x="66" y="143"/>
                    </a:moveTo>
                    <a:cubicBezTo>
                      <a:pt x="50" y="137"/>
                      <a:pt x="24" y="122"/>
                      <a:pt x="17" y="107"/>
                    </a:cubicBezTo>
                    <a:cubicBezTo>
                      <a:pt x="0" y="72"/>
                      <a:pt x="11" y="33"/>
                      <a:pt x="25" y="0"/>
                    </a:cubicBezTo>
                    <a:cubicBezTo>
                      <a:pt x="66" y="54"/>
                      <a:pt x="100" y="72"/>
                      <a:pt x="66" y="143"/>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38" name="Freeform 17"/>
              <p:cNvSpPr/>
              <p:nvPr/>
            </p:nvSpPr>
            <p:spPr bwMode="auto">
              <a:xfrm>
                <a:off x="1877" y="812"/>
                <a:ext cx="88" cy="121"/>
              </a:xfrm>
              <a:custGeom>
                <a:avLst/>
                <a:gdLst>
                  <a:gd name="T0" fmla="*/ 76 w 99"/>
                  <a:gd name="T1" fmla="*/ 0 h 135"/>
                  <a:gd name="T2" fmla="*/ 22 w 99"/>
                  <a:gd name="T3" fmla="*/ 29 h 135"/>
                  <a:gd name="T4" fmla="*/ 14 w 99"/>
                  <a:gd name="T5" fmla="*/ 135 h 135"/>
                  <a:gd name="T6" fmla="*/ 76 w 99"/>
                  <a:gd name="T7" fmla="*/ 0 h 135"/>
                </a:gdLst>
                <a:ahLst/>
                <a:cxnLst>
                  <a:cxn ang="0">
                    <a:pos x="T0" y="T1"/>
                  </a:cxn>
                  <a:cxn ang="0">
                    <a:pos x="T2" y="T3"/>
                  </a:cxn>
                  <a:cxn ang="0">
                    <a:pos x="T4" y="T5"/>
                  </a:cxn>
                  <a:cxn ang="0">
                    <a:pos x="T6" y="T7"/>
                  </a:cxn>
                </a:cxnLst>
                <a:rect l="0" t="0" r="r" b="b"/>
                <a:pathLst>
                  <a:path w="99" h="135">
                    <a:moveTo>
                      <a:pt x="76" y="0"/>
                    </a:moveTo>
                    <a:cubicBezTo>
                      <a:pt x="59" y="3"/>
                      <a:pt x="31" y="15"/>
                      <a:pt x="22" y="29"/>
                    </a:cubicBezTo>
                    <a:cubicBezTo>
                      <a:pt x="0" y="60"/>
                      <a:pt x="5" y="101"/>
                      <a:pt x="14" y="135"/>
                    </a:cubicBezTo>
                    <a:cubicBezTo>
                      <a:pt x="63" y="88"/>
                      <a:pt x="99" y="75"/>
                      <a:pt x="76" y="0"/>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39" name="Freeform 18"/>
              <p:cNvSpPr/>
              <p:nvPr/>
            </p:nvSpPr>
            <p:spPr bwMode="auto">
              <a:xfrm>
                <a:off x="1882" y="695"/>
                <a:ext cx="89" cy="123"/>
              </a:xfrm>
              <a:custGeom>
                <a:avLst/>
                <a:gdLst>
                  <a:gd name="T0" fmla="*/ 74 w 100"/>
                  <a:gd name="T1" fmla="*/ 138 h 138"/>
                  <a:gd name="T2" fmla="*/ 21 w 100"/>
                  <a:gd name="T3" fmla="*/ 106 h 138"/>
                  <a:gd name="T4" fmla="*/ 18 w 100"/>
                  <a:gd name="T5" fmla="*/ 0 h 138"/>
                  <a:gd name="T6" fmla="*/ 74 w 100"/>
                  <a:gd name="T7" fmla="*/ 138 h 138"/>
                </a:gdLst>
                <a:ahLst/>
                <a:cxnLst>
                  <a:cxn ang="0">
                    <a:pos x="T0" y="T1"/>
                  </a:cxn>
                  <a:cxn ang="0">
                    <a:pos x="T2" y="T3"/>
                  </a:cxn>
                  <a:cxn ang="0">
                    <a:pos x="T4" y="T5"/>
                  </a:cxn>
                  <a:cxn ang="0">
                    <a:pos x="T6" y="T7"/>
                  </a:cxn>
                </a:cxnLst>
                <a:rect l="0" t="0" r="r" b="b"/>
                <a:pathLst>
                  <a:path w="100" h="138">
                    <a:moveTo>
                      <a:pt x="74" y="138"/>
                    </a:moveTo>
                    <a:cubicBezTo>
                      <a:pt x="57" y="134"/>
                      <a:pt x="30" y="121"/>
                      <a:pt x="21" y="106"/>
                    </a:cubicBezTo>
                    <a:cubicBezTo>
                      <a:pt x="0" y="74"/>
                      <a:pt x="8" y="34"/>
                      <a:pt x="18" y="0"/>
                    </a:cubicBezTo>
                    <a:cubicBezTo>
                      <a:pt x="65" y="50"/>
                      <a:pt x="100" y="64"/>
                      <a:pt x="74" y="138"/>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0" name="Freeform 19"/>
              <p:cNvSpPr/>
              <p:nvPr/>
            </p:nvSpPr>
            <p:spPr bwMode="auto">
              <a:xfrm>
                <a:off x="1808" y="830"/>
                <a:ext cx="77" cy="114"/>
              </a:xfrm>
              <a:custGeom>
                <a:avLst/>
                <a:gdLst>
                  <a:gd name="T0" fmla="*/ 52 w 87"/>
                  <a:gd name="T1" fmla="*/ 0 h 128"/>
                  <a:gd name="T2" fmla="*/ 12 w 87"/>
                  <a:gd name="T3" fmla="*/ 36 h 128"/>
                  <a:gd name="T4" fmla="*/ 28 w 87"/>
                  <a:gd name="T5" fmla="*/ 128 h 128"/>
                  <a:gd name="T6" fmla="*/ 52 w 87"/>
                  <a:gd name="T7" fmla="*/ 0 h 128"/>
                </a:gdLst>
                <a:ahLst/>
                <a:cxnLst>
                  <a:cxn ang="0">
                    <a:pos x="T0" y="T1"/>
                  </a:cxn>
                  <a:cxn ang="0">
                    <a:pos x="T2" y="T3"/>
                  </a:cxn>
                  <a:cxn ang="0">
                    <a:pos x="T4" y="T5"/>
                  </a:cxn>
                  <a:cxn ang="0">
                    <a:pos x="T6" y="T7"/>
                  </a:cxn>
                </a:cxnLst>
                <a:rect l="0" t="0" r="r" b="b"/>
                <a:pathLst>
                  <a:path w="87" h="128">
                    <a:moveTo>
                      <a:pt x="52" y="0"/>
                    </a:moveTo>
                    <a:cubicBezTo>
                      <a:pt x="38" y="7"/>
                      <a:pt x="17" y="22"/>
                      <a:pt x="12" y="36"/>
                    </a:cubicBezTo>
                    <a:cubicBezTo>
                      <a:pt x="0" y="68"/>
                      <a:pt x="13" y="101"/>
                      <a:pt x="28" y="128"/>
                    </a:cubicBezTo>
                    <a:cubicBezTo>
                      <a:pt x="59" y="78"/>
                      <a:pt x="87" y="59"/>
                      <a:pt x="52" y="0"/>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1" name="Freeform 20"/>
              <p:cNvSpPr/>
              <p:nvPr/>
            </p:nvSpPr>
            <p:spPr bwMode="auto">
              <a:xfrm>
                <a:off x="1788" y="740"/>
                <a:ext cx="76" cy="95"/>
              </a:xfrm>
              <a:custGeom>
                <a:avLst/>
                <a:gdLst>
                  <a:gd name="T0" fmla="*/ 77 w 85"/>
                  <a:gd name="T1" fmla="*/ 106 h 106"/>
                  <a:gd name="T2" fmla="*/ 26 w 85"/>
                  <a:gd name="T3" fmla="*/ 90 h 106"/>
                  <a:gd name="T4" fmla="*/ 2 w 85"/>
                  <a:gd name="T5" fmla="*/ 0 h 106"/>
                  <a:gd name="T6" fmla="*/ 77 w 85"/>
                  <a:gd name="T7" fmla="*/ 106 h 106"/>
                </a:gdLst>
                <a:ahLst/>
                <a:cxnLst>
                  <a:cxn ang="0">
                    <a:pos x="T0" y="T1"/>
                  </a:cxn>
                  <a:cxn ang="0">
                    <a:pos x="T2" y="T3"/>
                  </a:cxn>
                  <a:cxn ang="0">
                    <a:pos x="T4" y="T5"/>
                  </a:cxn>
                  <a:cxn ang="0">
                    <a:pos x="T6" y="T7"/>
                  </a:cxn>
                </a:cxnLst>
                <a:rect l="0" t="0" r="r" b="b"/>
                <a:pathLst>
                  <a:path w="85" h="105">
                    <a:moveTo>
                      <a:pt x="77" y="106"/>
                    </a:moveTo>
                    <a:cubicBezTo>
                      <a:pt x="63" y="106"/>
                      <a:pt x="37" y="101"/>
                      <a:pt x="26" y="90"/>
                    </a:cubicBezTo>
                    <a:cubicBezTo>
                      <a:pt x="2" y="67"/>
                      <a:pt x="0" y="31"/>
                      <a:pt x="2" y="0"/>
                    </a:cubicBezTo>
                    <a:cubicBezTo>
                      <a:pt x="52" y="33"/>
                      <a:pt x="85" y="38"/>
                      <a:pt x="77" y="106"/>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2" name="Freeform 21"/>
              <p:cNvSpPr/>
              <p:nvPr/>
            </p:nvSpPr>
            <p:spPr bwMode="auto">
              <a:xfrm>
                <a:off x="1703" y="824"/>
                <a:ext cx="109" cy="78"/>
              </a:xfrm>
              <a:custGeom>
                <a:avLst/>
                <a:gdLst>
                  <a:gd name="T0" fmla="*/ 122 w 122"/>
                  <a:gd name="T1" fmla="*/ 25 h 88"/>
                  <a:gd name="T2" fmla="*/ 93 w 122"/>
                  <a:gd name="T3" fmla="*/ 71 h 88"/>
                  <a:gd name="T4" fmla="*/ 0 w 122"/>
                  <a:gd name="T5" fmla="*/ 71 h 88"/>
                  <a:gd name="T6" fmla="*/ 122 w 122"/>
                  <a:gd name="T7" fmla="*/ 25 h 88"/>
                </a:gdLst>
                <a:ahLst/>
                <a:cxnLst>
                  <a:cxn ang="0">
                    <a:pos x="T0" y="T1"/>
                  </a:cxn>
                  <a:cxn ang="0">
                    <a:pos x="T2" y="T3"/>
                  </a:cxn>
                  <a:cxn ang="0">
                    <a:pos x="T4" y="T5"/>
                  </a:cxn>
                  <a:cxn ang="0">
                    <a:pos x="T6" y="T7"/>
                  </a:cxn>
                </a:cxnLst>
                <a:rect l="0" t="0" r="r" b="b"/>
                <a:pathLst>
                  <a:path w="122" h="88">
                    <a:moveTo>
                      <a:pt x="122" y="25"/>
                    </a:moveTo>
                    <a:cubicBezTo>
                      <a:pt x="118" y="40"/>
                      <a:pt x="106" y="63"/>
                      <a:pt x="93" y="71"/>
                    </a:cubicBezTo>
                    <a:cubicBezTo>
                      <a:pt x="64" y="88"/>
                      <a:pt x="29" y="81"/>
                      <a:pt x="0" y="71"/>
                    </a:cubicBezTo>
                    <a:cubicBezTo>
                      <a:pt x="44" y="31"/>
                      <a:pt x="58" y="0"/>
                      <a:pt x="122" y="25"/>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3" name="Freeform 22"/>
              <p:cNvSpPr/>
              <p:nvPr/>
            </p:nvSpPr>
            <p:spPr bwMode="auto">
              <a:xfrm>
                <a:off x="1801" y="796"/>
                <a:ext cx="369" cy="61"/>
              </a:xfrm>
              <a:custGeom>
                <a:avLst/>
                <a:gdLst>
                  <a:gd name="T0" fmla="*/ 412 w 415"/>
                  <a:gd name="T1" fmla="*/ 1 h 69"/>
                  <a:gd name="T2" fmla="*/ 206 w 415"/>
                  <a:gd name="T3" fmla="*/ 18 h 69"/>
                  <a:gd name="T4" fmla="*/ 2 w 415"/>
                  <a:gd name="T5" fmla="*/ 63 h 69"/>
                  <a:gd name="T6" fmla="*/ 4 w 415"/>
                  <a:gd name="T7" fmla="*/ 68 h 69"/>
                  <a:gd name="T8" fmla="*/ 112 w 415"/>
                  <a:gd name="T9" fmla="*/ 33 h 69"/>
                  <a:gd name="T10" fmla="*/ 226 w 415"/>
                  <a:gd name="T11" fmla="*/ 29 h 69"/>
                  <a:gd name="T12" fmla="*/ 414 w 415"/>
                  <a:gd name="T13" fmla="*/ 3 h 69"/>
                  <a:gd name="T14" fmla="*/ 412 w 415"/>
                  <a:gd name="T15" fmla="*/ 1 h 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5" h="69">
                    <a:moveTo>
                      <a:pt x="412" y="1"/>
                    </a:moveTo>
                    <a:cubicBezTo>
                      <a:pt x="351" y="40"/>
                      <a:pt x="274" y="21"/>
                      <a:pt x="206" y="18"/>
                    </a:cubicBezTo>
                    <a:cubicBezTo>
                      <a:pt x="137" y="15"/>
                      <a:pt x="61" y="23"/>
                      <a:pt x="2" y="63"/>
                    </a:cubicBezTo>
                    <a:cubicBezTo>
                      <a:pt x="0" y="64"/>
                      <a:pt x="1" y="69"/>
                      <a:pt x="4" y="68"/>
                    </a:cubicBezTo>
                    <a:cubicBezTo>
                      <a:pt x="40" y="53"/>
                      <a:pt x="74" y="39"/>
                      <a:pt x="112" y="33"/>
                    </a:cubicBezTo>
                    <a:cubicBezTo>
                      <a:pt x="149" y="26"/>
                      <a:pt x="188" y="27"/>
                      <a:pt x="226" y="29"/>
                    </a:cubicBezTo>
                    <a:cubicBezTo>
                      <a:pt x="289" y="32"/>
                      <a:pt x="360" y="46"/>
                      <a:pt x="414" y="3"/>
                    </a:cubicBezTo>
                    <a:cubicBezTo>
                      <a:pt x="415" y="2"/>
                      <a:pt x="413" y="0"/>
                      <a:pt x="412" y="1"/>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4" name="Freeform 23"/>
              <p:cNvSpPr/>
              <p:nvPr/>
            </p:nvSpPr>
            <p:spPr bwMode="auto">
              <a:xfrm>
                <a:off x="2307" y="2494"/>
                <a:ext cx="89" cy="126"/>
              </a:xfrm>
              <a:custGeom>
                <a:avLst/>
                <a:gdLst>
                  <a:gd name="T0" fmla="*/ 30 w 100"/>
                  <a:gd name="T1" fmla="*/ 141 h 141"/>
                  <a:gd name="T2" fmla="*/ 82 w 100"/>
                  <a:gd name="T3" fmla="*/ 107 h 141"/>
                  <a:gd name="T4" fmla="*/ 79 w 100"/>
                  <a:gd name="T5" fmla="*/ 0 h 141"/>
                  <a:gd name="T6" fmla="*/ 30 w 100"/>
                  <a:gd name="T7" fmla="*/ 141 h 141"/>
                </a:gdLst>
                <a:ahLst/>
                <a:cxnLst>
                  <a:cxn ang="0">
                    <a:pos x="T0" y="T1"/>
                  </a:cxn>
                  <a:cxn ang="0">
                    <a:pos x="T2" y="T3"/>
                  </a:cxn>
                  <a:cxn ang="0">
                    <a:pos x="T4" y="T5"/>
                  </a:cxn>
                  <a:cxn ang="0">
                    <a:pos x="T6" y="T7"/>
                  </a:cxn>
                </a:cxnLst>
                <a:rect l="0" t="0" r="r" b="b"/>
                <a:pathLst>
                  <a:path w="100" h="141">
                    <a:moveTo>
                      <a:pt x="30" y="141"/>
                    </a:moveTo>
                    <a:cubicBezTo>
                      <a:pt x="47" y="136"/>
                      <a:pt x="73" y="122"/>
                      <a:pt x="82" y="107"/>
                    </a:cubicBezTo>
                    <a:cubicBezTo>
                      <a:pt x="100" y="74"/>
                      <a:pt x="91" y="34"/>
                      <a:pt x="79" y="0"/>
                    </a:cubicBezTo>
                    <a:cubicBezTo>
                      <a:pt x="34" y="53"/>
                      <a:pt x="0" y="69"/>
                      <a:pt x="30" y="141"/>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5" name="Freeform 24"/>
              <p:cNvSpPr/>
              <p:nvPr/>
            </p:nvSpPr>
            <p:spPr bwMode="auto">
              <a:xfrm>
                <a:off x="2314" y="2615"/>
                <a:ext cx="88" cy="117"/>
              </a:xfrm>
              <a:custGeom>
                <a:avLst/>
                <a:gdLst>
                  <a:gd name="T0" fmla="*/ 19 w 98"/>
                  <a:gd name="T1" fmla="*/ 0 h 132"/>
                  <a:gd name="T2" fmla="*/ 75 w 98"/>
                  <a:gd name="T3" fmla="*/ 27 h 132"/>
                  <a:gd name="T4" fmla="*/ 88 w 98"/>
                  <a:gd name="T5" fmla="*/ 132 h 132"/>
                  <a:gd name="T6" fmla="*/ 19 w 98"/>
                  <a:gd name="T7" fmla="*/ 0 h 132"/>
                </a:gdLst>
                <a:ahLst/>
                <a:cxnLst>
                  <a:cxn ang="0">
                    <a:pos x="T0" y="T1"/>
                  </a:cxn>
                  <a:cxn ang="0">
                    <a:pos x="T2" y="T3"/>
                  </a:cxn>
                  <a:cxn ang="0">
                    <a:pos x="T4" y="T5"/>
                  </a:cxn>
                  <a:cxn ang="0">
                    <a:pos x="T6" y="T7"/>
                  </a:cxn>
                </a:cxnLst>
                <a:rect l="0" t="0" r="r" b="b"/>
                <a:pathLst>
                  <a:path w="98" h="132">
                    <a:moveTo>
                      <a:pt x="19" y="0"/>
                    </a:moveTo>
                    <a:cubicBezTo>
                      <a:pt x="36" y="3"/>
                      <a:pt x="64" y="13"/>
                      <a:pt x="75" y="27"/>
                    </a:cubicBezTo>
                    <a:cubicBezTo>
                      <a:pt x="98" y="57"/>
                      <a:pt x="95" y="98"/>
                      <a:pt x="88" y="132"/>
                    </a:cubicBezTo>
                    <a:cubicBezTo>
                      <a:pt x="36" y="87"/>
                      <a:pt x="0" y="76"/>
                      <a:pt x="19" y="0"/>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6" name="Freeform 25"/>
              <p:cNvSpPr/>
              <p:nvPr/>
            </p:nvSpPr>
            <p:spPr bwMode="auto">
              <a:xfrm>
                <a:off x="2386" y="2477"/>
                <a:ext cx="89" cy="129"/>
              </a:xfrm>
              <a:custGeom>
                <a:avLst/>
                <a:gdLst>
                  <a:gd name="T0" fmla="*/ 37 w 100"/>
                  <a:gd name="T1" fmla="*/ 145 h 145"/>
                  <a:gd name="T2" fmla="*/ 85 w 100"/>
                  <a:gd name="T3" fmla="*/ 106 h 145"/>
                  <a:gd name="T4" fmla="*/ 71 w 100"/>
                  <a:gd name="T5" fmla="*/ 0 h 145"/>
                  <a:gd name="T6" fmla="*/ 37 w 100"/>
                  <a:gd name="T7" fmla="*/ 145 h 145"/>
                </a:gdLst>
                <a:ahLst/>
                <a:cxnLst>
                  <a:cxn ang="0">
                    <a:pos x="T0" y="T1"/>
                  </a:cxn>
                  <a:cxn ang="0">
                    <a:pos x="T2" y="T3"/>
                  </a:cxn>
                  <a:cxn ang="0">
                    <a:pos x="T4" y="T5"/>
                  </a:cxn>
                  <a:cxn ang="0">
                    <a:pos x="T6" y="T7"/>
                  </a:cxn>
                </a:cxnLst>
                <a:rect l="0" t="0" r="r" b="b"/>
                <a:pathLst>
                  <a:path w="100" h="145">
                    <a:moveTo>
                      <a:pt x="37" y="145"/>
                    </a:moveTo>
                    <a:cubicBezTo>
                      <a:pt x="53" y="139"/>
                      <a:pt x="78" y="122"/>
                      <a:pt x="85" y="106"/>
                    </a:cubicBezTo>
                    <a:cubicBezTo>
                      <a:pt x="100" y="71"/>
                      <a:pt x="86" y="32"/>
                      <a:pt x="71" y="0"/>
                    </a:cubicBezTo>
                    <a:cubicBezTo>
                      <a:pt x="32" y="57"/>
                      <a:pt x="0" y="77"/>
                      <a:pt x="37" y="145"/>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7" name="Freeform 26"/>
              <p:cNvSpPr/>
              <p:nvPr/>
            </p:nvSpPr>
            <p:spPr bwMode="auto">
              <a:xfrm>
                <a:off x="2405" y="2601"/>
                <a:ext cx="86" cy="111"/>
              </a:xfrm>
              <a:custGeom>
                <a:avLst/>
                <a:gdLst>
                  <a:gd name="T0" fmla="*/ 11 w 96"/>
                  <a:gd name="T1" fmla="*/ 0 h 124"/>
                  <a:gd name="T2" fmla="*/ 69 w 96"/>
                  <a:gd name="T3" fmla="*/ 20 h 124"/>
                  <a:gd name="T4" fmla="*/ 93 w 96"/>
                  <a:gd name="T5" fmla="*/ 124 h 124"/>
                  <a:gd name="T6" fmla="*/ 11 w 96"/>
                  <a:gd name="T7" fmla="*/ 0 h 124"/>
                </a:gdLst>
                <a:ahLst/>
                <a:cxnLst>
                  <a:cxn ang="0">
                    <a:pos x="T0" y="T1"/>
                  </a:cxn>
                  <a:cxn ang="0">
                    <a:pos x="T2" y="T3"/>
                  </a:cxn>
                  <a:cxn ang="0">
                    <a:pos x="T4" y="T5"/>
                  </a:cxn>
                  <a:cxn ang="0">
                    <a:pos x="T6" y="T7"/>
                  </a:cxn>
                </a:cxnLst>
                <a:rect l="0" t="0" r="r" b="b"/>
                <a:pathLst>
                  <a:path w="96" h="124">
                    <a:moveTo>
                      <a:pt x="11" y="0"/>
                    </a:moveTo>
                    <a:cubicBezTo>
                      <a:pt x="28" y="1"/>
                      <a:pt x="58" y="8"/>
                      <a:pt x="69" y="20"/>
                    </a:cubicBezTo>
                    <a:cubicBezTo>
                      <a:pt x="96" y="48"/>
                      <a:pt x="96" y="89"/>
                      <a:pt x="93" y="124"/>
                    </a:cubicBezTo>
                    <a:cubicBezTo>
                      <a:pt x="37" y="85"/>
                      <a:pt x="0" y="77"/>
                      <a:pt x="11" y="0"/>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8" name="Freeform 27"/>
              <p:cNvSpPr/>
              <p:nvPr/>
            </p:nvSpPr>
            <p:spPr bwMode="auto">
              <a:xfrm>
                <a:off x="2463" y="2454"/>
                <a:ext cx="75" cy="116"/>
              </a:xfrm>
              <a:custGeom>
                <a:avLst/>
                <a:gdLst>
                  <a:gd name="T0" fmla="*/ 46 w 84"/>
                  <a:gd name="T1" fmla="*/ 130 h 130"/>
                  <a:gd name="T2" fmla="*/ 78 w 84"/>
                  <a:gd name="T3" fmla="*/ 87 h 130"/>
                  <a:gd name="T4" fmla="*/ 45 w 84"/>
                  <a:gd name="T5" fmla="*/ 0 h 130"/>
                  <a:gd name="T6" fmla="*/ 46 w 84"/>
                  <a:gd name="T7" fmla="*/ 130 h 130"/>
                </a:gdLst>
                <a:ahLst/>
                <a:cxnLst>
                  <a:cxn ang="0">
                    <a:pos x="T0" y="T1"/>
                  </a:cxn>
                  <a:cxn ang="0">
                    <a:pos x="T2" y="T3"/>
                  </a:cxn>
                  <a:cxn ang="0">
                    <a:pos x="T4" y="T5"/>
                  </a:cxn>
                  <a:cxn ang="0">
                    <a:pos x="T6" y="T7"/>
                  </a:cxn>
                </a:cxnLst>
                <a:rect l="0" t="0" r="r" b="b"/>
                <a:pathLst>
                  <a:path w="84" h="130">
                    <a:moveTo>
                      <a:pt x="46" y="130"/>
                    </a:moveTo>
                    <a:cubicBezTo>
                      <a:pt x="58" y="121"/>
                      <a:pt x="76" y="102"/>
                      <a:pt x="78" y="87"/>
                    </a:cubicBezTo>
                    <a:cubicBezTo>
                      <a:pt x="84" y="54"/>
                      <a:pt x="64" y="24"/>
                      <a:pt x="45" y="0"/>
                    </a:cubicBezTo>
                    <a:cubicBezTo>
                      <a:pt x="24" y="56"/>
                      <a:pt x="0" y="79"/>
                      <a:pt x="46" y="130"/>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9" name="Freeform 28"/>
              <p:cNvSpPr/>
              <p:nvPr/>
            </p:nvSpPr>
            <p:spPr bwMode="auto">
              <a:xfrm>
                <a:off x="2501" y="2564"/>
                <a:ext cx="84" cy="82"/>
              </a:xfrm>
              <a:custGeom>
                <a:avLst/>
                <a:gdLst>
                  <a:gd name="T0" fmla="*/ 0 w 95"/>
                  <a:gd name="T1" fmla="*/ 3 h 92"/>
                  <a:gd name="T2" fmla="*/ 53 w 95"/>
                  <a:gd name="T3" fmla="*/ 9 h 92"/>
                  <a:gd name="T4" fmla="*/ 95 w 95"/>
                  <a:gd name="T5" fmla="*/ 92 h 92"/>
                  <a:gd name="T6" fmla="*/ 0 w 95"/>
                  <a:gd name="T7" fmla="*/ 3 h 92"/>
                </a:gdLst>
                <a:ahLst/>
                <a:cxnLst>
                  <a:cxn ang="0">
                    <a:pos x="T0" y="T1"/>
                  </a:cxn>
                  <a:cxn ang="0">
                    <a:pos x="T2" y="T3"/>
                  </a:cxn>
                  <a:cxn ang="0">
                    <a:pos x="T4" y="T5"/>
                  </a:cxn>
                  <a:cxn ang="0">
                    <a:pos x="T6" y="T7"/>
                  </a:cxn>
                </a:cxnLst>
                <a:rect l="0" t="0" r="r" b="b"/>
                <a:pathLst>
                  <a:path w="95" h="92">
                    <a:moveTo>
                      <a:pt x="0" y="3"/>
                    </a:moveTo>
                    <a:cubicBezTo>
                      <a:pt x="14" y="0"/>
                      <a:pt x="41" y="0"/>
                      <a:pt x="53" y="9"/>
                    </a:cubicBezTo>
                    <a:cubicBezTo>
                      <a:pt x="81" y="27"/>
                      <a:pt x="90" y="61"/>
                      <a:pt x="95" y="92"/>
                    </a:cubicBezTo>
                    <a:cubicBezTo>
                      <a:pt x="39" y="70"/>
                      <a:pt x="6" y="71"/>
                      <a:pt x="0" y="3"/>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0" name="Freeform 29"/>
              <p:cNvSpPr/>
              <p:nvPr/>
            </p:nvSpPr>
            <p:spPr bwMode="auto">
              <a:xfrm>
                <a:off x="2543" y="2482"/>
                <a:ext cx="98" cy="75"/>
              </a:xfrm>
              <a:custGeom>
                <a:avLst/>
                <a:gdLst>
                  <a:gd name="T0" fmla="*/ 0 w 110"/>
                  <a:gd name="T1" fmla="*/ 72 h 84"/>
                  <a:gd name="T2" fmla="*/ 19 w 110"/>
                  <a:gd name="T3" fmla="*/ 22 h 84"/>
                  <a:gd name="T4" fmla="*/ 110 w 110"/>
                  <a:gd name="T5" fmla="*/ 4 h 84"/>
                  <a:gd name="T6" fmla="*/ 0 w 110"/>
                  <a:gd name="T7" fmla="*/ 72 h 84"/>
                </a:gdLst>
                <a:ahLst/>
                <a:cxnLst>
                  <a:cxn ang="0">
                    <a:pos x="T0" y="T1"/>
                  </a:cxn>
                  <a:cxn ang="0">
                    <a:pos x="T2" y="T3"/>
                  </a:cxn>
                  <a:cxn ang="0">
                    <a:pos x="T4" y="T5"/>
                  </a:cxn>
                  <a:cxn ang="0">
                    <a:pos x="T6" y="T7"/>
                  </a:cxn>
                </a:cxnLst>
                <a:rect l="0" t="0" r="r" b="b"/>
                <a:pathLst>
                  <a:path w="110" h="84">
                    <a:moveTo>
                      <a:pt x="0" y="72"/>
                    </a:moveTo>
                    <a:cubicBezTo>
                      <a:pt x="1" y="58"/>
                      <a:pt x="8" y="32"/>
                      <a:pt x="19" y="22"/>
                    </a:cubicBezTo>
                    <a:cubicBezTo>
                      <a:pt x="44" y="0"/>
                      <a:pt x="80" y="0"/>
                      <a:pt x="110" y="4"/>
                    </a:cubicBezTo>
                    <a:cubicBezTo>
                      <a:pt x="75" y="52"/>
                      <a:pt x="68" y="84"/>
                      <a:pt x="0" y="72"/>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1" name="Freeform 30"/>
              <p:cNvSpPr/>
              <p:nvPr/>
            </p:nvSpPr>
            <p:spPr bwMode="auto">
              <a:xfrm>
                <a:off x="2200" y="2534"/>
                <a:ext cx="352" cy="132"/>
              </a:xfrm>
              <a:custGeom>
                <a:avLst/>
                <a:gdLst>
                  <a:gd name="T0" fmla="*/ 4 w 395"/>
                  <a:gd name="T1" fmla="*/ 147 h 148"/>
                  <a:gd name="T2" fmla="*/ 204 w 395"/>
                  <a:gd name="T3" fmla="*/ 89 h 148"/>
                  <a:gd name="T4" fmla="*/ 393 w 395"/>
                  <a:gd name="T5" fmla="*/ 6 h 148"/>
                  <a:gd name="T6" fmla="*/ 390 w 395"/>
                  <a:gd name="T7" fmla="*/ 1 h 148"/>
                  <a:gd name="T8" fmla="*/ 288 w 395"/>
                  <a:gd name="T9" fmla="*/ 58 h 148"/>
                  <a:gd name="T10" fmla="*/ 183 w 395"/>
                  <a:gd name="T11" fmla="*/ 83 h 148"/>
                  <a:gd name="T12" fmla="*/ 2 w 395"/>
                  <a:gd name="T13" fmla="*/ 145 h 148"/>
                  <a:gd name="T14" fmla="*/ 4 w 395"/>
                  <a:gd name="T15" fmla="*/ 147 h 1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95" h="148">
                    <a:moveTo>
                      <a:pt x="4" y="147"/>
                    </a:moveTo>
                    <a:cubicBezTo>
                      <a:pt x="56" y="96"/>
                      <a:pt x="137" y="100"/>
                      <a:pt x="204" y="89"/>
                    </a:cubicBezTo>
                    <a:cubicBezTo>
                      <a:pt x="272" y="79"/>
                      <a:pt x="344" y="56"/>
                      <a:pt x="393" y="6"/>
                    </a:cubicBezTo>
                    <a:cubicBezTo>
                      <a:pt x="395" y="4"/>
                      <a:pt x="393" y="0"/>
                      <a:pt x="390" y="1"/>
                    </a:cubicBezTo>
                    <a:cubicBezTo>
                      <a:pt x="357" y="23"/>
                      <a:pt x="326" y="44"/>
                      <a:pt x="288" y="58"/>
                    </a:cubicBezTo>
                    <a:cubicBezTo>
                      <a:pt x="254" y="70"/>
                      <a:pt x="219" y="77"/>
                      <a:pt x="183" y="83"/>
                    </a:cubicBezTo>
                    <a:cubicBezTo>
                      <a:pt x="120" y="92"/>
                      <a:pt x="46" y="92"/>
                      <a:pt x="2" y="145"/>
                    </a:cubicBezTo>
                    <a:cubicBezTo>
                      <a:pt x="0" y="146"/>
                      <a:pt x="2" y="148"/>
                      <a:pt x="4" y="147"/>
                    </a:cubicBezTo>
                    <a:close/>
                  </a:path>
                </a:pathLst>
              </a:custGeom>
              <a:solidFill>
                <a:srgbClr val="B6E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2" name="Freeform 31"/>
              <p:cNvSpPr/>
              <p:nvPr/>
            </p:nvSpPr>
            <p:spPr bwMode="auto">
              <a:xfrm>
                <a:off x="2129" y="2281"/>
                <a:ext cx="63" cy="327"/>
              </a:xfrm>
              <a:custGeom>
                <a:avLst/>
                <a:gdLst>
                  <a:gd name="T0" fmla="*/ 3 w 70"/>
                  <a:gd name="T1" fmla="*/ 6 h 368"/>
                  <a:gd name="T2" fmla="*/ 17 w 70"/>
                  <a:gd name="T3" fmla="*/ 186 h 368"/>
                  <a:gd name="T4" fmla="*/ 36 w 70"/>
                  <a:gd name="T5" fmla="*/ 293 h 368"/>
                  <a:gd name="T6" fmla="*/ 61 w 70"/>
                  <a:gd name="T7" fmla="*/ 365 h 368"/>
                  <a:gd name="T8" fmla="*/ 69 w 70"/>
                  <a:gd name="T9" fmla="*/ 362 h 368"/>
                  <a:gd name="T10" fmla="*/ 36 w 70"/>
                  <a:gd name="T11" fmla="*/ 192 h 368"/>
                  <a:gd name="T12" fmla="*/ 13 w 70"/>
                  <a:gd name="T13" fmla="*/ 6 h 368"/>
                  <a:gd name="T14" fmla="*/ 3 w 70"/>
                  <a:gd name="T15" fmla="*/ 6 h 3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0" h="368">
                    <a:moveTo>
                      <a:pt x="3" y="6"/>
                    </a:moveTo>
                    <a:cubicBezTo>
                      <a:pt x="0" y="66"/>
                      <a:pt x="8" y="127"/>
                      <a:pt x="17" y="186"/>
                    </a:cubicBezTo>
                    <a:cubicBezTo>
                      <a:pt x="22" y="222"/>
                      <a:pt x="28" y="258"/>
                      <a:pt x="36" y="293"/>
                    </a:cubicBezTo>
                    <a:cubicBezTo>
                      <a:pt x="42" y="317"/>
                      <a:pt x="47" y="344"/>
                      <a:pt x="61" y="365"/>
                    </a:cubicBezTo>
                    <a:cubicBezTo>
                      <a:pt x="63" y="368"/>
                      <a:pt x="70" y="367"/>
                      <a:pt x="69" y="362"/>
                    </a:cubicBezTo>
                    <a:cubicBezTo>
                      <a:pt x="62" y="305"/>
                      <a:pt x="46" y="249"/>
                      <a:pt x="36" y="192"/>
                    </a:cubicBezTo>
                    <a:cubicBezTo>
                      <a:pt x="26" y="131"/>
                      <a:pt x="14" y="68"/>
                      <a:pt x="13" y="6"/>
                    </a:cubicBezTo>
                    <a:cubicBezTo>
                      <a:pt x="13" y="0"/>
                      <a:pt x="3" y="0"/>
                      <a:pt x="3" y="6"/>
                    </a:cubicBezTo>
                    <a:close/>
                  </a:path>
                </a:pathLst>
              </a:custGeom>
              <a:solidFill>
                <a:srgbClr val="31915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3" name="Freeform 32"/>
              <p:cNvSpPr/>
              <p:nvPr/>
            </p:nvSpPr>
            <p:spPr bwMode="auto">
              <a:xfrm>
                <a:off x="2069" y="2338"/>
                <a:ext cx="84" cy="69"/>
              </a:xfrm>
              <a:custGeom>
                <a:avLst/>
                <a:gdLst>
                  <a:gd name="T0" fmla="*/ 88 w 95"/>
                  <a:gd name="T1" fmla="*/ 63 h 78"/>
                  <a:gd name="T2" fmla="*/ 42 w 95"/>
                  <a:gd name="T3" fmla="*/ 32 h 78"/>
                  <a:gd name="T4" fmla="*/ 5 w 95"/>
                  <a:gd name="T5" fmla="*/ 1 h 78"/>
                  <a:gd name="T6" fmla="*/ 0 w 95"/>
                  <a:gd name="T7" fmla="*/ 5 h 78"/>
                  <a:gd name="T8" fmla="*/ 33 w 95"/>
                  <a:gd name="T9" fmla="*/ 49 h 78"/>
                  <a:gd name="T10" fmla="*/ 84 w 95"/>
                  <a:gd name="T11" fmla="*/ 76 h 78"/>
                  <a:gd name="T12" fmla="*/ 88 w 95"/>
                  <a:gd name="T13" fmla="*/ 63 h 78"/>
                </a:gdLst>
                <a:ahLst/>
                <a:cxnLst>
                  <a:cxn ang="0">
                    <a:pos x="T0" y="T1"/>
                  </a:cxn>
                  <a:cxn ang="0">
                    <a:pos x="T2" y="T3"/>
                  </a:cxn>
                  <a:cxn ang="0">
                    <a:pos x="T4" y="T5"/>
                  </a:cxn>
                  <a:cxn ang="0">
                    <a:pos x="T6" y="T7"/>
                  </a:cxn>
                  <a:cxn ang="0">
                    <a:pos x="T8" y="T9"/>
                  </a:cxn>
                  <a:cxn ang="0">
                    <a:pos x="T10" y="T11"/>
                  </a:cxn>
                  <a:cxn ang="0">
                    <a:pos x="T12" y="T13"/>
                  </a:cxn>
                </a:cxnLst>
                <a:rect l="0" t="0" r="r" b="b"/>
                <a:pathLst>
                  <a:path w="95" h="78">
                    <a:moveTo>
                      <a:pt x="88" y="63"/>
                    </a:moveTo>
                    <a:cubicBezTo>
                      <a:pt x="72" y="57"/>
                      <a:pt x="55" y="43"/>
                      <a:pt x="42" y="32"/>
                    </a:cubicBezTo>
                    <a:cubicBezTo>
                      <a:pt x="31" y="22"/>
                      <a:pt x="20" y="7"/>
                      <a:pt x="5" y="1"/>
                    </a:cubicBezTo>
                    <a:cubicBezTo>
                      <a:pt x="3" y="0"/>
                      <a:pt x="0" y="3"/>
                      <a:pt x="0" y="5"/>
                    </a:cubicBezTo>
                    <a:cubicBezTo>
                      <a:pt x="2" y="23"/>
                      <a:pt x="21" y="38"/>
                      <a:pt x="33" y="49"/>
                    </a:cubicBezTo>
                    <a:cubicBezTo>
                      <a:pt x="49" y="62"/>
                      <a:pt x="64" y="71"/>
                      <a:pt x="84" y="76"/>
                    </a:cubicBezTo>
                    <a:cubicBezTo>
                      <a:pt x="92" y="78"/>
                      <a:pt x="95" y="66"/>
                      <a:pt x="88" y="63"/>
                    </a:cubicBezTo>
                    <a:close/>
                  </a:path>
                </a:pathLst>
              </a:custGeom>
              <a:solidFill>
                <a:srgbClr val="31915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4" name="Freeform 33"/>
              <p:cNvSpPr/>
              <p:nvPr/>
            </p:nvSpPr>
            <p:spPr bwMode="auto">
              <a:xfrm>
                <a:off x="2136" y="2330"/>
                <a:ext cx="67" cy="77"/>
              </a:xfrm>
              <a:custGeom>
                <a:avLst/>
                <a:gdLst>
                  <a:gd name="T0" fmla="*/ 12 w 75"/>
                  <a:gd name="T1" fmla="*/ 84 h 86"/>
                  <a:gd name="T2" fmla="*/ 74 w 75"/>
                  <a:gd name="T3" fmla="*/ 7 h 86"/>
                  <a:gd name="T4" fmla="*/ 67 w 75"/>
                  <a:gd name="T5" fmla="*/ 3 h 86"/>
                  <a:gd name="T6" fmla="*/ 43 w 75"/>
                  <a:gd name="T7" fmla="*/ 37 h 86"/>
                  <a:gd name="T8" fmla="*/ 7 w 75"/>
                  <a:gd name="T9" fmla="*/ 72 h 86"/>
                  <a:gd name="T10" fmla="*/ 12 w 75"/>
                  <a:gd name="T11" fmla="*/ 84 h 86"/>
                </a:gdLst>
                <a:ahLst/>
                <a:cxnLst>
                  <a:cxn ang="0">
                    <a:pos x="T0" y="T1"/>
                  </a:cxn>
                  <a:cxn ang="0">
                    <a:pos x="T2" y="T3"/>
                  </a:cxn>
                  <a:cxn ang="0">
                    <a:pos x="T4" y="T5"/>
                  </a:cxn>
                  <a:cxn ang="0">
                    <a:pos x="T6" y="T7"/>
                  </a:cxn>
                  <a:cxn ang="0">
                    <a:pos x="T8" y="T9"/>
                  </a:cxn>
                  <a:cxn ang="0">
                    <a:pos x="T10" y="T11"/>
                  </a:cxn>
                </a:cxnLst>
                <a:rect l="0" t="0" r="r" b="b"/>
                <a:pathLst>
                  <a:path w="75" h="86">
                    <a:moveTo>
                      <a:pt x="12" y="84"/>
                    </a:moveTo>
                    <a:cubicBezTo>
                      <a:pt x="43" y="76"/>
                      <a:pt x="68" y="37"/>
                      <a:pt x="74" y="7"/>
                    </a:cubicBezTo>
                    <a:cubicBezTo>
                      <a:pt x="75" y="3"/>
                      <a:pt x="70" y="0"/>
                      <a:pt x="67" y="3"/>
                    </a:cubicBezTo>
                    <a:cubicBezTo>
                      <a:pt x="57" y="12"/>
                      <a:pt x="50" y="25"/>
                      <a:pt x="43" y="37"/>
                    </a:cubicBezTo>
                    <a:cubicBezTo>
                      <a:pt x="33" y="52"/>
                      <a:pt x="21" y="62"/>
                      <a:pt x="7" y="72"/>
                    </a:cubicBezTo>
                    <a:cubicBezTo>
                      <a:pt x="0" y="76"/>
                      <a:pt x="4" y="86"/>
                      <a:pt x="12" y="84"/>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5" name="Freeform 34"/>
              <p:cNvSpPr/>
              <p:nvPr/>
            </p:nvSpPr>
            <p:spPr bwMode="auto">
              <a:xfrm>
                <a:off x="2059" y="2415"/>
                <a:ext cx="109" cy="60"/>
              </a:xfrm>
              <a:custGeom>
                <a:avLst/>
                <a:gdLst>
                  <a:gd name="T0" fmla="*/ 112 w 122"/>
                  <a:gd name="T1" fmla="*/ 50 h 67"/>
                  <a:gd name="T2" fmla="*/ 54 w 122"/>
                  <a:gd name="T3" fmla="*/ 31 h 67"/>
                  <a:gd name="T4" fmla="*/ 6 w 122"/>
                  <a:gd name="T5" fmla="*/ 1 h 67"/>
                  <a:gd name="T6" fmla="*/ 1 w 122"/>
                  <a:gd name="T7" fmla="*/ 6 h 67"/>
                  <a:gd name="T8" fmla="*/ 45 w 122"/>
                  <a:gd name="T9" fmla="*/ 45 h 67"/>
                  <a:gd name="T10" fmla="*/ 112 w 122"/>
                  <a:gd name="T11" fmla="*/ 64 h 67"/>
                  <a:gd name="T12" fmla="*/ 112 w 122"/>
                  <a:gd name="T13" fmla="*/ 50 h 67"/>
                </a:gdLst>
                <a:ahLst/>
                <a:cxnLst>
                  <a:cxn ang="0">
                    <a:pos x="T0" y="T1"/>
                  </a:cxn>
                  <a:cxn ang="0">
                    <a:pos x="T2" y="T3"/>
                  </a:cxn>
                  <a:cxn ang="0">
                    <a:pos x="T4" y="T5"/>
                  </a:cxn>
                  <a:cxn ang="0">
                    <a:pos x="T6" y="T7"/>
                  </a:cxn>
                  <a:cxn ang="0">
                    <a:pos x="T8" y="T9"/>
                  </a:cxn>
                  <a:cxn ang="0">
                    <a:pos x="T10" y="T11"/>
                  </a:cxn>
                  <a:cxn ang="0">
                    <a:pos x="T12" y="T13"/>
                  </a:cxn>
                </a:cxnLst>
                <a:rect l="0" t="0" r="r" b="b"/>
                <a:pathLst>
                  <a:path w="122" h="67">
                    <a:moveTo>
                      <a:pt x="112" y="50"/>
                    </a:moveTo>
                    <a:cubicBezTo>
                      <a:pt x="91" y="51"/>
                      <a:pt x="72" y="42"/>
                      <a:pt x="54" y="31"/>
                    </a:cubicBezTo>
                    <a:cubicBezTo>
                      <a:pt x="39" y="22"/>
                      <a:pt x="23" y="4"/>
                      <a:pt x="6" y="1"/>
                    </a:cubicBezTo>
                    <a:cubicBezTo>
                      <a:pt x="3" y="0"/>
                      <a:pt x="0" y="2"/>
                      <a:pt x="1" y="6"/>
                    </a:cubicBezTo>
                    <a:cubicBezTo>
                      <a:pt x="7" y="22"/>
                      <a:pt x="31" y="36"/>
                      <a:pt x="45" y="45"/>
                    </a:cubicBezTo>
                    <a:cubicBezTo>
                      <a:pt x="65" y="58"/>
                      <a:pt x="88" y="67"/>
                      <a:pt x="112" y="64"/>
                    </a:cubicBezTo>
                    <a:cubicBezTo>
                      <a:pt x="121" y="63"/>
                      <a:pt x="122" y="50"/>
                      <a:pt x="112" y="50"/>
                    </a:cubicBezTo>
                    <a:close/>
                  </a:path>
                </a:pathLst>
              </a:custGeom>
              <a:solidFill>
                <a:srgbClr val="31915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6" name="Freeform 35"/>
              <p:cNvSpPr/>
              <p:nvPr/>
            </p:nvSpPr>
            <p:spPr bwMode="auto">
              <a:xfrm>
                <a:off x="2150" y="2406"/>
                <a:ext cx="65" cy="69"/>
              </a:xfrm>
              <a:custGeom>
                <a:avLst/>
                <a:gdLst>
                  <a:gd name="T0" fmla="*/ 12 w 73"/>
                  <a:gd name="T1" fmla="*/ 74 h 77"/>
                  <a:gd name="T2" fmla="*/ 73 w 73"/>
                  <a:gd name="T3" fmla="*/ 6 h 77"/>
                  <a:gd name="T4" fmla="*/ 67 w 73"/>
                  <a:gd name="T5" fmla="*/ 3 h 77"/>
                  <a:gd name="T6" fmla="*/ 8 w 73"/>
                  <a:gd name="T7" fmla="*/ 60 h 77"/>
                  <a:gd name="T8" fmla="*/ 12 w 73"/>
                  <a:gd name="T9" fmla="*/ 74 h 77"/>
                </a:gdLst>
                <a:ahLst/>
                <a:cxnLst>
                  <a:cxn ang="0">
                    <a:pos x="T0" y="T1"/>
                  </a:cxn>
                  <a:cxn ang="0">
                    <a:pos x="T2" y="T3"/>
                  </a:cxn>
                  <a:cxn ang="0">
                    <a:pos x="T4" y="T5"/>
                  </a:cxn>
                  <a:cxn ang="0">
                    <a:pos x="T6" y="T7"/>
                  </a:cxn>
                  <a:cxn ang="0">
                    <a:pos x="T8" y="T9"/>
                  </a:cxn>
                </a:cxnLst>
                <a:rect l="0" t="0" r="r" b="b"/>
                <a:pathLst>
                  <a:path w="73" h="77">
                    <a:moveTo>
                      <a:pt x="12" y="74"/>
                    </a:moveTo>
                    <a:cubicBezTo>
                      <a:pt x="43" y="66"/>
                      <a:pt x="65" y="36"/>
                      <a:pt x="73" y="6"/>
                    </a:cubicBezTo>
                    <a:cubicBezTo>
                      <a:pt x="73" y="3"/>
                      <a:pt x="69" y="0"/>
                      <a:pt x="67" y="3"/>
                    </a:cubicBezTo>
                    <a:cubicBezTo>
                      <a:pt x="47" y="23"/>
                      <a:pt x="36" y="49"/>
                      <a:pt x="8" y="60"/>
                    </a:cubicBezTo>
                    <a:cubicBezTo>
                      <a:pt x="0" y="64"/>
                      <a:pt x="3" y="77"/>
                      <a:pt x="12" y="74"/>
                    </a:cubicBezTo>
                    <a:close/>
                  </a:path>
                </a:pathLst>
              </a:custGeom>
              <a:solidFill>
                <a:srgbClr val="31915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7" name="Freeform 36"/>
              <p:cNvSpPr/>
              <p:nvPr/>
            </p:nvSpPr>
            <p:spPr bwMode="auto">
              <a:xfrm>
                <a:off x="2045" y="2318"/>
                <a:ext cx="39" cy="38"/>
              </a:xfrm>
              <a:custGeom>
                <a:avLst/>
                <a:gdLst>
                  <a:gd name="T0" fmla="*/ 41 w 44"/>
                  <a:gd name="T1" fmla="*/ 17 h 43"/>
                  <a:gd name="T2" fmla="*/ 26 w 44"/>
                  <a:gd name="T3" fmla="*/ 41 h 43"/>
                  <a:gd name="T4" fmla="*/ 3 w 44"/>
                  <a:gd name="T5" fmla="*/ 25 h 43"/>
                  <a:gd name="T6" fmla="*/ 18 w 44"/>
                  <a:gd name="T7" fmla="*/ 2 h 43"/>
                  <a:gd name="T8" fmla="*/ 41 w 44"/>
                  <a:gd name="T9" fmla="*/ 17 h 43"/>
                </a:gdLst>
                <a:ahLst/>
                <a:cxnLst>
                  <a:cxn ang="0">
                    <a:pos x="T0" y="T1"/>
                  </a:cxn>
                  <a:cxn ang="0">
                    <a:pos x="T2" y="T3"/>
                  </a:cxn>
                  <a:cxn ang="0">
                    <a:pos x="T4" y="T5"/>
                  </a:cxn>
                  <a:cxn ang="0">
                    <a:pos x="T6" y="T7"/>
                  </a:cxn>
                  <a:cxn ang="0">
                    <a:pos x="T8" y="T9"/>
                  </a:cxn>
                </a:cxnLst>
                <a:rect l="0" t="0" r="r" b="b"/>
                <a:pathLst>
                  <a:path w="44" h="43">
                    <a:moveTo>
                      <a:pt x="41" y="17"/>
                    </a:moveTo>
                    <a:cubicBezTo>
                      <a:pt x="44" y="28"/>
                      <a:pt x="37" y="38"/>
                      <a:pt x="26" y="41"/>
                    </a:cubicBezTo>
                    <a:cubicBezTo>
                      <a:pt x="15" y="43"/>
                      <a:pt x="5" y="36"/>
                      <a:pt x="3" y="25"/>
                    </a:cubicBezTo>
                    <a:cubicBezTo>
                      <a:pt x="0" y="15"/>
                      <a:pt x="7" y="4"/>
                      <a:pt x="18" y="2"/>
                    </a:cubicBezTo>
                    <a:cubicBezTo>
                      <a:pt x="29" y="0"/>
                      <a:pt x="39" y="7"/>
                      <a:pt x="41" y="17"/>
                    </a:cubicBezTo>
                    <a:close/>
                  </a:path>
                </a:pathLst>
              </a:custGeom>
              <a:solidFill>
                <a:srgbClr val="FC51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8" name="Freeform 37"/>
              <p:cNvSpPr/>
              <p:nvPr/>
            </p:nvSpPr>
            <p:spPr bwMode="auto">
              <a:xfrm>
                <a:off x="2044" y="2400"/>
                <a:ext cx="38" cy="38"/>
              </a:xfrm>
              <a:custGeom>
                <a:avLst/>
                <a:gdLst>
                  <a:gd name="T0" fmla="*/ 41 w 43"/>
                  <a:gd name="T1" fmla="*/ 17 h 43"/>
                  <a:gd name="T2" fmla="*/ 26 w 43"/>
                  <a:gd name="T3" fmla="*/ 41 h 43"/>
                  <a:gd name="T4" fmla="*/ 2 w 43"/>
                  <a:gd name="T5" fmla="*/ 25 h 43"/>
                  <a:gd name="T6" fmla="*/ 18 w 43"/>
                  <a:gd name="T7" fmla="*/ 2 h 43"/>
                  <a:gd name="T8" fmla="*/ 41 w 43"/>
                  <a:gd name="T9" fmla="*/ 17 h 43"/>
                </a:gdLst>
                <a:ahLst/>
                <a:cxnLst>
                  <a:cxn ang="0">
                    <a:pos x="T0" y="T1"/>
                  </a:cxn>
                  <a:cxn ang="0">
                    <a:pos x="T2" y="T3"/>
                  </a:cxn>
                  <a:cxn ang="0">
                    <a:pos x="T4" y="T5"/>
                  </a:cxn>
                  <a:cxn ang="0">
                    <a:pos x="T6" y="T7"/>
                  </a:cxn>
                  <a:cxn ang="0">
                    <a:pos x="T8" y="T9"/>
                  </a:cxn>
                </a:cxnLst>
                <a:rect l="0" t="0" r="r" b="b"/>
                <a:pathLst>
                  <a:path w="43" h="43">
                    <a:moveTo>
                      <a:pt x="41" y="17"/>
                    </a:moveTo>
                    <a:cubicBezTo>
                      <a:pt x="43" y="28"/>
                      <a:pt x="36" y="39"/>
                      <a:pt x="26" y="41"/>
                    </a:cubicBezTo>
                    <a:cubicBezTo>
                      <a:pt x="15" y="43"/>
                      <a:pt x="5" y="36"/>
                      <a:pt x="2" y="25"/>
                    </a:cubicBezTo>
                    <a:cubicBezTo>
                      <a:pt x="0" y="15"/>
                      <a:pt x="7" y="4"/>
                      <a:pt x="18" y="2"/>
                    </a:cubicBezTo>
                    <a:cubicBezTo>
                      <a:pt x="29" y="0"/>
                      <a:pt x="39" y="7"/>
                      <a:pt x="41" y="17"/>
                    </a:cubicBezTo>
                    <a:close/>
                  </a:path>
                </a:pathLst>
              </a:custGeom>
              <a:solidFill>
                <a:srgbClr val="FC51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9" name="Freeform 38"/>
              <p:cNvSpPr/>
              <p:nvPr/>
            </p:nvSpPr>
            <p:spPr bwMode="auto">
              <a:xfrm>
                <a:off x="2185" y="2310"/>
                <a:ext cx="39" cy="38"/>
              </a:xfrm>
              <a:custGeom>
                <a:avLst/>
                <a:gdLst>
                  <a:gd name="T0" fmla="*/ 40 w 43"/>
                  <a:gd name="T1" fmla="*/ 18 h 43"/>
                  <a:gd name="T2" fmla="*/ 25 w 43"/>
                  <a:gd name="T3" fmla="*/ 41 h 43"/>
                  <a:gd name="T4" fmla="*/ 2 w 43"/>
                  <a:gd name="T5" fmla="*/ 26 h 43"/>
                  <a:gd name="T6" fmla="*/ 17 w 43"/>
                  <a:gd name="T7" fmla="*/ 3 h 43"/>
                  <a:gd name="T8" fmla="*/ 40 w 43"/>
                  <a:gd name="T9" fmla="*/ 18 h 43"/>
                </a:gdLst>
                <a:ahLst/>
                <a:cxnLst>
                  <a:cxn ang="0">
                    <a:pos x="T0" y="T1"/>
                  </a:cxn>
                  <a:cxn ang="0">
                    <a:pos x="T2" y="T3"/>
                  </a:cxn>
                  <a:cxn ang="0">
                    <a:pos x="T4" y="T5"/>
                  </a:cxn>
                  <a:cxn ang="0">
                    <a:pos x="T6" y="T7"/>
                  </a:cxn>
                  <a:cxn ang="0">
                    <a:pos x="T8" y="T9"/>
                  </a:cxn>
                </a:cxnLst>
                <a:rect l="0" t="0" r="r" b="b"/>
                <a:pathLst>
                  <a:path w="43" h="43">
                    <a:moveTo>
                      <a:pt x="40" y="18"/>
                    </a:moveTo>
                    <a:cubicBezTo>
                      <a:pt x="43" y="29"/>
                      <a:pt x="36" y="39"/>
                      <a:pt x="25" y="41"/>
                    </a:cubicBezTo>
                    <a:cubicBezTo>
                      <a:pt x="14" y="43"/>
                      <a:pt x="4" y="37"/>
                      <a:pt x="2" y="26"/>
                    </a:cubicBezTo>
                    <a:cubicBezTo>
                      <a:pt x="0" y="15"/>
                      <a:pt x="6" y="5"/>
                      <a:pt x="17" y="3"/>
                    </a:cubicBezTo>
                    <a:cubicBezTo>
                      <a:pt x="28" y="0"/>
                      <a:pt x="38" y="7"/>
                      <a:pt x="40" y="18"/>
                    </a:cubicBezTo>
                    <a:close/>
                  </a:path>
                </a:pathLst>
              </a:custGeom>
              <a:solidFill>
                <a:srgbClr val="FC51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0" name="Freeform 39"/>
              <p:cNvSpPr/>
              <p:nvPr/>
            </p:nvSpPr>
            <p:spPr bwMode="auto">
              <a:xfrm>
                <a:off x="2200" y="2386"/>
                <a:ext cx="39" cy="38"/>
              </a:xfrm>
              <a:custGeom>
                <a:avLst/>
                <a:gdLst>
                  <a:gd name="T0" fmla="*/ 41 w 43"/>
                  <a:gd name="T1" fmla="*/ 18 h 43"/>
                  <a:gd name="T2" fmla="*/ 25 w 43"/>
                  <a:gd name="T3" fmla="*/ 41 h 43"/>
                  <a:gd name="T4" fmla="*/ 2 w 43"/>
                  <a:gd name="T5" fmla="*/ 26 h 43"/>
                  <a:gd name="T6" fmla="*/ 18 w 43"/>
                  <a:gd name="T7" fmla="*/ 2 h 43"/>
                  <a:gd name="T8" fmla="*/ 41 w 43"/>
                  <a:gd name="T9" fmla="*/ 18 h 43"/>
                </a:gdLst>
                <a:ahLst/>
                <a:cxnLst>
                  <a:cxn ang="0">
                    <a:pos x="T0" y="T1"/>
                  </a:cxn>
                  <a:cxn ang="0">
                    <a:pos x="T2" y="T3"/>
                  </a:cxn>
                  <a:cxn ang="0">
                    <a:pos x="T4" y="T5"/>
                  </a:cxn>
                  <a:cxn ang="0">
                    <a:pos x="T6" y="T7"/>
                  </a:cxn>
                  <a:cxn ang="0">
                    <a:pos x="T8" y="T9"/>
                  </a:cxn>
                </a:cxnLst>
                <a:rect l="0" t="0" r="r" b="b"/>
                <a:pathLst>
                  <a:path w="43" h="43">
                    <a:moveTo>
                      <a:pt x="41" y="18"/>
                    </a:moveTo>
                    <a:cubicBezTo>
                      <a:pt x="43" y="28"/>
                      <a:pt x="36" y="39"/>
                      <a:pt x="25" y="41"/>
                    </a:cubicBezTo>
                    <a:cubicBezTo>
                      <a:pt x="15" y="43"/>
                      <a:pt x="4" y="36"/>
                      <a:pt x="2" y="26"/>
                    </a:cubicBezTo>
                    <a:cubicBezTo>
                      <a:pt x="0" y="15"/>
                      <a:pt x="7" y="4"/>
                      <a:pt x="18" y="2"/>
                    </a:cubicBezTo>
                    <a:cubicBezTo>
                      <a:pt x="28" y="0"/>
                      <a:pt x="39" y="7"/>
                      <a:pt x="41" y="18"/>
                    </a:cubicBezTo>
                    <a:close/>
                  </a:path>
                </a:pathLst>
              </a:custGeom>
              <a:solidFill>
                <a:srgbClr val="FC51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1" name="Freeform 40"/>
              <p:cNvSpPr/>
              <p:nvPr/>
            </p:nvSpPr>
            <p:spPr bwMode="auto">
              <a:xfrm>
                <a:off x="2117" y="2267"/>
                <a:ext cx="38" cy="39"/>
              </a:xfrm>
              <a:custGeom>
                <a:avLst/>
                <a:gdLst>
                  <a:gd name="T0" fmla="*/ 41 w 43"/>
                  <a:gd name="T1" fmla="*/ 17 h 43"/>
                  <a:gd name="T2" fmla="*/ 26 w 43"/>
                  <a:gd name="T3" fmla="*/ 41 h 43"/>
                  <a:gd name="T4" fmla="*/ 2 w 43"/>
                  <a:gd name="T5" fmla="*/ 25 h 43"/>
                  <a:gd name="T6" fmla="*/ 18 w 43"/>
                  <a:gd name="T7" fmla="*/ 2 h 43"/>
                  <a:gd name="T8" fmla="*/ 41 w 43"/>
                  <a:gd name="T9" fmla="*/ 17 h 43"/>
                </a:gdLst>
                <a:ahLst/>
                <a:cxnLst>
                  <a:cxn ang="0">
                    <a:pos x="T0" y="T1"/>
                  </a:cxn>
                  <a:cxn ang="0">
                    <a:pos x="T2" y="T3"/>
                  </a:cxn>
                  <a:cxn ang="0">
                    <a:pos x="T4" y="T5"/>
                  </a:cxn>
                  <a:cxn ang="0">
                    <a:pos x="T6" y="T7"/>
                  </a:cxn>
                  <a:cxn ang="0">
                    <a:pos x="T8" y="T9"/>
                  </a:cxn>
                </a:cxnLst>
                <a:rect l="0" t="0" r="r" b="b"/>
                <a:pathLst>
                  <a:path w="43" h="43">
                    <a:moveTo>
                      <a:pt x="41" y="17"/>
                    </a:moveTo>
                    <a:cubicBezTo>
                      <a:pt x="43" y="28"/>
                      <a:pt x="36" y="39"/>
                      <a:pt x="26" y="41"/>
                    </a:cubicBezTo>
                    <a:cubicBezTo>
                      <a:pt x="15" y="43"/>
                      <a:pt x="4" y="36"/>
                      <a:pt x="2" y="25"/>
                    </a:cubicBezTo>
                    <a:cubicBezTo>
                      <a:pt x="0" y="15"/>
                      <a:pt x="7" y="4"/>
                      <a:pt x="18" y="2"/>
                    </a:cubicBezTo>
                    <a:cubicBezTo>
                      <a:pt x="28" y="0"/>
                      <a:pt x="39" y="7"/>
                      <a:pt x="41" y="17"/>
                    </a:cubicBezTo>
                    <a:close/>
                  </a:path>
                </a:pathLst>
              </a:custGeom>
              <a:solidFill>
                <a:srgbClr val="FC51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2" name="Freeform 41"/>
              <p:cNvSpPr/>
              <p:nvPr/>
            </p:nvSpPr>
            <p:spPr bwMode="auto">
              <a:xfrm>
                <a:off x="1608" y="1971"/>
                <a:ext cx="340" cy="536"/>
              </a:xfrm>
              <a:custGeom>
                <a:avLst/>
                <a:gdLst>
                  <a:gd name="T0" fmla="*/ 381 w 382"/>
                  <a:gd name="T1" fmla="*/ 599 h 601"/>
                  <a:gd name="T2" fmla="*/ 230 w 382"/>
                  <a:gd name="T3" fmla="*/ 453 h 601"/>
                  <a:gd name="T4" fmla="*/ 162 w 382"/>
                  <a:gd name="T5" fmla="*/ 277 h 601"/>
                  <a:gd name="T6" fmla="*/ 112 w 382"/>
                  <a:gd name="T7" fmla="*/ 133 h 601"/>
                  <a:gd name="T8" fmla="*/ 3 w 382"/>
                  <a:gd name="T9" fmla="*/ 1 h 601"/>
                  <a:gd name="T10" fmla="*/ 2 w 382"/>
                  <a:gd name="T11" fmla="*/ 3 h 601"/>
                  <a:gd name="T12" fmla="*/ 112 w 382"/>
                  <a:gd name="T13" fmla="*/ 144 h 601"/>
                  <a:gd name="T14" fmla="*/ 165 w 382"/>
                  <a:gd name="T15" fmla="*/ 304 h 601"/>
                  <a:gd name="T16" fmla="*/ 237 w 382"/>
                  <a:gd name="T17" fmla="*/ 471 h 601"/>
                  <a:gd name="T18" fmla="*/ 380 w 382"/>
                  <a:gd name="T19" fmla="*/ 601 h 601"/>
                  <a:gd name="T20" fmla="*/ 381 w 382"/>
                  <a:gd name="T21" fmla="*/ 599 h 6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82" h="601">
                    <a:moveTo>
                      <a:pt x="381" y="599"/>
                    </a:moveTo>
                    <a:cubicBezTo>
                      <a:pt x="319" y="565"/>
                      <a:pt x="268" y="513"/>
                      <a:pt x="230" y="453"/>
                    </a:cubicBezTo>
                    <a:cubicBezTo>
                      <a:pt x="197" y="399"/>
                      <a:pt x="180" y="337"/>
                      <a:pt x="162" y="277"/>
                    </a:cubicBezTo>
                    <a:cubicBezTo>
                      <a:pt x="149" y="228"/>
                      <a:pt x="135" y="179"/>
                      <a:pt x="112" y="133"/>
                    </a:cubicBezTo>
                    <a:cubicBezTo>
                      <a:pt x="87" y="81"/>
                      <a:pt x="49" y="36"/>
                      <a:pt x="3" y="1"/>
                    </a:cubicBezTo>
                    <a:cubicBezTo>
                      <a:pt x="2" y="0"/>
                      <a:pt x="0" y="2"/>
                      <a:pt x="2" y="3"/>
                    </a:cubicBezTo>
                    <a:cubicBezTo>
                      <a:pt x="47" y="44"/>
                      <a:pt x="86" y="89"/>
                      <a:pt x="112" y="144"/>
                    </a:cubicBezTo>
                    <a:cubicBezTo>
                      <a:pt x="136" y="195"/>
                      <a:pt x="149" y="250"/>
                      <a:pt x="165" y="304"/>
                    </a:cubicBezTo>
                    <a:cubicBezTo>
                      <a:pt x="182" y="363"/>
                      <a:pt x="202" y="420"/>
                      <a:pt x="237" y="471"/>
                    </a:cubicBezTo>
                    <a:cubicBezTo>
                      <a:pt x="273" y="525"/>
                      <a:pt x="321" y="573"/>
                      <a:pt x="380" y="601"/>
                    </a:cubicBezTo>
                    <a:cubicBezTo>
                      <a:pt x="381" y="601"/>
                      <a:pt x="382" y="600"/>
                      <a:pt x="381" y="599"/>
                    </a:cubicBezTo>
                    <a:close/>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3" name="Freeform 42"/>
              <p:cNvSpPr/>
              <p:nvPr/>
            </p:nvSpPr>
            <p:spPr bwMode="auto">
              <a:xfrm>
                <a:off x="1523" y="1898"/>
                <a:ext cx="98" cy="89"/>
              </a:xfrm>
              <a:custGeom>
                <a:avLst/>
                <a:gdLst>
                  <a:gd name="T0" fmla="*/ 108 w 110"/>
                  <a:gd name="T1" fmla="*/ 93 h 100"/>
                  <a:gd name="T2" fmla="*/ 40 w 110"/>
                  <a:gd name="T3" fmla="*/ 62 h 100"/>
                  <a:gd name="T4" fmla="*/ 108 w 110"/>
                  <a:gd name="T5" fmla="*/ 93 h 100"/>
                </a:gdLst>
                <a:ahLst/>
                <a:cxnLst>
                  <a:cxn ang="0">
                    <a:pos x="T0" y="T1"/>
                  </a:cxn>
                  <a:cxn ang="0">
                    <a:pos x="T2" y="T3"/>
                  </a:cxn>
                  <a:cxn ang="0">
                    <a:pos x="T4" y="T5"/>
                  </a:cxn>
                </a:cxnLst>
                <a:rect l="0" t="0" r="r" b="b"/>
                <a:pathLst>
                  <a:path w="110" h="100">
                    <a:moveTo>
                      <a:pt x="108" y="93"/>
                    </a:moveTo>
                    <a:cubicBezTo>
                      <a:pt x="90" y="89"/>
                      <a:pt x="64" y="100"/>
                      <a:pt x="40" y="62"/>
                    </a:cubicBezTo>
                    <a:cubicBezTo>
                      <a:pt x="0" y="0"/>
                      <a:pt x="110" y="21"/>
                      <a:pt x="108" y="93"/>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4" name="Freeform 43"/>
              <p:cNvSpPr/>
              <p:nvPr/>
            </p:nvSpPr>
            <p:spPr bwMode="auto">
              <a:xfrm>
                <a:off x="1530" y="1988"/>
                <a:ext cx="106" cy="60"/>
              </a:xfrm>
              <a:custGeom>
                <a:avLst/>
                <a:gdLst>
                  <a:gd name="T0" fmla="*/ 119 w 119"/>
                  <a:gd name="T1" fmla="*/ 7 h 67"/>
                  <a:gd name="T2" fmla="*/ 50 w 119"/>
                  <a:gd name="T3" fmla="*/ 22 h 67"/>
                  <a:gd name="T4" fmla="*/ 119 w 119"/>
                  <a:gd name="T5" fmla="*/ 7 h 67"/>
                </a:gdLst>
                <a:ahLst/>
                <a:cxnLst>
                  <a:cxn ang="0">
                    <a:pos x="T0" y="T1"/>
                  </a:cxn>
                  <a:cxn ang="0">
                    <a:pos x="T2" y="T3"/>
                  </a:cxn>
                  <a:cxn ang="0">
                    <a:pos x="T4" y="T5"/>
                  </a:cxn>
                </a:cxnLst>
                <a:rect l="0" t="0" r="r" b="b"/>
                <a:pathLst>
                  <a:path w="119" h="67">
                    <a:moveTo>
                      <a:pt x="119" y="7"/>
                    </a:moveTo>
                    <a:cubicBezTo>
                      <a:pt x="105" y="5"/>
                      <a:pt x="74" y="0"/>
                      <a:pt x="50" y="22"/>
                    </a:cubicBezTo>
                    <a:cubicBezTo>
                      <a:pt x="0" y="67"/>
                      <a:pt x="110" y="62"/>
                      <a:pt x="119" y="7"/>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5" name="Freeform 44"/>
              <p:cNvSpPr/>
              <p:nvPr/>
            </p:nvSpPr>
            <p:spPr bwMode="auto">
              <a:xfrm>
                <a:off x="1608" y="1882"/>
                <a:ext cx="66" cy="114"/>
              </a:xfrm>
              <a:custGeom>
                <a:avLst/>
                <a:gdLst>
                  <a:gd name="T0" fmla="*/ 33 w 74"/>
                  <a:gd name="T1" fmla="*/ 127 h 127"/>
                  <a:gd name="T2" fmla="*/ 71 w 74"/>
                  <a:gd name="T3" fmla="*/ 67 h 127"/>
                  <a:gd name="T4" fmla="*/ 33 w 74"/>
                  <a:gd name="T5" fmla="*/ 127 h 127"/>
                </a:gdLst>
                <a:ahLst/>
                <a:cxnLst>
                  <a:cxn ang="0">
                    <a:pos x="T0" y="T1"/>
                  </a:cxn>
                  <a:cxn ang="0">
                    <a:pos x="T2" y="T3"/>
                  </a:cxn>
                  <a:cxn ang="0">
                    <a:pos x="T4" y="T5"/>
                  </a:cxn>
                </a:cxnLst>
                <a:rect l="0" t="0" r="r" b="b"/>
                <a:pathLst>
                  <a:path w="74" h="127">
                    <a:moveTo>
                      <a:pt x="33" y="127"/>
                    </a:moveTo>
                    <a:cubicBezTo>
                      <a:pt x="44" y="118"/>
                      <a:pt x="70" y="100"/>
                      <a:pt x="71" y="67"/>
                    </a:cubicBezTo>
                    <a:cubicBezTo>
                      <a:pt x="74" y="0"/>
                      <a:pt x="0" y="82"/>
                      <a:pt x="33" y="127"/>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6" name="Freeform 45"/>
              <p:cNvSpPr/>
              <p:nvPr/>
            </p:nvSpPr>
            <p:spPr bwMode="auto">
              <a:xfrm>
                <a:off x="1570" y="2036"/>
                <a:ext cx="110" cy="58"/>
              </a:xfrm>
              <a:custGeom>
                <a:avLst/>
                <a:gdLst>
                  <a:gd name="T0" fmla="*/ 124 w 124"/>
                  <a:gd name="T1" fmla="*/ 11 h 65"/>
                  <a:gd name="T2" fmla="*/ 53 w 124"/>
                  <a:gd name="T3" fmla="*/ 21 h 65"/>
                  <a:gd name="T4" fmla="*/ 124 w 124"/>
                  <a:gd name="T5" fmla="*/ 11 h 65"/>
                </a:gdLst>
                <a:ahLst/>
                <a:cxnLst>
                  <a:cxn ang="0">
                    <a:pos x="T0" y="T1"/>
                  </a:cxn>
                  <a:cxn ang="0">
                    <a:pos x="T2" y="T3"/>
                  </a:cxn>
                  <a:cxn ang="0">
                    <a:pos x="T4" y="T5"/>
                  </a:cxn>
                </a:cxnLst>
                <a:rect l="0" t="0" r="r" b="b"/>
                <a:pathLst>
                  <a:path w="124" h="65">
                    <a:moveTo>
                      <a:pt x="124" y="11"/>
                    </a:moveTo>
                    <a:cubicBezTo>
                      <a:pt x="109" y="8"/>
                      <a:pt x="79" y="0"/>
                      <a:pt x="53" y="21"/>
                    </a:cubicBezTo>
                    <a:cubicBezTo>
                      <a:pt x="0" y="62"/>
                      <a:pt x="110" y="65"/>
                      <a:pt x="124" y="11"/>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7" name="Freeform 46"/>
              <p:cNvSpPr/>
              <p:nvPr/>
            </p:nvSpPr>
            <p:spPr bwMode="auto">
              <a:xfrm>
                <a:off x="1655" y="1938"/>
                <a:ext cx="72" cy="109"/>
              </a:xfrm>
              <a:custGeom>
                <a:avLst/>
                <a:gdLst>
                  <a:gd name="T0" fmla="*/ 29 w 80"/>
                  <a:gd name="T1" fmla="*/ 123 h 123"/>
                  <a:gd name="T2" fmla="*/ 72 w 80"/>
                  <a:gd name="T3" fmla="*/ 66 h 123"/>
                  <a:gd name="T4" fmla="*/ 29 w 80"/>
                  <a:gd name="T5" fmla="*/ 123 h 123"/>
                </a:gdLst>
                <a:ahLst/>
                <a:cxnLst>
                  <a:cxn ang="0">
                    <a:pos x="T0" y="T1"/>
                  </a:cxn>
                  <a:cxn ang="0">
                    <a:pos x="T2" y="T3"/>
                  </a:cxn>
                  <a:cxn ang="0">
                    <a:pos x="T4" y="T5"/>
                  </a:cxn>
                </a:cxnLst>
                <a:rect l="0" t="0" r="r" b="b"/>
                <a:pathLst>
                  <a:path w="80" h="123">
                    <a:moveTo>
                      <a:pt x="29" y="123"/>
                    </a:moveTo>
                    <a:cubicBezTo>
                      <a:pt x="41" y="115"/>
                      <a:pt x="68" y="99"/>
                      <a:pt x="72" y="66"/>
                    </a:cubicBezTo>
                    <a:cubicBezTo>
                      <a:pt x="80" y="0"/>
                      <a:pt x="0" y="76"/>
                      <a:pt x="29" y="123"/>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8" name="Freeform 47"/>
              <p:cNvSpPr/>
              <p:nvPr/>
            </p:nvSpPr>
            <p:spPr bwMode="auto">
              <a:xfrm>
                <a:off x="1597" y="2085"/>
                <a:ext cx="112" cy="58"/>
              </a:xfrm>
              <a:custGeom>
                <a:avLst/>
                <a:gdLst>
                  <a:gd name="T0" fmla="*/ 125 w 125"/>
                  <a:gd name="T1" fmla="*/ 12 h 65"/>
                  <a:gd name="T2" fmla="*/ 54 w 125"/>
                  <a:gd name="T3" fmla="*/ 19 h 65"/>
                  <a:gd name="T4" fmla="*/ 125 w 125"/>
                  <a:gd name="T5" fmla="*/ 12 h 65"/>
                </a:gdLst>
                <a:ahLst/>
                <a:cxnLst>
                  <a:cxn ang="0">
                    <a:pos x="T0" y="T1"/>
                  </a:cxn>
                  <a:cxn ang="0">
                    <a:pos x="T2" y="T3"/>
                  </a:cxn>
                  <a:cxn ang="0">
                    <a:pos x="T4" y="T5"/>
                  </a:cxn>
                </a:cxnLst>
                <a:rect l="0" t="0" r="r" b="b"/>
                <a:pathLst>
                  <a:path w="125" h="65">
                    <a:moveTo>
                      <a:pt x="125" y="12"/>
                    </a:moveTo>
                    <a:cubicBezTo>
                      <a:pt x="111" y="9"/>
                      <a:pt x="81" y="0"/>
                      <a:pt x="54" y="19"/>
                    </a:cubicBezTo>
                    <a:cubicBezTo>
                      <a:pt x="0" y="60"/>
                      <a:pt x="110" y="65"/>
                      <a:pt x="125" y="12"/>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9" name="Freeform 48"/>
              <p:cNvSpPr/>
              <p:nvPr/>
            </p:nvSpPr>
            <p:spPr bwMode="auto">
              <a:xfrm>
                <a:off x="1685" y="1987"/>
                <a:ext cx="74" cy="110"/>
              </a:xfrm>
              <a:custGeom>
                <a:avLst/>
                <a:gdLst>
                  <a:gd name="T0" fmla="*/ 28 w 83"/>
                  <a:gd name="T1" fmla="*/ 123 h 123"/>
                  <a:gd name="T2" fmla="*/ 73 w 83"/>
                  <a:gd name="T3" fmla="*/ 67 h 123"/>
                  <a:gd name="T4" fmla="*/ 28 w 83"/>
                  <a:gd name="T5" fmla="*/ 123 h 123"/>
                </a:gdLst>
                <a:ahLst/>
                <a:cxnLst>
                  <a:cxn ang="0">
                    <a:pos x="T0" y="T1"/>
                  </a:cxn>
                  <a:cxn ang="0">
                    <a:pos x="T2" y="T3"/>
                  </a:cxn>
                  <a:cxn ang="0">
                    <a:pos x="T4" y="T5"/>
                  </a:cxn>
                </a:cxnLst>
                <a:rect l="0" t="0" r="r" b="b"/>
                <a:pathLst>
                  <a:path w="83" h="123">
                    <a:moveTo>
                      <a:pt x="28" y="123"/>
                    </a:moveTo>
                    <a:cubicBezTo>
                      <a:pt x="40" y="115"/>
                      <a:pt x="68" y="100"/>
                      <a:pt x="73" y="67"/>
                    </a:cubicBezTo>
                    <a:cubicBezTo>
                      <a:pt x="83" y="0"/>
                      <a:pt x="0" y="74"/>
                      <a:pt x="28" y="123"/>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0" name="Freeform 49"/>
              <p:cNvSpPr/>
              <p:nvPr/>
            </p:nvSpPr>
            <p:spPr bwMode="auto">
              <a:xfrm>
                <a:off x="1620" y="2143"/>
                <a:ext cx="114" cy="60"/>
              </a:xfrm>
              <a:custGeom>
                <a:avLst/>
                <a:gdLst>
                  <a:gd name="T0" fmla="*/ 128 w 128"/>
                  <a:gd name="T1" fmla="*/ 15 h 67"/>
                  <a:gd name="T2" fmla="*/ 57 w 128"/>
                  <a:gd name="T3" fmla="*/ 18 h 67"/>
                  <a:gd name="T4" fmla="*/ 128 w 128"/>
                  <a:gd name="T5" fmla="*/ 15 h 67"/>
                </a:gdLst>
                <a:ahLst/>
                <a:cxnLst>
                  <a:cxn ang="0">
                    <a:pos x="T0" y="T1"/>
                  </a:cxn>
                  <a:cxn ang="0">
                    <a:pos x="T2" y="T3"/>
                  </a:cxn>
                  <a:cxn ang="0">
                    <a:pos x="T4" y="T5"/>
                  </a:cxn>
                </a:cxnLst>
                <a:rect l="0" t="0" r="r" b="b"/>
                <a:pathLst>
                  <a:path w="128" h="67">
                    <a:moveTo>
                      <a:pt x="128" y="15"/>
                    </a:moveTo>
                    <a:cubicBezTo>
                      <a:pt x="114" y="11"/>
                      <a:pt x="85" y="0"/>
                      <a:pt x="57" y="18"/>
                    </a:cubicBezTo>
                    <a:cubicBezTo>
                      <a:pt x="0" y="54"/>
                      <a:pt x="110" y="67"/>
                      <a:pt x="128" y="15"/>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1" name="Freeform 50"/>
              <p:cNvSpPr/>
              <p:nvPr/>
            </p:nvSpPr>
            <p:spPr bwMode="auto">
              <a:xfrm>
                <a:off x="1713" y="2053"/>
                <a:ext cx="78" cy="105"/>
              </a:xfrm>
              <a:custGeom>
                <a:avLst/>
                <a:gdLst>
                  <a:gd name="T0" fmla="*/ 24 w 87"/>
                  <a:gd name="T1" fmla="*/ 118 h 118"/>
                  <a:gd name="T2" fmla="*/ 73 w 87"/>
                  <a:gd name="T3" fmla="*/ 66 h 118"/>
                  <a:gd name="T4" fmla="*/ 24 w 87"/>
                  <a:gd name="T5" fmla="*/ 118 h 118"/>
                </a:gdLst>
                <a:ahLst/>
                <a:cxnLst>
                  <a:cxn ang="0">
                    <a:pos x="T0" y="T1"/>
                  </a:cxn>
                  <a:cxn ang="0">
                    <a:pos x="T2" y="T3"/>
                  </a:cxn>
                  <a:cxn ang="0">
                    <a:pos x="T4" y="T5"/>
                  </a:cxn>
                </a:cxnLst>
                <a:rect l="0" t="0" r="r" b="b"/>
                <a:pathLst>
                  <a:path w="87" h="118">
                    <a:moveTo>
                      <a:pt x="24" y="118"/>
                    </a:moveTo>
                    <a:cubicBezTo>
                      <a:pt x="37" y="111"/>
                      <a:pt x="65" y="98"/>
                      <a:pt x="73" y="66"/>
                    </a:cubicBezTo>
                    <a:cubicBezTo>
                      <a:pt x="87" y="0"/>
                      <a:pt x="0" y="68"/>
                      <a:pt x="24" y="118"/>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2" name="Freeform 51"/>
              <p:cNvSpPr/>
              <p:nvPr/>
            </p:nvSpPr>
            <p:spPr bwMode="auto">
              <a:xfrm>
                <a:off x="1635" y="2197"/>
                <a:ext cx="116" cy="60"/>
              </a:xfrm>
              <a:custGeom>
                <a:avLst/>
                <a:gdLst>
                  <a:gd name="T0" fmla="*/ 130 w 130"/>
                  <a:gd name="T1" fmla="*/ 17 h 68"/>
                  <a:gd name="T2" fmla="*/ 58 w 130"/>
                  <a:gd name="T3" fmla="*/ 16 h 68"/>
                  <a:gd name="T4" fmla="*/ 130 w 130"/>
                  <a:gd name="T5" fmla="*/ 17 h 68"/>
                </a:gdLst>
                <a:ahLst/>
                <a:cxnLst>
                  <a:cxn ang="0">
                    <a:pos x="T0" y="T1"/>
                  </a:cxn>
                  <a:cxn ang="0">
                    <a:pos x="T2" y="T3"/>
                  </a:cxn>
                  <a:cxn ang="0">
                    <a:pos x="T4" y="T5"/>
                  </a:cxn>
                </a:cxnLst>
                <a:rect l="0" t="0" r="r" b="b"/>
                <a:pathLst>
                  <a:path w="130" h="68">
                    <a:moveTo>
                      <a:pt x="130" y="17"/>
                    </a:moveTo>
                    <a:cubicBezTo>
                      <a:pt x="116" y="12"/>
                      <a:pt x="87" y="0"/>
                      <a:pt x="58" y="16"/>
                    </a:cubicBezTo>
                    <a:cubicBezTo>
                      <a:pt x="0" y="49"/>
                      <a:pt x="109" y="68"/>
                      <a:pt x="130" y="17"/>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3" name="Freeform 52"/>
              <p:cNvSpPr/>
              <p:nvPr/>
            </p:nvSpPr>
            <p:spPr bwMode="auto">
              <a:xfrm>
                <a:off x="1732" y="2110"/>
                <a:ext cx="80" cy="103"/>
              </a:xfrm>
              <a:custGeom>
                <a:avLst/>
                <a:gdLst>
                  <a:gd name="T0" fmla="*/ 22 w 90"/>
                  <a:gd name="T1" fmla="*/ 115 h 115"/>
                  <a:gd name="T2" fmla="*/ 73 w 90"/>
                  <a:gd name="T3" fmla="*/ 65 h 115"/>
                  <a:gd name="T4" fmla="*/ 22 w 90"/>
                  <a:gd name="T5" fmla="*/ 115 h 115"/>
                </a:gdLst>
                <a:ahLst/>
                <a:cxnLst>
                  <a:cxn ang="0">
                    <a:pos x="T0" y="T1"/>
                  </a:cxn>
                  <a:cxn ang="0">
                    <a:pos x="T2" y="T3"/>
                  </a:cxn>
                  <a:cxn ang="0">
                    <a:pos x="T4" y="T5"/>
                  </a:cxn>
                </a:cxnLst>
                <a:rect l="0" t="0" r="r" b="b"/>
                <a:pathLst>
                  <a:path w="90" h="115">
                    <a:moveTo>
                      <a:pt x="22" y="115"/>
                    </a:moveTo>
                    <a:cubicBezTo>
                      <a:pt x="35" y="108"/>
                      <a:pt x="64" y="97"/>
                      <a:pt x="73" y="65"/>
                    </a:cubicBezTo>
                    <a:cubicBezTo>
                      <a:pt x="90" y="0"/>
                      <a:pt x="0" y="64"/>
                      <a:pt x="22" y="115"/>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4" name="Freeform 53"/>
              <p:cNvSpPr/>
              <p:nvPr/>
            </p:nvSpPr>
            <p:spPr bwMode="auto">
              <a:xfrm>
                <a:off x="1651" y="2262"/>
                <a:ext cx="116" cy="60"/>
              </a:xfrm>
              <a:custGeom>
                <a:avLst/>
                <a:gdLst>
                  <a:gd name="T0" fmla="*/ 130 w 130"/>
                  <a:gd name="T1" fmla="*/ 17 h 68"/>
                  <a:gd name="T2" fmla="*/ 59 w 130"/>
                  <a:gd name="T3" fmla="*/ 16 h 68"/>
                  <a:gd name="T4" fmla="*/ 130 w 130"/>
                  <a:gd name="T5" fmla="*/ 17 h 68"/>
                </a:gdLst>
                <a:ahLst/>
                <a:cxnLst>
                  <a:cxn ang="0">
                    <a:pos x="T0" y="T1"/>
                  </a:cxn>
                  <a:cxn ang="0">
                    <a:pos x="T2" y="T3"/>
                  </a:cxn>
                  <a:cxn ang="0">
                    <a:pos x="T4" y="T5"/>
                  </a:cxn>
                </a:cxnLst>
                <a:rect l="0" t="0" r="r" b="b"/>
                <a:pathLst>
                  <a:path w="130" h="68">
                    <a:moveTo>
                      <a:pt x="130" y="17"/>
                    </a:moveTo>
                    <a:cubicBezTo>
                      <a:pt x="117" y="12"/>
                      <a:pt x="88" y="0"/>
                      <a:pt x="59" y="16"/>
                    </a:cubicBezTo>
                    <a:cubicBezTo>
                      <a:pt x="0" y="50"/>
                      <a:pt x="110" y="68"/>
                      <a:pt x="130" y="17"/>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5" name="Freeform 54"/>
              <p:cNvSpPr/>
              <p:nvPr/>
            </p:nvSpPr>
            <p:spPr bwMode="auto">
              <a:xfrm>
                <a:off x="1749" y="2175"/>
                <a:ext cx="80" cy="103"/>
              </a:xfrm>
              <a:custGeom>
                <a:avLst/>
                <a:gdLst>
                  <a:gd name="T0" fmla="*/ 21 w 90"/>
                  <a:gd name="T1" fmla="*/ 115 h 115"/>
                  <a:gd name="T2" fmla="*/ 72 w 90"/>
                  <a:gd name="T3" fmla="*/ 65 h 115"/>
                  <a:gd name="T4" fmla="*/ 21 w 90"/>
                  <a:gd name="T5" fmla="*/ 115 h 115"/>
                </a:gdLst>
                <a:ahLst/>
                <a:cxnLst>
                  <a:cxn ang="0">
                    <a:pos x="T0" y="T1"/>
                  </a:cxn>
                  <a:cxn ang="0">
                    <a:pos x="T2" y="T3"/>
                  </a:cxn>
                  <a:cxn ang="0">
                    <a:pos x="T4" y="T5"/>
                  </a:cxn>
                </a:cxnLst>
                <a:rect l="0" t="0" r="r" b="b"/>
                <a:pathLst>
                  <a:path w="90" h="115">
                    <a:moveTo>
                      <a:pt x="21" y="115"/>
                    </a:moveTo>
                    <a:cubicBezTo>
                      <a:pt x="34" y="109"/>
                      <a:pt x="63" y="97"/>
                      <a:pt x="72" y="65"/>
                    </a:cubicBezTo>
                    <a:cubicBezTo>
                      <a:pt x="90" y="0"/>
                      <a:pt x="0" y="64"/>
                      <a:pt x="21" y="115"/>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6" name="Freeform 55"/>
              <p:cNvSpPr/>
              <p:nvPr/>
            </p:nvSpPr>
            <p:spPr bwMode="auto">
              <a:xfrm>
                <a:off x="1677" y="2325"/>
                <a:ext cx="116" cy="62"/>
              </a:xfrm>
              <a:custGeom>
                <a:avLst/>
                <a:gdLst>
                  <a:gd name="T0" fmla="*/ 130 w 130"/>
                  <a:gd name="T1" fmla="*/ 17 h 69"/>
                  <a:gd name="T2" fmla="*/ 59 w 130"/>
                  <a:gd name="T3" fmla="*/ 17 h 69"/>
                  <a:gd name="T4" fmla="*/ 130 w 130"/>
                  <a:gd name="T5" fmla="*/ 17 h 69"/>
                </a:gdLst>
                <a:ahLst/>
                <a:cxnLst>
                  <a:cxn ang="0">
                    <a:pos x="T0" y="T1"/>
                  </a:cxn>
                  <a:cxn ang="0">
                    <a:pos x="T2" y="T3"/>
                  </a:cxn>
                  <a:cxn ang="0">
                    <a:pos x="T4" y="T5"/>
                  </a:cxn>
                </a:cxnLst>
                <a:rect l="0" t="0" r="r" b="b"/>
                <a:pathLst>
                  <a:path w="130" h="69">
                    <a:moveTo>
                      <a:pt x="130" y="17"/>
                    </a:moveTo>
                    <a:cubicBezTo>
                      <a:pt x="117" y="13"/>
                      <a:pt x="88" y="0"/>
                      <a:pt x="59" y="17"/>
                    </a:cubicBezTo>
                    <a:cubicBezTo>
                      <a:pt x="0" y="50"/>
                      <a:pt x="109" y="69"/>
                      <a:pt x="130" y="17"/>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7" name="Freeform 56"/>
              <p:cNvSpPr/>
              <p:nvPr/>
            </p:nvSpPr>
            <p:spPr bwMode="auto">
              <a:xfrm>
                <a:off x="1775" y="2240"/>
                <a:ext cx="80" cy="102"/>
              </a:xfrm>
              <a:custGeom>
                <a:avLst/>
                <a:gdLst>
                  <a:gd name="T0" fmla="*/ 21 w 90"/>
                  <a:gd name="T1" fmla="*/ 115 h 115"/>
                  <a:gd name="T2" fmla="*/ 72 w 90"/>
                  <a:gd name="T3" fmla="*/ 65 h 115"/>
                  <a:gd name="T4" fmla="*/ 21 w 90"/>
                  <a:gd name="T5" fmla="*/ 115 h 115"/>
                </a:gdLst>
                <a:ahLst/>
                <a:cxnLst>
                  <a:cxn ang="0">
                    <a:pos x="T0" y="T1"/>
                  </a:cxn>
                  <a:cxn ang="0">
                    <a:pos x="T2" y="T3"/>
                  </a:cxn>
                  <a:cxn ang="0">
                    <a:pos x="T4" y="T5"/>
                  </a:cxn>
                </a:cxnLst>
                <a:rect l="0" t="0" r="r" b="b"/>
                <a:pathLst>
                  <a:path w="90" h="115">
                    <a:moveTo>
                      <a:pt x="21" y="115"/>
                    </a:moveTo>
                    <a:cubicBezTo>
                      <a:pt x="34" y="108"/>
                      <a:pt x="63" y="96"/>
                      <a:pt x="72" y="65"/>
                    </a:cubicBezTo>
                    <a:cubicBezTo>
                      <a:pt x="90" y="0"/>
                      <a:pt x="0" y="63"/>
                      <a:pt x="21" y="115"/>
                    </a:cubicBezTo>
                  </a:path>
                </a:pathLst>
              </a:custGeom>
              <a:solidFill>
                <a:srgbClr val="6ACE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8" name="Freeform 57"/>
              <p:cNvSpPr/>
              <p:nvPr/>
            </p:nvSpPr>
            <p:spPr bwMode="auto">
              <a:xfrm>
                <a:off x="1666" y="2518"/>
                <a:ext cx="477" cy="231"/>
              </a:xfrm>
              <a:custGeom>
                <a:avLst/>
                <a:gdLst>
                  <a:gd name="T0" fmla="*/ 0 w 535"/>
                  <a:gd name="T1" fmla="*/ 77 h 260"/>
                  <a:gd name="T2" fmla="*/ 35 w 535"/>
                  <a:gd name="T3" fmla="*/ 103 h 260"/>
                  <a:gd name="T4" fmla="*/ 535 w 535"/>
                  <a:gd name="T5" fmla="*/ 133 h 260"/>
                  <a:gd name="T6" fmla="*/ 0 w 535"/>
                  <a:gd name="T7" fmla="*/ 77 h 260"/>
                </a:gdLst>
                <a:ahLst/>
                <a:cxnLst>
                  <a:cxn ang="0">
                    <a:pos x="T0" y="T1"/>
                  </a:cxn>
                  <a:cxn ang="0">
                    <a:pos x="T2" y="T3"/>
                  </a:cxn>
                  <a:cxn ang="0">
                    <a:pos x="T4" y="T5"/>
                  </a:cxn>
                  <a:cxn ang="0">
                    <a:pos x="T6" y="T7"/>
                  </a:cxn>
                </a:cxnLst>
                <a:rect l="0" t="0" r="r" b="b"/>
                <a:pathLst>
                  <a:path w="535" h="260">
                    <a:moveTo>
                      <a:pt x="0" y="77"/>
                    </a:moveTo>
                    <a:cubicBezTo>
                      <a:pt x="35" y="103"/>
                      <a:pt x="35" y="103"/>
                      <a:pt x="35" y="103"/>
                    </a:cubicBezTo>
                    <a:cubicBezTo>
                      <a:pt x="155" y="200"/>
                      <a:pt x="345" y="260"/>
                      <a:pt x="535" y="133"/>
                    </a:cubicBezTo>
                    <a:cubicBezTo>
                      <a:pt x="347" y="127"/>
                      <a:pt x="191" y="0"/>
                      <a:pt x="0" y="77"/>
                    </a:cubicBezTo>
                    <a:close/>
                  </a:path>
                </a:pathLst>
              </a:custGeom>
              <a:solidFill>
                <a:srgbClr val="C6E03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9" name="Freeform 58"/>
              <p:cNvSpPr/>
              <p:nvPr/>
            </p:nvSpPr>
            <p:spPr bwMode="auto">
              <a:xfrm>
                <a:off x="1716" y="2588"/>
                <a:ext cx="377" cy="72"/>
              </a:xfrm>
              <a:custGeom>
                <a:avLst/>
                <a:gdLst>
                  <a:gd name="T0" fmla="*/ 1 w 423"/>
                  <a:gd name="T1" fmla="*/ 2 h 81"/>
                  <a:gd name="T2" fmla="*/ 238 w 423"/>
                  <a:gd name="T3" fmla="*/ 54 h 81"/>
                  <a:gd name="T4" fmla="*/ 335 w 423"/>
                  <a:gd name="T5" fmla="*/ 76 h 81"/>
                  <a:gd name="T6" fmla="*/ 420 w 423"/>
                  <a:gd name="T7" fmla="*/ 69 h 81"/>
                  <a:gd name="T8" fmla="*/ 420 w 423"/>
                  <a:gd name="T9" fmla="*/ 63 h 81"/>
                  <a:gd name="T10" fmla="*/ 335 w 423"/>
                  <a:gd name="T11" fmla="*/ 64 h 81"/>
                  <a:gd name="T12" fmla="*/ 228 w 423"/>
                  <a:gd name="T13" fmla="*/ 41 h 81"/>
                  <a:gd name="T14" fmla="*/ 1 w 423"/>
                  <a:gd name="T15" fmla="*/ 0 h 81"/>
                  <a:gd name="T16" fmla="*/ 1 w 423"/>
                  <a:gd name="T17" fmla="*/ 2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2" h="81">
                    <a:moveTo>
                      <a:pt x="1" y="2"/>
                    </a:moveTo>
                    <a:cubicBezTo>
                      <a:pt x="82" y="12"/>
                      <a:pt x="161" y="30"/>
                      <a:pt x="238" y="54"/>
                    </a:cubicBezTo>
                    <a:cubicBezTo>
                      <a:pt x="270" y="63"/>
                      <a:pt x="302" y="72"/>
                      <a:pt x="335" y="76"/>
                    </a:cubicBezTo>
                    <a:cubicBezTo>
                      <a:pt x="362" y="79"/>
                      <a:pt x="395" y="81"/>
                      <a:pt x="420" y="69"/>
                    </a:cubicBezTo>
                    <a:cubicBezTo>
                      <a:pt x="423" y="68"/>
                      <a:pt x="422" y="63"/>
                      <a:pt x="420" y="63"/>
                    </a:cubicBezTo>
                    <a:cubicBezTo>
                      <a:pt x="392" y="59"/>
                      <a:pt x="363" y="66"/>
                      <a:pt x="335" y="64"/>
                    </a:cubicBezTo>
                    <a:cubicBezTo>
                      <a:pt x="299" y="61"/>
                      <a:pt x="263" y="51"/>
                      <a:pt x="228" y="41"/>
                    </a:cubicBezTo>
                    <a:cubicBezTo>
                      <a:pt x="154" y="22"/>
                      <a:pt x="77" y="7"/>
                      <a:pt x="1" y="0"/>
                    </a:cubicBezTo>
                    <a:cubicBezTo>
                      <a:pt x="0" y="0"/>
                      <a:pt x="0" y="2"/>
                      <a:pt x="1" y="2"/>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0" name="Freeform 59"/>
              <p:cNvSpPr/>
              <p:nvPr/>
            </p:nvSpPr>
            <p:spPr bwMode="auto">
              <a:xfrm>
                <a:off x="3530" y="1041"/>
                <a:ext cx="340" cy="214"/>
              </a:xfrm>
              <a:custGeom>
                <a:avLst/>
                <a:gdLst>
                  <a:gd name="T0" fmla="*/ 381 w 381"/>
                  <a:gd name="T1" fmla="*/ 241 h 241"/>
                  <a:gd name="T2" fmla="*/ 344 w 381"/>
                  <a:gd name="T3" fmla="*/ 240 h 241"/>
                  <a:gd name="T4" fmla="*/ 0 w 381"/>
                  <a:gd name="T5" fmla="*/ 0 h 241"/>
                  <a:gd name="T6" fmla="*/ 381 w 381"/>
                  <a:gd name="T7" fmla="*/ 241 h 241"/>
                </a:gdLst>
                <a:ahLst/>
                <a:cxnLst>
                  <a:cxn ang="0">
                    <a:pos x="T0" y="T1"/>
                  </a:cxn>
                  <a:cxn ang="0">
                    <a:pos x="T2" y="T3"/>
                  </a:cxn>
                  <a:cxn ang="0">
                    <a:pos x="T4" y="T5"/>
                  </a:cxn>
                  <a:cxn ang="0">
                    <a:pos x="T6" y="T7"/>
                  </a:cxn>
                </a:cxnLst>
                <a:rect l="0" t="0" r="r" b="b"/>
                <a:pathLst>
                  <a:path w="381" h="241">
                    <a:moveTo>
                      <a:pt x="381" y="241"/>
                    </a:moveTo>
                    <a:cubicBezTo>
                      <a:pt x="344" y="240"/>
                      <a:pt x="344" y="240"/>
                      <a:pt x="344" y="240"/>
                    </a:cubicBezTo>
                    <a:cubicBezTo>
                      <a:pt x="215" y="241"/>
                      <a:pt x="59" y="182"/>
                      <a:pt x="0" y="0"/>
                    </a:cubicBezTo>
                    <a:cubicBezTo>
                      <a:pt x="126" y="93"/>
                      <a:pt x="295" y="91"/>
                      <a:pt x="381" y="241"/>
                    </a:cubicBezTo>
                    <a:close/>
                  </a:path>
                </a:pathLst>
              </a:custGeom>
              <a:solidFill>
                <a:srgbClr val="C6E03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1" name="Freeform 60"/>
              <p:cNvSpPr/>
              <p:nvPr/>
            </p:nvSpPr>
            <p:spPr bwMode="auto">
              <a:xfrm>
                <a:off x="3557" y="1072"/>
                <a:ext cx="279" cy="159"/>
              </a:xfrm>
              <a:custGeom>
                <a:avLst/>
                <a:gdLst>
                  <a:gd name="T0" fmla="*/ 312 w 313"/>
                  <a:gd name="T1" fmla="*/ 178 h 179"/>
                  <a:gd name="T2" fmla="*/ 138 w 313"/>
                  <a:gd name="T3" fmla="*/ 85 h 179"/>
                  <a:gd name="T4" fmla="*/ 61 w 313"/>
                  <a:gd name="T5" fmla="*/ 47 h 179"/>
                  <a:gd name="T6" fmla="*/ 4 w 313"/>
                  <a:gd name="T7" fmla="*/ 2 h 179"/>
                  <a:gd name="T8" fmla="*/ 1 w 313"/>
                  <a:gd name="T9" fmla="*/ 6 h 179"/>
                  <a:gd name="T10" fmla="*/ 122 w 313"/>
                  <a:gd name="T11" fmla="*/ 87 h 179"/>
                  <a:gd name="T12" fmla="*/ 311 w 313"/>
                  <a:gd name="T13" fmla="*/ 179 h 179"/>
                  <a:gd name="T14" fmla="*/ 312 w 313"/>
                  <a:gd name="T15" fmla="*/ 178 h 1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3" h="179">
                    <a:moveTo>
                      <a:pt x="312" y="178"/>
                    </a:moveTo>
                    <a:cubicBezTo>
                      <a:pt x="257" y="141"/>
                      <a:pt x="198" y="112"/>
                      <a:pt x="138" y="85"/>
                    </a:cubicBezTo>
                    <a:cubicBezTo>
                      <a:pt x="111" y="74"/>
                      <a:pt x="85" y="62"/>
                      <a:pt x="61" y="47"/>
                    </a:cubicBezTo>
                    <a:cubicBezTo>
                      <a:pt x="40" y="34"/>
                      <a:pt x="25" y="14"/>
                      <a:pt x="4" y="2"/>
                    </a:cubicBezTo>
                    <a:cubicBezTo>
                      <a:pt x="2" y="0"/>
                      <a:pt x="0" y="3"/>
                      <a:pt x="1" y="6"/>
                    </a:cubicBezTo>
                    <a:cubicBezTo>
                      <a:pt x="21" y="48"/>
                      <a:pt x="81" y="71"/>
                      <a:pt x="122" y="87"/>
                    </a:cubicBezTo>
                    <a:cubicBezTo>
                      <a:pt x="187" y="114"/>
                      <a:pt x="251" y="142"/>
                      <a:pt x="311" y="179"/>
                    </a:cubicBezTo>
                    <a:cubicBezTo>
                      <a:pt x="312" y="179"/>
                      <a:pt x="313" y="178"/>
                      <a:pt x="312" y="178"/>
                    </a:cubicBezTo>
                    <a:close/>
                  </a:path>
                </a:pathLst>
              </a:custGeom>
              <a:solidFill>
                <a:srgbClr val="84AB2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2" name="Freeform 61"/>
              <p:cNvSpPr/>
              <p:nvPr/>
            </p:nvSpPr>
            <p:spPr bwMode="auto">
              <a:xfrm>
                <a:off x="3946" y="861"/>
                <a:ext cx="65" cy="262"/>
              </a:xfrm>
              <a:custGeom>
                <a:avLst/>
                <a:gdLst>
                  <a:gd name="T0" fmla="*/ 4 w 73"/>
                  <a:gd name="T1" fmla="*/ 292 h 294"/>
                  <a:gd name="T2" fmla="*/ 57 w 73"/>
                  <a:gd name="T3" fmla="*/ 3 h 294"/>
                  <a:gd name="T4" fmla="*/ 53 w 73"/>
                  <a:gd name="T5" fmla="*/ 3 h 294"/>
                  <a:gd name="T6" fmla="*/ 43 w 73"/>
                  <a:gd name="T7" fmla="*/ 149 h 294"/>
                  <a:gd name="T8" fmla="*/ 0 w 73"/>
                  <a:gd name="T9" fmla="*/ 290 h 294"/>
                  <a:gd name="T10" fmla="*/ 4 w 73"/>
                  <a:gd name="T11" fmla="*/ 292 h 294"/>
                </a:gdLst>
                <a:ahLst/>
                <a:cxnLst>
                  <a:cxn ang="0">
                    <a:pos x="T0" y="T1"/>
                  </a:cxn>
                  <a:cxn ang="0">
                    <a:pos x="T2" y="T3"/>
                  </a:cxn>
                  <a:cxn ang="0">
                    <a:pos x="T4" y="T5"/>
                  </a:cxn>
                  <a:cxn ang="0">
                    <a:pos x="T6" y="T7"/>
                  </a:cxn>
                  <a:cxn ang="0">
                    <a:pos x="T8" y="T9"/>
                  </a:cxn>
                  <a:cxn ang="0">
                    <a:pos x="T10" y="T11"/>
                  </a:cxn>
                </a:cxnLst>
                <a:rect l="0" t="0" r="r" b="b"/>
                <a:pathLst>
                  <a:path w="73" h="294">
                    <a:moveTo>
                      <a:pt x="4" y="292"/>
                    </a:moveTo>
                    <a:cubicBezTo>
                      <a:pt x="45" y="203"/>
                      <a:pt x="73" y="101"/>
                      <a:pt x="57" y="3"/>
                    </a:cubicBezTo>
                    <a:cubicBezTo>
                      <a:pt x="57" y="0"/>
                      <a:pt x="53" y="1"/>
                      <a:pt x="53" y="3"/>
                    </a:cubicBezTo>
                    <a:cubicBezTo>
                      <a:pt x="53" y="53"/>
                      <a:pt x="52" y="101"/>
                      <a:pt x="43" y="149"/>
                    </a:cubicBezTo>
                    <a:cubicBezTo>
                      <a:pt x="34" y="198"/>
                      <a:pt x="17" y="244"/>
                      <a:pt x="0" y="290"/>
                    </a:cubicBezTo>
                    <a:cubicBezTo>
                      <a:pt x="0" y="293"/>
                      <a:pt x="3" y="294"/>
                      <a:pt x="4" y="292"/>
                    </a:cubicBezTo>
                    <a:close/>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3" name="Freeform 62"/>
              <p:cNvSpPr/>
              <p:nvPr/>
            </p:nvSpPr>
            <p:spPr bwMode="auto">
              <a:xfrm>
                <a:off x="3975" y="798"/>
                <a:ext cx="43" cy="71"/>
              </a:xfrm>
              <a:custGeom>
                <a:avLst/>
                <a:gdLst>
                  <a:gd name="T0" fmla="*/ 21 w 48"/>
                  <a:gd name="T1" fmla="*/ 79 h 79"/>
                  <a:gd name="T2" fmla="*/ 23 w 48"/>
                  <a:gd name="T3" fmla="*/ 0 h 79"/>
                  <a:gd name="T4" fmla="*/ 23 w 48"/>
                  <a:gd name="T5" fmla="*/ 79 h 79"/>
                </a:gdLst>
                <a:ahLst/>
                <a:cxnLst>
                  <a:cxn ang="0">
                    <a:pos x="T0" y="T1"/>
                  </a:cxn>
                  <a:cxn ang="0">
                    <a:pos x="T2" y="T3"/>
                  </a:cxn>
                  <a:cxn ang="0">
                    <a:pos x="T4" y="T5"/>
                  </a:cxn>
                </a:cxnLst>
                <a:rect l="0" t="0" r="r" b="b"/>
                <a:pathLst>
                  <a:path w="48" h="79">
                    <a:moveTo>
                      <a:pt x="21" y="79"/>
                    </a:moveTo>
                    <a:cubicBezTo>
                      <a:pt x="0" y="50"/>
                      <a:pt x="7" y="23"/>
                      <a:pt x="23" y="0"/>
                    </a:cubicBezTo>
                    <a:cubicBezTo>
                      <a:pt x="36" y="28"/>
                      <a:pt x="48" y="54"/>
                      <a:pt x="23" y="79"/>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4" name="Freeform 63"/>
              <p:cNvSpPr/>
              <p:nvPr/>
            </p:nvSpPr>
            <p:spPr bwMode="auto">
              <a:xfrm>
                <a:off x="3937" y="877"/>
                <a:ext cx="62" cy="50"/>
              </a:xfrm>
              <a:custGeom>
                <a:avLst/>
                <a:gdLst>
                  <a:gd name="T0" fmla="*/ 61 w 70"/>
                  <a:gd name="T1" fmla="*/ 36 h 56"/>
                  <a:gd name="T2" fmla="*/ 0 w 70"/>
                  <a:gd name="T3" fmla="*/ 7 h 56"/>
                  <a:gd name="T4" fmla="*/ 70 w 70"/>
                  <a:gd name="T5" fmla="*/ 38 h 56"/>
                </a:gdLst>
                <a:ahLst/>
                <a:cxnLst>
                  <a:cxn ang="0">
                    <a:pos x="T0" y="T1"/>
                  </a:cxn>
                  <a:cxn ang="0">
                    <a:pos x="T2" y="T3"/>
                  </a:cxn>
                  <a:cxn ang="0">
                    <a:pos x="T4" y="T5"/>
                  </a:cxn>
                </a:cxnLst>
                <a:rect l="0" t="0" r="r" b="b"/>
                <a:pathLst>
                  <a:path w="70" h="56">
                    <a:moveTo>
                      <a:pt x="61" y="36"/>
                    </a:moveTo>
                    <a:cubicBezTo>
                      <a:pt x="44" y="23"/>
                      <a:pt x="26" y="0"/>
                      <a:pt x="0" y="7"/>
                    </a:cubicBezTo>
                    <a:cubicBezTo>
                      <a:pt x="9" y="32"/>
                      <a:pt x="47" y="56"/>
                      <a:pt x="70" y="38"/>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5" name="Freeform 64"/>
              <p:cNvSpPr/>
              <p:nvPr/>
            </p:nvSpPr>
            <p:spPr bwMode="auto">
              <a:xfrm>
                <a:off x="3996" y="878"/>
                <a:ext cx="50" cy="38"/>
              </a:xfrm>
              <a:custGeom>
                <a:avLst/>
                <a:gdLst>
                  <a:gd name="T0" fmla="*/ 0 w 56"/>
                  <a:gd name="T1" fmla="*/ 42 h 42"/>
                  <a:gd name="T2" fmla="*/ 56 w 56"/>
                  <a:gd name="T3" fmla="*/ 1 h 42"/>
                  <a:gd name="T4" fmla="*/ 0 w 56"/>
                  <a:gd name="T5" fmla="*/ 42 h 42"/>
                </a:gdLst>
                <a:ahLst/>
                <a:cxnLst>
                  <a:cxn ang="0">
                    <a:pos x="T0" y="T1"/>
                  </a:cxn>
                  <a:cxn ang="0">
                    <a:pos x="T2" y="T3"/>
                  </a:cxn>
                  <a:cxn ang="0">
                    <a:pos x="T4" y="T5"/>
                  </a:cxn>
                </a:cxnLst>
                <a:rect l="0" t="0" r="r" b="b"/>
                <a:pathLst>
                  <a:path w="56" h="42">
                    <a:moveTo>
                      <a:pt x="0" y="42"/>
                    </a:moveTo>
                    <a:cubicBezTo>
                      <a:pt x="9" y="21"/>
                      <a:pt x="29" y="0"/>
                      <a:pt x="56" y="1"/>
                    </a:cubicBezTo>
                    <a:cubicBezTo>
                      <a:pt x="56" y="1"/>
                      <a:pt x="52" y="36"/>
                      <a:pt x="0" y="42"/>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6" name="Freeform 65"/>
              <p:cNvSpPr/>
              <p:nvPr/>
            </p:nvSpPr>
            <p:spPr bwMode="auto">
              <a:xfrm>
                <a:off x="3931" y="932"/>
                <a:ext cx="62" cy="52"/>
              </a:xfrm>
              <a:custGeom>
                <a:avLst/>
                <a:gdLst>
                  <a:gd name="T0" fmla="*/ 69 w 69"/>
                  <a:gd name="T1" fmla="*/ 58 h 58"/>
                  <a:gd name="T2" fmla="*/ 0 w 69"/>
                  <a:gd name="T3" fmla="*/ 0 h 58"/>
                  <a:gd name="T4" fmla="*/ 65 w 69"/>
                  <a:gd name="T5" fmla="*/ 54 h 58"/>
                </a:gdLst>
                <a:ahLst/>
                <a:cxnLst>
                  <a:cxn ang="0">
                    <a:pos x="T0" y="T1"/>
                  </a:cxn>
                  <a:cxn ang="0">
                    <a:pos x="T2" y="T3"/>
                  </a:cxn>
                  <a:cxn ang="0">
                    <a:pos x="T4" y="T5"/>
                  </a:cxn>
                </a:cxnLst>
                <a:rect l="0" t="0" r="r" b="b"/>
                <a:pathLst>
                  <a:path w="69" h="57">
                    <a:moveTo>
                      <a:pt x="69" y="58"/>
                    </a:moveTo>
                    <a:cubicBezTo>
                      <a:pt x="58" y="29"/>
                      <a:pt x="29" y="5"/>
                      <a:pt x="0" y="0"/>
                    </a:cubicBezTo>
                    <a:cubicBezTo>
                      <a:pt x="4" y="31"/>
                      <a:pt x="34" y="55"/>
                      <a:pt x="65" y="54"/>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7" name="Freeform 66"/>
              <p:cNvSpPr/>
              <p:nvPr/>
            </p:nvSpPr>
            <p:spPr bwMode="auto">
              <a:xfrm>
                <a:off x="3989" y="943"/>
                <a:ext cx="66" cy="49"/>
              </a:xfrm>
              <a:custGeom>
                <a:avLst/>
                <a:gdLst>
                  <a:gd name="T0" fmla="*/ 1 w 74"/>
                  <a:gd name="T1" fmla="*/ 39 h 55"/>
                  <a:gd name="T2" fmla="*/ 74 w 74"/>
                  <a:gd name="T3" fmla="*/ 13 h 55"/>
                  <a:gd name="T4" fmla="*/ 74 w 74"/>
                  <a:gd name="T5" fmla="*/ 13 h 55"/>
                  <a:gd name="T6" fmla="*/ 0 w 74"/>
                  <a:gd name="T7" fmla="*/ 42 h 55"/>
                </a:gdLst>
                <a:ahLst/>
                <a:cxnLst>
                  <a:cxn ang="0">
                    <a:pos x="T0" y="T1"/>
                  </a:cxn>
                  <a:cxn ang="0">
                    <a:pos x="T2" y="T3"/>
                  </a:cxn>
                  <a:cxn ang="0">
                    <a:pos x="T4" y="T5"/>
                  </a:cxn>
                  <a:cxn ang="0">
                    <a:pos x="T6" y="T7"/>
                  </a:cxn>
                </a:cxnLst>
                <a:rect l="0" t="0" r="r" b="b"/>
                <a:pathLst>
                  <a:path w="74" h="55">
                    <a:moveTo>
                      <a:pt x="1" y="39"/>
                    </a:moveTo>
                    <a:cubicBezTo>
                      <a:pt x="18" y="18"/>
                      <a:pt x="46" y="0"/>
                      <a:pt x="74" y="13"/>
                    </a:cubicBezTo>
                    <a:cubicBezTo>
                      <a:pt x="74" y="13"/>
                      <a:pt x="74" y="13"/>
                      <a:pt x="74" y="13"/>
                    </a:cubicBezTo>
                    <a:cubicBezTo>
                      <a:pt x="58" y="47"/>
                      <a:pt x="35" y="55"/>
                      <a:pt x="0" y="42"/>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8" name="Freeform 67"/>
              <p:cNvSpPr/>
              <p:nvPr/>
            </p:nvSpPr>
            <p:spPr bwMode="auto">
              <a:xfrm>
                <a:off x="3920" y="994"/>
                <a:ext cx="59" cy="55"/>
              </a:xfrm>
              <a:custGeom>
                <a:avLst/>
                <a:gdLst>
                  <a:gd name="T0" fmla="*/ 66 w 66"/>
                  <a:gd name="T1" fmla="*/ 61 h 61"/>
                  <a:gd name="T2" fmla="*/ 0 w 66"/>
                  <a:gd name="T3" fmla="*/ 0 h 61"/>
                  <a:gd name="T4" fmla="*/ 63 w 66"/>
                  <a:gd name="T5" fmla="*/ 57 h 61"/>
                </a:gdLst>
                <a:ahLst/>
                <a:cxnLst>
                  <a:cxn ang="0">
                    <a:pos x="T0" y="T1"/>
                  </a:cxn>
                  <a:cxn ang="0">
                    <a:pos x="T2" y="T3"/>
                  </a:cxn>
                  <a:cxn ang="0">
                    <a:pos x="T4" y="T5"/>
                  </a:cxn>
                </a:cxnLst>
                <a:rect l="0" t="0" r="r" b="b"/>
                <a:pathLst>
                  <a:path w="66" h="61">
                    <a:moveTo>
                      <a:pt x="66" y="61"/>
                    </a:moveTo>
                    <a:cubicBezTo>
                      <a:pt x="57" y="31"/>
                      <a:pt x="28" y="7"/>
                      <a:pt x="0" y="0"/>
                    </a:cubicBezTo>
                    <a:cubicBezTo>
                      <a:pt x="2" y="30"/>
                      <a:pt x="32" y="57"/>
                      <a:pt x="63" y="57"/>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9" name="Freeform 68"/>
              <p:cNvSpPr/>
              <p:nvPr/>
            </p:nvSpPr>
            <p:spPr bwMode="auto">
              <a:xfrm>
                <a:off x="3977" y="1009"/>
                <a:ext cx="66" cy="48"/>
              </a:xfrm>
              <a:custGeom>
                <a:avLst/>
                <a:gdLst>
                  <a:gd name="T0" fmla="*/ 1 w 74"/>
                  <a:gd name="T1" fmla="*/ 37 h 54"/>
                  <a:gd name="T2" fmla="*/ 74 w 74"/>
                  <a:gd name="T3" fmla="*/ 14 h 54"/>
                  <a:gd name="T4" fmla="*/ 74 w 74"/>
                  <a:gd name="T5" fmla="*/ 14 h 54"/>
                  <a:gd name="T6" fmla="*/ 0 w 74"/>
                  <a:gd name="T7" fmla="*/ 40 h 54"/>
                </a:gdLst>
                <a:ahLst/>
                <a:cxnLst>
                  <a:cxn ang="0">
                    <a:pos x="T0" y="T1"/>
                  </a:cxn>
                  <a:cxn ang="0">
                    <a:pos x="T2" y="T3"/>
                  </a:cxn>
                  <a:cxn ang="0">
                    <a:pos x="T4" y="T5"/>
                  </a:cxn>
                  <a:cxn ang="0">
                    <a:pos x="T6" y="T7"/>
                  </a:cxn>
                </a:cxnLst>
                <a:rect l="0" t="0" r="r" b="b"/>
                <a:pathLst>
                  <a:path w="74" h="54">
                    <a:moveTo>
                      <a:pt x="1" y="37"/>
                    </a:moveTo>
                    <a:cubicBezTo>
                      <a:pt x="18" y="17"/>
                      <a:pt x="47" y="0"/>
                      <a:pt x="74" y="14"/>
                    </a:cubicBezTo>
                    <a:cubicBezTo>
                      <a:pt x="74" y="14"/>
                      <a:pt x="74" y="14"/>
                      <a:pt x="74" y="14"/>
                    </a:cubicBezTo>
                    <a:cubicBezTo>
                      <a:pt x="57" y="48"/>
                      <a:pt x="34" y="54"/>
                      <a:pt x="0" y="40"/>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0" name="Freeform 69"/>
              <p:cNvSpPr/>
              <p:nvPr/>
            </p:nvSpPr>
            <p:spPr bwMode="auto">
              <a:xfrm>
                <a:off x="3682" y="971"/>
                <a:ext cx="109" cy="51"/>
              </a:xfrm>
              <a:custGeom>
                <a:avLst/>
                <a:gdLst>
                  <a:gd name="T0" fmla="*/ 3 w 123"/>
                  <a:gd name="T1" fmla="*/ 8 h 57"/>
                  <a:gd name="T2" fmla="*/ 59 w 123"/>
                  <a:gd name="T3" fmla="*/ 36 h 57"/>
                  <a:gd name="T4" fmla="*/ 119 w 123"/>
                  <a:gd name="T5" fmla="*/ 57 h 57"/>
                  <a:gd name="T6" fmla="*/ 121 w 123"/>
                  <a:gd name="T7" fmla="*/ 52 h 57"/>
                  <a:gd name="T8" fmla="*/ 68 w 123"/>
                  <a:gd name="T9" fmla="*/ 28 h 57"/>
                  <a:gd name="T10" fmla="*/ 6 w 123"/>
                  <a:gd name="T11" fmla="*/ 2 h 57"/>
                  <a:gd name="T12" fmla="*/ 3 w 123"/>
                  <a:gd name="T13" fmla="*/ 8 h 57"/>
                </a:gdLst>
                <a:ahLst/>
                <a:cxnLst>
                  <a:cxn ang="0">
                    <a:pos x="T0" y="T1"/>
                  </a:cxn>
                  <a:cxn ang="0">
                    <a:pos x="T2" y="T3"/>
                  </a:cxn>
                  <a:cxn ang="0">
                    <a:pos x="T4" y="T5"/>
                  </a:cxn>
                  <a:cxn ang="0">
                    <a:pos x="T6" y="T7"/>
                  </a:cxn>
                  <a:cxn ang="0">
                    <a:pos x="T8" y="T9"/>
                  </a:cxn>
                  <a:cxn ang="0">
                    <a:pos x="T10" y="T11"/>
                  </a:cxn>
                  <a:cxn ang="0">
                    <a:pos x="T12" y="T13"/>
                  </a:cxn>
                </a:cxnLst>
                <a:rect l="0" t="0" r="r" b="b"/>
                <a:pathLst>
                  <a:path w="123" h="57">
                    <a:moveTo>
                      <a:pt x="3" y="8"/>
                    </a:moveTo>
                    <a:cubicBezTo>
                      <a:pt x="20" y="20"/>
                      <a:pt x="40" y="28"/>
                      <a:pt x="59" y="36"/>
                    </a:cubicBezTo>
                    <a:cubicBezTo>
                      <a:pt x="78" y="43"/>
                      <a:pt x="99" y="55"/>
                      <a:pt x="119" y="57"/>
                    </a:cubicBezTo>
                    <a:cubicBezTo>
                      <a:pt x="122" y="57"/>
                      <a:pt x="123" y="54"/>
                      <a:pt x="121" y="52"/>
                    </a:cubicBezTo>
                    <a:cubicBezTo>
                      <a:pt x="107" y="40"/>
                      <a:pt x="86" y="35"/>
                      <a:pt x="68" y="28"/>
                    </a:cubicBezTo>
                    <a:cubicBezTo>
                      <a:pt x="47" y="19"/>
                      <a:pt x="27" y="10"/>
                      <a:pt x="6" y="2"/>
                    </a:cubicBezTo>
                    <a:cubicBezTo>
                      <a:pt x="2" y="0"/>
                      <a:pt x="0" y="6"/>
                      <a:pt x="3" y="8"/>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1" name="Freeform 70"/>
              <p:cNvSpPr/>
              <p:nvPr/>
            </p:nvSpPr>
            <p:spPr bwMode="auto">
              <a:xfrm>
                <a:off x="3730" y="901"/>
                <a:ext cx="166" cy="359"/>
              </a:xfrm>
              <a:custGeom>
                <a:avLst/>
                <a:gdLst>
                  <a:gd name="T0" fmla="*/ 184 w 186"/>
                  <a:gd name="T1" fmla="*/ 395 h 403"/>
                  <a:gd name="T2" fmla="*/ 99 w 186"/>
                  <a:gd name="T3" fmla="*/ 200 h 403"/>
                  <a:gd name="T4" fmla="*/ 42 w 186"/>
                  <a:gd name="T5" fmla="*/ 74 h 403"/>
                  <a:gd name="T6" fmla="*/ 4 w 186"/>
                  <a:gd name="T7" fmla="*/ 2 h 403"/>
                  <a:gd name="T8" fmla="*/ 1 w 186"/>
                  <a:gd name="T9" fmla="*/ 4 h 403"/>
                  <a:gd name="T10" fmla="*/ 88 w 186"/>
                  <a:gd name="T11" fmla="*/ 201 h 403"/>
                  <a:gd name="T12" fmla="*/ 177 w 186"/>
                  <a:gd name="T13" fmla="*/ 398 h 403"/>
                  <a:gd name="T14" fmla="*/ 184 w 186"/>
                  <a:gd name="T15" fmla="*/ 395 h 40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6" h="402">
                    <a:moveTo>
                      <a:pt x="184" y="395"/>
                    </a:moveTo>
                    <a:cubicBezTo>
                      <a:pt x="156" y="329"/>
                      <a:pt x="127" y="264"/>
                      <a:pt x="99" y="200"/>
                    </a:cubicBezTo>
                    <a:cubicBezTo>
                      <a:pt x="80" y="158"/>
                      <a:pt x="61" y="116"/>
                      <a:pt x="42" y="74"/>
                    </a:cubicBezTo>
                    <a:cubicBezTo>
                      <a:pt x="31" y="49"/>
                      <a:pt x="20" y="24"/>
                      <a:pt x="4" y="2"/>
                    </a:cubicBezTo>
                    <a:cubicBezTo>
                      <a:pt x="3" y="0"/>
                      <a:pt x="0" y="1"/>
                      <a:pt x="1" y="4"/>
                    </a:cubicBezTo>
                    <a:cubicBezTo>
                      <a:pt x="29" y="70"/>
                      <a:pt x="59" y="135"/>
                      <a:pt x="88" y="201"/>
                    </a:cubicBezTo>
                    <a:cubicBezTo>
                      <a:pt x="118" y="267"/>
                      <a:pt x="145" y="334"/>
                      <a:pt x="177" y="398"/>
                    </a:cubicBezTo>
                    <a:cubicBezTo>
                      <a:pt x="179" y="403"/>
                      <a:pt x="186" y="399"/>
                      <a:pt x="184" y="395"/>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2" name="Freeform 71"/>
              <p:cNvSpPr/>
              <p:nvPr/>
            </p:nvSpPr>
            <p:spPr bwMode="auto">
              <a:xfrm>
                <a:off x="3780" y="911"/>
                <a:ext cx="74" cy="108"/>
              </a:xfrm>
              <a:custGeom>
                <a:avLst/>
                <a:gdLst>
                  <a:gd name="T0" fmla="*/ 9 w 83"/>
                  <a:gd name="T1" fmla="*/ 117 h 121"/>
                  <a:gd name="T2" fmla="*/ 47 w 83"/>
                  <a:gd name="T3" fmla="*/ 56 h 121"/>
                  <a:gd name="T4" fmla="*/ 82 w 83"/>
                  <a:gd name="T5" fmla="*/ 5 h 121"/>
                  <a:gd name="T6" fmla="*/ 78 w 83"/>
                  <a:gd name="T7" fmla="*/ 2 h 121"/>
                  <a:gd name="T8" fmla="*/ 41 w 83"/>
                  <a:gd name="T9" fmla="*/ 46 h 121"/>
                  <a:gd name="T10" fmla="*/ 2 w 83"/>
                  <a:gd name="T11" fmla="*/ 113 h 121"/>
                  <a:gd name="T12" fmla="*/ 9 w 83"/>
                  <a:gd name="T13" fmla="*/ 117 h 121"/>
                </a:gdLst>
                <a:ahLst/>
                <a:cxnLst>
                  <a:cxn ang="0">
                    <a:pos x="T0" y="T1"/>
                  </a:cxn>
                  <a:cxn ang="0">
                    <a:pos x="T2" y="T3"/>
                  </a:cxn>
                  <a:cxn ang="0">
                    <a:pos x="T4" y="T5"/>
                  </a:cxn>
                  <a:cxn ang="0">
                    <a:pos x="T6" y="T7"/>
                  </a:cxn>
                  <a:cxn ang="0">
                    <a:pos x="T8" y="T9"/>
                  </a:cxn>
                  <a:cxn ang="0">
                    <a:pos x="T10" y="T11"/>
                  </a:cxn>
                  <a:cxn ang="0">
                    <a:pos x="T12" y="T13"/>
                  </a:cxn>
                </a:cxnLst>
                <a:rect l="0" t="0" r="r" b="b"/>
                <a:pathLst>
                  <a:path w="83" h="120">
                    <a:moveTo>
                      <a:pt x="9" y="117"/>
                    </a:moveTo>
                    <a:cubicBezTo>
                      <a:pt x="22" y="97"/>
                      <a:pt x="34" y="76"/>
                      <a:pt x="47" y="56"/>
                    </a:cubicBezTo>
                    <a:cubicBezTo>
                      <a:pt x="58" y="39"/>
                      <a:pt x="75" y="23"/>
                      <a:pt x="82" y="5"/>
                    </a:cubicBezTo>
                    <a:cubicBezTo>
                      <a:pt x="83" y="2"/>
                      <a:pt x="80" y="0"/>
                      <a:pt x="78" y="2"/>
                    </a:cubicBezTo>
                    <a:cubicBezTo>
                      <a:pt x="63" y="11"/>
                      <a:pt x="51" y="31"/>
                      <a:pt x="41" y="46"/>
                    </a:cubicBezTo>
                    <a:cubicBezTo>
                      <a:pt x="26" y="67"/>
                      <a:pt x="13" y="89"/>
                      <a:pt x="2" y="113"/>
                    </a:cubicBezTo>
                    <a:cubicBezTo>
                      <a:pt x="0" y="118"/>
                      <a:pt x="6" y="121"/>
                      <a:pt x="9" y="117"/>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3" name="Freeform 72"/>
              <p:cNvSpPr/>
              <p:nvPr/>
            </p:nvSpPr>
            <p:spPr bwMode="auto">
              <a:xfrm>
                <a:off x="3822" y="821"/>
                <a:ext cx="99" cy="118"/>
              </a:xfrm>
              <a:custGeom>
                <a:avLst/>
                <a:gdLst>
                  <a:gd name="T0" fmla="*/ 19 w 111"/>
                  <a:gd name="T1" fmla="*/ 112 h 132"/>
                  <a:gd name="T2" fmla="*/ 4 w 111"/>
                  <a:gd name="T3" fmla="*/ 67 h 132"/>
                  <a:gd name="T4" fmla="*/ 43 w 111"/>
                  <a:gd name="T5" fmla="*/ 52 h 132"/>
                  <a:gd name="T6" fmla="*/ 66 w 111"/>
                  <a:gd name="T7" fmla="*/ 66 h 132"/>
                  <a:gd name="T8" fmla="*/ 83 w 111"/>
                  <a:gd name="T9" fmla="*/ 105 h 132"/>
                  <a:gd name="T10" fmla="*/ 19 w 111"/>
                  <a:gd name="T11" fmla="*/ 112 h 132"/>
                </a:gdLst>
                <a:ahLst/>
                <a:cxnLst>
                  <a:cxn ang="0">
                    <a:pos x="T0" y="T1"/>
                  </a:cxn>
                  <a:cxn ang="0">
                    <a:pos x="T2" y="T3"/>
                  </a:cxn>
                  <a:cxn ang="0">
                    <a:pos x="T4" y="T5"/>
                  </a:cxn>
                  <a:cxn ang="0">
                    <a:pos x="T6" y="T7"/>
                  </a:cxn>
                  <a:cxn ang="0">
                    <a:pos x="T8" y="T9"/>
                  </a:cxn>
                  <a:cxn ang="0">
                    <a:pos x="T10" y="T11"/>
                  </a:cxn>
                </a:cxnLst>
                <a:rect l="0" t="0" r="r" b="b"/>
                <a:pathLst>
                  <a:path w="110" h="132">
                    <a:moveTo>
                      <a:pt x="19" y="112"/>
                    </a:moveTo>
                    <a:cubicBezTo>
                      <a:pt x="4" y="103"/>
                      <a:pt x="0" y="87"/>
                      <a:pt x="4" y="67"/>
                    </a:cubicBezTo>
                    <a:cubicBezTo>
                      <a:pt x="11" y="39"/>
                      <a:pt x="59" y="0"/>
                      <a:pt x="43" y="52"/>
                    </a:cubicBezTo>
                    <a:cubicBezTo>
                      <a:pt x="64" y="23"/>
                      <a:pt x="90" y="41"/>
                      <a:pt x="66" y="66"/>
                    </a:cubicBezTo>
                    <a:cubicBezTo>
                      <a:pt x="97" y="42"/>
                      <a:pt x="111" y="81"/>
                      <a:pt x="83" y="105"/>
                    </a:cubicBezTo>
                    <a:cubicBezTo>
                      <a:pt x="57" y="127"/>
                      <a:pt x="47" y="132"/>
                      <a:pt x="19" y="112"/>
                    </a:cubicBezTo>
                  </a:path>
                </a:pathLst>
              </a:custGeom>
              <a:solidFill>
                <a:srgbClr val="FFD5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4" name="Freeform 73"/>
              <p:cNvSpPr/>
              <p:nvPr/>
            </p:nvSpPr>
            <p:spPr bwMode="auto">
              <a:xfrm>
                <a:off x="3670" y="831"/>
                <a:ext cx="96" cy="106"/>
              </a:xfrm>
              <a:custGeom>
                <a:avLst/>
                <a:gdLst>
                  <a:gd name="T0" fmla="*/ 84 w 108"/>
                  <a:gd name="T1" fmla="*/ 104 h 119"/>
                  <a:gd name="T2" fmla="*/ 36 w 108"/>
                  <a:gd name="T3" fmla="*/ 98 h 119"/>
                  <a:gd name="T4" fmla="*/ 42 w 108"/>
                  <a:gd name="T5" fmla="*/ 49 h 119"/>
                  <a:gd name="T6" fmla="*/ 75 w 108"/>
                  <a:gd name="T7" fmla="*/ 39 h 119"/>
                  <a:gd name="T8" fmla="*/ 105 w 108"/>
                  <a:gd name="T9" fmla="*/ 44 h 119"/>
                  <a:gd name="T10" fmla="*/ 84 w 108"/>
                  <a:gd name="T11" fmla="*/ 104 h 119"/>
                </a:gdLst>
                <a:ahLst/>
                <a:cxnLst>
                  <a:cxn ang="0">
                    <a:pos x="T0" y="T1"/>
                  </a:cxn>
                  <a:cxn ang="0">
                    <a:pos x="T2" y="T3"/>
                  </a:cxn>
                  <a:cxn ang="0">
                    <a:pos x="T4" y="T5"/>
                  </a:cxn>
                  <a:cxn ang="0">
                    <a:pos x="T6" y="T7"/>
                  </a:cxn>
                  <a:cxn ang="0">
                    <a:pos x="T8" y="T9"/>
                  </a:cxn>
                  <a:cxn ang="0">
                    <a:pos x="T10" y="T11"/>
                  </a:cxn>
                </a:cxnLst>
                <a:rect l="0" t="0" r="r" b="b"/>
                <a:pathLst>
                  <a:path w="108" h="119">
                    <a:moveTo>
                      <a:pt x="84" y="104"/>
                    </a:moveTo>
                    <a:cubicBezTo>
                      <a:pt x="67" y="110"/>
                      <a:pt x="55" y="119"/>
                      <a:pt x="36" y="98"/>
                    </a:cubicBezTo>
                    <a:cubicBezTo>
                      <a:pt x="14" y="72"/>
                      <a:pt x="0" y="13"/>
                      <a:pt x="42" y="49"/>
                    </a:cubicBezTo>
                    <a:cubicBezTo>
                      <a:pt x="29" y="19"/>
                      <a:pt x="63" y="5"/>
                      <a:pt x="75" y="39"/>
                    </a:cubicBezTo>
                    <a:cubicBezTo>
                      <a:pt x="64" y="0"/>
                      <a:pt x="100" y="7"/>
                      <a:pt x="105" y="44"/>
                    </a:cubicBezTo>
                    <a:cubicBezTo>
                      <a:pt x="108" y="70"/>
                      <a:pt x="104" y="91"/>
                      <a:pt x="84" y="104"/>
                    </a:cubicBezTo>
                  </a:path>
                </a:pathLst>
              </a:custGeom>
              <a:solidFill>
                <a:srgbClr val="FFD5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5" name="Freeform 74"/>
              <p:cNvSpPr/>
              <p:nvPr/>
            </p:nvSpPr>
            <p:spPr bwMode="auto">
              <a:xfrm>
                <a:off x="3578" y="910"/>
                <a:ext cx="130" cy="104"/>
              </a:xfrm>
              <a:custGeom>
                <a:avLst/>
                <a:gdLst>
                  <a:gd name="T0" fmla="*/ 81 w 146"/>
                  <a:gd name="T1" fmla="*/ 0 h 116"/>
                  <a:gd name="T2" fmla="*/ 88 w 146"/>
                  <a:gd name="T3" fmla="*/ 32 h 116"/>
                  <a:gd name="T4" fmla="*/ 47 w 146"/>
                  <a:gd name="T5" fmla="*/ 36 h 116"/>
                  <a:gd name="T6" fmla="*/ 68 w 146"/>
                  <a:gd name="T7" fmla="*/ 66 h 116"/>
                  <a:gd name="T8" fmla="*/ 97 w 146"/>
                  <a:gd name="T9" fmla="*/ 110 h 116"/>
                  <a:gd name="T10" fmla="*/ 106 w 146"/>
                  <a:gd name="T11" fmla="*/ 108 h 116"/>
                  <a:gd name="T12" fmla="*/ 144 w 146"/>
                  <a:gd name="T13" fmla="*/ 62 h 116"/>
                  <a:gd name="T14" fmla="*/ 81 w 146"/>
                  <a:gd name="T15" fmla="*/ 0 h 1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6" h="115">
                    <a:moveTo>
                      <a:pt x="81" y="0"/>
                    </a:moveTo>
                    <a:cubicBezTo>
                      <a:pt x="55" y="7"/>
                      <a:pt x="82" y="25"/>
                      <a:pt x="88" y="32"/>
                    </a:cubicBezTo>
                    <a:cubicBezTo>
                      <a:pt x="78" y="31"/>
                      <a:pt x="60" y="16"/>
                      <a:pt x="47" y="36"/>
                    </a:cubicBezTo>
                    <a:cubicBezTo>
                      <a:pt x="40" y="48"/>
                      <a:pt x="58" y="64"/>
                      <a:pt x="68" y="66"/>
                    </a:cubicBezTo>
                    <a:cubicBezTo>
                      <a:pt x="0" y="71"/>
                      <a:pt x="61" y="116"/>
                      <a:pt x="97" y="110"/>
                    </a:cubicBezTo>
                    <a:cubicBezTo>
                      <a:pt x="106" y="108"/>
                      <a:pt x="106" y="108"/>
                      <a:pt x="106" y="108"/>
                    </a:cubicBezTo>
                    <a:cubicBezTo>
                      <a:pt x="134" y="100"/>
                      <a:pt x="142" y="85"/>
                      <a:pt x="144" y="62"/>
                    </a:cubicBezTo>
                    <a:cubicBezTo>
                      <a:pt x="146" y="37"/>
                      <a:pt x="103" y="1"/>
                      <a:pt x="81" y="0"/>
                    </a:cubicBezTo>
                    <a:close/>
                  </a:path>
                </a:pathLst>
              </a:custGeom>
              <a:solidFill>
                <a:srgbClr val="FFD5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6" name="Freeform 75"/>
              <p:cNvSpPr/>
              <p:nvPr/>
            </p:nvSpPr>
            <p:spPr bwMode="auto">
              <a:xfrm>
                <a:off x="3705" y="886"/>
                <a:ext cx="59" cy="49"/>
              </a:xfrm>
              <a:custGeom>
                <a:avLst/>
                <a:gdLst>
                  <a:gd name="T0" fmla="*/ 46 w 66"/>
                  <a:gd name="T1" fmla="*/ 25 h 55"/>
                  <a:gd name="T2" fmla="*/ 34 w 66"/>
                  <a:gd name="T3" fmla="*/ 29 h 55"/>
                  <a:gd name="T4" fmla="*/ 19 w 66"/>
                  <a:gd name="T5" fmla="*/ 32 h 55"/>
                  <a:gd name="T6" fmla="*/ 20 w 66"/>
                  <a:gd name="T7" fmla="*/ 38 h 55"/>
                  <a:gd name="T8" fmla="*/ 12 w 66"/>
                  <a:gd name="T9" fmla="*/ 36 h 55"/>
                  <a:gd name="T10" fmla="*/ 6 w 66"/>
                  <a:gd name="T11" fmla="*/ 44 h 55"/>
                  <a:gd name="T12" fmla="*/ 11 w 66"/>
                  <a:gd name="T13" fmla="*/ 48 h 55"/>
                  <a:gd name="T14" fmla="*/ 54 w 66"/>
                  <a:gd name="T15" fmla="*/ 37 h 55"/>
                  <a:gd name="T16" fmla="*/ 64 w 66"/>
                  <a:gd name="T17" fmla="*/ 15 h 55"/>
                  <a:gd name="T18" fmla="*/ 46 w 66"/>
                  <a:gd name="T19" fmla="*/ 25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6" h="55">
                    <a:moveTo>
                      <a:pt x="46" y="25"/>
                    </a:moveTo>
                    <a:cubicBezTo>
                      <a:pt x="41" y="14"/>
                      <a:pt x="33" y="19"/>
                      <a:pt x="34" y="29"/>
                    </a:cubicBezTo>
                    <a:cubicBezTo>
                      <a:pt x="26" y="22"/>
                      <a:pt x="20" y="24"/>
                      <a:pt x="19" y="32"/>
                    </a:cubicBezTo>
                    <a:cubicBezTo>
                      <a:pt x="19" y="35"/>
                      <a:pt x="20" y="38"/>
                      <a:pt x="20" y="38"/>
                    </a:cubicBezTo>
                    <a:cubicBezTo>
                      <a:pt x="20" y="38"/>
                      <a:pt x="17" y="37"/>
                      <a:pt x="12" y="36"/>
                    </a:cubicBezTo>
                    <a:cubicBezTo>
                      <a:pt x="9" y="36"/>
                      <a:pt x="0" y="38"/>
                      <a:pt x="6" y="44"/>
                    </a:cubicBezTo>
                    <a:cubicBezTo>
                      <a:pt x="11" y="48"/>
                      <a:pt x="11" y="48"/>
                      <a:pt x="11" y="48"/>
                    </a:cubicBezTo>
                    <a:cubicBezTo>
                      <a:pt x="29" y="55"/>
                      <a:pt x="46" y="44"/>
                      <a:pt x="54" y="37"/>
                    </a:cubicBezTo>
                    <a:cubicBezTo>
                      <a:pt x="61" y="31"/>
                      <a:pt x="66" y="19"/>
                      <a:pt x="64" y="15"/>
                    </a:cubicBezTo>
                    <a:cubicBezTo>
                      <a:pt x="60" y="0"/>
                      <a:pt x="47" y="18"/>
                      <a:pt x="46" y="25"/>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7" name="Freeform 76"/>
              <p:cNvSpPr/>
              <p:nvPr/>
            </p:nvSpPr>
            <p:spPr bwMode="auto">
              <a:xfrm>
                <a:off x="3825" y="887"/>
                <a:ext cx="61" cy="47"/>
              </a:xfrm>
              <a:custGeom>
                <a:avLst/>
                <a:gdLst>
                  <a:gd name="T0" fmla="*/ 39 w 68"/>
                  <a:gd name="T1" fmla="*/ 36 h 52"/>
                  <a:gd name="T2" fmla="*/ 30 w 68"/>
                  <a:gd name="T3" fmla="*/ 29 h 52"/>
                  <a:gd name="T4" fmla="*/ 19 w 68"/>
                  <a:gd name="T5" fmla="*/ 18 h 52"/>
                  <a:gd name="T6" fmla="*/ 14 w 68"/>
                  <a:gd name="T7" fmla="*/ 22 h 52"/>
                  <a:gd name="T8" fmla="*/ 12 w 68"/>
                  <a:gd name="T9" fmla="*/ 15 h 52"/>
                  <a:gd name="T10" fmla="*/ 0 w 68"/>
                  <a:gd name="T11" fmla="*/ 14 h 52"/>
                  <a:gd name="T12" fmla="*/ 2 w 68"/>
                  <a:gd name="T13" fmla="*/ 20 h 52"/>
                  <a:gd name="T14" fmla="*/ 34 w 68"/>
                  <a:gd name="T15" fmla="*/ 50 h 52"/>
                  <a:gd name="T16" fmla="*/ 59 w 68"/>
                  <a:gd name="T17" fmla="*/ 46 h 52"/>
                  <a:gd name="T18" fmla="*/ 39 w 68"/>
                  <a:gd name="T19" fmla="*/ 36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 h="52">
                    <a:moveTo>
                      <a:pt x="39" y="36"/>
                    </a:moveTo>
                    <a:cubicBezTo>
                      <a:pt x="46" y="26"/>
                      <a:pt x="38" y="22"/>
                      <a:pt x="30" y="29"/>
                    </a:cubicBezTo>
                    <a:cubicBezTo>
                      <a:pt x="31" y="18"/>
                      <a:pt x="27" y="14"/>
                      <a:pt x="19" y="18"/>
                    </a:cubicBezTo>
                    <a:cubicBezTo>
                      <a:pt x="16" y="19"/>
                      <a:pt x="14" y="22"/>
                      <a:pt x="14" y="22"/>
                    </a:cubicBezTo>
                    <a:cubicBezTo>
                      <a:pt x="14" y="22"/>
                      <a:pt x="14" y="18"/>
                      <a:pt x="12" y="15"/>
                    </a:cubicBezTo>
                    <a:cubicBezTo>
                      <a:pt x="4" y="0"/>
                      <a:pt x="0" y="12"/>
                      <a:pt x="0" y="14"/>
                    </a:cubicBezTo>
                    <a:cubicBezTo>
                      <a:pt x="0" y="16"/>
                      <a:pt x="2" y="20"/>
                      <a:pt x="2" y="20"/>
                    </a:cubicBezTo>
                    <a:cubicBezTo>
                      <a:pt x="6" y="39"/>
                      <a:pt x="24" y="47"/>
                      <a:pt x="34" y="50"/>
                    </a:cubicBezTo>
                    <a:cubicBezTo>
                      <a:pt x="43" y="52"/>
                      <a:pt x="56" y="49"/>
                      <a:pt x="59" y="46"/>
                    </a:cubicBezTo>
                    <a:cubicBezTo>
                      <a:pt x="68" y="35"/>
                      <a:pt x="47" y="33"/>
                      <a:pt x="39" y="36"/>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8" name="Freeform 77"/>
              <p:cNvSpPr/>
              <p:nvPr/>
            </p:nvSpPr>
            <p:spPr bwMode="auto">
              <a:xfrm>
                <a:off x="3668" y="943"/>
                <a:ext cx="40" cy="61"/>
              </a:xfrm>
              <a:custGeom>
                <a:avLst/>
                <a:gdLst>
                  <a:gd name="T0" fmla="*/ 28 w 45"/>
                  <a:gd name="T1" fmla="*/ 29 h 68"/>
                  <a:gd name="T2" fmla="*/ 21 w 45"/>
                  <a:gd name="T3" fmla="*/ 39 h 68"/>
                  <a:gd name="T4" fmla="*/ 12 w 45"/>
                  <a:gd name="T5" fmla="*/ 50 h 68"/>
                  <a:gd name="T6" fmla="*/ 16 w 45"/>
                  <a:gd name="T7" fmla="*/ 55 h 68"/>
                  <a:gd name="T8" fmla="*/ 8 w 45"/>
                  <a:gd name="T9" fmla="*/ 58 h 68"/>
                  <a:gd name="T10" fmla="*/ 9 w 45"/>
                  <a:gd name="T11" fmla="*/ 68 h 68"/>
                  <a:gd name="T12" fmla="*/ 15 w 45"/>
                  <a:gd name="T13" fmla="*/ 67 h 68"/>
                  <a:gd name="T14" fmla="*/ 43 w 45"/>
                  <a:gd name="T15" fmla="*/ 34 h 68"/>
                  <a:gd name="T16" fmla="*/ 37 w 45"/>
                  <a:gd name="T17" fmla="*/ 9 h 68"/>
                  <a:gd name="T18" fmla="*/ 28 w 45"/>
                  <a:gd name="T19" fmla="*/ 29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5" h="68">
                    <a:moveTo>
                      <a:pt x="28" y="29"/>
                    </a:moveTo>
                    <a:cubicBezTo>
                      <a:pt x="17" y="22"/>
                      <a:pt x="14" y="31"/>
                      <a:pt x="21" y="39"/>
                    </a:cubicBezTo>
                    <a:cubicBezTo>
                      <a:pt x="11" y="38"/>
                      <a:pt x="7" y="43"/>
                      <a:pt x="12" y="50"/>
                    </a:cubicBezTo>
                    <a:cubicBezTo>
                      <a:pt x="13" y="53"/>
                      <a:pt x="16" y="55"/>
                      <a:pt x="16" y="55"/>
                    </a:cubicBezTo>
                    <a:cubicBezTo>
                      <a:pt x="16" y="55"/>
                      <a:pt x="12" y="55"/>
                      <a:pt x="8" y="58"/>
                    </a:cubicBezTo>
                    <a:cubicBezTo>
                      <a:pt x="6" y="60"/>
                      <a:pt x="0" y="67"/>
                      <a:pt x="9" y="68"/>
                    </a:cubicBezTo>
                    <a:cubicBezTo>
                      <a:pt x="15" y="67"/>
                      <a:pt x="15" y="67"/>
                      <a:pt x="15" y="67"/>
                    </a:cubicBezTo>
                    <a:cubicBezTo>
                      <a:pt x="34" y="62"/>
                      <a:pt x="41" y="43"/>
                      <a:pt x="43" y="34"/>
                    </a:cubicBezTo>
                    <a:cubicBezTo>
                      <a:pt x="45" y="24"/>
                      <a:pt x="41" y="12"/>
                      <a:pt x="37" y="9"/>
                    </a:cubicBezTo>
                    <a:cubicBezTo>
                      <a:pt x="24" y="0"/>
                      <a:pt x="25" y="22"/>
                      <a:pt x="28" y="29"/>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9" name="Freeform 78"/>
              <p:cNvSpPr/>
              <p:nvPr/>
            </p:nvSpPr>
            <p:spPr bwMode="auto">
              <a:xfrm>
                <a:off x="3133" y="2663"/>
                <a:ext cx="119" cy="16"/>
              </a:xfrm>
              <a:custGeom>
                <a:avLst/>
                <a:gdLst>
                  <a:gd name="T0" fmla="*/ 4 w 133"/>
                  <a:gd name="T1" fmla="*/ 7 h 18"/>
                  <a:gd name="T2" fmla="*/ 66 w 133"/>
                  <a:gd name="T3" fmla="*/ 14 h 18"/>
                  <a:gd name="T4" fmla="*/ 130 w 133"/>
                  <a:gd name="T5" fmla="*/ 13 h 18"/>
                  <a:gd name="T6" fmla="*/ 130 w 133"/>
                  <a:gd name="T7" fmla="*/ 8 h 18"/>
                  <a:gd name="T8" fmla="*/ 73 w 133"/>
                  <a:gd name="T9" fmla="*/ 3 h 18"/>
                  <a:gd name="T10" fmla="*/ 5 w 133"/>
                  <a:gd name="T11" fmla="*/ 0 h 18"/>
                  <a:gd name="T12" fmla="*/ 4 w 133"/>
                  <a:gd name="T13" fmla="*/ 7 h 18"/>
                </a:gdLst>
                <a:ahLst/>
                <a:cxnLst>
                  <a:cxn ang="0">
                    <a:pos x="T0" y="T1"/>
                  </a:cxn>
                  <a:cxn ang="0">
                    <a:pos x="T2" y="T3"/>
                  </a:cxn>
                  <a:cxn ang="0">
                    <a:pos x="T4" y="T5"/>
                  </a:cxn>
                  <a:cxn ang="0">
                    <a:pos x="T6" y="T7"/>
                  </a:cxn>
                  <a:cxn ang="0">
                    <a:pos x="T8" y="T9"/>
                  </a:cxn>
                  <a:cxn ang="0">
                    <a:pos x="T10" y="T11"/>
                  </a:cxn>
                  <a:cxn ang="0">
                    <a:pos x="T12" y="T13"/>
                  </a:cxn>
                </a:cxnLst>
                <a:rect l="0" t="0" r="r" b="b"/>
                <a:pathLst>
                  <a:path w="133" h="18">
                    <a:moveTo>
                      <a:pt x="4" y="7"/>
                    </a:moveTo>
                    <a:cubicBezTo>
                      <a:pt x="24" y="12"/>
                      <a:pt x="46" y="13"/>
                      <a:pt x="66" y="14"/>
                    </a:cubicBezTo>
                    <a:cubicBezTo>
                      <a:pt x="87" y="15"/>
                      <a:pt x="110" y="18"/>
                      <a:pt x="130" y="13"/>
                    </a:cubicBezTo>
                    <a:cubicBezTo>
                      <a:pt x="133" y="13"/>
                      <a:pt x="133" y="9"/>
                      <a:pt x="130" y="8"/>
                    </a:cubicBezTo>
                    <a:cubicBezTo>
                      <a:pt x="113" y="2"/>
                      <a:pt x="92" y="4"/>
                      <a:pt x="73" y="3"/>
                    </a:cubicBezTo>
                    <a:cubicBezTo>
                      <a:pt x="50" y="2"/>
                      <a:pt x="28" y="1"/>
                      <a:pt x="5" y="0"/>
                    </a:cubicBezTo>
                    <a:cubicBezTo>
                      <a:pt x="1" y="0"/>
                      <a:pt x="0" y="6"/>
                      <a:pt x="4" y="7"/>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0" name="Freeform 79"/>
              <p:cNvSpPr/>
              <p:nvPr/>
            </p:nvSpPr>
            <p:spPr bwMode="auto">
              <a:xfrm>
                <a:off x="3154" y="2579"/>
                <a:ext cx="276" cy="284"/>
              </a:xfrm>
              <a:custGeom>
                <a:avLst/>
                <a:gdLst>
                  <a:gd name="T0" fmla="*/ 307 w 310"/>
                  <a:gd name="T1" fmla="*/ 310 h 319"/>
                  <a:gd name="T2" fmla="*/ 158 w 310"/>
                  <a:gd name="T3" fmla="*/ 153 h 319"/>
                  <a:gd name="T4" fmla="*/ 62 w 310"/>
                  <a:gd name="T5" fmla="*/ 55 h 319"/>
                  <a:gd name="T6" fmla="*/ 4 w 310"/>
                  <a:gd name="T7" fmla="*/ 2 h 319"/>
                  <a:gd name="T8" fmla="*/ 1 w 310"/>
                  <a:gd name="T9" fmla="*/ 5 h 319"/>
                  <a:gd name="T10" fmla="*/ 151 w 310"/>
                  <a:gd name="T11" fmla="*/ 160 h 319"/>
                  <a:gd name="T12" fmla="*/ 302 w 310"/>
                  <a:gd name="T13" fmla="*/ 315 h 319"/>
                  <a:gd name="T14" fmla="*/ 307 w 310"/>
                  <a:gd name="T15" fmla="*/ 310 h 3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0" h="319">
                    <a:moveTo>
                      <a:pt x="307" y="310"/>
                    </a:moveTo>
                    <a:cubicBezTo>
                      <a:pt x="258" y="257"/>
                      <a:pt x="208" y="205"/>
                      <a:pt x="158" y="153"/>
                    </a:cubicBezTo>
                    <a:cubicBezTo>
                      <a:pt x="126" y="120"/>
                      <a:pt x="94" y="87"/>
                      <a:pt x="62" y="55"/>
                    </a:cubicBezTo>
                    <a:cubicBezTo>
                      <a:pt x="44" y="36"/>
                      <a:pt x="26" y="17"/>
                      <a:pt x="4" y="2"/>
                    </a:cubicBezTo>
                    <a:cubicBezTo>
                      <a:pt x="2" y="0"/>
                      <a:pt x="0" y="3"/>
                      <a:pt x="1" y="5"/>
                    </a:cubicBezTo>
                    <a:cubicBezTo>
                      <a:pt x="51" y="57"/>
                      <a:pt x="101" y="108"/>
                      <a:pt x="151" y="160"/>
                    </a:cubicBezTo>
                    <a:cubicBezTo>
                      <a:pt x="201" y="212"/>
                      <a:pt x="250" y="266"/>
                      <a:pt x="302" y="315"/>
                    </a:cubicBezTo>
                    <a:cubicBezTo>
                      <a:pt x="305" y="319"/>
                      <a:pt x="310" y="314"/>
                      <a:pt x="307" y="310"/>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1" name="Freeform 80"/>
              <p:cNvSpPr/>
              <p:nvPr/>
            </p:nvSpPr>
            <p:spPr bwMode="auto">
              <a:xfrm>
                <a:off x="3239" y="2550"/>
                <a:ext cx="35" cy="123"/>
              </a:xfrm>
              <a:custGeom>
                <a:avLst/>
                <a:gdLst>
                  <a:gd name="T0" fmla="*/ 9 w 39"/>
                  <a:gd name="T1" fmla="*/ 134 h 138"/>
                  <a:gd name="T2" fmla="*/ 23 w 39"/>
                  <a:gd name="T3" fmla="*/ 64 h 138"/>
                  <a:gd name="T4" fmla="*/ 39 w 39"/>
                  <a:gd name="T5" fmla="*/ 3 h 138"/>
                  <a:gd name="T6" fmla="*/ 35 w 39"/>
                  <a:gd name="T7" fmla="*/ 2 h 138"/>
                  <a:gd name="T8" fmla="*/ 14 w 39"/>
                  <a:gd name="T9" fmla="*/ 55 h 138"/>
                  <a:gd name="T10" fmla="*/ 1 w 39"/>
                  <a:gd name="T11" fmla="*/ 133 h 138"/>
                  <a:gd name="T12" fmla="*/ 9 w 39"/>
                  <a:gd name="T13" fmla="*/ 134 h 138"/>
                </a:gdLst>
                <a:ahLst/>
                <a:cxnLst>
                  <a:cxn ang="0">
                    <a:pos x="T0" y="T1"/>
                  </a:cxn>
                  <a:cxn ang="0">
                    <a:pos x="T2" y="T3"/>
                  </a:cxn>
                  <a:cxn ang="0">
                    <a:pos x="T4" y="T5"/>
                  </a:cxn>
                  <a:cxn ang="0">
                    <a:pos x="T6" y="T7"/>
                  </a:cxn>
                  <a:cxn ang="0">
                    <a:pos x="T8" y="T9"/>
                  </a:cxn>
                  <a:cxn ang="0">
                    <a:pos x="T10" y="T11"/>
                  </a:cxn>
                  <a:cxn ang="0">
                    <a:pos x="T12" y="T13"/>
                  </a:cxn>
                </a:cxnLst>
                <a:rect l="0" t="0" r="r" b="b"/>
                <a:pathLst>
                  <a:path w="39" h="138">
                    <a:moveTo>
                      <a:pt x="9" y="134"/>
                    </a:moveTo>
                    <a:cubicBezTo>
                      <a:pt x="14" y="111"/>
                      <a:pt x="18" y="87"/>
                      <a:pt x="23" y="64"/>
                    </a:cubicBezTo>
                    <a:cubicBezTo>
                      <a:pt x="28" y="44"/>
                      <a:pt x="39" y="24"/>
                      <a:pt x="39" y="3"/>
                    </a:cubicBezTo>
                    <a:cubicBezTo>
                      <a:pt x="39" y="1"/>
                      <a:pt x="36" y="0"/>
                      <a:pt x="35" y="2"/>
                    </a:cubicBezTo>
                    <a:cubicBezTo>
                      <a:pt x="23" y="16"/>
                      <a:pt x="19" y="38"/>
                      <a:pt x="14" y="55"/>
                    </a:cubicBezTo>
                    <a:cubicBezTo>
                      <a:pt x="8" y="81"/>
                      <a:pt x="3" y="107"/>
                      <a:pt x="1" y="133"/>
                    </a:cubicBezTo>
                    <a:cubicBezTo>
                      <a:pt x="0" y="138"/>
                      <a:pt x="8" y="138"/>
                      <a:pt x="9" y="134"/>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2" name="Freeform 81"/>
              <p:cNvSpPr/>
              <p:nvPr/>
            </p:nvSpPr>
            <p:spPr bwMode="auto">
              <a:xfrm>
                <a:off x="3234" y="2456"/>
                <a:ext cx="97" cy="115"/>
              </a:xfrm>
              <a:custGeom>
                <a:avLst/>
                <a:gdLst>
                  <a:gd name="T0" fmla="*/ 33 w 109"/>
                  <a:gd name="T1" fmla="*/ 120 h 129"/>
                  <a:gd name="T2" fmla="*/ 4 w 109"/>
                  <a:gd name="T3" fmla="*/ 82 h 129"/>
                  <a:gd name="T4" fmla="*/ 36 w 109"/>
                  <a:gd name="T5" fmla="*/ 55 h 129"/>
                  <a:gd name="T6" fmla="*/ 62 w 109"/>
                  <a:gd name="T7" fmla="*/ 60 h 129"/>
                  <a:gd name="T8" fmla="*/ 90 w 109"/>
                  <a:gd name="T9" fmla="*/ 91 h 129"/>
                  <a:gd name="T10" fmla="*/ 33 w 109"/>
                  <a:gd name="T11" fmla="*/ 120 h 129"/>
                </a:gdLst>
                <a:ahLst/>
                <a:cxnLst>
                  <a:cxn ang="0">
                    <a:pos x="T0" y="T1"/>
                  </a:cxn>
                  <a:cxn ang="0">
                    <a:pos x="T2" y="T3"/>
                  </a:cxn>
                  <a:cxn ang="0">
                    <a:pos x="T4" y="T5"/>
                  </a:cxn>
                  <a:cxn ang="0">
                    <a:pos x="T6" y="T7"/>
                  </a:cxn>
                  <a:cxn ang="0">
                    <a:pos x="T8" y="T9"/>
                  </a:cxn>
                  <a:cxn ang="0">
                    <a:pos x="T10" y="T11"/>
                  </a:cxn>
                </a:cxnLst>
                <a:rect l="0" t="0" r="r" b="b"/>
                <a:pathLst>
                  <a:path w="109" h="129">
                    <a:moveTo>
                      <a:pt x="33" y="120"/>
                    </a:moveTo>
                    <a:cubicBezTo>
                      <a:pt x="16" y="116"/>
                      <a:pt x="7" y="102"/>
                      <a:pt x="4" y="82"/>
                    </a:cubicBezTo>
                    <a:cubicBezTo>
                      <a:pt x="0" y="53"/>
                      <a:pt x="32" y="0"/>
                      <a:pt x="36" y="55"/>
                    </a:cubicBezTo>
                    <a:cubicBezTo>
                      <a:pt x="45" y="20"/>
                      <a:pt x="76" y="29"/>
                      <a:pt x="62" y="60"/>
                    </a:cubicBezTo>
                    <a:cubicBezTo>
                      <a:pt x="83" y="26"/>
                      <a:pt x="109" y="59"/>
                      <a:pt x="90" y="91"/>
                    </a:cubicBezTo>
                    <a:cubicBezTo>
                      <a:pt x="74" y="120"/>
                      <a:pt x="67" y="129"/>
                      <a:pt x="33" y="120"/>
                    </a:cubicBezTo>
                  </a:path>
                </a:pathLst>
              </a:custGeom>
              <a:solidFill>
                <a:srgbClr val="FFD5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3" name="Freeform 82"/>
              <p:cNvSpPr/>
              <p:nvPr/>
            </p:nvSpPr>
            <p:spPr bwMode="auto">
              <a:xfrm>
                <a:off x="3078" y="2511"/>
                <a:ext cx="109" cy="107"/>
              </a:xfrm>
              <a:custGeom>
                <a:avLst/>
                <a:gdLst>
                  <a:gd name="T0" fmla="*/ 110 w 123"/>
                  <a:gd name="T1" fmla="*/ 96 h 120"/>
                  <a:gd name="T2" fmla="*/ 63 w 123"/>
                  <a:gd name="T3" fmla="*/ 107 h 120"/>
                  <a:gd name="T4" fmla="*/ 51 w 123"/>
                  <a:gd name="T5" fmla="*/ 59 h 120"/>
                  <a:gd name="T6" fmla="*/ 79 w 123"/>
                  <a:gd name="T7" fmla="*/ 38 h 120"/>
                  <a:gd name="T8" fmla="*/ 108 w 123"/>
                  <a:gd name="T9" fmla="*/ 33 h 120"/>
                  <a:gd name="T10" fmla="*/ 110 w 123"/>
                  <a:gd name="T11" fmla="*/ 96 h 120"/>
                </a:gdLst>
                <a:ahLst/>
                <a:cxnLst>
                  <a:cxn ang="0">
                    <a:pos x="T0" y="T1"/>
                  </a:cxn>
                  <a:cxn ang="0">
                    <a:pos x="T2" y="T3"/>
                  </a:cxn>
                  <a:cxn ang="0">
                    <a:pos x="T4" y="T5"/>
                  </a:cxn>
                  <a:cxn ang="0">
                    <a:pos x="T6" y="T7"/>
                  </a:cxn>
                  <a:cxn ang="0">
                    <a:pos x="T8" y="T9"/>
                  </a:cxn>
                  <a:cxn ang="0">
                    <a:pos x="T10" y="T11"/>
                  </a:cxn>
                </a:cxnLst>
                <a:rect l="0" t="0" r="r" b="b"/>
                <a:pathLst>
                  <a:path w="123" h="120">
                    <a:moveTo>
                      <a:pt x="110" y="96"/>
                    </a:moveTo>
                    <a:cubicBezTo>
                      <a:pt x="96" y="107"/>
                      <a:pt x="87" y="120"/>
                      <a:pt x="63" y="107"/>
                    </a:cubicBezTo>
                    <a:cubicBezTo>
                      <a:pt x="32" y="91"/>
                      <a:pt x="0" y="40"/>
                      <a:pt x="51" y="59"/>
                    </a:cubicBezTo>
                    <a:cubicBezTo>
                      <a:pt x="29" y="35"/>
                      <a:pt x="56" y="11"/>
                      <a:pt x="79" y="38"/>
                    </a:cubicBezTo>
                    <a:cubicBezTo>
                      <a:pt x="55" y="5"/>
                      <a:pt x="91" y="0"/>
                      <a:pt x="108" y="33"/>
                    </a:cubicBezTo>
                    <a:cubicBezTo>
                      <a:pt x="120" y="56"/>
                      <a:pt x="123" y="78"/>
                      <a:pt x="110" y="96"/>
                    </a:cubicBezTo>
                  </a:path>
                </a:pathLst>
              </a:custGeom>
              <a:solidFill>
                <a:srgbClr val="FFD5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4" name="Freeform 83"/>
              <p:cNvSpPr/>
              <p:nvPr/>
            </p:nvSpPr>
            <p:spPr bwMode="auto">
              <a:xfrm>
                <a:off x="3035" y="2611"/>
                <a:ext cx="124" cy="110"/>
              </a:xfrm>
              <a:custGeom>
                <a:avLst/>
                <a:gdLst>
                  <a:gd name="T0" fmla="*/ 52 w 139"/>
                  <a:gd name="T1" fmla="*/ 7 h 123"/>
                  <a:gd name="T2" fmla="*/ 69 w 139"/>
                  <a:gd name="T3" fmla="*/ 34 h 123"/>
                  <a:gd name="T4" fmla="*/ 32 w 139"/>
                  <a:gd name="T5" fmla="*/ 52 h 123"/>
                  <a:gd name="T6" fmla="*/ 62 w 139"/>
                  <a:gd name="T7" fmla="*/ 73 h 123"/>
                  <a:gd name="T8" fmla="*/ 104 w 139"/>
                  <a:gd name="T9" fmla="*/ 105 h 123"/>
                  <a:gd name="T10" fmla="*/ 112 w 139"/>
                  <a:gd name="T11" fmla="*/ 100 h 123"/>
                  <a:gd name="T12" fmla="*/ 132 w 139"/>
                  <a:gd name="T13" fmla="*/ 44 h 123"/>
                  <a:gd name="T14" fmla="*/ 52 w 139"/>
                  <a:gd name="T15" fmla="*/ 7 h 12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9" h="123">
                    <a:moveTo>
                      <a:pt x="52" y="7"/>
                    </a:moveTo>
                    <a:cubicBezTo>
                      <a:pt x="29" y="22"/>
                      <a:pt x="61" y="30"/>
                      <a:pt x="69" y="34"/>
                    </a:cubicBezTo>
                    <a:cubicBezTo>
                      <a:pt x="60" y="37"/>
                      <a:pt x="38" y="29"/>
                      <a:pt x="32" y="52"/>
                    </a:cubicBezTo>
                    <a:cubicBezTo>
                      <a:pt x="30" y="65"/>
                      <a:pt x="52" y="75"/>
                      <a:pt x="62" y="73"/>
                    </a:cubicBezTo>
                    <a:cubicBezTo>
                      <a:pt x="0" y="101"/>
                      <a:pt x="72" y="123"/>
                      <a:pt x="104" y="105"/>
                    </a:cubicBezTo>
                    <a:cubicBezTo>
                      <a:pt x="112" y="100"/>
                      <a:pt x="112" y="100"/>
                      <a:pt x="112" y="100"/>
                    </a:cubicBezTo>
                    <a:cubicBezTo>
                      <a:pt x="136" y="83"/>
                      <a:pt x="139" y="66"/>
                      <a:pt x="132" y="44"/>
                    </a:cubicBezTo>
                    <a:cubicBezTo>
                      <a:pt x="125" y="19"/>
                      <a:pt x="73" y="0"/>
                      <a:pt x="52" y="7"/>
                    </a:cubicBezTo>
                    <a:close/>
                  </a:path>
                </a:pathLst>
              </a:custGeom>
              <a:solidFill>
                <a:srgbClr val="FFD5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5" name="Freeform 84"/>
              <p:cNvSpPr/>
              <p:nvPr/>
            </p:nvSpPr>
            <p:spPr bwMode="auto">
              <a:xfrm>
                <a:off x="3136" y="2557"/>
                <a:ext cx="50" cy="55"/>
              </a:xfrm>
              <a:custGeom>
                <a:avLst/>
                <a:gdLst>
                  <a:gd name="T0" fmla="*/ 39 w 56"/>
                  <a:gd name="T1" fmla="*/ 29 h 62"/>
                  <a:gd name="T2" fmla="*/ 29 w 56"/>
                  <a:gd name="T3" fmla="*/ 36 h 62"/>
                  <a:gd name="T4" fmla="*/ 17 w 56"/>
                  <a:gd name="T5" fmla="*/ 44 h 62"/>
                  <a:gd name="T6" fmla="*/ 19 w 56"/>
                  <a:gd name="T7" fmla="*/ 50 h 62"/>
                  <a:gd name="T8" fmla="*/ 11 w 56"/>
                  <a:gd name="T9" fmla="*/ 50 h 62"/>
                  <a:gd name="T10" fmla="*/ 8 w 56"/>
                  <a:gd name="T11" fmla="*/ 60 h 62"/>
                  <a:gd name="T12" fmla="*/ 14 w 56"/>
                  <a:gd name="T13" fmla="*/ 61 h 62"/>
                  <a:gd name="T14" fmla="*/ 51 w 56"/>
                  <a:gd name="T15" fmla="*/ 37 h 62"/>
                  <a:gd name="T16" fmla="*/ 53 w 56"/>
                  <a:gd name="T17" fmla="*/ 12 h 62"/>
                  <a:gd name="T18" fmla="*/ 39 w 56"/>
                  <a:gd name="T19" fmla="*/ 29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6" h="62">
                    <a:moveTo>
                      <a:pt x="39" y="29"/>
                    </a:moveTo>
                    <a:cubicBezTo>
                      <a:pt x="31" y="19"/>
                      <a:pt x="25" y="27"/>
                      <a:pt x="29" y="36"/>
                    </a:cubicBezTo>
                    <a:cubicBezTo>
                      <a:pt x="20" y="32"/>
                      <a:pt x="15" y="36"/>
                      <a:pt x="17" y="44"/>
                    </a:cubicBezTo>
                    <a:cubicBezTo>
                      <a:pt x="17" y="47"/>
                      <a:pt x="19" y="50"/>
                      <a:pt x="19" y="50"/>
                    </a:cubicBezTo>
                    <a:cubicBezTo>
                      <a:pt x="19" y="50"/>
                      <a:pt x="16" y="49"/>
                      <a:pt x="11" y="50"/>
                    </a:cubicBezTo>
                    <a:cubicBezTo>
                      <a:pt x="8" y="51"/>
                      <a:pt x="0" y="56"/>
                      <a:pt x="8" y="60"/>
                    </a:cubicBezTo>
                    <a:cubicBezTo>
                      <a:pt x="14" y="61"/>
                      <a:pt x="14" y="61"/>
                      <a:pt x="14" y="61"/>
                    </a:cubicBezTo>
                    <a:cubicBezTo>
                      <a:pt x="33" y="62"/>
                      <a:pt x="46" y="46"/>
                      <a:pt x="51" y="37"/>
                    </a:cubicBezTo>
                    <a:cubicBezTo>
                      <a:pt x="55" y="29"/>
                      <a:pt x="56" y="16"/>
                      <a:pt x="53" y="12"/>
                    </a:cubicBezTo>
                    <a:cubicBezTo>
                      <a:pt x="44" y="0"/>
                      <a:pt x="38" y="21"/>
                      <a:pt x="39" y="29"/>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6" name="Freeform 85"/>
              <p:cNvSpPr/>
              <p:nvPr/>
            </p:nvSpPr>
            <p:spPr bwMode="auto">
              <a:xfrm>
                <a:off x="3242" y="2534"/>
                <a:ext cx="64" cy="33"/>
              </a:xfrm>
              <a:custGeom>
                <a:avLst/>
                <a:gdLst>
                  <a:gd name="T0" fmla="*/ 45 w 72"/>
                  <a:gd name="T1" fmla="*/ 22 h 37"/>
                  <a:gd name="T2" fmla="*/ 34 w 72"/>
                  <a:gd name="T3" fmla="*/ 18 h 37"/>
                  <a:gd name="T4" fmla="*/ 20 w 72"/>
                  <a:gd name="T5" fmla="*/ 12 h 37"/>
                  <a:gd name="T6" fmla="*/ 17 w 72"/>
                  <a:gd name="T7" fmla="*/ 17 h 37"/>
                  <a:gd name="T8" fmla="*/ 12 w 72"/>
                  <a:gd name="T9" fmla="*/ 11 h 37"/>
                  <a:gd name="T10" fmla="*/ 1 w 72"/>
                  <a:gd name="T11" fmla="*/ 14 h 37"/>
                  <a:gd name="T12" fmla="*/ 5 w 72"/>
                  <a:gd name="T13" fmla="*/ 20 h 37"/>
                  <a:gd name="T14" fmla="*/ 45 w 72"/>
                  <a:gd name="T15" fmla="*/ 36 h 37"/>
                  <a:gd name="T16" fmla="*/ 67 w 72"/>
                  <a:gd name="T17" fmla="*/ 24 h 37"/>
                  <a:gd name="T18" fmla="*/ 45 w 72"/>
                  <a:gd name="T19" fmla="*/ 22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2" h="37">
                    <a:moveTo>
                      <a:pt x="45" y="22"/>
                    </a:moveTo>
                    <a:cubicBezTo>
                      <a:pt x="49" y="10"/>
                      <a:pt x="39" y="9"/>
                      <a:pt x="34" y="18"/>
                    </a:cubicBezTo>
                    <a:cubicBezTo>
                      <a:pt x="32" y="8"/>
                      <a:pt x="26" y="6"/>
                      <a:pt x="20" y="12"/>
                    </a:cubicBezTo>
                    <a:cubicBezTo>
                      <a:pt x="18" y="14"/>
                      <a:pt x="17" y="17"/>
                      <a:pt x="17" y="17"/>
                    </a:cubicBezTo>
                    <a:cubicBezTo>
                      <a:pt x="17" y="17"/>
                      <a:pt x="15" y="14"/>
                      <a:pt x="12" y="11"/>
                    </a:cubicBezTo>
                    <a:cubicBezTo>
                      <a:pt x="0" y="0"/>
                      <a:pt x="0" y="12"/>
                      <a:pt x="1" y="14"/>
                    </a:cubicBezTo>
                    <a:cubicBezTo>
                      <a:pt x="2" y="16"/>
                      <a:pt x="5" y="20"/>
                      <a:pt x="5" y="20"/>
                    </a:cubicBezTo>
                    <a:cubicBezTo>
                      <a:pt x="15" y="36"/>
                      <a:pt x="35" y="37"/>
                      <a:pt x="45" y="36"/>
                    </a:cubicBezTo>
                    <a:cubicBezTo>
                      <a:pt x="54" y="36"/>
                      <a:pt x="65" y="29"/>
                      <a:pt x="67" y="24"/>
                    </a:cubicBezTo>
                    <a:cubicBezTo>
                      <a:pt x="72" y="10"/>
                      <a:pt x="51" y="17"/>
                      <a:pt x="45" y="22"/>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7" name="Freeform 86"/>
              <p:cNvSpPr/>
              <p:nvPr/>
            </p:nvSpPr>
            <p:spPr bwMode="auto">
              <a:xfrm>
                <a:off x="3129" y="2634"/>
                <a:ext cx="28" cy="63"/>
              </a:xfrm>
              <a:custGeom>
                <a:avLst/>
                <a:gdLst>
                  <a:gd name="T0" fmla="*/ 16 w 32"/>
                  <a:gd name="T1" fmla="*/ 26 h 71"/>
                  <a:gd name="T2" fmla="*/ 12 w 32"/>
                  <a:gd name="T3" fmla="*/ 38 h 71"/>
                  <a:gd name="T4" fmla="*/ 7 w 32"/>
                  <a:gd name="T5" fmla="*/ 52 h 71"/>
                  <a:gd name="T6" fmla="*/ 13 w 32"/>
                  <a:gd name="T7" fmla="*/ 54 h 71"/>
                  <a:gd name="T8" fmla="*/ 7 w 32"/>
                  <a:gd name="T9" fmla="*/ 60 h 71"/>
                  <a:gd name="T10" fmla="*/ 10 w 32"/>
                  <a:gd name="T11" fmla="*/ 70 h 71"/>
                  <a:gd name="T12" fmla="*/ 16 w 32"/>
                  <a:gd name="T13" fmla="*/ 67 h 71"/>
                  <a:gd name="T14" fmla="*/ 31 w 32"/>
                  <a:gd name="T15" fmla="*/ 25 h 71"/>
                  <a:gd name="T16" fmla="*/ 17 w 32"/>
                  <a:gd name="T17" fmla="*/ 4 h 71"/>
                  <a:gd name="T18" fmla="*/ 16 w 32"/>
                  <a:gd name="T19" fmla="*/ 26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 h="71">
                    <a:moveTo>
                      <a:pt x="16" y="26"/>
                    </a:moveTo>
                    <a:cubicBezTo>
                      <a:pt x="3" y="24"/>
                      <a:pt x="3" y="33"/>
                      <a:pt x="12" y="38"/>
                    </a:cubicBezTo>
                    <a:cubicBezTo>
                      <a:pt x="2" y="40"/>
                      <a:pt x="0" y="46"/>
                      <a:pt x="7" y="52"/>
                    </a:cubicBezTo>
                    <a:cubicBezTo>
                      <a:pt x="9" y="54"/>
                      <a:pt x="13" y="54"/>
                      <a:pt x="13" y="54"/>
                    </a:cubicBezTo>
                    <a:cubicBezTo>
                      <a:pt x="13" y="54"/>
                      <a:pt x="10" y="56"/>
                      <a:pt x="7" y="60"/>
                    </a:cubicBezTo>
                    <a:cubicBezTo>
                      <a:pt x="5" y="62"/>
                      <a:pt x="1" y="71"/>
                      <a:pt x="10" y="70"/>
                    </a:cubicBezTo>
                    <a:cubicBezTo>
                      <a:pt x="16" y="67"/>
                      <a:pt x="16" y="67"/>
                      <a:pt x="16" y="67"/>
                    </a:cubicBezTo>
                    <a:cubicBezTo>
                      <a:pt x="32" y="56"/>
                      <a:pt x="32" y="35"/>
                      <a:pt x="31" y="25"/>
                    </a:cubicBezTo>
                    <a:cubicBezTo>
                      <a:pt x="29" y="16"/>
                      <a:pt x="21" y="6"/>
                      <a:pt x="17" y="4"/>
                    </a:cubicBezTo>
                    <a:cubicBezTo>
                      <a:pt x="2" y="0"/>
                      <a:pt x="10" y="20"/>
                      <a:pt x="16" y="26"/>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8" name="Freeform 87"/>
              <p:cNvSpPr/>
              <p:nvPr/>
            </p:nvSpPr>
            <p:spPr bwMode="auto">
              <a:xfrm>
                <a:off x="2185" y="494"/>
                <a:ext cx="588" cy="237"/>
              </a:xfrm>
              <a:custGeom>
                <a:avLst/>
                <a:gdLst>
                  <a:gd name="T0" fmla="*/ 2 w 660"/>
                  <a:gd name="T1" fmla="*/ 267 h 267"/>
                  <a:gd name="T2" fmla="*/ 159 w 660"/>
                  <a:gd name="T3" fmla="*/ 150 h 267"/>
                  <a:gd name="T4" fmla="*/ 352 w 660"/>
                  <a:gd name="T5" fmla="*/ 110 h 267"/>
                  <a:gd name="T6" fmla="*/ 508 w 660"/>
                  <a:gd name="T7" fmla="*/ 86 h 267"/>
                  <a:gd name="T8" fmla="*/ 658 w 660"/>
                  <a:gd name="T9" fmla="*/ 3 h 267"/>
                  <a:gd name="T10" fmla="*/ 657 w 660"/>
                  <a:gd name="T11" fmla="*/ 1 h 267"/>
                  <a:gd name="T12" fmla="*/ 492 w 660"/>
                  <a:gd name="T13" fmla="*/ 86 h 267"/>
                  <a:gd name="T14" fmla="*/ 318 w 660"/>
                  <a:gd name="T15" fmla="*/ 109 h 267"/>
                  <a:gd name="T16" fmla="*/ 145 w 660"/>
                  <a:gd name="T17" fmla="*/ 152 h 267"/>
                  <a:gd name="T18" fmla="*/ 0 w 660"/>
                  <a:gd name="T19" fmla="*/ 266 h 267"/>
                  <a:gd name="T20" fmla="*/ 2 w 660"/>
                  <a:gd name="T21" fmla="*/ 267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60" h="267">
                    <a:moveTo>
                      <a:pt x="2" y="267"/>
                    </a:moveTo>
                    <a:cubicBezTo>
                      <a:pt x="43" y="215"/>
                      <a:pt x="99" y="177"/>
                      <a:pt x="159" y="150"/>
                    </a:cubicBezTo>
                    <a:cubicBezTo>
                      <a:pt x="220" y="124"/>
                      <a:pt x="286" y="117"/>
                      <a:pt x="352" y="110"/>
                    </a:cubicBezTo>
                    <a:cubicBezTo>
                      <a:pt x="404" y="105"/>
                      <a:pt x="457" y="101"/>
                      <a:pt x="508" y="86"/>
                    </a:cubicBezTo>
                    <a:cubicBezTo>
                      <a:pt x="564" y="71"/>
                      <a:pt x="616" y="42"/>
                      <a:pt x="658" y="3"/>
                    </a:cubicBezTo>
                    <a:cubicBezTo>
                      <a:pt x="660" y="2"/>
                      <a:pt x="658" y="0"/>
                      <a:pt x="657" y="1"/>
                    </a:cubicBezTo>
                    <a:cubicBezTo>
                      <a:pt x="606" y="39"/>
                      <a:pt x="554" y="70"/>
                      <a:pt x="492" y="86"/>
                    </a:cubicBezTo>
                    <a:cubicBezTo>
                      <a:pt x="435" y="100"/>
                      <a:pt x="376" y="102"/>
                      <a:pt x="318" y="109"/>
                    </a:cubicBezTo>
                    <a:cubicBezTo>
                      <a:pt x="258" y="115"/>
                      <a:pt x="200" y="126"/>
                      <a:pt x="145" y="152"/>
                    </a:cubicBezTo>
                    <a:cubicBezTo>
                      <a:pt x="89" y="177"/>
                      <a:pt x="36" y="215"/>
                      <a:pt x="0" y="266"/>
                    </a:cubicBezTo>
                    <a:cubicBezTo>
                      <a:pt x="0" y="266"/>
                      <a:pt x="1" y="267"/>
                      <a:pt x="2" y="267"/>
                    </a:cubicBezTo>
                    <a:close/>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9" name="Freeform 88"/>
              <p:cNvSpPr/>
              <p:nvPr/>
            </p:nvSpPr>
            <p:spPr bwMode="auto">
              <a:xfrm>
                <a:off x="2763" y="422"/>
                <a:ext cx="98" cy="93"/>
              </a:xfrm>
              <a:custGeom>
                <a:avLst/>
                <a:gdLst>
                  <a:gd name="T0" fmla="*/ 0 w 111"/>
                  <a:gd name="T1" fmla="*/ 90 h 104"/>
                  <a:gd name="T2" fmla="*/ 43 w 111"/>
                  <a:gd name="T3" fmla="*/ 28 h 104"/>
                  <a:gd name="T4" fmla="*/ 0 w 111"/>
                  <a:gd name="T5" fmla="*/ 90 h 104"/>
                </a:gdLst>
                <a:ahLst/>
                <a:cxnLst>
                  <a:cxn ang="0">
                    <a:pos x="T0" y="T1"/>
                  </a:cxn>
                  <a:cxn ang="0">
                    <a:pos x="T2" y="T3"/>
                  </a:cxn>
                  <a:cxn ang="0">
                    <a:pos x="T4" y="T5"/>
                  </a:cxn>
                </a:cxnLst>
                <a:rect l="0" t="0" r="r" b="b"/>
                <a:pathLst>
                  <a:path w="110" h="104">
                    <a:moveTo>
                      <a:pt x="0" y="90"/>
                    </a:moveTo>
                    <a:cubicBezTo>
                      <a:pt x="7" y="73"/>
                      <a:pt x="0" y="45"/>
                      <a:pt x="43" y="28"/>
                    </a:cubicBezTo>
                    <a:cubicBezTo>
                      <a:pt x="111" y="0"/>
                      <a:pt x="70" y="104"/>
                      <a:pt x="0" y="90"/>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0" name="Freeform 89"/>
              <p:cNvSpPr/>
              <p:nvPr/>
            </p:nvSpPr>
            <p:spPr bwMode="auto">
              <a:xfrm>
                <a:off x="2698" y="402"/>
                <a:ext cx="61" cy="115"/>
              </a:xfrm>
              <a:custGeom>
                <a:avLst/>
                <a:gdLst>
                  <a:gd name="T0" fmla="*/ 53 w 68"/>
                  <a:gd name="T1" fmla="*/ 129 h 129"/>
                  <a:gd name="T2" fmla="*/ 50 w 68"/>
                  <a:gd name="T3" fmla="*/ 58 h 129"/>
                  <a:gd name="T4" fmla="*/ 53 w 68"/>
                  <a:gd name="T5" fmla="*/ 129 h 129"/>
                </a:gdLst>
                <a:ahLst/>
                <a:cxnLst>
                  <a:cxn ang="0">
                    <a:pos x="T0" y="T1"/>
                  </a:cxn>
                  <a:cxn ang="0">
                    <a:pos x="T2" y="T3"/>
                  </a:cxn>
                  <a:cxn ang="0">
                    <a:pos x="T4" y="T5"/>
                  </a:cxn>
                </a:cxnLst>
                <a:rect l="0" t="0" r="r" b="b"/>
                <a:pathLst>
                  <a:path w="68" h="129">
                    <a:moveTo>
                      <a:pt x="53" y="129"/>
                    </a:moveTo>
                    <a:cubicBezTo>
                      <a:pt x="57" y="115"/>
                      <a:pt x="68" y="86"/>
                      <a:pt x="50" y="58"/>
                    </a:cubicBezTo>
                    <a:cubicBezTo>
                      <a:pt x="15" y="0"/>
                      <a:pt x="0" y="110"/>
                      <a:pt x="53" y="129"/>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1" name="Freeform 90"/>
              <p:cNvSpPr/>
              <p:nvPr/>
            </p:nvSpPr>
            <p:spPr bwMode="auto">
              <a:xfrm>
                <a:off x="2744" y="496"/>
                <a:ext cx="105" cy="79"/>
              </a:xfrm>
              <a:custGeom>
                <a:avLst/>
                <a:gdLst>
                  <a:gd name="T0" fmla="*/ 0 w 118"/>
                  <a:gd name="T1" fmla="*/ 24 h 88"/>
                  <a:gd name="T2" fmla="*/ 53 w 118"/>
                  <a:gd name="T3" fmla="*/ 73 h 88"/>
                  <a:gd name="T4" fmla="*/ 0 w 118"/>
                  <a:gd name="T5" fmla="*/ 24 h 88"/>
                </a:gdLst>
                <a:ahLst/>
                <a:cxnLst>
                  <a:cxn ang="0">
                    <a:pos x="T0" y="T1"/>
                  </a:cxn>
                  <a:cxn ang="0">
                    <a:pos x="T2" y="T3"/>
                  </a:cxn>
                  <a:cxn ang="0">
                    <a:pos x="T4" y="T5"/>
                  </a:cxn>
                </a:cxnLst>
                <a:rect l="0" t="0" r="r" b="b"/>
                <a:pathLst>
                  <a:path w="118" h="88">
                    <a:moveTo>
                      <a:pt x="0" y="24"/>
                    </a:moveTo>
                    <a:cubicBezTo>
                      <a:pt x="7" y="37"/>
                      <a:pt x="20" y="65"/>
                      <a:pt x="53" y="73"/>
                    </a:cubicBezTo>
                    <a:cubicBezTo>
                      <a:pt x="118" y="88"/>
                      <a:pt x="51" y="0"/>
                      <a:pt x="0" y="24"/>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2" name="Freeform 91"/>
              <p:cNvSpPr/>
              <p:nvPr/>
            </p:nvSpPr>
            <p:spPr bwMode="auto">
              <a:xfrm>
                <a:off x="2588" y="453"/>
                <a:ext cx="62" cy="117"/>
              </a:xfrm>
              <a:custGeom>
                <a:avLst/>
                <a:gdLst>
                  <a:gd name="T0" fmla="*/ 50 w 70"/>
                  <a:gd name="T1" fmla="*/ 132 h 132"/>
                  <a:gd name="T2" fmla="*/ 55 w 70"/>
                  <a:gd name="T3" fmla="*/ 60 h 132"/>
                  <a:gd name="T4" fmla="*/ 50 w 70"/>
                  <a:gd name="T5" fmla="*/ 132 h 132"/>
                </a:gdLst>
                <a:ahLst/>
                <a:cxnLst>
                  <a:cxn ang="0">
                    <a:pos x="T0" y="T1"/>
                  </a:cxn>
                  <a:cxn ang="0">
                    <a:pos x="T2" y="T3"/>
                  </a:cxn>
                  <a:cxn ang="0">
                    <a:pos x="T4" y="T5"/>
                  </a:cxn>
                </a:cxnLst>
                <a:rect l="0" t="0" r="r" b="b"/>
                <a:pathLst>
                  <a:path w="70" h="132">
                    <a:moveTo>
                      <a:pt x="50" y="132"/>
                    </a:moveTo>
                    <a:cubicBezTo>
                      <a:pt x="56" y="118"/>
                      <a:pt x="70" y="90"/>
                      <a:pt x="55" y="60"/>
                    </a:cubicBezTo>
                    <a:cubicBezTo>
                      <a:pt x="26" y="0"/>
                      <a:pt x="0" y="108"/>
                      <a:pt x="50" y="132"/>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3" name="Freeform 92"/>
              <p:cNvSpPr/>
              <p:nvPr/>
            </p:nvSpPr>
            <p:spPr bwMode="auto">
              <a:xfrm>
                <a:off x="2632" y="554"/>
                <a:ext cx="98" cy="84"/>
              </a:xfrm>
              <a:custGeom>
                <a:avLst/>
                <a:gdLst>
                  <a:gd name="T0" fmla="*/ 0 w 110"/>
                  <a:gd name="T1" fmla="*/ 19 h 94"/>
                  <a:gd name="T2" fmla="*/ 47 w 110"/>
                  <a:gd name="T3" fmla="*/ 72 h 94"/>
                  <a:gd name="T4" fmla="*/ 0 w 110"/>
                  <a:gd name="T5" fmla="*/ 19 h 94"/>
                </a:gdLst>
                <a:ahLst/>
                <a:cxnLst>
                  <a:cxn ang="0">
                    <a:pos x="T0" y="T1"/>
                  </a:cxn>
                  <a:cxn ang="0">
                    <a:pos x="T2" y="T3"/>
                  </a:cxn>
                  <a:cxn ang="0">
                    <a:pos x="T4" y="T5"/>
                  </a:cxn>
                </a:cxnLst>
                <a:rect l="0" t="0" r="r" b="b"/>
                <a:pathLst>
                  <a:path w="110" h="94">
                    <a:moveTo>
                      <a:pt x="0" y="19"/>
                    </a:moveTo>
                    <a:cubicBezTo>
                      <a:pt x="5" y="32"/>
                      <a:pt x="16" y="62"/>
                      <a:pt x="47" y="72"/>
                    </a:cubicBezTo>
                    <a:cubicBezTo>
                      <a:pt x="110" y="94"/>
                      <a:pt x="52" y="0"/>
                      <a:pt x="0" y="19"/>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4" name="Freeform 93"/>
              <p:cNvSpPr/>
              <p:nvPr/>
            </p:nvSpPr>
            <p:spPr bwMode="auto">
              <a:xfrm>
                <a:off x="2469" y="471"/>
                <a:ext cx="64" cy="119"/>
              </a:xfrm>
              <a:custGeom>
                <a:avLst/>
                <a:gdLst>
                  <a:gd name="T0" fmla="*/ 47 w 71"/>
                  <a:gd name="T1" fmla="*/ 133 h 133"/>
                  <a:gd name="T2" fmla="*/ 60 w 71"/>
                  <a:gd name="T3" fmla="*/ 63 h 133"/>
                  <a:gd name="T4" fmla="*/ 47 w 71"/>
                  <a:gd name="T5" fmla="*/ 133 h 133"/>
                </a:gdLst>
                <a:ahLst/>
                <a:cxnLst>
                  <a:cxn ang="0">
                    <a:pos x="T0" y="T1"/>
                  </a:cxn>
                  <a:cxn ang="0">
                    <a:pos x="T2" y="T3"/>
                  </a:cxn>
                  <a:cxn ang="0">
                    <a:pos x="T4" y="T5"/>
                  </a:cxn>
                </a:cxnLst>
                <a:rect l="0" t="0" r="r" b="b"/>
                <a:pathLst>
                  <a:path w="71" h="133">
                    <a:moveTo>
                      <a:pt x="47" y="133"/>
                    </a:moveTo>
                    <a:cubicBezTo>
                      <a:pt x="54" y="121"/>
                      <a:pt x="71" y="94"/>
                      <a:pt x="60" y="63"/>
                    </a:cubicBezTo>
                    <a:cubicBezTo>
                      <a:pt x="38" y="0"/>
                      <a:pt x="0" y="103"/>
                      <a:pt x="47" y="133"/>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5" name="Freeform 94"/>
              <p:cNvSpPr/>
              <p:nvPr/>
            </p:nvSpPr>
            <p:spPr bwMode="auto">
              <a:xfrm>
                <a:off x="2510" y="580"/>
                <a:ext cx="90" cy="89"/>
              </a:xfrm>
              <a:custGeom>
                <a:avLst/>
                <a:gdLst>
                  <a:gd name="T0" fmla="*/ 0 w 101"/>
                  <a:gd name="T1" fmla="*/ 12 h 100"/>
                  <a:gd name="T2" fmla="*/ 40 w 101"/>
                  <a:gd name="T3" fmla="*/ 71 h 100"/>
                  <a:gd name="T4" fmla="*/ 0 w 101"/>
                  <a:gd name="T5" fmla="*/ 12 h 100"/>
                </a:gdLst>
                <a:ahLst/>
                <a:cxnLst>
                  <a:cxn ang="0">
                    <a:pos x="T0" y="T1"/>
                  </a:cxn>
                  <a:cxn ang="0">
                    <a:pos x="T2" y="T3"/>
                  </a:cxn>
                  <a:cxn ang="0">
                    <a:pos x="T4" y="T5"/>
                  </a:cxn>
                </a:cxnLst>
                <a:rect l="0" t="0" r="r" b="b"/>
                <a:pathLst>
                  <a:path w="100" h="100">
                    <a:moveTo>
                      <a:pt x="0" y="12"/>
                    </a:moveTo>
                    <a:cubicBezTo>
                      <a:pt x="4" y="26"/>
                      <a:pt x="11" y="57"/>
                      <a:pt x="40" y="71"/>
                    </a:cubicBezTo>
                    <a:cubicBezTo>
                      <a:pt x="101" y="100"/>
                      <a:pt x="55" y="0"/>
                      <a:pt x="0" y="12"/>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6" name="Freeform 95"/>
              <p:cNvSpPr/>
              <p:nvPr/>
            </p:nvSpPr>
            <p:spPr bwMode="auto">
              <a:xfrm>
                <a:off x="2335" y="489"/>
                <a:ext cx="63" cy="119"/>
              </a:xfrm>
              <a:custGeom>
                <a:avLst/>
                <a:gdLst>
                  <a:gd name="T0" fmla="*/ 47 w 71"/>
                  <a:gd name="T1" fmla="*/ 134 h 134"/>
                  <a:gd name="T2" fmla="*/ 61 w 71"/>
                  <a:gd name="T3" fmla="*/ 64 h 134"/>
                  <a:gd name="T4" fmla="*/ 47 w 71"/>
                  <a:gd name="T5" fmla="*/ 134 h 134"/>
                </a:gdLst>
                <a:ahLst/>
                <a:cxnLst>
                  <a:cxn ang="0">
                    <a:pos x="T0" y="T1"/>
                  </a:cxn>
                  <a:cxn ang="0">
                    <a:pos x="T2" y="T3"/>
                  </a:cxn>
                  <a:cxn ang="0">
                    <a:pos x="T4" y="T5"/>
                  </a:cxn>
                </a:cxnLst>
                <a:rect l="0" t="0" r="r" b="b"/>
                <a:pathLst>
                  <a:path w="71" h="134">
                    <a:moveTo>
                      <a:pt x="47" y="134"/>
                    </a:moveTo>
                    <a:cubicBezTo>
                      <a:pt x="54" y="121"/>
                      <a:pt x="71" y="95"/>
                      <a:pt x="61" y="64"/>
                    </a:cubicBezTo>
                    <a:cubicBezTo>
                      <a:pt x="38" y="0"/>
                      <a:pt x="0" y="104"/>
                      <a:pt x="47" y="134"/>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7" name="Freeform 96"/>
              <p:cNvSpPr/>
              <p:nvPr/>
            </p:nvSpPr>
            <p:spPr bwMode="auto">
              <a:xfrm>
                <a:off x="2376" y="598"/>
                <a:ext cx="89" cy="90"/>
              </a:xfrm>
              <a:custGeom>
                <a:avLst/>
                <a:gdLst>
                  <a:gd name="T0" fmla="*/ 0 w 100"/>
                  <a:gd name="T1" fmla="*/ 13 h 101"/>
                  <a:gd name="T2" fmla="*/ 40 w 100"/>
                  <a:gd name="T3" fmla="*/ 72 h 101"/>
                  <a:gd name="T4" fmla="*/ 0 w 100"/>
                  <a:gd name="T5" fmla="*/ 13 h 101"/>
                </a:gdLst>
                <a:ahLst/>
                <a:cxnLst>
                  <a:cxn ang="0">
                    <a:pos x="T0" y="T1"/>
                  </a:cxn>
                  <a:cxn ang="0">
                    <a:pos x="T2" y="T3"/>
                  </a:cxn>
                  <a:cxn ang="0">
                    <a:pos x="T4" y="T5"/>
                  </a:cxn>
                </a:cxnLst>
                <a:rect l="0" t="0" r="r" b="b"/>
                <a:pathLst>
                  <a:path w="100" h="100">
                    <a:moveTo>
                      <a:pt x="0" y="13"/>
                    </a:moveTo>
                    <a:cubicBezTo>
                      <a:pt x="4" y="26"/>
                      <a:pt x="10" y="57"/>
                      <a:pt x="40" y="72"/>
                    </a:cubicBezTo>
                    <a:cubicBezTo>
                      <a:pt x="100" y="101"/>
                      <a:pt x="54" y="0"/>
                      <a:pt x="0" y="13"/>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8" name="Freeform 97"/>
              <p:cNvSpPr/>
              <p:nvPr/>
            </p:nvSpPr>
            <p:spPr bwMode="auto">
              <a:xfrm>
                <a:off x="2036" y="2647"/>
                <a:ext cx="578" cy="267"/>
              </a:xfrm>
              <a:custGeom>
                <a:avLst/>
                <a:gdLst>
                  <a:gd name="T0" fmla="*/ 1 w 649"/>
                  <a:gd name="T1" fmla="*/ 11 h 300"/>
                  <a:gd name="T2" fmla="*/ 203 w 649"/>
                  <a:gd name="T3" fmla="*/ 48 h 300"/>
                  <a:gd name="T4" fmla="*/ 360 w 649"/>
                  <a:gd name="T5" fmla="*/ 157 h 300"/>
                  <a:gd name="T6" fmla="*/ 484 w 649"/>
                  <a:gd name="T7" fmla="*/ 251 h 300"/>
                  <a:gd name="T8" fmla="*/ 647 w 649"/>
                  <a:gd name="T9" fmla="*/ 300 h 300"/>
                  <a:gd name="T10" fmla="*/ 648 w 649"/>
                  <a:gd name="T11" fmla="*/ 297 h 300"/>
                  <a:gd name="T12" fmla="*/ 474 w 649"/>
                  <a:gd name="T13" fmla="*/ 239 h 300"/>
                  <a:gd name="T14" fmla="*/ 338 w 649"/>
                  <a:gd name="T15" fmla="*/ 132 h 300"/>
                  <a:gd name="T16" fmla="*/ 187 w 649"/>
                  <a:gd name="T17" fmla="*/ 36 h 300"/>
                  <a:gd name="T18" fmla="*/ 1 w 649"/>
                  <a:gd name="T19" fmla="*/ 10 h 300"/>
                  <a:gd name="T20" fmla="*/ 1 w 649"/>
                  <a:gd name="T21" fmla="*/ 11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49" h="300">
                    <a:moveTo>
                      <a:pt x="1" y="11"/>
                    </a:moveTo>
                    <a:cubicBezTo>
                      <a:pt x="70" y="5"/>
                      <a:pt x="140" y="20"/>
                      <a:pt x="203" y="48"/>
                    </a:cubicBezTo>
                    <a:cubicBezTo>
                      <a:pt x="262" y="73"/>
                      <a:pt x="311" y="116"/>
                      <a:pt x="360" y="157"/>
                    </a:cubicBezTo>
                    <a:cubicBezTo>
                      <a:pt x="399" y="191"/>
                      <a:pt x="439" y="225"/>
                      <a:pt x="484" y="251"/>
                    </a:cubicBezTo>
                    <a:cubicBezTo>
                      <a:pt x="534" y="280"/>
                      <a:pt x="590" y="296"/>
                      <a:pt x="647" y="300"/>
                    </a:cubicBezTo>
                    <a:cubicBezTo>
                      <a:pt x="649" y="300"/>
                      <a:pt x="649" y="297"/>
                      <a:pt x="648" y="297"/>
                    </a:cubicBezTo>
                    <a:cubicBezTo>
                      <a:pt x="586" y="288"/>
                      <a:pt x="528" y="272"/>
                      <a:pt x="474" y="239"/>
                    </a:cubicBezTo>
                    <a:cubicBezTo>
                      <a:pt x="424" y="209"/>
                      <a:pt x="382" y="168"/>
                      <a:pt x="338" y="132"/>
                    </a:cubicBezTo>
                    <a:cubicBezTo>
                      <a:pt x="291" y="93"/>
                      <a:pt x="244" y="59"/>
                      <a:pt x="187" y="36"/>
                    </a:cubicBezTo>
                    <a:cubicBezTo>
                      <a:pt x="129" y="13"/>
                      <a:pt x="63" y="0"/>
                      <a:pt x="1" y="10"/>
                    </a:cubicBezTo>
                    <a:cubicBezTo>
                      <a:pt x="0" y="10"/>
                      <a:pt x="0" y="12"/>
                      <a:pt x="1" y="11"/>
                    </a:cubicBezTo>
                    <a:close/>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9" name="Freeform 98"/>
              <p:cNvSpPr/>
              <p:nvPr/>
            </p:nvSpPr>
            <p:spPr bwMode="auto">
              <a:xfrm>
                <a:off x="2601" y="2884"/>
                <a:ext cx="126" cy="81"/>
              </a:xfrm>
              <a:custGeom>
                <a:avLst/>
                <a:gdLst>
                  <a:gd name="T0" fmla="*/ 0 w 141"/>
                  <a:gd name="T1" fmla="*/ 31 h 91"/>
                  <a:gd name="T2" fmla="*/ 74 w 141"/>
                  <a:gd name="T3" fmla="*/ 19 h 91"/>
                  <a:gd name="T4" fmla="*/ 0 w 141"/>
                  <a:gd name="T5" fmla="*/ 31 h 91"/>
                </a:gdLst>
                <a:ahLst/>
                <a:cxnLst>
                  <a:cxn ang="0">
                    <a:pos x="T0" y="T1"/>
                  </a:cxn>
                  <a:cxn ang="0">
                    <a:pos x="T2" y="T3"/>
                  </a:cxn>
                  <a:cxn ang="0">
                    <a:pos x="T4" y="T5"/>
                  </a:cxn>
                </a:cxnLst>
                <a:rect l="0" t="0" r="r" b="b"/>
                <a:pathLst>
                  <a:path w="141" h="91">
                    <a:moveTo>
                      <a:pt x="0" y="31"/>
                    </a:moveTo>
                    <a:cubicBezTo>
                      <a:pt x="17" y="25"/>
                      <a:pt x="32" y="0"/>
                      <a:pt x="74" y="19"/>
                    </a:cubicBezTo>
                    <a:cubicBezTo>
                      <a:pt x="141" y="48"/>
                      <a:pt x="38" y="91"/>
                      <a:pt x="0" y="31"/>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0" name="Freeform 99"/>
              <p:cNvSpPr/>
              <p:nvPr/>
            </p:nvSpPr>
            <p:spPr bwMode="auto">
              <a:xfrm>
                <a:off x="2559" y="2805"/>
                <a:ext cx="79" cy="105"/>
              </a:xfrm>
              <a:custGeom>
                <a:avLst/>
                <a:gdLst>
                  <a:gd name="T0" fmla="*/ 23 w 89"/>
                  <a:gd name="T1" fmla="*/ 117 h 117"/>
                  <a:gd name="T2" fmla="*/ 73 w 89"/>
                  <a:gd name="T3" fmla="*/ 65 h 117"/>
                  <a:gd name="T4" fmla="*/ 23 w 89"/>
                  <a:gd name="T5" fmla="*/ 117 h 117"/>
                </a:gdLst>
                <a:ahLst/>
                <a:cxnLst>
                  <a:cxn ang="0">
                    <a:pos x="T0" y="T1"/>
                  </a:cxn>
                  <a:cxn ang="0">
                    <a:pos x="T2" y="T3"/>
                  </a:cxn>
                  <a:cxn ang="0">
                    <a:pos x="T4" y="T5"/>
                  </a:cxn>
                </a:cxnLst>
                <a:rect l="0" t="0" r="r" b="b"/>
                <a:pathLst>
                  <a:path w="89" h="117">
                    <a:moveTo>
                      <a:pt x="23" y="117"/>
                    </a:moveTo>
                    <a:cubicBezTo>
                      <a:pt x="36" y="110"/>
                      <a:pt x="65" y="97"/>
                      <a:pt x="73" y="65"/>
                    </a:cubicBezTo>
                    <a:cubicBezTo>
                      <a:pt x="89" y="0"/>
                      <a:pt x="0" y="66"/>
                      <a:pt x="23" y="117"/>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1" name="Freeform 100"/>
              <p:cNvSpPr/>
              <p:nvPr/>
            </p:nvSpPr>
            <p:spPr bwMode="auto">
              <a:xfrm>
                <a:off x="2564" y="2909"/>
                <a:ext cx="60" cy="115"/>
              </a:xfrm>
              <a:custGeom>
                <a:avLst/>
                <a:gdLst>
                  <a:gd name="T0" fmla="*/ 15 w 67"/>
                  <a:gd name="T1" fmla="*/ 0 h 129"/>
                  <a:gd name="T2" fmla="*/ 17 w 67"/>
                  <a:gd name="T3" fmla="*/ 72 h 129"/>
                  <a:gd name="T4" fmla="*/ 15 w 67"/>
                  <a:gd name="T5" fmla="*/ 0 h 129"/>
                </a:gdLst>
                <a:ahLst/>
                <a:cxnLst>
                  <a:cxn ang="0">
                    <a:pos x="T0" y="T1"/>
                  </a:cxn>
                  <a:cxn ang="0">
                    <a:pos x="T2" y="T3"/>
                  </a:cxn>
                  <a:cxn ang="0">
                    <a:pos x="T4" y="T5"/>
                  </a:cxn>
                </a:cxnLst>
                <a:rect l="0" t="0" r="r" b="b"/>
                <a:pathLst>
                  <a:path w="67" h="129">
                    <a:moveTo>
                      <a:pt x="15" y="0"/>
                    </a:moveTo>
                    <a:cubicBezTo>
                      <a:pt x="11" y="14"/>
                      <a:pt x="0" y="43"/>
                      <a:pt x="17" y="72"/>
                    </a:cubicBezTo>
                    <a:cubicBezTo>
                      <a:pt x="51" y="129"/>
                      <a:pt x="67" y="20"/>
                      <a:pt x="15" y="0"/>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2" name="Freeform 101"/>
              <p:cNvSpPr/>
              <p:nvPr/>
            </p:nvSpPr>
            <p:spPr bwMode="auto">
              <a:xfrm>
                <a:off x="2446" y="2768"/>
                <a:ext cx="86" cy="97"/>
              </a:xfrm>
              <a:custGeom>
                <a:avLst/>
                <a:gdLst>
                  <a:gd name="T0" fmla="*/ 18 w 96"/>
                  <a:gd name="T1" fmla="*/ 109 h 109"/>
                  <a:gd name="T2" fmla="*/ 73 w 96"/>
                  <a:gd name="T3" fmla="*/ 63 h 109"/>
                  <a:gd name="T4" fmla="*/ 18 w 96"/>
                  <a:gd name="T5" fmla="*/ 109 h 109"/>
                </a:gdLst>
                <a:ahLst/>
                <a:cxnLst>
                  <a:cxn ang="0">
                    <a:pos x="T0" y="T1"/>
                  </a:cxn>
                  <a:cxn ang="0">
                    <a:pos x="T2" y="T3"/>
                  </a:cxn>
                  <a:cxn ang="0">
                    <a:pos x="T4" y="T5"/>
                  </a:cxn>
                </a:cxnLst>
                <a:rect l="0" t="0" r="r" b="b"/>
                <a:pathLst>
                  <a:path w="96" h="109">
                    <a:moveTo>
                      <a:pt x="18" y="109"/>
                    </a:moveTo>
                    <a:cubicBezTo>
                      <a:pt x="32" y="104"/>
                      <a:pt x="61" y="94"/>
                      <a:pt x="73" y="63"/>
                    </a:cubicBezTo>
                    <a:cubicBezTo>
                      <a:pt x="96" y="0"/>
                      <a:pt x="0" y="56"/>
                      <a:pt x="18" y="109"/>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3" name="Freeform 102"/>
              <p:cNvSpPr/>
              <p:nvPr/>
            </p:nvSpPr>
            <p:spPr bwMode="auto">
              <a:xfrm>
                <a:off x="2443" y="2865"/>
                <a:ext cx="62" cy="118"/>
              </a:xfrm>
              <a:custGeom>
                <a:avLst/>
                <a:gdLst>
                  <a:gd name="T0" fmla="*/ 20 w 70"/>
                  <a:gd name="T1" fmla="*/ 0 h 132"/>
                  <a:gd name="T2" fmla="*/ 14 w 70"/>
                  <a:gd name="T3" fmla="*/ 71 h 132"/>
                  <a:gd name="T4" fmla="*/ 20 w 70"/>
                  <a:gd name="T5" fmla="*/ 0 h 132"/>
                </a:gdLst>
                <a:ahLst/>
                <a:cxnLst>
                  <a:cxn ang="0">
                    <a:pos x="T0" y="T1"/>
                  </a:cxn>
                  <a:cxn ang="0">
                    <a:pos x="T2" y="T3"/>
                  </a:cxn>
                  <a:cxn ang="0">
                    <a:pos x="T4" y="T5"/>
                  </a:cxn>
                </a:cxnLst>
                <a:rect l="0" t="0" r="r" b="b"/>
                <a:pathLst>
                  <a:path w="70" h="132">
                    <a:moveTo>
                      <a:pt x="20" y="0"/>
                    </a:moveTo>
                    <a:cubicBezTo>
                      <a:pt x="15" y="13"/>
                      <a:pt x="0" y="41"/>
                      <a:pt x="14" y="71"/>
                    </a:cubicBezTo>
                    <a:cubicBezTo>
                      <a:pt x="43" y="132"/>
                      <a:pt x="70" y="25"/>
                      <a:pt x="20" y="0"/>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4" name="Freeform 103"/>
              <p:cNvSpPr/>
              <p:nvPr/>
            </p:nvSpPr>
            <p:spPr bwMode="auto">
              <a:xfrm>
                <a:off x="2354" y="2704"/>
                <a:ext cx="90" cy="88"/>
              </a:xfrm>
              <a:custGeom>
                <a:avLst/>
                <a:gdLst>
                  <a:gd name="T0" fmla="*/ 11 w 101"/>
                  <a:gd name="T1" fmla="*/ 99 h 99"/>
                  <a:gd name="T2" fmla="*/ 71 w 101"/>
                  <a:gd name="T3" fmla="*/ 60 h 99"/>
                  <a:gd name="T4" fmla="*/ 11 w 101"/>
                  <a:gd name="T5" fmla="*/ 99 h 99"/>
                </a:gdLst>
                <a:ahLst/>
                <a:cxnLst>
                  <a:cxn ang="0">
                    <a:pos x="T0" y="T1"/>
                  </a:cxn>
                  <a:cxn ang="0">
                    <a:pos x="T2" y="T3"/>
                  </a:cxn>
                  <a:cxn ang="0">
                    <a:pos x="T4" y="T5"/>
                  </a:cxn>
                </a:cxnLst>
                <a:rect l="0" t="0" r="r" b="b"/>
                <a:pathLst>
                  <a:path w="100" h="99">
                    <a:moveTo>
                      <a:pt x="11" y="99"/>
                    </a:moveTo>
                    <a:cubicBezTo>
                      <a:pt x="25" y="95"/>
                      <a:pt x="56" y="89"/>
                      <a:pt x="71" y="60"/>
                    </a:cubicBezTo>
                    <a:cubicBezTo>
                      <a:pt x="101" y="0"/>
                      <a:pt x="0" y="45"/>
                      <a:pt x="11" y="99"/>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5" name="Freeform 104"/>
              <p:cNvSpPr/>
              <p:nvPr/>
            </p:nvSpPr>
            <p:spPr bwMode="auto">
              <a:xfrm>
                <a:off x="2340" y="2791"/>
                <a:ext cx="64" cy="119"/>
              </a:xfrm>
              <a:custGeom>
                <a:avLst/>
                <a:gdLst>
                  <a:gd name="T0" fmla="*/ 24 w 71"/>
                  <a:gd name="T1" fmla="*/ 0 h 134"/>
                  <a:gd name="T2" fmla="*/ 10 w 71"/>
                  <a:gd name="T3" fmla="*/ 70 h 134"/>
                  <a:gd name="T4" fmla="*/ 24 w 71"/>
                  <a:gd name="T5" fmla="*/ 0 h 134"/>
                </a:gdLst>
                <a:ahLst/>
                <a:cxnLst>
                  <a:cxn ang="0">
                    <a:pos x="T0" y="T1"/>
                  </a:cxn>
                  <a:cxn ang="0">
                    <a:pos x="T2" y="T3"/>
                  </a:cxn>
                  <a:cxn ang="0">
                    <a:pos x="T4" y="T5"/>
                  </a:cxn>
                </a:cxnLst>
                <a:rect l="0" t="0" r="r" b="b"/>
                <a:pathLst>
                  <a:path w="71" h="134">
                    <a:moveTo>
                      <a:pt x="24" y="0"/>
                    </a:moveTo>
                    <a:cubicBezTo>
                      <a:pt x="17" y="13"/>
                      <a:pt x="0" y="39"/>
                      <a:pt x="10" y="70"/>
                    </a:cubicBezTo>
                    <a:cubicBezTo>
                      <a:pt x="31" y="134"/>
                      <a:pt x="71" y="31"/>
                      <a:pt x="24" y="0"/>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6" name="Freeform 105"/>
              <p:cNvSpPr/>
              <p:nvPr/>
            </p:nvSpPr>
            <p:spPr bwMode="auto">
              <a:xfrm>
                <a:off x="2247" y="2620"/>
                <a:ext cx="90" cy="88"/>
              </a:xfrm>
              <a:custGeom>
                <a:avLst/>
                <a:gdLst>
                  <a:gd name="T0" fmla="*/ 11 w 101"/>
                  <a:gd name="T1" fmla="*/ 99 h 99"/>
                  <a:gd name="T2" fmla="*/ 71 w 101"/>
                  <a:gd name="T3" fmla="*/ 60 h 99"/>
                  <a:gd name="T4" fmla="*/ 11 w 101"/>
                  <a:gd name="T5" fmla="*/ 99 h 99"/>
                </a:gdLst>
                <a:ahLst/>
                <a:cxnLst>
                  <a:cxn ang="0">
                    <a:pos x="T0" y="T1"/>
                  </a:cxn>
                  <a:cxn ang="0">
                    <a:pos x="T2" y="T3"/>
                  </a:cxn>
                  <a:cxn ang="0">
                    <a:pos x="T4" y="T5"/>
                  </a:cxn>
                </a:cxnLst>
                <a:rect l="0" t="0" r="r" b="b"/>
                <a:pathLst>
                  <a:path w="100" h="99">
                    <a:moveTo>
                      <a:pt x="11" y="99"/>
                    </a:moveTo>
                    <a:cubicBezTo>
                      <a:pt x="25" y="95"/>
                      <a:pt x="56" y="89"/>
                      <a:pt x="71" y="60"/>
                    </a:cubicBezTo>
                    <a:cubicBezTo>
                      <a:pt x="101" y="0"/>
                      <a:pt x="0" y="45"/>
                      <a:pt x="11" y="99"/>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7" name="Freeform 106"/>
              <p:cNvSpPr/>
              <p:nvPr/>
            </p:nvSpPr>
            <p:spPr bwMode="auto">
              <a:xfrm>
                <a:off x="2233" y="2707"/>
                <a:ext cx="64" cy="120"/>
              </a:xfrm>
              <a:custGeom>
                <a:avLst/>
                <a:gdLst>
                  <a:gd name="T0" fmla="*/ 25 w 71"/>
                  <a:gd name="T1" fmla="*/ 0 h 134"/>
                  <a:gd name="T2" fmla="*/ 10 w 71"/>
                  <a:gd name="T3" fmla="*/ 70 h 134"/>
                  <a:gd name="T4" fmla="*/ 25 w 71"/>
                  <a:gd name="T5" fmla="*/ 0 h 134"/>
                </a:gdLst>
                <a:ahLst/>
                <a:cxnLst>
                  <a:cxn ang="0">
                    <a:pos x="T0" y="T1"/>
                  </a:cxn>
                  <a:cxn ang="0">
                    <a:pos x="T2" y="T3"/>
                  </a:cxn>
                  <a:cxn ang="0">
                    <a:pos x="T4" y="T5"/>
                  </a:cxn>
                </a:cxnLst>
                <a:rect l="0" t="0" r="r" b="b"/>
                <a:pathLst>
                  <a:path w="71" h="134">
                    <a:moveTo>
                      <a:pt x="25" y="0"/>
                    </a:moveTo>
                    <a:cubicBezTo>
                      <a:pt x="18" y="13"/>
                      <a:pt x="0" y="39"/>
                      <a:pt x="10" y="70"/>
                    </a:cubicBezTo>
                    <a:cubicBezTo>
                      <a:pt x="31" y="134"/>
                      <a:pt x="71" y="31"/>
                      <a:pt x="25" y="0"/>
                    </a:cubicBezTo>
                  </a:path>
                </a:pathLst>
              </a:custGeom>
              <a:solidFill>
                <a:srgbClr val="55A0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8" name="Freeform 107"/>
              <p:cNvSpPr/>
              <p:nvPr/>
            </p:nvSpPr>
            <p:spPr bwMode="auto">
              <a:xfrm>
                <a:off x="1848" y="2009"/>
                <a:ext cx="53" cy="496"/>
              </a:xfrm>
              <a:custGeom>
                <a:avLst/>
                <a:gdLst>
                  <a:gd name="T0" fmla="*/ 59 w 60"/>
                  <a:gd name="T1" fmla="*/ 555 h 557"/>
                  <a:gd name="T2" fmla="*/ 13 w 60"/>
                  <a:gd name="T3" fmla="*/ 415 h 557"/>
                  <a:gd name="T4" fmla="*/ 29 w 60"/>
                  <a:gd name="T5" fmla="*/ 263 h 557"/>
                  <a:gd name="T6" fmla="*/ 51 w 60"/>
                  <a:gd name="T7" fmla="*/ 136 h 557"/>
                  <a:gd name="T8" fmla="*/ 27 w 60"/>
                  <a:gd name="T9" fmla="*/ 1 h 557"/>
                  <a:gd name="T10" fmla="*/ 25 w 60"/>
                  <a:gd name="T11" fmla="*/ 2 h 557"/>
                  <a:gd name="T12" fmla="*/ 46 w 60"/>
                  <a:gd name="T13" fmla="*/ 153 h 557"/>
                  <a:gd name="T14" fmla="*/ 18 w 60"/>
                  <a:gd name="T15" fmla="*/ 293 h 557"/>
                  <a:gd name="T16" fmla="*/ 58 w 60"/>
                  <a:gd name="T17" fmla="*/ 556 h 557"/>
                  <a:gd name="T18" fmla="*/ 59 w 60"/>
                  <a:gd name="T19" fmla="*/ 555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0" h="557">
                    <a:moveTo>
                      <a:pt x="59" y="555"/>
                    </a:moveTo>
                    <a:cubicBezTo>
                      <a:pt x="32" y="513"/>
                      <a:pt x="18" y="465"/>
                      <a:pt x="13" y="415"/>
                    </a:cubicBezTo>
                    <a:cubicBezTo>
                      <a:pt x="7" y="364"/>
                      <a:pt x="17" y="313"/>
                      <a:pt x="29" y="263"/>
                    </a:cubicBezTo>
                    <a:cubicBezTo>
                      <a:pt x="38" y="221"/>
                      <a:pt x="49" y="179"/>
                      <a:pt x="51" y="136"/>
                    </a:cubicBezTo>
                    <a:cubicBezTo>
                      <a:pt x="54" y="90"/>
                      <a:pt x="45" y="43"/>
                      <a:pt x="27" y="1"/>
                    </a:cubicBezTo>
                    <a:cubicBezTo>
                      <a:pt x="26" y="0"/>
                      <a:pt x="24" y="0"/>
                      <a:pt x="25" y="2"/>
                    </a:cubicBezTo>
                    <a:cubicBezTo>
                      <a:pt x="42" y="51"/>
                      <a:pt x="51" y="100"/>
                      <a:pt x="46" y="153"/>
                    </a:cubicBezTo>
                    <a:cubicBezTo>
                      <a:pt x="42" y="200"/>
                      <a:pt x="28" y="247"/>
                      <a:pt x="18" y="293"/>
                    </a:cubicBezTo>
                    <a:cubicBezTo>
                      <a:pt x="0" y="382"/>
                      <a:pt x="3" y="480"/>
                      <a:pt x="58" y="556"/>
                    </a:cubicBezTo>
                    <a:cubicBezTo>
                      <a:pt x="58" y="557"/>
                      <a:pt x="60" y="556"/>
                      <a:pt x="59" y="555"/>
                    </a:cubicBezTo>
                    <a:close/>
                  </a:path>
                </a:pathLst>
              </a:custGeom>
              <a:solidFill>
                <a:srgbClr val="90C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9" name="Freeform 108"/>
              <p:cNvSpPr/>
              <p:nvPr/>
            </p:nvSpPr>
            <p:spPr bwMode="auto">
              <a:xfrm>
                <a:off x="1839" y="1925"/>
                <a:ext cx="60" cy="93"/>
              </a:xfrm>
              <a:custGeom>
                <a:avLst/>
                <a:gdLst>
                  <a:gd name="T0" fmla="*/ 39 w 68"/>
                  <a:gd name="T1" fmla="*/ 104 h 104"/>
                  <a:gd name="T2" fmla="*/ 4 w 68"/>
                  <a:gd name="T3" fmla="*/ 57 h 104"/>
                  <a:gd name="T4" fmla="*/ 39 w 68"/>
                  <a:gd name="T5" fmla="*/ 104 h 104"/>
                </a:gdLst>
                <a:ahLst/>
                <a:cxnLst>
                  <a:cxn ang="0">
                    <a:pos x="T0" y="T1"/>
                  </a:cxn>
                  <a:cxn ang="0">
                    <a:pos x="T2" y="T3"/>
                  </a:cxn>
                  <a:cxn ang="0">
                    <a:pos x="T4" y="T5"/>
                  </a:cxn>
                </a:cxnLst>
                <a:rect l="0" t="0" r="r" b="b"/>
                <a:pathLst>
                  <a:path w="68" h="104">
                    <a:moveTo>
                      <a:pt x="39" y="104"/>
                    </a:moveTo>
                    <a:cubicBezTo>
                      <a:pt x="29" y="95"/>
                      <a:pt x="6" y="93"/>
                      <a:pt x="4" y="57"/>
                    </a:cubicBezTo>
                    <a:cubicBezTo>
                      <a:pt x="0" y="0"/>
                      <a:pt x="68" y="56"/>
                      <a:pt x="39" y="104"/>
                    </a:cubicBezTo>
                  </a:path>
                </a:pathLst>
              </a:custGeom>
              <a:solidFill>
                <a:srgbClr val="90C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0" name="Freeform 109"/>
              <p:cNvSpPr/>
              <p:nvPr/>
            </p:nvSpPr>
            <p:spPr bwMode="auto">
              <a:xfrm>
                <a:off x="1787" y="2015"/>
                <a:ext cx="94" cy="50"/>
              </a:xfrm>
              <a:custGeom>
                <a:avLst/>
                <a:gdLst>
                  <a:gd name="T0" fmla="*/ 105 w 105"/>
                  <a:gd name="T1" fmla="*/ 22 h 56"/>
                  <a:gd name="T2" fmla="*/ 51 w 105"/>
                  <a:gd name="T3" fmla="*/ 6 h 56"/>
                  <a:gd name="T4" fmla="*/ 105 w 105"/>
                  <a:gd name="T5" fmla="*/ 22 h 56"/>
                </a:gdLst>
                <a:ahLst/>
                <a:cxnLst>
                  <a:cxn ang="0">
                    <a:pos x="T0" y="T1"/>
                  </a:cxn>
                  <a:cxn ang="0">
                    <a:pos x="T2" y="T3"/>
                  </a:cxn>
                  <a:cxn ang="0">
                    <a:pos x="T4" y="T5"/>
                  </a:cxn>
                </a:cxnLst>
                <a:rect l="0" t="0" r="r" b="b"/>
                <a:pathLst>
                  <a:path w="105" h="56">
                    <a:moveTo>
                      <a:pt x="105" y="22"/>
                    </a:moveTo>
                    <a:cubicBezTo>
                      <a:pt x="95" y="15"/>
                      <a:pt x="76" y="0"/>
                      <a:pt x="51" y="6"/>
                    </a:cubicBezTo>
                    <a:cubicBezTo>
                      <a:pt x="0" y="18"/>
                      <a:pt x="78" y="56"/>
                      <a:pt x="105" y="22"/>
                    </a:cubicBezTo>
                  </a:path>
                </a:pathLst>
              </a:custGeom>
              <a:solidFill>
                <a:srgbClr val="90C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1" name="Freeform 110"/>
              <p:cNvSpPr/>
              <p:nvPr/>
            </p:nvSpPr>
            <p:spPr bwMode="auto">
              <a:xfrm>
                <a:off x="1876" y="1971"/>
                <a:ext cx="73" cy="65"/>
              </a:xfrm>
              <a:custGeom>
                <a:avLst/>
                <a:gdLst>
                  <a:gd name="T0" fmla="*/ 5 w 82"/>
                  <a:gd name="T1" fmla="*/ 72 h 72"/>
                  <a:gd name="T2" fmla="*/ 54 w 82"/>
                  <a:gd name="T3" fmla="*/ 45 h 72"/>
                  <a:gd name="T4" fmla="*/ 5 w 82"/>
                  <a:gd name="T5" fmla="*/ 72 h 72"/>
                </a:gdLst>
                <a:ahLst/>
                <a:cxnLst>
                  <a:cxn ang="0">
                    <a:pos x="T0" y="T1"/>
                  </a:cxn>
                  <a:cxn ang="0">
                    <a:pos x="T2" y="T3"/>
                  </a:cxn>
                  <a:cxn ang="0">
                    <a:pos x="T4" y="T5"/>
                  </a:cxn>
                </a:cxnLst>
                <a:rect l="0" t="0" r="r" b="b"/>
                <a:pathLst>
                  <a:path w="82" h="72">
                    <a:moveTo>
                      <a:pt x="5" y="72"/>
                    </a:moveTo>
                    <a:cubicBezTo>
                      <a:pt x="16" y="70"/>
                      <a:pt x="41" y="67"/>
                      <a:pt x="54" y="45"/>
                    </a:cubicBezTo>
                    <a:cubicBezTo>
                      <a:pt x="82" y="0"/>
                      <a:pt x="0" y="28"/>
                      <a:pt x="5" y="72"/>
                    </a:cubicBezTo>
                  </a:path>
                </a:pathLst>
              </a:custGeom>
              <a:solidFill>
                <a:srgbClr val="90C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2" name="Freeform 111"/>
              <p:cNvSpPr/>
              <p:nvPr/>
            </p:nvSpPr>
            <p:spPr bwMode="auto">
              <a:xfrm>
                <a:off x="1799" y="2110"/>
                <a:ext cx="92" cy="49"/>
              </a:xfrm>
              <a:custGeom>
                <a:avLst/>
                <a:gdLst>
                  <a:gd name="T0" fmla="*/ 104 w 104"/>
                  <a:gd name="T1" fmla="*/ 25 h 56"/>
                  <a:gd name="T2" fmla="*/ 53 w 104"/>
                  <a:gd name="T3" fmla="*/ 3 h 56"/>
                  <a:gd name="T4" fmla="*/ 104 w 104"/>
                  <a:gd name="T5" fmla="*/ 25 h 56"/>
                </a:gdLst>
                <a:ahLst/>
                <a:cxnLst>
                  <a:cxn ang="0">
                    <a:pos x="T0" y="T1"/>
                  </a:cxn>
                  <a:cxn ang="0">
                    <a:pos x="T2" y="T3"/>
                  </a:cxn>
                  <a:cxn ang="0">
                    <a:pos x="T4" y="T5"/>
                  </a:cxn>
                </a:cxnLst>
                <a:rect l="0" t="0" r="r" b="b"/>
                <a:pathLst>
                  <a:path w="104" h="56">
                    <a:moveTo>
                      <a:pt x="104" y="25"/>
                    </a:moveTo>
                    <a:cubicBezTo>
                      <a:pt x="96" y="17"/>
                      <a:pt x="78" y="0"/>
                      <a:pt x="53" y="3"/>
                    </a:cubicBezTo>
                    <a:cubicBezTo>
                      <a:pt x="0" y="10"/>
                      <a:pt x="74" y="56"/>
                      <a:pt x="104" y="25"/>
                    </a:cubicBezTo>
                  </a:path>
                </a:pathLst>
              </a:custGeom>
              <a:solidFill>
                <a:srgbClr val="90C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3" name="Freeform 112"/>
              <p:cNvSpPr/>
              <p:nvPr/>
            </p:nvSpPr>
            <p:spPr bwMode="auto">
              <a:xfrm>
                <a:off x="1891" y="2077"/>
                <a:ext cx="76" cy="56"/>
              </a:xfrm>
              <a:custGeom>
                <a:avLst/>
                <a:gdLst>
                  <a:gd name="T0" fmla="*/ 1 w 85"/>
                  <a:gd name="T1" fmla="*/ 63 h 63"/>
                  <a:gd name="T2" fmla="*/ 52 w 85"/>
                  <a:gd name="T3" fmla="*/ 41 h 63"/>
                  <a:gd name="T4" fmla="*/ 1 w 85"/>
                  <a:gd name="T5" fmla="*/ 63 h 63"/>
                </a:gdLst>
                <a:ahLst/>
                <a:cxnLst>
                  <a:cxn ang="0">
                    <a:pos x="T0" y="T1"/>
                  </a:cxn>
                  <a:cxn ang="0">
                    <a:pos x="T2" y="T3"/>
                  </a:cxn>
                  <a:cxn ang="0">
                    <a:pos x="T4" y="T5"/>
                  </a:cxn>
                </a:cxnLst>
                <a:rect l="0" t="0" r="r" b="b"/>
                <a:pathLst>
                  <a:path w="85" h="62">
                    <a:moveTo>
                      <a:pt x="1" y="63"/>
                    </a:moveTo>
                    <a:cubicBezTo>
                      <a:pt x="12" y="62"/>
                      <a:pt x="37" y="62"/>
                      <a:pt x="52" y="41"/>
                    </a:cubicBezTo>
                    <a:cubicBezTo>
                      <a:pt x="85" y="0"/>
                      <a:pt x="0" y="19"/>
                      <a:pt x="1" y="63"/>
                    </a:cubicBezTo>
                  </a:path>
                </a:pathLst>
              </a:custGeom>
              <a:solidFill>
                <a:srgbClr val="90C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4" name="Freeform 113"/>
              <p:cNvSpPr/>
              <p:nvPr/>
            </p:nvSpPr>
            <p:spPr bwMode="auto">
              <a:xfrm>
                <a:off x="1786" y="2202"/>
                <a:ext cx="90" cy="49"/>
              </a:xfrm>
              <a:custGeom>
                <a:avLst/>
                <a:gdLst>
                  <a:gd name="T0" fmla="*/ 101 w 101"/>
                  <a:gd name="T1" fmla="*/ 28 h 55"/>
                  <a:gd name="T2" fmla="*/ 52 w 101"/>
                  <a:gd name="T3" fmla="*/ 0 h 55"/>
                  <a:gd name="T4" fmla="*/ 101 w 101"/>
                  <a:gd name="T5" fmla="*/ 28 h 55"/>
                </a:gdLst>
                <a:ahLst/>
                <a:cxnLst>
                  <a:cxn ang="0">
                    <a:pos x="T0" y="T1"/>
                  </a:cxn>
                  <a:cxn ang="0">
                    <a:pos x="T2" y="T3"/>
                  </a:cxn>
                  <a:cxn ang="0">
                    <a:pos x="T4" y="T5"/>
                  </a:cxn>
                </a:cxnLst>
                <a:rect l="0" t="0" r="r" b="b"/>
                <a:pathLst>
                  <a:path w="100" h="55">
                    <a:moveTo>
                      <a:pt x="101" y="28"/>
                    </a:moveTo>
                    <a:cubicBezTo>
                      <a:pt x="94" y="19"/>
                      <a:pt x="78" y="0"/>
                      <a:pt x="52" y="0"/>
                    </a:cubicBezTo>
                    <a:cubicBezTo>
                      <a:pt x="0" y="1"/>
                      <a:pt x="67" y="55"/>
                      <a:pt x="101" y="28"/>
                    </a:cubicBezTo>
                  </a:path>
                </a:pathLst>
              </a:custGeom>
              <a:solidFill>
                <a:srgbClr val="90C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5" name="Freeform 114"/>
              <p:cNvSpPr/>
              <p:nvPr/>
            </p:nvSpPr>
            <p:spPr bwMode="auto">
              <a:xfrm>
                <a:off x="1876" y="2181"/>
                <a:ext cx="81" cy="50"/>
              </a:xfrm>
              <a:custGeom>
                <a:avLst/>
                <a:gdLst>
                  <a:gd name="T0" fmla="*/ 0 w 91"/>
                  <a:gd name="T1" fmla="*/ 53 h 56"/>
                  <a:gd name="T2" fmla="*/ 54 w 91"/>
                  <a:gd name="T3" fmla="*/ 38 h 56"/>
                  <a:gd name="T4" fmla="*/ 0 w 91"/>
                  <a:gd name="T5" fmla="*/ 53 h 56"/>
                </a:gdLst>
                <a:ahLst/>
                <a:cxnLst>
                  <a:cxn ang="0">
                    <a:pos x="T0" y="T1"/>
                  </a:cxn>
                  <a:cxn ang="0">
                    <a:pos x="T2" y="T3"/>
                  </a:cxn>
                  <a:cxn ang="0">
                    <a:pos x="T4" y="T5"/>
                  </a:cxn>
                </a:cxnLst>
                <a:rect l="0" t="0" r="r" b="b"/>
                <a:pathLst>
                  <a:path w="91" h="56">
                    <a:moveTo>
                      <a:pt x="0" y="53"/>
                    </a:moveTo>
                    <a:cubicBezTo>
                      <a:pt x="12" y="54"/>
                      <a:pt x="36" y="56"/>
                      <a:pt x="54" y="38"/>
                    </a:cubicBezTo>
                    <a:cubicBezTo>
                      <a:pt x="91" y="0"/>
                      <a:pt x="5" y="10"/>
                      <a:pt x="0" y="53"/>
                    </a:cubicBezTo>
                  </a:path>
                </a:pathLst>
              </a:custGeom>
              <a:solidFill>
                <a:srgbClr val="90C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6" name="Freeform 115"/>
              <p:cNvSpPr/>
              <p:nvPr/>
            </p:nvSpPr>
            <p:spPr bwMode="auto">
              <a:xfrm>
                <a:off x="1766" y="2306"/>
                <a:ext cx="91" cy="50"/>
              </a:xfrm>
              <a:custGeom>
                <a:avLst/>
                <a:gdLst>
                  <a:gd name="T0" fmla="*/ 102 w 102"/>
                  <a:gd name="T1" fmla="*/ 28 h 56"/>
                  <a:gd name="T2" fmla="*/ 53 w 102"/>
                  <a:gd name="T3" fmla="*/ 1 h 56"/>
                  <a:gd name="T4" fmla="*/ 102 w 102"/>
                  <a:gd name="T5" fmla="*/ 28 h 56"/>
                </a:gdLst>
                <a:ahLst/>
                <a:cxnLst>
                  <a:cxn ang="0">
                    <a:pos x="T0" y="T1"/>
                  </a:cxn>
                  <a:cxn ang="0">
                    <a:pos x="T2" y="T3"/>
                  </a:cxn>
                  <a:cxn ang="0">
                    <a:pos x="T4" y="T5"/>
                  </a:cxn>
                </a:cxnLst>
                <a:rect l="0" t="0" r="r" b="b"/>
                <a:pathLst>
                  <a:path w="102" h="56">
                    <a:moveTo>
                      <a:pt x="102" y="28"/>
                    </a:moveTo>
                    <a:cubicBezTo>
                      <a:pt x="94" y="20"/>
                      <a:pt x="79" y="0"/>
                      <a:pt x="53" y="1"/>
                    </a:cubicBezTo>
                    <a:cubicBezTo>
                      <a:pt x="0" y="1"/>
                      <a:pt x="68" y="56"/>
                      <a:pt x="102" y="28"/>
                    </a:cubicBezTo>
                  </a:path>
                </a:pathLst>
              </a:custGeom>
              <a:solidFill>
                <a:srgbClr val="90C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7" name="Freeform 116"/>
              <p:cNvSpPr/>
              <p:nvPr/>
            </p:nvSpPr>
            <p:spPr bwMode="auto">
              <a:xfrm>
                <a:off x="1857" y="2286"/>
                <a:ext cx="81" cy="50"/>
              </a:xfrm>
              <a:custGeom>
                <a:avLst/>
                <a:gdLst>
                  <a:gd name="T0" fmla="*/ 0 w 91"/>
                  <a:gd name="T1" fmla="*/ 52 h 56"/>
                  <a:gd name="T2" fmla="*/ 54 w 91"/>
                  <a:gd name="T3" fmla="*/ 37 h 56"/>
                  <a:gd name="T4" fmla="*/ 0 w 91"/>
                  <a:gd name="T5" fmla="*/ 52 h 56"/>
                </a:gdLst>
                <a:ahLst/>
                <a:cxnLst>
                  <a:cxn ang="0">
                    <a:pos x="T0" y="T1"/>
                  </a:cxn>
                  <a:cxn ang="0">
                    <a:pos x="T2" y="T3"/>
                  </a:cxn>
                  <a:cxn ang="0">
                    <a:pos x="T4" y="T5"/>
                  </a:cxn>
                </a:cxnLst>
                <a:rect l="0" t="0" r="r" b="b"/>
                <a:pathLst>
                  <a:path w="91" h="56">
                    <a:moveTo>
                      <a:pt x="0" y="52"/>
                    </a:moveTo>
                    <a:cubicBezTo>
                      <a:pt x="11" y="53"/>
                      <a:pt x="36" y="56"/>
                      <a:pt x="54" y="37"/>
                    </a:cubicBezTo>
                    <a:cubicBezTo>
                      <a:pt x="91" y="0"/>
                      <a:pt x="5" y="9"/>
                      <a:pt x="0" y="52"/>
                    </a:cubicBezTo>
                  </a:path>
                </a:pathLst>
              </a:custGeom>
              <a:solidFill>
                <a:srgbClr val="90C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8" name="Freeform 117"/>
              <p:cNvSpPr/>
              <p:nvPr/>
            </p:nvSpPr>
            <p:spPr bwMode="auto">
              <a:xfrm>
                <a:off x="1804" y="675"/>
                <a:ext cx="324" cy="535"/>
              </a:xfrm>
              <a:custGeom>
                <a:avLst/>
                <a:gdLst>
                  <a:gd name="T0" fmla="*/ 355 w 364"/>
                  <a:gd name="T1" fmla="*/ 1 h 600"/>
                  <a:gd name="T2" fmla="*/ 297 w 364"/>
                  <a:gd name="T3" fmla="*/ 186 h 600"/>
                  <a:gd name="T4" fmla="*/ 169 w 364"/>
                  <a:gd name="T5" fmla="*/ 326 h 600"/>
                  <a:gd name="T6" fmla="*/ 66 w 364"/>
                  <a:gd name="T7" fmla="*/ 438 h 600"/>
                  <a:gd name="T8" fmla="*/ 0 w 364"/>
                  <a:gd name="T9" fmla="*/ 597 h 600"/>
                  <a:gd name="T10" fmla="*/ 3 w 364"/>
                  <a:gd name="T11" fmla="*/ 598 h 600"/>
                  <a:gd name="T12" fmla="*/ 76 w 364"/>
                  <a:gd name="T13" fmla="*/ 433 h 600"/>
                  <a:gd name="T14" fmla="*/ 188 w 364"/>
                  <a:gd name="T15" fmla="*/ 315 h 600"/>
                  <a:gd name="T16" fmla="*/ 357 w 364"/>
                  <a:gd name="T17" fmla="*/ 1 h 600"/>
                  <a:gd name="T18" fmla="*/ 355 w 364"/>
                  <a:gd name="T19" fmla="*/ 1 h 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4" h="600">
                    <a:moveTo>
                      <a:pt x="355" y="1"/>
                    </a:moveTo>
                    <a:cubicBezTo>
                      <a:pt x="354" y="69"/>
                      <a:pt x="334" y="130"/>
                      <a:pt x="297" y="186"/>
                    </a:cubicBezTo>
                    <a:cubicBezTo>
                      <a:pt x="262" y="239"/>
                      <a:pt x="215" y="283"/>
                      <a:pt x="169" y="326"/>
                    </a:cubicBezTo>
                    <a:cubicBezTo>
                      <a:pt x="132" y="361"/>
                      <a:pt x="96" y="397"/>
                      <a:pt x="66" y="438"/>
                    </a:cubicBezTo>
                    <a:cubicBezTo>
                      <a:pt x="32" y="485"/>
                      <a:pt x="10" y="541"/>
                      <a:pt x="0" y="597"/>
                    </a:cubicBezTo>
                    <a:cubicBezTo>
                      <a:pt x="0" y="599"/>
                      <a:pt x="2" y="600"/>
                      <a:pt x="3" y="598"/>
                    </a:cubicBezTo>
                    <a:cubicBezTo>
                      <a:pt x="19" y="538"/>
                      <a:pt x="39" y="483"/>
                      <a:pt x="76" y="433"/>
                    </a:cubicBezTo>
                    <a:cubicBezTo>
                      <a:pt x="108" y="389"/>
                      <a:pt x="149" y="353"/>
                      <a:pt x="188" y="315"/>
                    </a:cubicBezTo>
                    <a:cubicBezTo>
                      <a:pt x="277" y="230"/>
                      <a:pt x="364" y="132"/>
                      <a:pt x="357" y="1"/>
                    </a:cubicBezTo>
                    <a:cubicBezTo>
                      <a:pt x="357" y="0"/>
                      <a:pt x="355" y="0"/>
                      <a:pt x="355" y="1"/>
                    </a:cubicBezTo>
                    <a:close/>
                  </a:path>
                </a:pathLst>
              </a:custGeom>
              <a:solidFill>
                <a:srgbClr val="31B78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9" name="Freeform 118"/>
              <p:cNvSpPr/>
              <p:nvPr/>
            </p:nvSpPr>
            <p:spPr bwMode="auto">
              <a:xfrm>
                <a:off x="1749" y="1197"/>
                <a:ext cx="84" cy="127"/>
              </a:xfrm>
              <a:custGeom>
                <a:avLst/>
                <a:gdLst>
                  <a:gd name="T0" fmla="*/ 66 w 94"/>
                  <a:gd name="T1" fmla="*/ 0 h 142"/>
                  <a:gd name="T2" fmla="*/ 71 w 94"/>
                  <a:gd name="T3" fmla="*/ 76 h 142"/>
                  <a:gd name="T4" fmla="*/ 66 w 94"/>
                  <a:gd name="T5" fmla="*/ 0 h 142"/>
                </a:gdLst>
                <a:ahLst/>
                <a:cxnLst>
                  <a:cxn ang="0">
                    <a:pos x="T0" y="T1"/>
                  </a:cxn>
                  <a:cxn ang="0">
                    <a:pos x="T2" y="T3"/>
                  </a:cxn>
                  <a:cxn ang="0">
                    <a:pos x="T4" y="T5"/>
                  </a:cxn>
                </a:cxnLst>
                <a:rect l="0" t="0" r="r" b="b"/>
                <a:pathLst>
                  <a:path w="94" h="142">
                    <a:moveTo>
                      <a:pt x="66" y="0"/>
                    </a:moveTo>
                    <a:cubicBezTo>
                      <a:pt x="71" y="17"/>
                      <a:pt x="94" y="36"/>
                      <a:pt x="71" y="76"/>
                    </a:cubicBezTo>
                    <a:cubicBezTo>
                      <a:pt x="34" y="142"/>
                      <a:pt x="0" y="32"/>
                      <a:pt x="66" y="0"/>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0" name="Freeform 119"/>
              <p:cNvSpPr/>
              <p:nvPr/>
            </p:nvSpPr>
            <p:spPr bwMode="auto">
              <a:xfrm>
                <a:off x="1812" y="1158"/>
                <a:ext cx="101" cy="87"/>
              </a:xfrm>
              <a:custGeom>
                <a:avLst/>
                <a:gdLst>
                  <a:gd name="T0" fmla="*/ 0 w 113"/>
                  <a:gd name="T1" fmla="*/ 18 h 98"/>
                  <a:gd name="T2" fmla="*/ 48 w 113"/>
                  <a:gd name="T3" fmla="*/ 74 h 98"/>
                  <a:gd name="T4" fmla="*/ 0 w 113"/>
                  <a:gd name="T5" fmla="*/ 18 h 98"/>
                </a:gdLst>
                <a:ahLst/>
                <a:cxnLst>
                  <a:cxn ang="0">
                    <a:pos x="T0" y="T1"/>
                  </a:cxn>
                  <a:cxn ang="0">
                    <a:pos x="T2" y="T3"/>
                  </a:cxn>
                  <a:cxn ang="0">
                    <a:pos x="T4" y="T5"/>
                  </a:cxn>
                </a:cxnLst>
                <a:rect l="0" t="0" r="r" b="b"/>
                <a:pathLst>
                  <a:path w="113" h="98">
                    <a:moveTo>
                      <a:pt x="0" y="18"/>
                    </a:moveTo>
                    <a:cubicBezTo>
                      <a:pt x="6" y="32"/>
                      <a:pt x="16" y="63"/>
                      <a:pt x="48" y="74"/>
                    </a:cubicBezTo>
                    <a:cubicBezTo>
                      <a:pt x="113" y="98"/>
                      <a:pt x="55" y="0"/>
                      <a:pt x="0" y="18"/>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1" name="Freeform 120"/>
              <p:cNvSpPr/>
              <p:nvPr/>
            </p:nvSpPr>
            <p:spPr bwMode="auto">
              <a:xfrm>
                <a:off x="1692" y="1155"/>
                <a:ext cx="121" cy="63"/>
              </a:xfrm>
              <a:custGeom>
                <a:avLst/>
                <a:gdLst>
                  <a:gd name="T0" fmla="*/ 136 w 136"/>
                  <a:gd name="T1" fmla="*/ 20 h 71"/>
                  <a:gd name="T2" fmla="*/ 63 w 136"/>
                  <a:gd name="T3" fmla="*/ 14 h 71"/>
                  <a:gd name="T4" fmla="*/ 136 w 136"/>
                  <a:gd name="T5" fmla="*/ 20 h 71"/>
                </a:gdLst>
                <a:ahLst/>
                <a:cxnLst>
                  <a:cxn ang="0">
                    <a:pos x="T0" y="T1"/>
                  </a:cxn>
                  <a:cxn ang="0">
                    <a:pos x="T2" y="T3"/>
                  </a:cxn>
                  <a:cxn ang="0">
                    <a:pos x="T4" y="T5"/>
                  </a:cxn>
                </a:cxnLst>
                <a:rect l="0" t="0" r="r" b="b"/>
                <a:pathLst>
                  <a:path w="136" h="71">
                    <a:moveTo>
                      <a:pt x="136" y="20"/>
                    </a:moveTo>
                    <a:cubicBezTo>
                      <a:pt x="122" y="15"/>
                      <a:pt x="93" y="0"/>
                      <a:pt x="63" y="14"/>
                    </a:cubicBezTo>
                    <a:cubicBezTo>
                      <a:pt x="0" y="43"/>
                      <a:pt x="110" y="71"/>
                      <a:pt x="136" y="20"/>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2" name="Freeform 121"/>
              <p:cNvSpPr/>
              <p:nvPr/>
            </p:nvSpPr>
            <p:spPr bwMode="auto">
              <a:xfrm>
                <a:off x="1839" y="1098"/>
                <a:ext cx="93" cy="90"/>
              </a:xfrm>
              <a:custGeom>
                <a:avLst/>
                <a:gdLst>
                  <a:gd name="T0" fmla="*/ 0 w 105"/>
                  <a:gd name="T1" fmla="*/ 14 h 102"/>
                  <a:gd name="T2" fmla="*/ 42 w 105"/>
                  <a:gd name="T3" fmla="*/ 73 h 102"/>
                  <a:gd name="T4" fmla="*/ 0 w 105"/>
                  <a:gd name="T5" fmla="*/ 14 h 102"/>
                </a:gdLst>
                <a:ahLst/>
                <a:cxnLst>
                  <a:cxn ang="0">
                    <a:pos x="T0" y="T1"/>
                  </a:cxn>
                  <a:cxn ang="0">
                    <a:pos x="T2" y="T3"/>
                  </a:cxn>
                  <a:cxn ang="0">
                    <a:pos x="T4" y="T5"/>
                  </a:cxn>
                </a:cxnLst>
                <a:rect l="0" t="0" r="r" b="b"/>
                <a:pathLst>
                  <a:path w="105" h="102">
                    <a:moveTo>
                      <a:pt x="0" y="14"/>
                    </a:moveTo>
                    <a:cubicBezTo>
                      <a:pt x="4" y="28"/>
                      <a:pt x="12" y="59"/>
                      <a:pt x="42" y="73"/>
                    </a:cubicBezTo>
                    <a:cubicBezTo>
                      <a:pt x="105" y="102"/>
                      <a:pt x="55" y="0"/>
                      <a:pt x="0" y="14"/>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3" name="Freeform 122"/>
              <p:cNvSpPr/>
              <p:nvPr/>
            </p:nvSpPr>
            <p:spPr bwMode="auto">
              <a:xfrm>
                <a:off x="1717" y="1087"/>
                <a:ext cx="122" cy="65"/>
              </a:xfrm>
              <a:custGeom>
                <a:avLst/>
                <a:gdLst>
                  <a:gd name="T0" fmla="*/ 137 w 137"/>
                  <a:gd name="T1" fmla="*/ 24 h 73"/>
                  <a:gd name="T2" fmla="*/ 65 w 137"/>
                  <a:gd name="T3" fmla="*/ 12 h 73"/>
                  <a:gd name="T4" fmla="*/ 137 w 137"/>
                  <a:gd name="T5" fmla="*/ 24 h 73"/>
                </a:gdLst>
                <a:ahLst/>
                <a:cxnLst>
                  <a:cxn ang="0">
                    <a:pos x="T0" y="T1"/>
                  </a:cxn>
                  <a:cxn ang="0">
                    <a:pos x="T2" y="T3"/>
                  </a:cxn>
                  <a:cxn ang="0">
                    <a:pos x="T4" y="T5"/>
                  </a:cxn>
                </a:cxnLst>
                <a:rect l="0" t="0" r="r" b="b"/>
                <a:pathLst>
                  <a:path w="137" h="73">
                    <a:moveTo>
                      <a:pt x="137" y="24"/>
                    </a:moveTo>
                    <a:cubicBezTo>
                      <a:pt x="124" y="17"/>
                      <a:pt x="97" y="0"/>
                      <a:pt x="65" y="12"/>
                    </a:cubicBezTo>
                    <a:cubicBezTo>
                      <a:pt x="0" y="36"/>
                      <a:pt x="108" y="73"/>
                      <a:pt x="137" y="24"/>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4" name="Freeform 123"/>
              <p:cNvSpPr/>
              <p:nvPr/>
            </p:nvSpPr>
            <p:spPr bwMode="auto">
              <a:xfrm>
                <a:off x="1870" y="1049"/>
                <a:ext cx="92" cy="91"/>
              </a:xfrm>
              <a:custGeom>
                <a:avLst/>
                <a:gdLst>
                  <a:gd name="T0" fmla="*/ 0 w 103"/>
                  <a:gd name="T1" fmla="*/ 13 h 103"/>
                  <a:gd name="T2" fmla="*/ 41 w 103"/>
                  <a:gd name="T3" fmla="*/ 73 h 103"/>
                  <a:gd name="T4" fmla="*/ 0 w 103"/>
                  <a:gd name="T5" fmla="*/ 13 h 103"/>
                </a:gdLst>
                <a:ahLst/>
                <a:cxnLst>
                  <a:cxn ang="0">
                    <a:pos x="T0" y="T1"/>
                  </a:cxn>
                  <a:cxn ang="0">
                    <a:pos x="T2" y="T3"/>
                  </a:cxn>
                  <a:cxn ang="0">
                    <a:pos x="T4" y="T5"/>
                  </a:cxn>
                </a:cxnLst>
                <a:rect l="0" t="0" r="r" b="b"/>
                <a:pathLst>
                  <a:path w="103" h="103">
                    <a:moveTo>
                      <a:pt x="0" y="13"/>
                    </a:moveTo>
                    <a:cubicBezTo>
                      <a:pt x="4" y="27"/>
                      <a:pt x="11" y="58"/>
                      <a:pt x="41" y="73"/>
                    </a:cubicBezTo>
                    <a:cubicBezTo>
                      <a:pt x="103" y="103"/>
                      <a:pt x="56" y="0"/>
                      <a:pt x="0" y="13"/>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5" name="Freeform 124"/>
              <p:cNvSpPr/>
              <p:nvPr/>
            </p:nvSpPr>
            <p:spPr bwMode="auto">
              <a:xfrm>
                <a:off x="1748" y="1036"/>
                <a:ext cx="122" cy="65"/>
              </a:xfrm>
              <a:custGeom>
                <a:avLst/>
                <a:gdLst>
                  <a:gd name="T0" fmla="*/ 137 w 137"/>
                  <a:gd name="T1" fmla="*/ 25 h 73"/>
                  <a:gd name="T2" fmla="*/ 65 w 137"/>
                  <a:gd name="T3" fmla="*/ 11 h 73"/>
                  <a:gd name="T4" fmla="*/ 137 w 137"/>
                  <a:gd name="T5" fmla="*/ 25 h 73"/>
                </a:gdLst>
                <a:ahLst/>
                <a:cxnLst>
                  <a:cxn ang="0">
                    <a:pos x="T0" y="T1"/>
                  </a:cxn>
                  <a:cxn ang="0">
                    <a:pos x="T2" y="T3"/>
                  </a:cxn>
                  <a:cxn ang="0">
                    <a:pos x="T4" y="T5"/>
                  </a:cxn>
                </a:cxnLst>
                <a:rect l="0" t="0" r="r" b="b"/>
                <a:pathLst>
                  <a:path w="137" h="73">
                    <a:moveTo>
                      <a:pt x="137" y="25"/>
                    </a:moveTo>
                    <a:cubicBezTo>
                      <a:pt x="124" y="18"/>
                      <a:pt x="97" y="0"/>
                      <a:pt x="65" y="11"/>
                    </a:cubicBezTo>
                    <a:cubicBezTo>
                      <a:pt x="0" y="34"/>
                      <a:pt x="107" y="73"/>
                      <a:pt x="137" y="25"/>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6" name="Freeform 125"/>
              <p:cNvSpPr/>
              <p:nvPr/>
            </p:nvSpPr>
            <p:spPr bwMode="auto">
              <a:xfrm>
                <a:off x="1914" y="1000"/>
                <a:ext cx="85" cy="95"/>
              </a:xfrm>
              <a:custGeom>
                <a:avLst/>
                <a:gdLst>
                  <a:gd name="T0" fmla="*/ 0 w 96"/>
                  <a:gd name="T1" fmla="*/ 8 h 106"/>
                  <a:gd name="T2" fmla="*/ 36 w 96"/>
                  <a:gd name="T3" fmla="*/ 71 h 106"/>
                  <a:gd name="T4" fmla="*/ 0 w 96"/>
                  <a:gd name="T5" fmla="*/ 8 h 106"/>
                </a:gdLst>
                <a:ahLst/>
                <a:cxnLst>
                  <a:cxn ang="0">
                    <a:pos x="T0" y="T1"/>
                  </a:cxn>
                  <a:cxn ang="0">
                    <a:pos x="T2" y="T3"/>
                  </a:cxn>
                  <a:cxn ang="0">
                    <a:pos x="T4" y="T5"/>
                  </a:cxn>
                </a:cxnLst>
                <a:rect l="0" t="0" r="r" b="b"/>
                <a:pathLst>
                  <a:path w="96" h="105">
                    <a:moveTo>
                      <a:pt x="0" y="8"/>
                    </a:moveTo>
                    <a:cubicBezTo>
                      <a:pt x="3" y="23"/>
                      <a:pt x="7" y="55"/>
                      <a:pt x="36" y="71"/>
                    </a:cubicBezTo>
                    <a:cubicBezTo>
                      <a:pt x="96" y="106"/>
                      <a:pt x="56" y="0"/>
                      <a:pt x="0" y="8"/>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7" name="Freeform 126"/>
              <p:cNvSpPr/>
              <p:nvPr/>
            </p:nvSpPr>
            <p:spPr bwMode="auto">
              <a:xfrm>
                <a:off x="1791" y="982"/>
                <a:ext cx="123" cy="65"/>
              </a:xfrm>
              <a:custGeom>
                <a:avLst/>
                <a:gdLst>
                  <a:gd name="T0" fmla="*/ 138 w 138"/>
                  <a:gd name="T1" fmla="*/ 27 h 73"/>
                  <a:gd name="T2" fmla="*/ 67 w 138"/>
                  <a:gd name="T3" fmla="*/ 9 h 73"/>
                  <a:gd name="T4" fmla="*/ 138 w 138"/>
                  <a:gd name="T5" fmla="*/ 27 h 73"/>
                </a:gdLst>
                <a:ahLst/>
                <a:cxnLst>
                  <a:cxn ang="0">
                    <a:pos x="T0" y="T1"/>
                  </a:cxn>
                  <a:cxn ang="0">
                    <a:pos x="T2" y="T3"/>
                  </a:cxn>
                  <a:cxn ang="0">
                    <a:pos x="T4" y="T5"/>
                  </a:cxn>
                </a:cxnLst>
                <a:rect l="0" t="0" r="r" b="b"/>
                <a:pathLst>
                  <a:path w="138" h="73">
                    <a:moveTo>
                      <a:pt x="138" y="27"/>
                    </a:moveTo>
                    <a:cubicBezTo>
                      <a:pt x="126" y="19"/>
                      <a:pt x="100" y="0"/>
                      <a:pt x="67" y="9"/>
                    </a:cubicBezTo>
                    <a:cubicBezTo>
                      <a:pt x="0" y="27"/>
                      <a:pt x="104" y="73"/>
                      <a:pt x="138" y="27"/>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8" name="Freeform 127"/>
              <p:cNvSpPr/>
              <p:nvPr/>
            </p:nvSpPr>
            <p:spPr bwMode="auto">
              <a:xfrm>
                <a:off x="1956" y="961"/>
                <a:ext cx="81" cy="96"/>
              </a:xfrm>
              <a:custGeom>
                <a:avLst/>
                <a:gdLst>
                  <a:gd name="T0" fmla="*/ 0 w 92"/>
                  <a:gd name="T1" fmla="*/ 6 h 108"/>
                  <a:gd name="T2" fmla="*/ 33 w 92"/>
                  <a:gd name="T3" fmla="*/ 71 h 108"/>
                  <a:gd name="T4" fmla="*/ 0 w 92"/>
                  <a:gd name="T5" fmla="*/ 6 h 108"/>
                </a:gdLst>
                <a:ahLst/>
                <a:cxnLst>
                  <a:cxn ang="0">
                    <a:pos x="T0" y="T1"/>
                  </a:cxn>
                  <a:cxn ang="0">
                    <a:pos x="T2" y="T3"/>
                  </a:cxn>
                  <a:cxn ang="0">
                    <a:pos x="T4" y="T5"/>
                  </a:cxn>
                </a:cxnLst>
                <a:rect l="0" t="0" r="r" b="b"/>
                <a:pathLst>
                  <a:path w="92" h="108">
                    <a:moveTo>
                      <a:pt x="0" y="6"/>
                    </a:moveTo>
                    <a:cubicBezTo>
                      <a:pt x="2" y="20"/>
                      <a:pt x="5" y="53"/>
                      <a:pt x="33" y="71"/>
                    </a:cubicBezTo>
                    <a:cubicBezTo>
                      <a:pt x="92" y="108"/>
                      <a:pt x="57" y="0"/>
                      <a:pt x="0" y="6"/>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9" name="Freeform 128"/>
              <p:cNvSpPr/>
              <p:nvPr/>
            </p:nvSpPr>
            <p:spPr bwMode="auto">
              <a:xfrm>
                <a:off x="1834" y="939"/>
                <a:ext cx="122" cy="65"/>
              </a:xfrm>
              <a:custGeom>
                <a:avLst/>
                <a:gdLst>
                  <a:gd name="T0" fmla="*/ 137 w 137"/>
                  <a:gd name="T1" fmla="*/ 29 h 73"/>
                  <a:gd name="T2" fmla="*/ 68 w 137"/>
                  <a:gd name="T3" fmla="*/ 7 h 73"/>
                  <a:gd name="T4" fmla="*/ 137 w 137"/>
                  <a:gd name="T5" fmla="*/ 29 h 73"/>
                </a:gdLst>
                <a:ahLst/>
                <a:cxnLst>
                  <a:cxn ang="0">
                    <a:pos x="T0" y="T1"/>
                  </a:cxn>
                  <a:cxn ang="0">
                    <a:pos x="T2" y="T3"/>
                  </a:cxn>
                  <a:cxn ang="0">
                    <a:pos x="T4" y="T5"/>
                  </a:cxn>
                </a:cxnLst>
                <a:rect l="0" t="0" r="r" b="b"/>
                <a:pathLst>
                  <a:path w="137" h="73">
                    <a:moveTo>
                      <a:pt x="137" y="29"/>
                    </a:moveTo>
                    <a:cubicBezTo>
                      <a:pt x="125" y="21"/>
                      <a:pt x="101" y="0"/>
                      <a:pt x="68" y="7"/>
                    </a:cubicBezTo>
                    <a:cubicBezTo>
                      <a:pt x="0" y="22"/>
                      <a:pt x="101" y="73"/>
                      <a:pt x="137" y="29"/>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0" name="Freeform 129"/>
              <p:cNvSpPr/>
              <p:nvPr/>
            </p:nvSpPr>
            <p:spPr bwMode="auto">
              <a:xfrm>
                <a:off x="2007" y="915"/>
                <a:ext cx="81" cy="96"/>
              </a:xfrm>
              <a:custGeom>
                <a:avLst/>
                <a:gdLst>
                  <a:gd name="T0" fmla="*/ 0 w 91"/>
                  <a:gd name="T1" fmla="*/ 6 h 108"/>
                  <a:gd name="T2" fmla="*/ 33 w 91"/>
                  <a:gd name="T3" fmla="*/ 71 h 108"/>
                  <a:gd name="T4" fmla="*/ 0 w 91"/>
                  <a:gd name="T5" fmla="*/ 6 h 108"/>
                </a:gdLst>
                <a:ahLst/>
                <a:cxnLst>
                  <a:cxn ang="0">
                    <a:pos x="T0" y="T1"/>
                  </a:cxn>
                  <a:cxn ang="0">
                    <a:pos x="T2" y="T3"/>
                  </a:cxn>
                  <a:cxn ang="0">
                    <a:pos x="T4" y="T5"/>
                  </a:cxn>
                </a:cxnLst>
                <a:rect l="0" t="0" r="r" b="b"/>
                <a:pathLst>
                  <a:path w="91" h="108">
                    <a:moveTo>
                      <a:pt x="0" y="6"/>
                    </a:moveTo>
                    <a:cubicBezTo>
                      <a:pt x="2" y="20"/>
                      <a:pt x="5" y="53"/>
                      <a:pt x="33" y="71"/>
                    </a:cubicBezTo>
                    <a:cubicBezTo>
                      <a:pt x="91" y="108"/>
                      <a:pt x="56" y="0"/>
                      <a:pt x="0" y="6"/>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1" name="Freeform 130"/>
              <p:cNvSpPr/>
              <p:nvPr/>
            </p:nvSpPr>
            <p:spPr bwMode="auto">
              <a:xfrm>
                <a:off x="1885" y="893"/>
                <a:ext cx="122" cy="65"/>
              </a:xfrm>
              <a:custGeom>
                <a:avLst/>
                <a:gdLst>
                  <a:gd name="T0" fmla="*/ 137 w 137"/>
                  <a:gd name="T1" fmla="*/ 29 h 73"/>
                  <a:gd name="T2" fmla="*/ 68 w 137"/>
                  <a:gd name="T3" fmla="*/ 7 h 73"/>
                  <a:gd name="T4" fmla="*/ 137 w 137"/>
                  <a:gd name="T5" fmla="*/ 29 h 73"/>
                </a:gdLst>
                <a:ahLst/>
                <a:cxnLst>
                  <a:cxn ang="0">
                    <a:pos x="T0" y="T1"/>
                  </a:cxn>
                  <a:cxn ang="0">
                    <a:pos x="T2" y="T3"/>
                  </a:cxn>
                  <a:cxn ang="0">
                    <a:pos x="T4" y="T5"/>
                  </a:cxn>
                </a:cxnLst>
                <a:rect l="0" t="0" r="r" b="b"/>
                <a:pathLst>
                  <a:path w="137" h="73">
                    <a:moveTo>
                      <a:pt x="137" y="29"/>
                    </a:moveTo>
                    <a:cubicBezTo>
                      <a:pt x="125" y="20"/>
                      <a:pt x="101" y="0"/>
                      <a:pt x="68" y="7"/>
                    </a:cubicBezTo>
                    <a:cubicBezTo>
                      <a:pt x="0" y="22"/>
                      <a:pt x="101" y="73"/>
                      <a:pt x="137" y="29"/>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2" name="Freeform 131"/>
              <p:cNvSpPr/>
              <p:nvPr/>
            </p:nvSpPr>
            <p:spPr bwMode="auto">
              <a:xfrm>
                <a:off x="2053" y="861"/>
                <a:ext cx="81" cy="97"/>
              </a:xfrm>
              <a:custGeom>
                <a:avLst/>
                <a:gdLst>
                  <a:gd name="T0" fmla="*/ 0 w 91"/>
                  <a:gd name="T1" fmla="*/ 5 h 108"/>
                  <a:gd name="T2" fmla="*/ 33 w 91"/>
                  <a:gd name="T3" fmla="*/ 71 h 108"/>
                  <a:gd name="T4" fmla="*/ 0 w 91"/>
                  <a:gd name="T5" fmla="*/ 5 h 108"/>
                </a:gdLst>
                <a:ahLst/>
                <a:cxnLst>
                  <a:cxn ang="0">
                    <a:pos x="T0" y="T1"/>
                  </a:cxn>
                  <a:cxn ang="0">
                    <a:pos x="T2" y="T3"/>
                  </a:cxn>
                  <a:cxn ang="0">
                    <a:pos x="T4" y="T5"/>
                  </a:cxn>
                </a:cxnLst>
                <a:rect l="0" t="0" r="r" b="b"/>
                <a:pathLst>
                  <a:path w="91" h="108">
                    <a:moveTo>
                      <a:pt x="0" y="5"/>
                    </a:moveTo>
                    <a:cubicBezTo>
                      <a:pt x="2" y="20"/>
                      <a:pt x="5" y="52"/>
                      <a:pt x="33" y="71"/>
                    </a:cubicBezTo>
                    <a:cubicBezTo>
                      <a:pt x="91" y="108"/>
                      <a:pt x="56" y="0"/>
                      <a:pt x="0" y="5"/>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3" name="Freeform 132"/>
              <p:cNvSpPr/>
              <p:nvPr/>
            </p:nvSpPr>
            <p:spPr bwMode="auto">
              <a:xfrm>
                <a:off x="1931" y="838"/>
                <a:ext cx="122" cy="66"/>
              </a:xfrm>
              <a:custGeom>
                <a:avLst/>
                <a:gdLst>
                  <a:gd name="T0" fmla="*/ 137 w 137"/>
                  <a:gd name="T1" fmla="*/ 30 h 74"/>
                  <a:gd name="T2" fmla="*/ 68 w 137"/>
                  <a:gd name="T3" fmla="*/ 8 h 74"/>
                  <a:gd name="T4" fmla="*/ 137 w 137"/>
                  <a:gd name="T5" fmla="*/ 30 h 74"/>
                </a:gdLst>
                <a:ahLst/>
                <a:cxnLst>
                  <a:cxn ang="0">
                    <a:pos x="T0" y="T1"/>
                  </a:cxn>
                  <a:cxn ang="0">
                    <a:pos x="T2" y="T3"/>
                  </a:cxn>
                  <a:cxn ang="0">
                    <a:pos x="T4" y="T5"/>
                  </a:cxn>
                </a:cxnLst>
                <a:rect l="0" t="0" r="r" b="b"/>
                <a:pathLst>
                  <a:path w="137" h="74">
                    <a:moveTo>
                      <a:pt x="137" y="30"/>
                    </a:moveTo>
                    <a:cubicBezTo>
                      <a:pt x="125" y="21"/>
                      <a:pt x="101" y="0"/>
                      <a:pt x="68" y="8"/>
                    </a:cubicBezTo>
                    <a:cubicBezTo>
                      <a:pt x="0" y="22"/>
                      <a:pt x="101" y="74"/>
                      <a:pt x="137" y="30"/>
                    </a:cubicBezTo>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4" name="Freeform 133"/>
              <p:cNvSpPr/>
              <p:nvPr/>
            </p:nvSpPr>
            <p:spPr bwMode="auto">
              <a:xfrm>
                <a:off x="3595" y="2228"/>
                <a:ext cx="352" cy="513"/>
              </a:xfrm>
              <a:custGeom>
                <a:avLst/>
                <a:gdLst>
                  <a:gd name="T0" fmla="*/ 2 w 395"/>
                  <a:gd name="T1" fmla="*/ 575 h 576"/>
                  <a:gd name="T2" fmla="*/ 77 w 395"/>
                  <a:gd name="T3" fmla="*/ 388 h 576"/>
                  <a:gd name="T4" fmla="*/ 208 w 395"/>
                  <a:gd name="T5" fmla="*/ 263 h 576"/>
                  <a:gd name="T6" fmla="*/ 320 w 395"/>
                  <a:gd name="T7" fmla="*/ 156 h 576"/>
                  <a:gd name="T8" fmla="*/ 395 w 395"/>
                  <a:gd name="T9" fmla="*/ 3 h 576"/>
                  <a:gd name="T10" fmla="*/ 392 w 395"/>
                  <a:gd name="T11" fmla="*/ 2 h 576"/>
                  <a:gd name="T12" fmla="*/ 307 w 395"/>
                  <a:gd name="T13" fmla="*/ 164 h 576"/>
                  <a:gd name="T14" fmla="*/ 188 w 395"/>
                  <a:gd name="T15" fmla="*/ 273 h 576"/>
                  <a:gd name="T16" fmla="*/ 0 w 395"/>
                  <a:gd name="T17" fmla="*/ 575 h 576"/>
                  <a:gd name="T18" fmla="*/ 2 w 395"/>
                  <a:gd name="T19" fmla="*/ 575 h 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95" h="576">
                    <a:moveTo>
                      <a:pt x="2" y="575"/>
                    </a:moveTo>
                    <a:cubicBezTo>
                      <a:pt x="8" y="505"/>
                      <a:pt x="33" y="443"/>
                      <a:pt x="77" y="388"/>
                    </a:cubicBezTo>
                    <a:cubicBezTo>
                      <a:pt x="114" y="340"/>
                      <a:pt x="161" y="301"/>
                      <a:pt x="208" y="263"/>
                    </a:cubicBezTo>
                    <a:cubicBezTo>
                      <a:pt x="247" y="230"/>
                      <a:pt x="287" y="196"/>
                      <a:pt x="320" y="156"/>
                    </a:cubicBezTo>
                    <a:cubicBezTo>
                      <a:pt x="356" y="112"/>
                      <a:pt x="382" y="58"/>
                      <a:pt x="395" y="3"/>
                    </a:cubicBezTo>
                    <a:cubicBezTo>
                      <a:pt x="395" y="1"/>
                      <a:pt x="393" y="0"/>
                      <a:pt x="392" y="2"/>
                    </a:cubicBezTo>
                    <a:cubicBezTo>
                      <a:pt x="372" y="61"/>
                      <a:pt x="348" y="116"/>
                      <a:pt x="307" y="164"/>
                    </a:cubicBezTo>
                    <a:cubicBezTo>
                      <a:pt x="272" y="205"/>
                      <a:pt x="229" y="238"/>
                      <a:pt x="188" y="273"/>
                    </a:cubicBezTo>
                    <a:cubicBezTo>
                      <a:pt x="94" y="352"/>
                      <a:pt x="2" y="444"/>
                      <a:pt x="0" y="575"/>
                    </a:cubicBezTo>
                    <a:cubicBezTo>
                      <a:pt x="0" y="576"/>
                      <a:pt x="2" y="576"/>
                      <a:pt x="2" y="575"/>
                    </a:cubicBezTo>
                    <a:close/>
                  </a:path>
                </a:pathLst>
              </a:custGeom>
              <a:solidFill>
                <a:srgbClr val="31B78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5" name="Freeform 134"/>
              <p:cNvSpPr/>
              <p:nvPr/>
            </p:nvSpPr>
            <p:spPr bwMode="auto">
              <a:xfrm>
                <a:off x="3920" y="2116"/>
                <a:ext cx="83" cy="124"/>
              </a:xfrm>
              <a:custGeom>
                <a:avLst/>
                <a:gdLst>
                  <a:gd name="T0" fmla="*/ 25 w 93"/>
                  <a:gd name="T1" fmla="*/ 140 h 140"/>
                  <a:gd name="T2" fmla="*/ 25 w 93"/>
                  <a:gd name="T3" fmla="*/ 63 h 140"/>
                  <a:gd name="T4" fmla="*/ 25 w 93"/>
                  <a:gd name="T5" fmla="*/ 140 h 140"/>
                </a:gdLst>
                <a:ahLst/>
                <a:cxnLst>
                  <a:cxn ang="0">
                    <a:pos x="T0" y="T1"/>
                  </a:cxn>
                  <a:cxn ang="0">
                    <a:pos x="T2" y="T3"/>
                  </a:cxn>
                  <a:cxn ang="0">
                    <a:pos x="T4" y="T5"/>
                  </a:cxn>
                </a:cxnLst>
                <a:rect l="0" t="0" r="r" b="b"/>
                <a:pathLst>
                  <a:path w="93" h="140">
                    <a:moveTo>
                      <a:pt x="25" y="140"/>
                    </a:moveTo>
                    <a:cubicBezTo>
                      <a:pt x="22" y="122"/>
                      <a:pt x="0" y="102"/>
                      <a:pt x="25" y="63"/>
                    </a:cubicBezTo>
                    <a:cubicBezTo>
                      <a:pt x="67" y="0"/>
                      <a:pt x="93" y="112"/>
                      <a:pt x="25" y="140"/>
                    </a:cubicBezTo>
                    <a:close/>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6" name="Freeform 135"/>
              <p:cNvSpPr/>
              <p:nvPr/>
            </p:nvSpPr>
            <p:spPr bwMode="auto">
              <a:xfrm>
                <a:off x="3842" y="2186"/>
                <a:ext cx="95" cy="90"/>
              </a:xfrm>
              <a:custGeom>
                <a:avLst/>
                <a:gdLst>
                  <a:gd name="T0" fmla="*/ 106 w 106"/>
                  <a:gd name="T1" fmla="*/ 86 h 101"/>
                  <a:gd name="T2" fmla="*/ 63 w 106"/>
                  <a:gd name="T3" fmla="*/ 27 h 101"/>
                  <a:gd name="T4" fmla="*/ 106 w 106"/>
                  <a:gd name="T5" fmla="*/ 86 h 101"/>
                </a:gdLst>
                <a:ahLst/>
                <a:cxnLst>
                  <a:cxn ang="0">
                    <a:pos x="T0" y="T1"/>
                  </a:cxn>
                  <a:cxn ang="0">
                    <a:pos x="T2" y="T3"/>
                  </a:cxn>
                  <a:cxn ang="0">
                    <a:pos x="T4" y="T5"/>
                  </a:cxn>
                </a:cxnLst>
                <a:rect l="0" t="0" r="r" b="b"/>
                <a:pathLst>
                  <a:path w="105" h="100">
                    <a:moveTo>
                      <a:pt x="106" y="86"/>
                    </a:moveTo>
                    <a:cubicBezTo>
                      <a:pt x="102" y="72"/>
                      <a:pt x="94" y="41"/>
                      <a:pt x="63" y="27"/>
                    </a:cubicBezTo>
                    <a:cubicBezTo>
                      <a:pt x="0" y="0"/>
                      <a:pt x="51" y="101"/>
                      <a:pt x="106" y="86"/>
                    </a:cubicBezTo>
                    <a:close/>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7" name="Freeform 136"/>
              <p:cNvSpPr/>
              <p:nvPr/>
            </p:nvSpPr>
            <p:spPr bwMode="auto">
              <a:xfrm>
                <a:off x="3937" y="2221"/>
                <a:ext cx="122" cy="64"/>
              </a:xfrm>
              <a:custGeom>
                <a:avLst/>
                <a:gdLst>
                  <a:gd name="T0" fmla="*/ 0 w 137"/>
                  <a:gd name="T1" fmla="*/ 49 h 72"/>
                  <a:gd name="T2" fmla="*/ 72 w 137"/>
                  <a:gd name="T3" fmla="*/ 60 h 72"/>
                  <a:gd name="T4" fmla="*/ 0 w 137"/>
                  <a:gd name="T5" fmla="*/ 49 h 72"/>
                </a:gdLst>
                <a:ahLst/>
                <a:cxnLst>
                  <a:cxn ang="0">
                    <a:pos x="T0" y="T1"/>
                  </a:cxn>
                  <a:cxn ang="0">
                    <a:pos x="T2" y="T3"/>
                  </a:cxn>
                  <a:cxn ang="0">
                    <a:pos x="T4" y="T5"/>
                  </a:cxn>
                </a:cxnLst>
                <a:rect l="0" t="0" r="r" b="b"/>
                <a:pathLst>
                  <a:path w="137" h="72">
                    <a:moveTo>
                      <a:pt x="0" y="49"/>
                    </a:moveTo>
                    <a:cubicBezTo>
                      <a:pt x="13" y="56"/>
                      <a:pt x="41" y="72"/>
                      <a:pt x="72" y="60"/>
                    </a:cubicBezTo>
                    <a:cubicBezTo>
                      <a:pt x="137" y="35"/>
                      <a:pt x="29" y="0"/>
                      <a:pt x="0" y="49"/>
                    </a:cubicBezTo>
                    <a:close/>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8" name="Freeform 137"/>
              <p:cNvSpPr/>
              <p:nvPr/>
            </p:nvSpPr>
            <p:spPr bwMode="auto">
              <a:xfrm>
                <a:off x="3818" y="2241"/>
                <a:ext cx="88" cy="94"/>
              </a:xfrm>
              <a:custGeom>
                <a:avLst/>
                <a:gdLst>
                  <a:gd name="T0" fmla="*/ 99 w 99"/>
                  <a:gd name="T1" fmla="*/ 95 h 105"/>
                  <a:gd name="T2" fmla="*/ 61 w 99"/>
                  <a:gd name="T3" fmla="*/ 33 h 105"/>
                  <a:gd name="T4" fmla="*/ 99 w 99"/>
                  <a:gd name="T5" fmla="*/ 95 h 105"/>
                </a:gdLst>
                <a:ahLst/>
                <a:cxnLst>
                  <a:cxn ang="0">
                    <a:pos x="T0" y="T1"/>
                  </a:cxn>
                  <a:cxn ang="0">
                    <a:pos x="T2" y="T3"/>
                  </a:cxn>
                  <a:cxn ang="0">
                    <a:pos x="T4" y="T5"/>
                  </a:cxn>
                </a:cxnLst>
                <a:rect l="0" t="0" r="r" b="b"/>
                <a:pathLst>
                  <a:path w="99" h="105">
                    <a:moveTo>
                      <a:pt x="99" y="95"/>
                    </a:moveTo>
                    <a:cubicBezTo>
                      <a:pt x="96" y="80"/>
                      <a:pt x="90" y="49"/>
                      <a:pt x="61" y="33"/>
                    </a:cubicBezTo>
                    <a:cubicBezTo>
                      <a:pt x="0" y="0"/>
                      <a:pt x="43" y="105"/>
                      <a:pt x="99" y="95"/>
                    </a:cubicBezTo>
                    <a:close/>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9" name="Freeform 138"/>
              <p:cNvSpPr/>
              <p:nvPr/>
            </p:nvSpPr>
            <p:spPr bwMode="auto">
              <a:xfrm>
                <a:off x="3906" y="2286"/>
                <a:ext cx="122" cy="65"/>
              </a:xfrm>
              <a:custGeom>
                <a:avLst/>
                <a:gdLst>
                  <a:gd name="T0" fmla="*/ 0 w 137"/>
                  <a:gd name="T1" fmla="*/ 46 h 73"/>
                  <a:gd name="T2" fmla="*/ 71 w 137"/>
                  <a:gd name="T3" fmla="*/ 63 h 73"/>
                  <a:gd name="T4" fmla="*/ 0 w 137"/>
                  <a:gd name="T5" fmla="*/ 46 h 73"/>
                </a:gdLst>
                <a:ahLst/>
                <a:cxnLst>
                  <a:cxn ang="0">
                    <a:pos x="T0" y="T1"/>
                  </a:cxn>
                  <a:cxn ang="0">
                    <a:pos x="T2" y="T3"/>
                  </a:cxn>
                  <a:cxn ang="0">
                    <a:pos x="T4" y="T5"/>
                  </a:cxn>
                </a:cxnLst>
                <a:rect l="0" t="0" r="r" b="b"/>
                <a:pathLst>
                  <a:path w="137" h="73">
                    <a:moveTo>
                      <a:pt x="0" y="46"/>
                    </a:moveTo>
                    <a:cubicBezTo>
                      <a:pt x="12" y="54"/>
                      <a:pt x="39" y="73"/>
                      <a:pt x="71" y="63"/>
                    </a:cubicBezTo>
                    <a:cubicBezTo>
                      <a:pt x="137" y="43"/>
                      <a:pt x="32" y="0"/>
                      <a:pt x="0" y="46"/>
                    </a:cubicBezTo>
                    <a:close/>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0" name="Freeform 139"/>
              <p:cNvSpPr/>
              <p:nvPr/>
            </p:nvSpPr>
            <p:spPr bwMode="auto">
              <a:xfrm>
                <a:off x="3785" y="2287"/>
                <a:ext cx="87" cy="94"/>
              </a:xfrm>
              <a:custGeom>
                <a:avLst/>
                <a:gdLst>
                  <a:gd name="T0" fmla="*/ 98 w 98"/>
                  <a:gd name="T1" fmla="*/ 97 h 106"/>
                  <a:gd name="T2" fmla="*/ 61 w 98"/>
                  <a:gd name="T3" fmla="*/ 34 h 106"/>
                  <a:gd name="T4" fmla="*/ 98 w 98"/>
                  <a:gd name="T5" fmla="*/ 97 h 106"/>
                </a:gdLst>
                <a:ahLst/>
                <a:cxnLst>
                  <a:cxn ang="0">
                    <a:pos x="T0" y="T1"/>
                  </a:cxn>
                  <a:cxn ang="0">
                    <a:pos x="T2" y="T3"/>
                  </a:cxn>
                  <a:cxn ang="0">
                    <a:pos x="T4" y="T5"/>
                  </a:cxn>
                </a:cxnLst>
                <a:rect l="0" t="0" r="r" b="b"/>
                <a:pathLst>
                  <a:path w="98" h="105">
                    <a:moveTo>
                      <a:pt x="98" y="97"/>
                    </a:moveTo>
                    <a:cubicBezTo>
                      <a:pt x="94" y="83"/>
                      <a:pt x="90" y="51"/>
                      <a:pt x="61" y="34"/>
                    </a:cubicBezTo>
                    <a:cubicBezTo>
                      <a:pt x="0" y="0"/>
                      <a:pt x="41" y="106"/>
                      <a:pt x="98" y="97"/>
                    </a:cubicBezTo>
                    <a:close/>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1" name="Freeform 140"/>
              <p:cNvSpPr/>
              <p:nvPr/>
            </p:nvSpPr>
            <p:spPr bwMode="auto">
              <a:xfrm>
                <a:off x="3871" y="2334"/>
                <a:ext cx="123" cy="65"/>
              </a:xfrm>
              <a:custGeom>
                <a:avLst/>
                <a:gdLst>
                  <a:gd name="T0" fmla="*/ 0 w 138"/>
                  <a:gd name="T1" fmla="*/ 46 h 73"/>
                  <a:gd name="T2" fmla="*/ 71 w 138"/>
                  <a:gd name="T3" fmla="*/ 64 h 73"/>
                  <a:gd name="T4" fmla="*/ 0 w 138"/>
                  <a:gd name="T5" fmla="*/ 46 h 73"/>
                </a:gdLst>
                <a:ahLst/>
                <a:cxnLst>
                  <a:cxn ang="0">
                    <a:pos x="T0" y="T1"/>
                  </a:cxn>
                  <a:cxn ang="0">
                    <a:pos x="T2" y="T3"/>
                  </a:cxn>
                  <a:cxn ang="0">
                    <a:pos x="T4" y="T5"/>
                  </a:cxn>
                </a:cxnLst>
                <a:rect l="0" t="0" r="r" b="b"/>
                <a:pathLst>
                  <a:path w="138" h="73">
                    <a:moveTo>
                      <a:pt x="0" y="46"/>
                    </a:moveTo>
                    <a:cubicBezTo>
                      <a:pt x="12" y="54"/>
                      <a:pt x="38" y="73"/>
                      <a:pt x="71" y="64"/>
                    </a:cubicBezTo>
                    <a:cubicBezTo>
                      <a:pt x="138" y="46"/>
                      <a:pt x="34" y="0"/>
                      <a:pt x="0" y="46"/>
                    </a:cubicBezTo>
                    <a:close/>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2" name="Freeform 141"/>
              <p:cNvSpPr/>
              <p:nvPr/>
            </p:nvSpPr>
            <p:spPr bwMode="auto">
              <a:xfrm>
                <a:off x="3745" y="2330"/>
                <a:ext cx="80" cy="97"/>
              </a:xfrm>
              <a:custGeom>
                <a:avLst/>
                <a:gdLst>
                  <a:gd name="T0" fmla="*/ 90 w 90"/>
                  <a:gd name="T1" fmla="*/ 104 h 108"/>
                  <a:gd name="T2" fmla="*/ 58 w 90"/>
                  <a:gd name="T3" fmla="*/ 38 h 108"/>
                  <a:gd name="T4" fmla="*/ 90 w 90"/>
                  <a:gd name="T5" fmla="*/ 104 h 108"/>
                </a:gdLst>
                <a:ahLst/>
                <a:cxnLst>
                  <a:cxn ang="0">
                    <a:pos x="T0" y="T1"/>
                  </a:cxn>
                  <a:cxn ang="0">
                    <a:pos x="T2" y="T3"/>
                  </a:cxn>
                  <a:cxn ang="0">
                    <a:pos x="T4" y="T5"/>
                  </a:cxn>
                </a:cxnLst>
                <a:rect l="0" t="0" r="r" b="b"/>
                <a:pathLst>
                  <a:path w="90" h="108">
                    <a:moveTo>
                      <a:pt x="90" y="104"/>
                    </a:moveTo>
                    <a:cubicBezTo>
                      <a:pt x="88" y="89"/>
                      <a:pt x="86" y="57"/>
                      <a:pt x="58" y="38"/>
                    </a:cubicBezTo>
                    <a:cubicBezTo>
                      <a:pt x="0" y="0"/>
                      <a:pt x="33" y="108"/>
                      <a:pt x="90" y="104"/>
                    </a:cubicBezTo>
                    <a:close/>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3" name="Freeform 142"/>
              <p:cNvSpPr/>
              <p:nvPr/>
            </p:nvSpPr>
            <p:spPr bwMode="auto">
              <a:xfrm>
                <a:off x="3825" y="2385"/>
                <a:ext cx="122" cy="66"/>
              </a:xfrm>
              <a:custGeom>
                <a:avLst/>
                <a:gdLst>
                  <a:gd name="T0" fmla="*/ 0 w 137"/>
                  <a:gd name="T1" fmla="*/ 44 h 74"/>
                  <a:gd name="T2" fmla="*/ 69 w 137"/>
                  <a:gd name="T3" fmla="*/ 67 h 74"/>
                  <a:gd name="T4" fmla="*/ 0 w 137"/>
                  <a:gd name="T5" fmla="*/ 44 h 74"/>
                </a:gdLst>
                <a:ahLst/>
                <a:cxnLst>
                  <a:cxn ang="0">
                    <a:pos x="T0" y="T1"/>
                  </a:cxn>
                  <a:cxn ang="0">
                    <a:pos x="T2" y="T3"/>
                  </a:cxn>
                  <a:cxn ang="0">
                    <a:pos x="T4" y="T5"/>
                  </a:cxn>
                </a:cxnLst>
                <a:rect l="0" t="0" r="r" b="b"/>
                <a:pathLst>
                  <a:path w="137" h="74">
                    <a:moveTo>
                      <a:pt x="0" y="44"/>
                    </a:moveTo>
                    <a:cubicBezTo>
                      <a:pt x="11" y="53"/>
                      <a:pt x="36" y="74"/>
                      <a:pt x="69" y="67"/>
                    </a:cubicBezTo>
                    <a:cubicBezTo>
                      <a:pt x="137" y="54"/>
                      <a:pt x="36" y="0"/>
                      <a:pt x="0" y="44"/>
                    </a:cubicBezTo>
                    <a:close/>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4" name="Freeform 143"/>
              <p:cNvSpPr/>
              <p:nvPr/>
            </p:nvSpPr>
            <p:spPr bwMode="auto">
              <a:xfrm>
                <a:off x="3705" y="2364"/>
                <a:ext cx="76" cy="99"/>
              </a:xfrm>
              <a:custGeom>
                <a:avLst/>
                <a:gdLst>
                  <a:gd name="T0" fmla="*/ 85 w 85"/>
                  <a:gd name="T1" fmla="*/ 109 h 111"/>
                  <a:gd name="T2" fmla="*/ 56 w 85"/>
                  <a:gd name="T3" fmla="*/ 42 h 111"/>
                  <a:gd name="T4" fmla="*/ 85 w 85"/>
                  <a:gd name="T5" fmla="*/ 109 h 111"/>
                </a:gdLst>
                <a:ahLst/>
                <a:cxnLst>
                  <a:cxn ang="0">
                    <a:pos x="T0" y="T1"/>
                  </a:cxn>
                  <a:cxn ang="0">
                    <a:pos x="T2" y="T3"/>
                  </a:cxn>
                  <a:cxn ang="0">
                    <a:pos x="T4" y="T5"/>
                  </a:cxn>
                </a:cxnLst>
                <a:rect l="0" t="0" r="r" b="b"/>
                <a:pathLst>
                  <a:path w="85" h="110">
                    <a:moveTo>
                      <a:pt x="85" y="109"/>
                    </a:moveTo>
                    <a:cubicBezTo>
                      <a:pt x="84" y="94"/>
                      <a:pt x="83" y="62"/>
                      <a:pt x="56" y="42"/>
                    </a:cubicBezTo>
                    <a:cubicBezTo>
                      <a:pt x="0" y="0"/>
                      <a:pt x="28" y="111"/>
                      <a:pt x="85" y="109"/>
                    </a:cubicBezTo>
                    <a:close/>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5" name="Freeform 144"/>
              <p:cNvSpPr/>
              <p:nvPr/>
            </p:nvSpPr>
            <p:spPr bwMode="auto">
              <a:xfrm>
                <a:off x="3780" y="2425"/>
                <a:ext cx="122" cy="66"/>
              </a:xfrm>
              <a:custGeom>
                <a:avLst/>
                <a:gdLst>
                  <a:gd name="T0" fmla="*/ 0 w 137"/>
                  <a:gd name="T1" fmla="*/ 42 h 74"/>
                  <a:gd name="T2" fmla="*/ 68 w 137"/>
                  <a:gd name="T3" fmla="*/ 69 h 74"/>
                  <a:gd name="T4" fmla="*/ 0 w 137"/>
                  <a:gd name="T5" fmla="*/ 42 h 74"/>
                </a:gdLst>
                <a:ahLst/>
                <a:cxnLst>
                  <a:cxn ang="0">
                    <a:pos x="T0" y="T1"/>
                  </a:cxn>
                  <a:cxn ang="0">
                    <a:pos x="T2" y="T3"/>
                  </a:cxn>
                  <a:cxn ang="0">
                    <a:pos x="T4" y="T5"/>
                  </a:cxn>
                </a:cxnLst>
                <a:rect l="0" t="0" r="r" b="b"/>
                <a:pathLst>
                  <a:path w="137" h="74">
                    <a:moveTo>
                      <a:pt x="0" y="42"/>
                    </a:moveTo>
                    <a:cubicBezTo>
                      <a:pt x="12" y="52"/>
                      <a:pt x="35" y="74"/>
                      <a:pt x="68" y="69"/>
                    </a:cubicBezTo>
                    <a:cubicBezTo>
                      <a:pt x="137" y="59"/>
                      <a:pt x="39" y="0"/>
                      <a:pt x="0" y="42"/>
                    </a:cubicBezTo>
                    <a:close/>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6" name="Freeform 145"/>
              <p:cNvSpPr/>
              <p:nvPr/>
            </p:nvSpPr>
            <p:spPr bwMode="auto">
              <a:xfrm>
                <a:off x="3651" y="2408"/>
                <a:ext cx="75" cy="98"/>
              </a:xfrm>
              <a:custGeom>
                <a:avLst/>
                <a:gdLst>
                  <a:gd name="T0" fmla="*/ 85 w 85"/>
                  <a:gd name="T1" fmla="*/ 108 h 110"/>
                  <a:gd name="T2" fmla="*/ 56 w 85"/>
                  <a:gd name="T3" fmla="*/ 41 h 110"/>
                  <a:gd name="T4" fmla="*/ 85 w 85"/>
                  <a:gd name="T5" fmla="*/ 108 h 110"/>
                </a:gdLst>
                <a:ahLst/>
                <a:cxnLst>
                  <a:cxn ang="0">
                    <a:pos x="T0" y="T1"/>
                  </a:cxn>
                  <a:cxn ang="0">
                    <a:pos x="T2" y="T3"/>
                  </a:cxn>
                  <a:cxn ang="0">
                    <a:pos x="T4" y="T5"/>
                  </a:cxn>
                </a:cxnLst>
                <a:rect l="0" t="0" r="r" b="b"/>
                <a:pathLst>
                  <a:path w="85" h="110">
                    <a:moveTo>
                      <a:pt x="85" y="108"/>
                    </a:moveTo>
                    <a:cubicBezTo>
                      <a:pt x="84" y="93"/>
                      <a:pt x="83" y="61"/>
                      <a:pt x="56" y="41"/>
                    </a:cubicBezTo>
                    <a:cubicBezTo>
                      <a:pt x="0" y="0"/>
                      <a:pt x="28" y="110"/>
                      <a:pt x="85" y="108"/>
                    </a:cubicBezTo>
                    <a:close/>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7" name="Freeform 146"/>
              <p:cNvSpPr/>
              <p:nvPr/>
            </p:nvSpPr>
            <p:spPr bwMode="auto">
              <a:xfrm>
                <a:off x="3725" y="2469"/>
                <a:ext cx="122" cy="65"/>
              </a:xfrm>
              <a:custGeom>
                <a:avLst/>
                <a:gdLst>
                  <a:gd name="T0" fmla="*/ 0 w 137"/>
                  <a:gd name="T1" fmla="*/ 41 h 73"/>
                  <a:gd name="T2" fmla="*/ 68 w 137"/>
                  <a:gd name="T3" fmla="*/ 68 h 73"/>
                  <a:gd name="T4" fmla="*/ 0 w 137"/>
                  <a:gd name="T5" fmla="*/ 41 h 73"/>
                </a:gdLst>
                <a:ahLst/>
                <a:cxnLst>
                  <a:cxn ang="0">
                    <a:pos x="T0" y="T1"/>
                  </a:cxn>
                  <a:cxn ang="0">
                    <a:pos x="T2" y="T3"/>
                  </a:cxn>
                  <a:cxn ang="0">
                    <a:pos x="T4" y="T5"/>
                  </a:cxn>
                </a:cxnLst>
                <a:rect l="0" t="0" r="r" b="b"/>
                <a:pathLst>
                  <a:path w="137" h="73">
                    <a:moveTo>
                      <a:pt x="0" y="41"/>
                    </a:moveTo>
                    <a:cubicBezTo>
                      <a:pt x="12" y="51"/>
                      <a:pt x="35" y="73"/>
                      <a:pt x="68" y="68"/>
                    </a:cubicBezTo>
                    <a:cubicBezTo>
                      <a:pt x="137" y="58"/>
                      <a:pt x="39" y="0"/>
                      <a:pt x="0" y="41"/>
                    </a:cubicBezTo>
                    <a:close/>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8" name="Freeform 147"/>
              <p:cNvSpPr/>
              <p:nvPr/>
            </p:nvSpPr>
            <p:spPr bwMode="auto">
              <a:xfrm>
                <a:off x="3602" y="2458"/>
                <a:ext cx="75" cy="99"/>
              </a:xfrm>
              <a:custGeom>
                <a:avLst/>
                <a:gdLst>
                  <a:gd name="T0" fmla="*/ 85 w 85"/>
                  <a:gd name="T1" fmla="*/ 109 h 111"/>
                  <a:gd name="T2" fmla="*/ 56 w 85"/>
                  <a:gd name="T3" fmla="*/ 42 h 111"/>
                  <a:gd name="T4" fmla="*/ 85 w 85"/>
                  <a:gd name="T5" fmla="*/ 109 h 111"/>
                </a:gdLst>
                <a:ahLst/>
                <a:cxnLst>
                  <a:cxn ang="0">
                    <a:pos x="T0" y="T1"/>
                  </a:cxn>
                  <a:cxn ang="0">
                    <a:pos x="T2" y="T3"/>
                  </a:cxn>
                  <a:cxn ang="0">
                    <a:pos x="T4" y="T5"/>
                  </a:cxn>
                </a:cxnLst>
                <a:rect l="0" t="0" r="r" b="b"/>
                <a:pathLst>
                  <a:path w="85" h="110">
                    <a:moveTo>
                      <a:pt x="85" y="109"/>
                    </a:moveTo>
                    <a:cubicBezTo>
                      <a:pt x="84" y="94"/>
                      <a:pt x="83" y="62"/>
                      <a:pt x="56" y="42"/>
                    </a:cubicBezTo>
                    <a:cubicBezTo>
                      <a:pt x="0" y="0"/>
                      <a:pt x="28" y="111"/>
                      <a:pt x="85" y="109"/>
                    </a:cubicBezTo>
                    <a:close/>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9" name="Freeform 148"/>
              <p:cNvSpPr/>
              <p:nvPr/>
            </p:nvSpPr>
            <p:spPr bwMode="auto">
              <a:xfrm>
                <a:off x="3676" y="2518"/>
                <a:ext cx="122" cy="66"/>
              </a:xfrm>
              <a:custGeom>
                <a:avLst/>
                <a:gdLst>
                  <a:gd name="T0" fmla="*/ 0 w 137"/>
                  <a:gd name="T1" fmla="*/ 42 h 74"/>
                  <a:gd name="T2" fmla="*/ 69 w 137"/>
                  <a:gd name="T3" fmla="*/ 69 h 74"/>
                  <a:gd name="T4" fmla="*/ 0 w 137"/>
                  <a:gd name="T5" fmla="*/ 42 h 74"/>
                </a:gdLst>
                <a:ahLst/>
                <a:cxnLst>
                  <a:cxn ang="0">
                    <a:pos x="T0" y="T1"/>
                  </a:cxn>
                  <a:cxn ang="0">
                    <a:pos x="T2" y="T3"/>
                  </a:cxn>
                  <a:cxn ang="0">
                    <a:pos x="T4" y="T5"/>
                  </a:cxn>
                </a:cxnLst>
                <a:rect l="0" t="0" r="r" b="b"/>
                <a:pathLst>
                  <a:path w="137" h="74">
                    <a:moveTo>
                      <a:pt x="0" y="42"/>
                    </a:moveTo>
                    <a:cubicBezTo>
                      <a:pt x="12" y="52"/>
                      <a:pt x="35" y="74"/>
                      <a:pt x="69" y="69"/>
                    </a:cubicBezTo>
                    <a:cubicBezTo>
                      <a:pt x="137" y="59"/>
                      <a:pt x="39" y="0"/>
                      <a:pt x="0" y="42"/>
                    </a:cubicBezTo>
                    <a:close/>
                  </a:path>
                </a:pathLst>
              </a:custGeom>
              <a:solidFill>
                <a:srgbClr val="30B7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0" name="Freeform 149"/>
              <p:cNvSpPr/>
              <p:nvPr/>
            </p:nvSpPr>
            <p:spPr bwMode="auto">
              <a:xfrm>
                <a:off x="4018" y="1033"/>
                <a:ext cx="179" cy="238"/>
              </a:xfrm>
              <a:custGeom>
                <a:avLst/>
                <a:gdLst>
                  <a:gd name="T0" fmla="*/ 5 w 202"/>
                  <a:gd name="T1" fmla="*/ 267 h 268"/>
                  <a:gd name="T2" fmla="*/ 118 w 202"/>
                  <a:gd name="T3" fmla="*/ 151 h 268"/>
                  <a:gd name="T4" fmla="*/ 161 w 202"/>
                  <a:gd name="T5" fmla="*/ 79 h 268"/>
                  <a:gd name="T6" fmla="*/ 201 w 202"/>
                  <a:gd name="T7" fmla="*/ 5 h 268"/>
                  <a:gd name="T8" fmla="*/ 197 w 202"/>
                  <a:gd name="T9" fmla="*/ 2 h 268"/>
                  <a:gd name="T10" fmla="*/ 158 w 202"/>
                  <a:gd name="T11" fmla="*/ 63 h 268"/>
                  <a:gd name="T12" fmla="*/ 116 w 202"/>
                  <a:gd name="T13" fmla="*/ 136 h 268"/>
                  <a:gd name="T14" fmla="*/ 2 w 202"/>
                  <a:gd name="T15" fmla="*/ 262 h 268"/>
                  <a:gd name="T16" fmla="*/ 5 w 202"/>
                  <a:gd name="T17" fmla="*/ 267 h 2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1" h="268">
                    <a:moveTo>
                      <a:pt x="5" y="267"/>
                    </a:moveTo>
                    <a:cubicBezTo>
                      <a:pt x="52" y="237"/>
                      <a:pt x="88" y="197"/>
                      <a:pt x="118" y="151"/>
                    </a:cubicBezTo>
                    <a:cubicBezTo>
                      <a:pt x="134" y="128"/>
                      <a:pt x="147" y="103"/>
                      <a:pt x="161" y="79"/>
                    </a:cubicBezTo>
                    <a:cubicBezTo>
                      <a:pt x="174" y="55"/>
                      <a:pt x="193" y="31"/>
                      <a:pt x="201" y="5"/>
                    </a:cubicBezTo>
                    <a:cubicBezTo>
                      <a:pt x="202" y="2"/>
                      <a:pt x="198" y="0"/>
                      <a:pt x="197" y="2"/>
                    </a:cubicBezTo>
                    <a:cubicBezTo>
                      <a:pt x="179" y="18"/>
                      <a:pt x="169" y="43"/>
                      <a:pt x="158" y="63"/>
                    </a:cubicBezTo>
                    <a:cubicBezTo>
                      <a:pt x="144" y="88"/>
                      <a:pt x="131" y="112"/>
                      <a:pt x="116" y="136"/>
                    </a:cubicBezTo>
                    <a:cubicBezTo>
                      <a:pt x="87" y="185"/>
                      <a:pt x="51" y="231"/>
                      <a:pt x="2" y="262"/>
                    </a:cubicBezTo>
                    <a:cubicBezTo>
                      <a:pt x="0" y="264"/>
                      <a:pt x="2" y="268"/>
                      <a:pt x="5" y="267"/>
                    </a:cubicBezTo>
                    <a:close/>
                  </a:path>
                </a:pathLst>
              </a:custGeom>
              <a:solidFill>
                <a:srgbClr val="55846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1" name="Freeform 150"/>
              <p:cNvSpPr/>
              <p:nvPr/>
            </p:nvSpPr>
            <p:spPr bwMode="auto">
              <a:xfrm>
                <a:off x="4138" y="1097"/>
                <a:ext cx="85" cy="48"/>
              </a:xfrm>
              <a:custGeom>
                <a:avLst/>
                <a:gdLst>
                  <a:gd name="T0" fmla="*/ 4 w 96"/>
                  <a:gd name="T1" fmla="*/ 49 h 54"/>
                  <a:gd name="T2" fmla="*/ 96 w 96"/>
                  <a:gd name="T3" fmla="*/ 4 h 54"/>
                  <a:gd name="T4" fmla="*/ 92 w 96"/>
                  <a:gd name="T5" fmla="*/ 1 h 54"/>
                  <a:gd name="T6" fmla="*/ 56 w 96"/>
                  <a:gd name="T7" fmla="*/ 31 h 54"/>
                  <a:gd name="T8" fmla="*/ 5 w 96"/>
                  <a:gd name="T9" fmla="*/ 43 h 54"/>
                  <a:gd name="T10" fmla="*/ 4 w 96"/>
                  <a:gd name="T11" fmla="*/ 49 h 54"/>
                </a:gdLst>
                <a:ahLst/>
                <a:cxnLst>
                  <a:cxn ang="0">
                    <a:pos x="T0" y="T1"/>
                  </a:cxn>
                  <a:cxn ang="0">
                    <a:pos x="T2" y="T3"/>
                  </a:cxn>
                  <a:cxn ang="0">
                    <a:pos x="T4" y="T5"/>
                  </a:cxn>
                  <a:cxn ang="0">
                    <a:pos x="T6" y="T7"/>
                  </a:cxn>
                  <a:cxn ang="0">
                    <a:pos x="T8" y="T9"/>
                  </a:cxn>
                  <a:cxn ang="0">
                    <a:pos x="T10" y="T11"/>
                  </a:cxn>
                </a:cxnLst>
                <a:rect l="0" t="0" r="r" b="b"/>
                <a:pathLst>
                  <a:path w="96" h="54">
                    <a:moveTo>
                      <a:pt x="4" y="49"/>
                    </a:moveTo>
                    <a:cubicBezTo>
                      <a:pt x="36" y="54"/>
                      <a:pt x="83" y="37"/>
                      <a:pt x="96" y="4"/>
                    </a:cubicBezTo>
                    <a:cubicBezTo>
                      <a:pt x="96" y="2"/>
                      <a:pt x="94" y="0"/>
                      <a:pt x="92" y="1"/>
                    </a:cubicBezTo>
                    <a:cubicBezTo>
                      <a:pt x="80" y="11"/>
                      <a:pt x="70" y="22"/>
                      <a:pt x="56" y="31"/>
                    </a:cubicBezTo>
                    <a:cubicBezTo>
                      <a:pt x="41" y="40"/>
                      <a:pt x="22" y="44"/>
                      <a:pt x="5" y="43"/>
                    </a:cubicBezTo>
                    <a:cubicBezTo>
                      <a:pt x="1" y="43"/>
                      <a:pt x="0" y="49"/>
                      <a:pt x="4" y="49"/>
                    </a:cubicBezTo>
                    <a:close/>
                  </a:path>
                </a:pathLst>
              </a:custGeom>
              <a:solidFill>
                <a:srgbClr val="55846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2" name="Freeform 151"/>
              <p:cNvSpPr/>
              <p:nvPr/>
            </p:nvSpPr>
            <p:spPr bwMode="auto">
              <a:xfrm>
                <a:off x="4137" y="1000"/>
                <a:ext cx="28" cy="99"/>
              </a:xfrm>
              <a:custGeom>
                <a:avLst/>
                <a:gdLst>
                  <a:gd name="T0" fmla="*/ 30 w 32"/>
                  <a:gd name="T1" fmla="*/ 103 h 112"/>
                  <a:gd name="T2" fmla="*/ 25 w 32"/>
                  <a:gd name="T3" fmla="*/ 4 h 112"/>
                  <a:gd name="T4" fmla="*/ 21 w 32"/>
                  <a:gd name="T5" fmla="*/ 2 h 112"/>
                  <a:gd name="T6" fmla="*/ 23 w 32"/>
                  <a:gd name="T7" fmla="*/ 107 h 112"/>
                  <a:gd name="T8" fmla="*/ 30 w 32"/>
                  <a:gd name="T9" fmla="*/ 103 h 112"/>
                </a:gdLst>
                <a:ahLst/>
                <a:cxnLst>
                  <a:cxn ang="0">
                    <a:pos x="T0" y="T1"/>
                  </a:cxn>
                  <a:cxn ang="0">
                    <a:pos x="T2" y="T3"/>
                  </a:cxn>
                  <a:cxn ang="0">
                    <a:pos x="T4" y="T5"/>
                  </a:cxn>
                  <a:cxn ang="0">
                    <a:pos x="T6" y="T7"/>
                  </a:cxn>
                  <a:cxn ang="0">
                    <a:pos x="T8" y="T9"/>
                  </a:cxn>
                </a:cxnLst>
                <a:rect l="0" t="0" r="r" b="b"/>
                <a:pathLst>
                  <a:path w="32" h="112">
                    <a:moveTo>
                      <a:pt x="30" y="103"/>
                    </a:moveTo>
                    <a:cubicBezTo>
                      <a:pt x="14" y="70"/>
                      <a:pt x="14" y="38"/>
                      <a:pt x="25" y="4"/>
                    </a:cubicBezTo>
                    <a:cubicBezTo>
                      <a:pt x="26" y="1"/>
                      <a:pt x="22" y="0"/>
                      <a:pt x="21" y="2"/>
                    </a:cubicBezTo>
                    <a:cubicBezTo>
                      <a:pt x="0" y="35"/>
                      <a:pt x="3" y="73"/>
                      <a:pt x="23" y="107"/>
                    </a:cubicBezTo>
                    <a:cubicBezTo>
                      <a:pt x="25" y="112"/>
                      <a:pt x="32" y="107"/>
                      <a:pt x="30" y="103"/>
                    </a:cubicBezTo>
                    <a:close/>
                  </a:path>
                </a:pathLst>
              </a:custGeom>
              <a:solidFill>
                <a:srgbClr val="55846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3" name="Freeform 152"/>
              <p:cNvSpPr/>
              <p:nvPr/>
            </p:nvSpPr>
            <p:spPr bwMode="auto">
              <a:xfrm>
                <a:off x="4100" y="1190"/>
                <a:ext cx="96" cy="27"/>
              </a:xfrm>
              <a:custGeom>
                <a:avLst/>
                <a:gdLst>
                  <a:gd name="T0" fmla="*/ 1 w 107"/>
                  <a:gd name="T1" fmla="*/ 5 h 30"/>
                  <a:gd name="T2" fmla="*/ 105 w 107"/>
                  <a:gd name="T3" fmla="*/ 5 h 30"/>
                  <a:gd name="T4" fmla="*/ 103 w 107"/>
                  <a:gd name="T5" fmla="*/ 1 h 30"/>
                  <a:gd name="T6" fmla="*/ 55 w 107"/>
                  <a:gd name="T7" fmla="*/ 13 h 30"/>
                  <a:gd name="T8" fmla="*/ 4 w 107"/>
                  <a:gd name="T9" fmla="*/ 1 h 30"/>
                  <a:gd name="T10" fmla="*/ 1 w 107"/>
                  <a:gd name="T11" fmla="*/ 5 h 30"/>
                </a:gdLst>
                <a:ahLst/>
                <a:cxnLst>
                  <a:cxn ang="0">
                    <a:pos x="T0" y="T1"/>
                  </a:cxn>
                  <a:cxn ang="0">
                    <a:pos x="T2" y="T3"/>
                  </a:cxn>
                  <a:cxn ang="0">
                    <a:pos x="T4" y="T5"/>
                  </a:cxn>
                  <a:cxn ang="0">
                    <a:pos x="T6" y="T7"/>
                  </a:cxn>
                  <a:cxn ang="0">
                    <a:pos x="T8" y="T9"/>
                  </a:cxn>
                  <a:cxn ang="0">
                    <a:pos x="T10" y="T11"/>
                  </a:cxn>
                </a:cxnLst>
                <a:rect l="0" t="0" r="r" b="b"/>
                <a:pathLst>
                  <a:path w="107" h="30">
                    <a:moveTo>
                      <a:pt x="1" y="5"/>
                    </a:moveTo>
                    <a:cubicBezTo>
                      <a:pt x="24" y="30"/>
                      <a:pt x="81" y="29"/>
                      <a:pt x="105" y="5"/>
                    </a:cubicBezTo>
                    <a:cubicBezTo>
                      <a:pt x="107" y="3"/>
                      <a:pt x="105" y="0"/>
                      <a:pt x="103" y="1"/>
                    </a:cubicBezTo>
                    <a:cubicBezTo>
                      <a:pt x="86" y="4"/>
                      <a:pt x="72" y="12"/>
                      <a:pt x="55" y="13"/>
                    </a:cubicBezTo>
                    <a:cubicBezTo>
                      <a:pt x="37" y="15"/>
                      <a:pt x="19" y="12"/>
                      <a:pt x="4" y="1"/>
                    </a:cubicBezTo>
                    <a:cubicBezTo>
                      <a:pt x="2" y="0"/>
                      <a:pt x="0" y="3"/>
                      <a:pt x="1" y="5"/>
                    </a:cubicBezTo>
                    <a:close/>
                  </a:path>
                </a:pathLst>
              </a:custGeom>
              <a:solidFill>
                <a:srgbClr val="55846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4" name="Freeform 153"/>
              <p:cNvSpPr/>
              <p:nvPr/>
            </p:nvSpPr>
            <p:spPr bwMode="auto">
              <a:xfrm>
                <a:off x="4062" y="1132"/>
                <a:ext cx="29" cy="84"/>
              </a:xfrm>
              <a:custGeom>
                <a:avLst/>
                <a:gdLst>
                  <a:gd name="T0" fmla="*/ 24 w 33"/>
                  <a:gd name="T1" fmla="*/ 85 h 94"/>
                  <a:gd name="T2" fmla="*/ 32 w 33"/>
                  <a:gd name="T3" fmla="*/ 4 h 94"/>
                  <a:gd name="T4" fmla="*/ 29 w 33"/>
                  <a:gd name="T5" fmla="*/ 2 h 94"/>
                  <a:gd name="T6" fmla="*/ 17 w 33"/>
                  <a:gd name="T7" fmla="*/ 89 h 94"/>
                  <a:gd name="T8" fmla="*/ 24 w 33"/>
                  <a:gd name="T9" fmla="*/ 85 h 94"/>
                </a:gdLst>
                <a:ahLst/>
                <a:cxnLst>
                  <a:cxn ang="0">
                    <a:pos x="T0" y="T1"/>
                  </a:cxn>
                  <a:cxn ang="0">
                    <a:pos x="T2" y="T3"/>
                  </a:cxn>
                  <a:cxn ang="0">
                    <a:pos x="T4" y="T5"/>
                  </a:cxn>
                  <a:cxn ang="0">
                    <a:pos x="T6" y="T7"/>
                  </a:cxn>
                  <a:cxn ang="0">
                    <a:pos x="T8" y="T9"/>
                  </a:cxn>
                </a:cxnLst>
                <a:rect l="0" t="0" r="r" b="b"/>
                <a:pathLst>
                  <a:path w="33" h="94">
                    <a:moveTo>
                      <a:pt x="24" y="85"/>
                    </a:moveTo>
                    <a:cubicBezTo>
                      <a:pt x="9" y="57"/>
                      <a:pt x="19" y="30"/>
                      <a:pt x="32" y="4"/>
                    </a:cubicBezTo>
                    <a:cubicBezTo>
                      <a:pt x="33" y="2"/>
                      <a:pt x="31" y="0"/>
                      <a:pt x="29" y="2"/>
                    </a:cubicBezTo>
                    <a:cubicBezTo>
                      <a:pt x="7" y="26"/>
                      <a:pt x="0" y="60"/>
                      <a:pt x="17" y="89"/>
                    </a:cubicBezTo>
                    <a:cubicBezTo>
                      <a:pt x="20" y="94"/>
                      <a:pt x="27" y="90"/>
                      <a:pt x="24" y="85"/>
                    </a:cubicBezTo>
                    <a:close/>
                  </a:path>
                </a:pathLst>
              </a:custGeom>
              <a:solidFill>
                <a:srgbClr val="55846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5" name="Freeform 154"/>
              <p:cNvSpPr/>
              <p:nvPr/>
            </p:nvSpPr>
            <p:spPr bwMode="auto">
              <a:xfrm>
                <a:off x="4181" y="1173"/>
                <a:ext cx="36" cy="35"/>
              </a:xfrm>
              <a:custGeom>
                <a:avLst/>
                <a:gdLst>
                  <a:gd name="T0" fmla="*/ 14 w 40"/>
                  <a:gd name="T1" fmla="*/ 3 h 39"/>
                  <a:gd name="T2" fmla="*/ 3 w 40"/>
                  <a:gd name="T3" fmla="*/ 25 h 39"/>
                  <a:gd name="T4" fmla="*/ 25 w 40"/>
                  <a:gd name="T5" fmla="*/ 36 h 39"/>
                  <a:gd name="T6" fmla="*/ 37 w 40"/>
                  <a:gd name="T7" fmla="*/ 14 h 39"/>
                  <a:gd name="T8" fmla="*/ 14 w 40"/>
                  <a:gd name="T9" fmla="*/ 3 h 39"/>
                </a:gdLst>
                <a:ahLst/>
                <a:cxnLst>
                  <a:cxn ang="0">
                    <a:pos x="T0" y="T1"/>
                  </a:cxn>
                  <a:cxn ang="0">
                    <a:pos x="T2" y="T3"/>
                  </a:cxn>
                  <a:cxn ang="0">
                    <a:pos x="T4" y="T5"/>
                  </a:cxn>
                  <a:cxn ang="0">
                    <a:pos x="T6" y="T7"/>
                  </a:cxn>
                  <a:cxn ang="0">
                    <a:pos x="T8" y="T9"/>
                  </a:cxn>
                </a:cxnLst>
                <a:rect l="0" t="0" r="r" b="b"/>
                <a:pathLst>
                  <a:path w="40" h="39">
                    <a:moveTo>
                      <a:pt x="14" y="3"/>
                    </a:moveTo>
                    <a:cubicBezTo>
                      <a:pt x="5" y="6"/>
                      <a:pt x="0" y="16"/>
                      <a:pt x="3" y="25"/>
                    </a:cubicBezTo>
                    <a:cubicBezTo>
                      <a:pt x="6" y="34"/>
                      <a:pt x="16" y="39"/>
                      <a:pt x="25" y="36"/>
                    </a:cubicBezTo>
                    <a:cubicBezTo>
                      <a:pt x="34" y="33"/>
                      <a:pt x="40" y="23"/>
                      <a:pt x="37" y="14"/>
                    </a:cubicBezTo>
                    <a:cubicBezTo>
                      <a:pt x="34" y="5"/>
                      <a:pt x="24" y="0"/>
                      <a:pt x="14" y="3"/>
                    </a:cubicBezTo>
                    <a:close/>
                  </a:path>
                </a:pathLst>
              </a:custGeom>
              <a:solidFill>
                <a:srgbClr val="FFD5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6" name="Freeform 155"/>
              <p:cNvSpPr/>
              <p:nvPr/>
            </p:nvSpPr>
            <p:spPr bwMode="auto">
              <a:xfrm>
                <a:off x="4208" y="1077"/>
                <a:ext cx="36" cy="36"/>
              </a:xfrm>
              <a:custGeom>
                <a:avLst/>
                <a:gdLst>
                  <a:gd name="T0" fmla="*/ 15 w 40"/>
                  <a:gd name="T1" fmla="*/ 3 h 40"/>
                  <a:gd name="T2" fmla="*/ 3 w 40"/>
                  <a:gd name="T3" fmla="*/ 26 h 40"/>
                  <a:gd name="T4" fmla="*/ 25 w 40"/>
                  <a:gd name="T5" fmla="*/ 37 h 40"/>
                  <a:gd name="T6" fmla="*/ 37 w 40"/>
                  <a:gd name="T7" fmla="*/ 15 h 40"/>
                  <a:gd name="T8" fmla="*/ 15 w 40"/>
                  <a:gd name="T9" fmla="*/ 3 h 40"/>
                </a:gdLst>
                <a:ahLst/>
                <a:cxnLst>
                  <a:cxn ang="0">
                    <a:pos x="T0" y="T1"/>
                  </a:cxn>
                  <a:cxn ang="0">
                    <a:pos x="T2" y="T3"/>
                  </a:cxn>
                  <a:cxn ang="0">
                    <a:pos x="T4" y="T5"/>
                  </a:cxn>
                  <a:cxn ang="0">
                    <a:pos x="T6" y="T7"/>
                  </a:cxn>
                  <a:cxn ang="0">
                    <a:pos x="T8" y="T9"/>
                  </a:cxn>
                </a:cxnLst>
                <a:rect l="0" t="0" r="r" b="b"/>
                <a:pathLst>
                  <a:path w="40" h="40">
                    <a:moveTo>
                      <a:pt x="15" y="3"/>
                    </a:moveTo>
                    <a:cubicBezTo>
                      <a:pt x="5" y="6"/>
                      <a:pt x="0" y="16"/>
                      <a:pt x="3" y="26"/>
                    </a:cubicBezTo>
                    <a:cubicBezTo>
                      <a:pt x="6" y="35"/>
                      <a:pt x="16" y="40"/>
                      <a:pt x="25" y="37"/>
                    </a:cubicBezTo>
                    <a:cubicBezTo>
                      <a:pt x="35" y="34"/>
                      <a:pt x="40" y="24"/>
                      <a:pt x="37" y="15"/>
                    </a:cubicBezTo>
                    <a:cubicBezTo>
                      <a:pt x="34" y="5"/>
                      <a:pt x="24" y="0"/>
                      <a:pt x="15" y="3"/>
                    </a:cubicBezTo>
                    <a:close/>
                  </a:path>
                </a:pathLst>
              </a:custGeom>
              <a:solidFill>
                <a:srgbClr val="FFD5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7" name="Freeform 156"/>
              <p:cNvSpPr/>
              <p:nvPr/>
            </p:nvSpPr>
            <p:spPr bwMode="auto">
              <a:xfrm>
                <a:off x="4143" y="979"/>
                <a:ext cx="36" cy="36"/>
              </a:xfrm>
              <a:custGeom>
                <a:avLst/>
                <a:gdLst>
                  <a:gd name="T0" fmla="*/ 14 w 40"/>
                  <a:gd name="T1" fmla="*/ 3 h 40"/>
                  <a:gd name="T2" fmla="*/ 3 w 40"/>
                  <a:gd name="T3" fmla="*/ 26 h 40"/>
                  <a:gd name="T4" fmla="*/ 25 w 40"/>
                  <a:gd name="T5" fmla="*/ 37 h 40"/>
                  <a:gd name="T6" fmla="*/ 37 w 40"/>
                  <a:gd name="T7" fmla="*/ 15 h 40"/>
                  <a:gd name="T8" fmla="*/ 14 w 40"/>
                  <a:gd name="T9" fmla="*/ 3 h 40"/>
                </a:gdLst>
                <a:ahLst/>
                <a:cxnLst>
                  <a:cxn ang="0">
                    <a:pos x="T0" y="T1"/>
                  </a:cxn>
                  <a:cxn ang="0">
                    <a:pos x="T2" y="T3"/>
                  </a:cxn>
                  <a:cxn ang="0">
                    <a:pos x="T4" y="T5"/>
                  </a:cxn>
                  <a:cxn ang="0">
                    <a:pos x="T6" y="T7"/>
                  </a:cxn>
                  <a:cxn ang="0">
                    <a:pos x="T8" y="T9"/>
                  </a:cxn>
                </a:cxnLst>
                <a:rect l="0" t="0" r="r" b="b"/>
                <a:pathLst>
                  <a:path w="40" h="40">
                    <a:moveTo>
                      <a:pt x="14" y="3"/>
                    </a:moveTo>
                    <a:cubicBezTo>
                      <a:pt x="5" y="6"/>
                      <a:pt x="0" y="16"/>
                      <a:pt x="3" y="26"/>
                    </a:cubicBezTo>
                    <a:cubicBezTo>
                      <a:pt x="6" y="35"/>
                      <a:pt x="16" y="40"/>
                      <a:pt x="25" y="37"/>
                    </a:cubicBezTo>
                    <a:cubicBezTo>
                      <a:pt x="35" y="34"/>
                      <a:pt x="40" y="24"/>
                      <a:pt x="37" y="15"/>
                    </a:cubicBezTo>
                    <a:cubicBezTo>
                      <a:pt x="34" y="5"/>
                      <a:pt x="24" y="0"/>
                      <a:pt x="14" y="3"/>
                    </a:cubicBezTo>
                    <a:close/>
                  </a:path>
                </a:pathLst>
              </a:custGeom>
              <a:solidFill>
                <a:srgbClr val="FFD5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8" name="Freeform 157"/>
              <p:cNvSpPr/>
              <p:nvPr/>
            </p:nvSpPr>
            <p:spPr bwMode="auto">
              <a:xfrm>
                <a:off x="4181" y="1013"/>
                <a:ext cx="36" cy="35"/>
              </a:xfrm>
              <a:custGeom>
                <a:avLst/>
                <a:gdLst>
                  <a:gd name="T0" fmla="*/ 14 w 40"/>
                  <a:gd name="T1" fmla="*/ 3 h 39"/>
                  <a:gd name="T2" fmla="*/ 3 w 40"/>
                  <a:gd name="T3" fmla="*/ 25 h 39"/>
                  <a:gd name="T4" fmla="*/ 25 w 40"/>
                  <a:gd name="T5" fmla="*/ 36 h 39"/>
                  <a:gd name="T6" fmla="*/ 37 w 40"/>
                  <a:gd name="T7" fmla="*/ 14 h 39"/>
                  <a:gd name="T8" fmla="*/ 14 w 40"/>
                  <a:gd name="T9" fmla="*/ 3 h 39"/>
                </a:gdLst>
                <a:ahLst/>
                <a:cxnLst>
                  <a:cxn ang="0">
                    <a:pos x="T0" y="T1"/>
                  </a:cxn>
                  <a:cxn ang="0">
                    <a:pos x="T2" y="T3"/>
                  </a:cxn>
                  <a:cxn ang="0">
                    <a:pos x="T4" y="T5"/>
                  </a:cxn>
                  <a:cxn ang="0">
                    <a:pos x="T6" y="T7"/>
                  </a:cxn>
                  <a:cxn ang="0">
                    <a:pos x="T8" y="T9"/>
                  </a:cxn>
                </a:cxnLst>
                <a:rect l="0" t="0" r="r" b="b"/>
                <a:pathLst>
                  <a:path w="40" h="39">
                    <a:moveTo>
                      <a:pt x="14" y="3"/>
                    </a:moveTo>
                    <a:cubicBezTo>
                      <a:pt x="5" y="6"/>
                      <a:pt x="0" y="16"/>
                      <a:pt x="3" y="25"/>
                    </a:cubicBezTo>
                    <a:cubicBezTo>
                      <a:pt x="6" y="34"/>
                      <a:pt x="16" y="39"/>
                      <a:pt x="25" y="36"/>
                    </a:cubicBezTo>
                    <a:cubicBezTo>
                      <a:pt x="34" y="33"/>
                      <a:pt x="40" y="23"/>
                      <a:pt x="37" y="14"/>
                    </a:cubicBezTo>
                    <a:cubicBezTo>
                      <a:pt x="34" y="5"/>
                      <a:pt x="24" y="0"/>
                      <a:pt x="14" y="3"/>
                    </a:cubicBezTo>
                    <a:close/>
                  </a:path>
                </a:pathLst>
              </a:custGeom>
              <a:solidFill>
                <a:srgbClr val="FFD5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9" name="Freeform 158"/>
              <p:cNvSpPr/>
              <p:nvPr/>
            </p:nvSpPr>
            <p:spPr bwMode="auto">
              <a:xfrm>
                <a:off x="4074" y="1114"/>
                <a:ext cx="35" cy="35"/>
              </a:xfrm>
              <a:custGeom>
                <a:avLst/>
                <a:gdLst>
                  <a:gd name="T0" fmla="*/ 14 w 40"/>
                  <a:gd name="T1" fmla="*/ 3 h 40"/>
                  <a:gd name="T2" fmla="*/ 3 w 40"/>
                  <a:gd name="T3" fmla="*/ 25 h 40"/>
                  <a:gd name="T4" fmla="*/ 25 w 40"/>
                  <a:gd name="T5" fmla="*/ 37 h 40"/>
                  <a:gd name="T6" fmla="*/ 37 w 40"/>
                  <a:gd name="T7" fmla="*/ 15 h 40"/>
                  <a:gd name="T8" fmla="*/ 14 w 40"/>
                  <a:gd name="T9" fmla="*/ 3 h 40"/>
                </a:gdLst>
                <a:ahLst/>
                <a:cxnLst>
                  <a:cxn ang="0">
                    <a:pos x="T0" y="T1"/>
                  </a:cxn>
                  <a:cxn ang="0">
                    <a:pos x="T2" y="T3"/>
                  </a:cxn>
                  <a:cxn ang="0">
                    <a:pos x="T4" y="T5"/>
                  </a:cxn>
                  <a:cxn ang="0">
                    <a:pos x="T6" y="T7"/>
                  </a:cxn>
                  <a:cxn ang="0">
                    <a:pos x="T8" y="T9"/>
                  </a:cxn>
                </a:cxnLst>
                <a:rect l="0" t="0" r="r" b="b"/>
                <a:pathLst>
                  <a:path w="40" h="40">
                    <a:moveTo>
                      <a:pt x="14" y="3"/>
                    </a:moveTo>
                    <a:cubicBezTo>
                      <a:pt x="5" y="6"/>
                      <a:pt x="0" y="16"/>
                      <a:pt x="3" y="25"/>
                    </a:cubicBezTo>
                    <a:cubicBezTo>
                      <a:pt x="6" y="35"/>
                      <a:pt x="16" y="40"/>
                      <a:pt x="25" y="37"/>
                    </a:cubicBezTo>
                    <a:cubicBezTo>
                      <a:pt x="35" y="34"/>
                      <a:pt x="40" y="24"/>
                      <a:pt x="37" y="15"/>
                    </a:cubicBezTo>
                    <a:cubicBezTo>
                      <a:pt x="34" y="5"/>
                      <a:pt x="24" y="0"/>
                      <a:pt x="14" y="3"/>
                    </a:cubicBezTo>
                    <a:close/>
                  </a:path>
                </a:pathLst>
              </a:custGeom>
              <a:solidFill>
                <a:srgbClr val="FFD5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0" name="Freeform 159"/>
              <p:cNvSpPr/>
              <p:nvPr/>
            </p:nvSpPr>
            <p:spPr bwMode="auto">
              <a:xfrm>
                <a:off x="2880" y="2792"/>
                <a:ext cx="310" cy="73"/>
              </a:xfrm>
              <a:custGeom>
                <a:avLst/>
                <a:gdLst>
                  <a:gd name="T0" fmla="*/ 344 w 348"/>
                  <a:gd name="T1" fmla="*/ 1 h 82"/>
                  <a:gd name="T2" fmla="*/ 179 w 348"/>
                  <a:gd name="T3" fmla="*/ 47 h 82"/>
                  <a:gd name="T4" fmla="*/ 4 w 348"/>
                  <a:gd name="T5" fmla="*/ 55 h 82"/>
                  <a:gd name="T6" fmla="*/ 3 w 348"/>
                  <a:gd name="T7" fmla="*/ 60 h 82"/>
                  <a:gd name="T8" fmla="*/ 346 w 348"/>
                  <a:gd name="T9" fmla="*/ 6 h 82"/>
                  <a:gd name="T10" fmla="*/ 344 w 348"/>
                  <a:gd name="T11" fmla="*/ 1 h 82"/>
                </a:gdLst>
                <a:ahLst/>
                <a:cxnLst>
                  <a:cxn ang="0">
                    <a:pos x="T0" y="T1"/>
                  </a:cxn>
                  <a:cxn ang="0">
                    <a:pos x="T2" y="T3"/>
                  </a:cxn>
                  <a:cxn ang="0">
                    <a:pos x="T4" y="T5"/>
                  </a:cxn>
                  <a:cxn ang="0">
                    <a:pos x="T6" y="T7"/>
                  </a:cxn>
                  <a:cxn ang="0">
                    <a:pos x="T8" y="T9"/>
                  </a:cxn>
                  <a:cxn ang="0">
                    <a:pos x="T10" y="T11"/>
                  </a:cxn>
                </a:cxnLst>
                <a:rect l="0" t="0" r="r" b="b"/>
                <a:pathLst>
                  <a:path w="348" h="82">
                    <a:moveTo>
                      <a:pt x="344" y="1"/>
                    </a:moveTo>
                    <a:cubicBezTo>
                      <a:pt x="290" y="20"/>
                      <a:pt x="236" y="36"/>
                      <a:pt x="179" y="47"/>
                    </a:cubicBezTo>
                    <a:cubicBezTo>
                      <a:pt x="121" y="57"/>
                      <a:pt x="63" y="57"/>
                      <a:pt x="4" y="55"/>
                    </a:cubicBezTo>
                    <a:cubicBezTo>
                      <a:pt x="1" y="55"/>
                      <a:pt x="0" y="60"/>
                      <a:pt x="3" y="60"/>
                    </a:cubicBezTo>
                    <a:cubicBezTo>
                      <a:pt x="119" y="82"/>
                      <a:pt x="240" y="52"/>
                      <a:pt x="346" y="6"/>
                    </a:cubicBezTo>
                    <a:cubicBezTo>
                      <a:pt x="348" y="5"/>
                      <a:pt x="346" y="0"/>
                      <a:pt x="344" y="1"/>
                    </a:cubicBezTo>
                    <a:close/>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1" name="Freeform 160"/>
              <p:cNvSpPr/>
              <p:nvPr/>
            </p:nvSpPr>
            <p:spPr bwMode="auto">
              <a:xfrm>
                <a:off x="2807" y="2819"/>
                <a:ext cx="82" cy="50"/>
              </a:xfrm>
              <a:custGeom>
                <a:avLst/>
                <a:gdLst>
                  <a:gd name="T0" fmla="*/ 92 w 92"/>
                  <a:gd name="T1" fmla="*/ 25 h 57"/>
                  <a:gd name="T2" fmla="*/ 0 w 92"/>
                  <a:gd name="T3" fmla="*/ 26 h 57"/>
                  <a:gd name="T4" fmla="*/ 92 w 92"/>
                  <a:gd name="T5" fmla="*/ 28 h 57"/>
                </a:gdLst>
                <a:ahLst/>
                <a:cxnLst>
                  <a:cxn ang="0">
                    <a:pos x="T0" y="T1"/>
                  </a:cxn>
                  <a:cxn ang="0">
                    <a:pos x="T2" y="T3"/>
                  </a:cxn>
                  <a:cxn ang="0">
                    <a:pos x="T4" y="T5"/>
                  </a:cxn>
                </a:cxnLst>
                <a:rect l="0" t="0" r="r" b="b"/>
                <a:pathLst>
                  <a:path w="92" h="57">
                    <a:moveTo>
                      <a:pt x="92" y="25"/>
                    </a:moveTo>
                    <a:cubicBezTo>
                      <a:pt x="60" y="0"/>
                      <a:pt x="27" y="7"/>
                      <a:pt x="0" y="26"/>
                    </a:cubicBezTo>
                    <a:cubicBezTo>
                      <a:pt x="32" y="42"/>
                      <a:pt x="62" y="57"/>
                      <a:pt x="92" y="28"/>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2" name="Freeform 161"/>
              <p:cNvSpPr/>
              <p:nvPr/>
            </p:nvSpPr>
            <p:spPr bwMode="auto">
              <a:xfrm>
                <a:off x="2900" y="2774"/>
                <a:ext cx="58" cy="74"/>
              </a:xfrm>
              <a:custGeom>
                <a:avLst/>
                <a:gdLst>
                  <a:gd name="T0" fmla="*/ 42 w 66"/>
                  <a:gd name="T1" fmla="*/ 73 h 83"/>
                  <a:gd name="T2" fmla="*/ 9 w 66"/>
                  <a:gd name="T3" fmla="*/ 0 h 83"/>
                  <a:gd name="T4" fmla="*/ 43 w 66"/>
                  <a:gd name="T5" fmla="*/ 83 h 83"/>
                </a:gdLst>
                <a:ahLst/>
                <a:cxnLst>
                  <a:cxn ang="0">
                    <a:pos x="T0" y="T1"/>
                  </a:cxn>
                  <a:cxn ang="0">
                    <a:pos x="T2" y="T3"/>
                  </a:cxn>
                  <a:cxn ang="0">
                    <a:pos x="T4" y="T5"/>
                  </a:cxn>
                </a:cxnLst>
                <a:rect l="0" t="0" r="r" b="b"/>
                <a:pathLst>
                  <a:path w="66" h="83">
                    <a:moveTo>
                      <a:pt x="42" y="73"/>
                    </a:moveTo>
                    <a:cubicBezTo>
                      <a:pt x="27" y="53"/>
                      <a:pt x="0" y="30"/>
                      <a:pt x="9" y="0"/>
                    </a:cubicBezTo>
                    <a:cubicBezTo>
                      <a:pt x="38" y="11"/>
                      <a:pt x="66" y="57"/>
                      <a:pt x="43" y="83"/>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3" name="Freeform 162"/>
              <p:cNvSpPr/>
              <p:nvPr/>
            </p:nvSpPr>
            <p:spPr bwMode="auto">
              <a:xfrm>
                <a:off x="2901" y="2846"/>
                <a:ext cx="44" cy="57"/>
              </a:xfrm>
              <a:custGeom>
                <a:avLst/>
                <a:gdLst>
                  <a:gd name="T0" fmla="*/ 50 w 50"/>
                  <a:gd name="T1" fmla="*/ 0 h 64"/>
                  <a:gd name="T2" fmla="*/ 0 w 50"/>
                  <a:gd name="T3" fmla="*/ 64 h 64"/>
                  <a:gd name="T4" fmla="*/ 50 w 50"/>
                  <a:gd name="T5" fmla="*/ 0 h 64"/>
                </a:gdLst>
                <a:ahLst/>
                <a:cxnLst>
                  <a:cxn ang="0">
                    <a:pos x="T0" y="T1"/>
                  </a:cxn>
                  <a:cxn ang="0">
                    <a:pos x="T2" y="T3"/>
                  </a:cxn>
                  <a:cxn ang="0">
                    <a:pos x="T4" y="T5"/>
                  </a:cxn>
                </a:cxnLst>
                <a:rect l="0" t="0" r="r" b="b"/>
                <a:pathLst>
                  <a:path w="50" h="64">
                    <a:moveTo>
                      <a:pt x="50" y="0"/>
                    </a:moveTo>
                    <a:cubicBezTo>
                      <a:pt x="25" y="10"/>
                      <a:pt x="0" y="32"/>
                      <a:pt x="0" y="64"/>
                    </a:cubicBezTo>
                    <a:cubicBezTo>
                      <a:pt x="0" y="64"/>
                      <a:pt x="41" y="61"/>
                      <a:pt x="50" y="0"/>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4" name="Freeform 163"/>
              <p:cNvSpPr/>
              <p:nvPr/>
            </p:nvSpPr>
            <p:spPr bwMode="auto">
              <a:xfrm>
                <a:off x="2967" y="2770"/>
                <a:ext cx="58" cy="74"/>
              </a:xfrm>
              <a:custGeom>
                <a:avLst/>
                <a:gdLst>
                  <a:gd name="T0" fmla="*/ 66 w 66"/>
                  <a:gd name="T1" fmla="*/ 83 h 83"/>
                  <a:gd name="T2" fmla="*/ 0 w 66"/>
                  <a:gd name="T3" fmla="*/ 0 h 83"/>
                  <a:gd name="T4" fmla="*/ 61 w 66"/>
                  <a:gd name="T5" fmla="*/ 78 h 83"/>
                </a:gdLst>
                <a:ahLst/>
                <a:cxnLst>
                  <a:cxn ang="0">
                    <a:pos x="T0" y="T1"/>
                  </a:cxn>
                  <a:cxn ang="0">
                    <a:pos x="T2" y="T3"/>
                  </a:cxn>
                  <a:cxn ang="0">
                    <a:pos x="T4" y="T5"/>
                  </a:cxn>
                </a:cxnLst>
                <a:rect l="0" t="0" r="r" b="b"/>
                <a:pathLst>
                  <a:path w="66" h="83">
                    <a:moveTo>
                      <a:pt x="66" y="83"/>
                    </a:moveTo>
                    <a:cubicBezTo>
                      <a:pt x="31" y="69"/>
                      <a:pt x="5" y="34"/>
                      <a:pt x="0" y="0"/>
                    </a:cubicBezTo>
                    <a:cubicBezTo>
                      <a:pt x="35" y="5"/>
                      <a:pt x="64" y="42"/>
                      <a:pt x="61" y="78"/>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5" name="Freeform 164"/>
              <p:cNvSpPr/>
              <p:nvPr/>
            </p:nvSpPr>
            <p:spPr bwMode="auto">
              <a:xfrm>
                <a:off x="2975" y="2839"/>
                <a:ext cx="58" cy="77"/>
              </a:xfrm>
              <a:custGeom>
                <a:avLst/>
                <a:gdLst>
                  <a:gd name="T0" fmla="*/ 48 w 65"/>
                  <a:gd name="T1" fmla="*/ 1 h 86"/>
                  <a:gd name="T2" fmla="*/ 15 w 65"/>
                  <a:gd name="T3" fmla="*/ 86 h 86"/>
                  <a:gd name="T4" fmla="*/ 15 w 65"/>
                  <a:gd name="T5" fmla="*/ 86 h 86"/>
                  <a:gd name="T6" fmla="*/ 51 w 65"/>
                  <a:gd name="T7" fmla="*/ 0 h 86"/>
                </a:gdLst>
                <a:ahLst/>
                <a:cxnLst>
                  <a:cxn ang="0">
                    <a:pos x="T0" y="T1"/>
                  </a:cxn>
                  <a:cxn ang="0">
                    <a:pos x="T2" y="T3"/>
                  </a:cxn>
                  <a:cxn ang="0">
                    <a:pos x="T4" y="T5"/>
                  </a:cxn>
                  <a:cxn ang="0">
                    <a:pos x="T6" y="T7"/>
                  </a:cxn>
                </a:cxnLst>
                <a:rect l="0" t="0" r="r" b="b"/>
                <a:pathLst>
                  <a:path w="65" h="86">
                    <a:moveTo>
                      <a:pt x="48" y="1"/>
                    </a:moveTo>
                    <a:cubicBezTo>
                      <a:pt x="23" y="20"/>
                      <a:pt x="0" y="53"/>
                      <a:pt x="15" y="86"/>
                    </a:cubicBezTo>
                    <a:cubicBezTo>
                      <a:pt x="15" y="86"/>
                      <a:pt x="15" y="86"/>
                      <a:pt x="15" y="86"/>
                    </a:cubicBezTo>
                    <a:cubicBezTo>
                      <a:pt x="56" y="68"/>
                      <a:pt x="65" y="42"/>
                      <a:pt x="51" y="0"/>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6" name="Freeform 165"/>
              <p:cNvSpPr/>
              <p:nvPr/>
            </p:nvSpPr>
            <p:spPr bwMode="auto">
              <a:xfrm>
                <a:off x="3040" y="2758"/>
                <a:ext cx="62" cy="72"/>
              </a:xfrm>
              <a:custGeom>
                <a:avLst/>
                <a:gdLst>
                  <a:gd name="T0" fmla="*/ 70 w 70"/>
                  <a:gd name="T1" fmla="*/ 81 h 81"/>
                  <a:gd name="T2" fmla="*/ 0 w 70"/>
                  <a:gd name="T3" fmla="*/ 0 h 81"/>
                  <a:gd name="T4" fmla="*/ 65 w 70"/>
                  <a:gd name="T5" fmla="*/ 76 h 81"/>
                </a:gdLst>
                <a:ahLst/>
                <a:cxnLst>
                  <a:cxn ang="0">
                    <a:pos x="T0" y="T1"/>
                  </a:cxn>
                  <a:cxn ang="0">
                    <a:pos x="T2" y="T3"/>
                  </a:cxn>
                  <a:cxn ang="0">
                    <a:pos x="T4" y="T5"/>
                  </a:cxn>
                </a:cxnLst>
                <a:rect l="0" t="0" r="r" b="b"/>
                <a:pathLst>
                  <a:path w="70" h="81">
                    <a:moveTo>
                      <a:pt x="70" y="81"/>
                    </a:moveTo>
                    <a:cubicBezTo>
                      <a:pt x="35" y="68"/>
                      <a:pt x="7" y="34"/>
                      <a:pt x="0" y="0"/>
                    </a:cubicBezTo>
                    <a:cubicBezTo>
                      <a:pt x="36" y="4"/>
                      <a:pt x="66" y="39"/>
                      <a:pt x="65" y="76"/>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7" name="Freeform 166"/>
              <p:cNvSpPr/>
              <p:nvPr/>
            </p:nvSpPr>
            <p:spPr bwMode="auto">
              <a:xfrm>
                <a:off x="3055" y="2826"/>
                <a:ext cx="57" cy="77"/>
              </a:xfrm>
              <a:custGeom>
                <a:avLst/>
                <a:gdLst>
                  <a:gd name="T0" fmla="*/ 45 w 64"/>
                  <a:gd name="T1" fmla="*/ 1 h 87"/>
                  <a:gd name="T2" fmla="*/ 16 w 64"/>
                  <a:gd name="T3" fmla="*/ 87 h 87"/>
                  <a:gd name="T4" fmla="*/ 16 w 64"/>
                  <a:gd name="T5" fmla="*/ 87 h 87"/>
                  <a:gd name="T6" fmla="*/ 48 w 64"/>
                  <a:gd name="T7" fmla="*/ 0 h 87"/>
                </a:gdLst>
                <a:ahLst/>
                <a:cxnLst>
                  <a:cxn ang="0">
                    <a:pos x="T0" y="T1"/>
                  </a:cxn>
                  <a:cxn ang="0">
                    <a:pos x="T2" y="T3"/>
                  </a:cxn>
                  <a:cxn ang="0">
                    <a:pos x="T4" y="T5"/>
                  </a:cxn>
                  <a:cxn ang="0">
                    <a:pos x="T6" y="T7"/>
                  </a:cxn>
                </a:cxnLst>
                <a:rect l="0" t="0" r="r" b="b"/>
                <a:pathLst>
                  <a:path w="64" h="87">
                    <a:moveTo>
                      <a:pt x="45" y="1"/>
                    </a:moveTo>
                    <a:cubicBezTo>
                      <a:pt x="21" y="21"/>
                      <a:pt x="0" y="55"/>
                      <a:pt x="16" y="87"/>
                    </a:cubicBezTo>
                    <a:cubicBezTo>
                      <a:pt x="16" y="87"/>
                      <a:pt x="16" y="87"/>
                      <a:pt x="16" y="87"/>
                    </a:cubicBezTo>
                    <a:cubicBezTo>
                      <a:pt x="56" y="68"/>
                      <a:pt x="64" y="41"/>
                      <a:pt x="48" y="0"/>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8" name="Freeform 167"/>
              <p:cNvSpPr/>
              <p:nvPr/>
            </p:nvSpPr>
            <p:spPr bwMode="auto">
              <a:xfrm>
                <a:off x="2647" y="2685"/>
                <a:ext cx="318" cy="308"/>
              </a:xfrm>
              <a:custGeom>
                <a:avLst/>
                <a:gdLst>
                  <a:gd name="T0" fmla="*/ 139 w 357"/>
                  <a:gd name="T1" fmla="*/ 216 h 346"/>
                  <a:gd name="T2" fmla="*/ 174 w 357"/>
                  <a:gd name="T3" fmla="*/ 308 h 346"/>
                  <a:gd name="T4" fmla="*/ 220 w 357"/>
                  <a:gd name="T5" fmla="*/ 223 h 346"/>
                  <a:gd name="T6" fmla="*/ 273 w 357"/>
                  <a:gd name="T7" fmla="*/ 181 h 346"/>
                  <a:gd name="T8" fmla="*/ 265 w 357"/>
                  <a:gd name="T9" fmla="*/ 173 h 346"/>
                  <a:gd name="T10" fmla="*/ 205 w 357"/>
                  <a:gd name="T11" fmla="*/ 103 h 346"/>
                  <a:gd name="T12" fmla="*/ 141 w 357"/>
                  <a:gd name="T13" fmla="*/ 151 h 346"/>
                  <a:gd name="T14" fmla="*/ 139 w 357"/>
                  <a:gd name="T15" fmla="*/ 216 h 34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7" h="346">
                    <a:moveTo>
                      <a:pt x="139" y="216"/>
                    </a:moveTo>
                    <a:cubicBezTo>
                      <a:pt x="140" y="250"/>
                      <a:pt x="131" y="307"/>
                      <a:pt x="174" y="308"/>
                    </a:cubicBezTo>
                    <a:cubicBezTo>
                      <a:pt x="211" y="309"/>
                      <a:pt x="224" y="255"/>
                      <a:pt x="220" y="223"/>
                    </a:cubicBezTo>
                    <a:cubicBezTo>
                      <a:pt x="292" y="346"/>
                      <a:pt x="357" y="246"/>
                      <a:pt x="273" y="181"/>
                    </a:cubicBezTo>
                    <a:cubicBezTo>
                      <a:pt x="265" y="173"/>
                      <a:pt x="265" y="173"/>
                      <a:pt x="265" y="173"/>
                    </a:cubicBezTo>
                    <a:cubicBezTo>
                      <a:pt x="350" y="134"/>
                      <a:pt x="291" y="34"/>
                      <a:pt x="205" y="103"/>
                    </a:cubicBezTo>
                    <a:cubicBezTo>
                      <a:pt x="182" y="0"/>
                      <a:pt x="44" y="76"/>
                      <a:pt x="141" y="151"/>
                    </a:cubicBezTo>
                    <a:cubicBezTo>
                      <a:pt x="0" y="131"/>
                      <a:pt x="62" y="267"/>
                      <a:pt x="139" y="216"/>
                    </a:cubicBezTo>
                    <a:close/>
                  </a:path>
                </a:pathLst>
              </a:custGeom>
              <a:solidFill>
                <a:srgbClr val="FF934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9" name="Freeform 168"/>
              <p:cNvSpPr/>
              <p:nvPr/>
            </p:nvSpPr>
            <p:spPr bwMode="auto">
              <a:xfrm>
                <a:off x="2844" y="2844"/>
                <a:ext cx="25" cy="18"/>
              </a:xfrm>
              <a:custGeom>
                <a:avLst/>
                <a:gdLst>
                  <a:gd name="T0" fmla="*/ 27 w 28"/>
                  <a:gd name="T1" fmla="*/ 17 h 20"/>
                  <a:gd name="T2" fmla="*/ 15 w 28"/>
                  <a:gd name="T3" fmla="*/ 6 h 20"/>
                  <a:gd name="T4" fmla="*/ 1 w 28"/>
                  <a:gd name="T5" fmla="*/ 1 h 20"/>
                  <a:gd name="T6" fmla="*/ 0 w 28"/>
                  <a:gd name="T7" fmla="*/ 3 h 20"/>
                  <a:gd name="T8" fmla="*/ 10 w 28"/>
                  <a:gd name="T9" fmla="*/ 11 h 20"/>
                  <a:gd name="T10" fmla="*/ 25 w 28"/>
                  <a:gd name="T11" fmla="*/ 19 h 20"/>
                  <a:gd name="T12" fmla="*/ 27 w 28"/>
                  <a:gd name="T13" fmla="*/ 17 h 20"/>
                </a:gdLst>
                <a:ahLst/>
                <a:cxnLst>
                  <a:cxn ang="0">
                    <a:pos x="T0" y="T1"/>
                  </a:cxn>
                  <a:cxn ang="0">
                    <a:pos x="T2" y="T3"/>
                  </a:cxn>
                  <a:cxn ang="0">
                    <a:pos x="T4" y="T5"/>
                  </a:cxn>
                  <a:cxn ang="0">
                    <a:pos x="T6" y="T7"/>
                  </a:cxn>
                  <a:cxn ang="0">
                    <a:pos x="T8" y="T9"/>
                  </a:cxn>
                  <a:cxn ang="0">
                    <a:pos x="T10" y="T11"/>
                  </a:cxn>
                  <a:cxn ang="0">
                    <a:pos x="T12" y="T13"/>
                  </a:cxn>
                </a:cxnLst>
                <a:rect l="0" t="0" r="r" b="b"/>
                <a:pathLst>
                  <a:path w="28" h="20">
                    <a:moveTo>
                      <a:pt x="27" y="17"/>
                    </a:moveTo>
                    <a:cubicBezTo>
                      <a:pt x="24" y="13"/>
                      <a:pt x="19" y="9"/>
                      <a:pt x="15" y="6"/>
                    </a:cubicBezTo>
                    <a:cubicBezTo>
                      <a:pt x="11" y="4"/>
                      <a:pt x="6" y="0"/>
                      <a:pt x="1" y="1"/>
                    </a:cubicBezTo>
                    <a:cubicBezTo>
                      <a:pt x="0" y="1"/>
                      <a:pt x="0" y="2"/>
                      <a:pt x="0" y="3"/>
                    </a:cubicBezTo>
                    <a:cubicBezTo>
                      <a:pt x="2" y="7"/>
                      <a:pt x="7" y="9"/>
                      <a:pt x="10" y="11"/>
                    </a:cubicBezTo>
                    <a:cubicBezTo>
                      <a:pt x="15" y="13"/>
                      <a:pt x="20" y="17"/>
                      <a:pt x="25" y="19"/>
                    </a:cubicBezTo>
                    <a:cubicBezTo>
                      <a:pt x="26" y="20"/>
                      <a:pt x="28" y="19"/>
                      <a:pt x="27" y="1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0" name="Freeform 169"/>
              <p:cNvSpPr/>
              <p:nvPr/>
            </p:nvSpPr>
            <p:spPr bwMode="auto">
              <a:xfrm>
                <a:off x="2836" y="2853"/>
                <a:ext cx="24" cy="23"/>
              </a:xfrm>
              <a:custGeom>
                <a:avLst/>
                <a:gdLst>
                  <a:gd name="T0" fmla="*/ 27 w 27"/>
                  <a:gd name="T1" fmla="*/ 22 h 25"/>
                  <a:gd name="T2" fmla="*/ 15 w 27"/>
                  <a:gd name="T3" fmla="*/ 10 h 25"/>
                  <a:gd name="T4" fmla="*/ 1 w 27"/>
                  <a:gd name="T5" fmla="*/ 0 h 25"/>
                  <a:gd name="T6" fmla="*/ 0 w 27"/>
                  <a:gd name="T7" fmla="*/ 2 h 25"/>
                  <a:gd name="T8" fmla="*/ 10 w 27"/>
                  <a:gd name="T9" fmla="*/ 12 h 25"/>
                  <a:gd name="T10" fmla="*/ 25 w 27"/>
                  <a:gd name="T11" fmla="*/ 24 h 25"/>
                  <a:gd name="T12" fmla="*/ 27 w 27"/>
                  <a:gd name="T13" fmla="*/ 22 h 25"/>
                </a:gdLst>
                <a:ahLst/>
                <a:cxnLst>
                  <a:cxn ang="0">
                    <a:pos x="T0" y="T1"/>
                  </a:cxn>
                  <a:cxn ang="0">
                    <a:pos x="T2" y="T3"/>
                  </a:cxn>
                  <a:cxn ang="0">
                    <a:pos x="T4" y="T5"/>
                  </a:cxn>
                  <a:cxn ang="0">
                    <a:pos x="T6" y="T7"/>
                  </a:cxn>
                  <a:cxn ang="0">
                    <a:pos x="T8" y="T9"/>
                  </a:cxn>
                  <a:cxn ang="0">
                    <a:pos x="T10" y="T11"/>
                  </a:cxn>
                  <a:cxn ang="0">
                    <a:pos x="T12" y="T13"/>
                  </a:cxn>
                </a:cxnLst>
                <a:rect l="0" t="0" r="r" b="b"/>
                <a:pathLst>
                  <a:path w="27" h="25">
                    <a:moveTo>
                      <a:pt x="27" y="22"/>
                    </a:moveTo>
                    <a:cubicBezTo>
                      <a:pt x="24" y="17"/>
                      <a:pt x="19" y="13"/>
                      <a:pt x="15" y="10"/>
                    </a:cubicBezTo>
                    <a:cubicBezTo>
                      <a:pt x="12" y="7"/>
                      <a:pt x="6" y="0"/>
                      <a:pt x="1" y="0"/>
                    </a:cubicBezTo>
                    <a:cubicBezTo>
                      <a:pt x="1" y="0"/>
                      <a:pt x="0" y="1"/>
                      <a:pt x="0" y="2"/>
                    </a:cubicBezTo>
                    <a:cubicBezTo>
                      <a:pt x="1" y="6"/>
                      <a:pt x="7" y="10"/>
                      <a:pt x="10" y="12"/>
                    </a:cubicBezTo>
                    <a:cubicBezTo>
                      <a:pt x="15" y="16"/>
                      <a:pt x="20" y="21"/>
                      <a:pt x="25" y="24"/>
                    </a:cubicBezTo>
                    <a:cubicBezTo>
                      <a:pt x="26" y="25"/>
                      <a:pt x="27" y="23"/>
                      <a:pt x="27" y="2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1" name="Freeform 170"/>
              <p:cNvSpPr/>
              <p:nvPr/>
            </p:nvSpPr>
            <p:spPr bwMode="auto">
              <a:xfrm>
                <a:off x="2812" y="2859"/>
                <a:ext cx="11" cy="42"/>
              </a:xfrm>
              <a:custGeom>
                <a:avLst/>
                <a:gdLst>
                  <a:gd name="T0" fmla="*/ 9 w 13"/>
                  <a:gd name="T1" fmla="*/ 2 h 48"/>
                  <a:gd name="T2" fmla="*/ 6 w 13"/>
                  <a:gd name="T3" fmla="*/ 47 h 48"/>
                  <a:gd name="T4" fmla="*/ 9 w 13"/>
                  <a:gd name="T5" fmla="*/ 47 h 48"/>
                  <a:gd name="T6" fmla="*/ 11 w 13"/>
                  <a:gd name="T7" fmla="*/ 25 h 48"/>
                  <a:gd name="T8" fmla="*/ 12 w 13"/>
                  <a:gd name="T9" fmla="*/ 3 h 48"/>
                  <a:gd name="T10" fmla="*/ 9 w 13"/>
                  <a:gd name="T11" fmla="*/ 2 h 48"/>
                </a:gdLst>
                <a:ahLst/>
                <a:cxnLst>
                  <a:cxn ang="0">
                    <a:pos x="T0" y="T1"/>
                  </a:cxn>
                  <a:cxn ang="0">
                    <a:pos x="T2" y="T3"/>
                  </a:cxn>
                  <a:cxn ang="0">
                    <a:pos x="T4" y="T5"/>
                  </a:cxn>
                  <a:cxn ang="0">
                    <a:pos x="T6" y="T7"/>
                  </a:cxn>
                  <a:cxn ang="0">
                    <a:pos x="T8" y="T9"/>
                  </a:cxn>
                  <a:cxn ang="0">
                    <a:pos x="T10" y="T11"/>
                  </a:cxn>
                </a:cxnLst>
                <a:rect l="0" t="0" r="r" b="b"/>
                <a:pathLst>
                  <a:path w="13" h="48">
                    <a:moveTo>
                      <a:pt x="9" y="2"/>
                    </a:moveTo>
                    <a:cubicBezTo>
                      <a:pt x="7" y="16"/>
                      <a:pt x="0" y="34"/>
                      <a:pt x="6" y="47"/>
                    </a:cubicBezTo>
                    <a:cubicBezTo>
                      <a:pt x="6" y="48"/>
                      <a:pt x="8" y="48"/>
                      <a:pt x="9" y="47"/>
                    </a:cubicBezTo>
                    <a:cubicBezTo>
                      <a:pt x="10" y="40"/>
                      <a:pt x="10" y="32"/>
                      <a:pt x="11" y="25"/>
                    </a:cubicBezTo>
                    <a:cubicBezTo>
                      <a:pt x="12" y="18"/>
                      <a:pt x="13" y="10"/>
                      <a:pt x="12" y="3"/>
                    </a:cubicBezTo>
                    <a:cubicBezTo>
                      <a:pt x="12" y="1"/>
                      <a:pt x="9" y="0"/>
                      <a:pt x="9"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2" name="Freeform 171"/>
              <p:cNvSpPr/>
              <p:nvPr/>
            </p:nvSpPr>
            <p:spPr bwMode="auto">
              <a:xfrm>
                <a:off x="2804" y="2864"/>
                <a:ext cx="9" cy="21"/>
              </a:xfrm>
              <a:custGeom>
                <a:avLst/>
                <a:gdLst>
                  <a:gd name="T0" fmla="*/ 6 w 10"/>
                  <a:gd name="T1" fmla="*/ 2 h 24"/>
                  <a:gd name="T2" fmla="*/ 3 w 10"/>
                  <a:gd name="T3" fmla="*/ 12 h 24"/>
                  <a:gd name="T4" fmla="*/ 1 w 10"/>
                  <a:gd name="T5" fmla="*/ 22 h 24"/>
                  <a:gd name="T6" fmla="*/ 3 w 10"/>
                  <a:gd name="T7" fmla="*/ 23 h 24"/>
                  <a:gd name="T8" fmla="*/ 8 w 10"/>
                  <a:gd name="T9" fmla="*/ 13 h 24"/>
                  <a:gd name="T10" fmla="*/ 9 w 10"/>
                  <a:gd name="T11" fmla="*/ 2 h 24"/>
                  <a:gd name="T12" fmla="*/ 6 w 10"/>
                  <a:gd name="T13" fmla="*/ 2 h 24"/>
                </a:gdLst>
                <a:ahLst/>
                <a:cxnLst>
                  <a:cxn ang="0">
                    <a:pos x="T0" y="T1"/>
                  </a:cxn>
                  <a:cxn ang="0">
                    <a:pos x="T2" y="T3"/>
                  </a:cxn>
                  <a:cxn ang="0">
                    <a:pos x="T4" y="T5"/>
                  </a:cxn>
                  <a:cxn ang="0">
                    <a:pos x="T6" y="T7"/>
                  </a:cxn>
                  <a:cxn ang="0">
                    <a:pos x="T8" y="T9"/>
                  </a:cxn>
                  <a:cxn ang="0">
                    <a:pos x="T10" y="T11"/>
                  </a:cxn>
                  <a:cxn ang="0">
                    <a:pos x="T12" y="T13"/>
                  </a:cxn>
                </a:cxnLst>
                <a:rect l="0" t="0" r="r" b="b"/>
                <a:pathLst>
                  <a:path w="10" h="24">
                    <a:moveTo>
                      <a:pt x="6" y="2"/>
                    </a:moveTo>
                    <a:cubicBezTo>
                      <a:pt x="4" y="5"/>
                      <a:pt x="4" y="9"/>
                      <a:pt x="3" y="12"/>
                    </a:cubicBezTo>
                    <a:cubicBezTo>
                      <a:pt x="2" y="16"/>
                      <a:pt x="0" y="19"/>
                      <a:pt x="1" y="22"/>
                    </a:cubicBezTo>
                    <a:cubicBezTo>
                      <a:pt x="1" y="23"/>
                      <a:pt x="3" y="24"/>
                      <a:pt x="3" y="23"/>
                    </a:cubicBezTo>
                    <a:cubicBezTo>
                      <a:pt x="6" y="20"/>
                      <a:pt x="6" y="17"/>
                      <a:pt x="8" y="13"/>
                    </a:cubicBezTo>
                    <a:cubicBezTo>
                      <a:pt x="9" y="10"/>
                      <a:pt x="10" y="6"/>
                      <a:pt x="9" y="2"/>
                    </a:cubicBezTo>
                    <a:cubicBezTo>
                      <a:pt x="8" y="0"/>
                      <a:pt x="6" y="0"/>
                      <a:pt x="6"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3" name="Freeform 172"/>
              <p:cNvSpPr/>
              <p:nvPr/>
            </p:nvSpPr>
            <p:spPr bwMode="auto">
              <a:xfrm>
                <a:off x="2788" y="2856"/>
                <a:ext cx="18" cy="28"/>
              </a:xfrm>
              <a:custGeom>
                <a:avLst/>
                <a:gdLst>
                  <a:gd name="T0" fmla="*/ 16 w 20"/>
                  <a:gd name="T1" fmla="*/ 2 h 31"/>
                  <a:gd name="T2" fmla="*/ 7 w 20"/>
                  <a:gd name="T3" fmla="*/ 14 h 31"/>
                  <a:gd name="T4" fmla="*/ 0 w 20"/>
                  <a:gd name="T5" fmla="*/ 29 h 31"/>
                  <a:gd name="T6" fmla="*/ 3 w 20"/>
                  <a:gd name="T7" fmla="*/ 30 h 31"/>
                  <a:gd name="T8" fmla="*/ 11 w 20"/>
                  <a:gd name="T9" fmla="*/ 20 h 31"/>
                  <a:gd name="T10" fmla="*/ 19 w 20"/>
                  <a:gd name="T11" fmla="*/ 5 h 31"/>
                  <a:gd name="T12" fmla="*/ 16 w 20"/>
                  <a:gd name="T13" fmla="*/ 2 h 31"/>
                </a:gdLst>
                <a:ahLst/>
                <a:cxnLst>
                  <a:cxn ang="0">
                    <a:pos x="T0" y="T1"/>
                  </a:cxn>
                  <a:cxn ang="0">
                    <a:pos x="T2" y="T3"/>
                  </a:cxn>
                  <a:cxn ang="0">
                    <a:pos x="T4" y="T5"/>
                  </a:cxn>
                  <a:cxn ang="0">
                    <a:pos x="T6" y="T7"/>
                  </a:cxn>
                  <a:cxn ang="0">
                    <a:pos x="T8" y="T9"/>
                  </a:cxn>
                  <a:cxn ang="0">
                    <a:pos x="T10" y="T11"/>
                  </a:cxn>
                  <a:cxn ang="0">
                    <a:pos x="T12" y="T13"/>
                  </a:cxn>
                </a:cxnLst>
                <a:rect l="0" t="0" r="r" b="b"/>
                <a:pathLst>
                  <a:path w="20" h="31">
                    <a:moveTo>
                      <a:pt x="16" y="2"/>
                    </a:moveTo>
                    <a:cubicBezTo>
                      <a:pt x="12" y="5"/>
                      <a:pt x="9" y="10"/>
                      <a:pt x="7" y="14"/>
                    </a:cubicBezTo>
                    <a:cubicBezTo>
                      <a:pt x="4" y="19"/>
                      <a:pt x="2" y="23"/>
                      <a:pt x="0" y="29"/>
                    </a:cubicBezTo>
                    <a:cubicBezTo>
                      <a:pt x="0" y="30"/>
                      <a:pt x="1" y="31"/>
                      <a:pt x="3" y="30"/>
                    </a:cubicBezTo>
                    <a:cubicBezTo>
                      <a:pt x="7" y="28"/>
                      <a:pt x="9" y="25"/>
                      <a:pt x="11" y="20"/>
                    </a:cubicBezTo>
                    <a:cubicBezTo>
                      <a:pt x="14" y="15"/>
                      <a:pt x="17" y="10"/>
                      <a:pt x="19" y="5"/>
                    </a:cubicBezTo>
                    <a:cubicBezTo>
                      <a:pt x="20" y="3"/>
                      <a:pt x="18" y="0"/>
                      <a:pt x="16"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4" name="Freeform 173"/>
              <p:cNvSpPr/>
              <p:nvPr/>
            </p:nvSpPr>
            <p:spPr bwMode="auto">
              <a:xfrm>
                <a:off x="2763" y="2847"/>
                <a:ext cx="26" cy="9"/>
              </a:xfrm>
              <a:custGeom>
                <a:avLst/>
                <a:gdLst>
                  <a:gd name="T0" fmla="*/ 27 w 30"/>
                  <a:gd name="T1" fmla="*/ 1 h 10"/>
                  <a:gd name="T2" fmla="*/ 1 w 30"/>
                  <a:gd name="T3" fmla="*/ 5 h 10"/>
                  <a:gd name="T4" fmla="*/ 1 w 30"/>
                  <a:gd name="T5" fmla="*/ 7 h 10"/>
                  <a:gd name="T6" fmla="*/ 27 w 30"/>
                  <a:gd name="T7" fmla="*/ 5 h 10"/>
                  <a:gd name="T8" fmla="*/ 27 w 30"/>
                  <a:gd name="T9" fmla="*/ 1 h 10"/>
                </a:gdLst>
                <a:ahLst/>
                <a:cxnLst>
                  <a:cxn ang="0">
                    <a:pos x="T0" y="T1"/>
                  </a:cxn>
                  <a:cxn ang="0">
                    <a:pos x="T2" y="T3"/>
                  </a:cxn>
                  <a:cxn ang="0">
                    <a:pos x="T4" y="T5"/>
                  </a:cxn>
                  <a:cxn ang="0">
                    <a:pos x="T6" y="T7"/>
                  </a:cxn>
                  <a:cxn ang="0">
                    <a:pos x="T8" y="T9"/>
                  </a:cxn>
                </a:cxnLst>
                <a:rect l="0" t="0" r="r" b="b"/>
                <a:pathLst>
                  <a:path w="30" h="10">
                    <a:moveTo>
                      <a:pt x="27" y="1"/>
                    </a:moveTo>
                    <a:cubicBezTo>
                      <a:pt x="19" y="0"/>
                      <a:pt x="8" y="0"/>
                      <a:pt x="1" y="5"/>
                    </a:cubicBezTo>
                    <a:cubicBezTo>
                      <a:pt x="0" y="5"/>
                      <a:pt x="0" y="7"/>
                      <a:pt x="1" y="7"/>
                    </a:cubicBezTo>
                    <a:cubicBezTo>
                      <a:pt x="9" y="10"/>
                      <a:pt x="19" y="5"/>
                      <a:pt x="27" y="5"/>
                    </a:cubicBezTo>
                    <a:cubicBezTo>
                      <a:pt x="30" y="5"/>
                      <a:pt x="30" y="1"/>
                      <a:pt x="27" y="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5" name="Freeform 174"/>
              <p:cNvSpPr/>
              <p:nvPr/>
            </p:nvSpPr>
            <p:spPr bwMode="auto">
              <a:xfrm>
                <a:off x="2766" y="2838"/>
                <a:ext cx="21" cy="8"/>
              </a:xfrm>
              <a:custGeom>
                <a:avLst/>
                <a:gdLst>
                  <a:gd name="T0" fmla="*/ 20 w 23"/>
                  <a:gd name="T1" fmla="*/ 3 h 9"/>
                  <a:gd name="T2" fmla="*/ 1 w 23"/>
                  <a:gd name="T3" fmla="*/ 3 h 9"/>
                  <a:gd name="T4" fmla="*/ 1 w 23"/>
                  <a:gd name="T5" fmla="*/ 6 h 9"/>
                  <a:gd name="T6" fmla="*/ 20 w 23"/>
                  <a:gd name="T7" fmla="*/ 7 h 9"/>
                  <a:gd name="T8" fmla="*/ 20 w 23"/>
                  <a:gd name="T9" fmla="*/ 3 h 9"/>
                </a:gdLst>
                <a:ahLst/>
                <a:cxnLst>
                  <a:cxn ang="0">
                    <a:pos x="T0" y="T1"/>
                  </a:cxn>
                  <a:cxn ang="0">
                    <a:pos x="T2" y="T3"/>
                  </a:cxn>
                  <a:cxn ang="0">
                    <a:pos x="T4" y="T5"/>
                  </a:cxn>
                  <a:cxn ang="0">
                    <a:pos x="T6" y="T7"/>
                  </a:cxn>
                  <a:cxn ang="0">
                    <a:pos x="T8" y="T9"/>
                  </a:cxn>
                </a:cxnLst>
                <a:rect l="0" t="0" r="r" b="b"/>
                <a:pathLst>
                  <a:path w="23" h="9">
                    <a:moveTo>
                      <a:pt x="20" y="3"/>
                    </a:moveTo>
                    <a:cubicBezTo>
                      <a:pt x="15" y="1"/>
                      <a:pt x="6" y="0"/>
                      <a:pt x="1" y="3"/>
                    </a:cubicBezTo>
                    <a:cubicBezTo>
                      <a:pt x="0" y="4"/>
                      <a:pt x="0" y="5"/>
                      <a:pt x="1" y="6"/>
                    </a:cubicBezTo>
                    <a:cubicBezTo>
                      <a:pt x="6" y="9"/>
                      <a:pt x="14" y="6"/>
                      <a:pt x="20" y="7"/>
                    </a:cubicBezTo>
                    <a:cubicBezTo>
                      <a:pt x="22" y="7"/>
                      <a:pt x="23" y="3"/>
                      <a:pt x="20" y="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6" name="Freeform 175"/>
              <p:cNvSpPr/>
              <p:nvPr/>
            </p:nvSpPr>
            <p:spPr bwMode="auto">
              <a:xfrm>
                <a:off x="2755" y="2827"/>
                <a:ext cx="35" cy="11"/>
              </a:xfrm>
              <a:custGeom>
                <a:avLst/>
                <a:gdLst>
                  <a:gd name="T0" fmla="*/ 37 w 40"/>
                  <a:gd name="T1" fmla="*/ 2 h 13"/>
                  <a:gd name="T2" fmla="*/ 1 w 40"/>
                  <a:gd name="T3" fmla="*/ 7 h 13"/>
                  <a:gd name="T4" fmla="*/ 1 w 40"/>
                  <a:gd name="T5" fmla="*/ 10 h 13"/>
                  <a:gd name="T6" fmla="*/ 37 w 40"/>
                  <a:gd name="T7" fmla="*/ 6 h 13"/>
                  <a:gd name="T8" fmla="*/ 37 w 40"/>
                  <a:gd name="T9" fmla="*/ 2 h 13"/>
                </a:gdLst>
                <a:ahLst/>
                <a:cxnLst>
                  <a:cxn ang="0">
                    <a:pos x="T0" y="T1"/>
                  </a:cxn>
                  <a:cxn ang="0">
                    <a:pos x="T2" y="T3"/>
                  </a:cxn>
                  <a:cxn ang="0">
                    <a:pos x="T4" y="T5"/>
                  </a:cxn>
                  <a:cxn ang="0">
                    <a:pos x="T6" y="T7"/>
                  </a:cxn>
                  <a:cxn ang="0">
                    <a:pos x="T8" y="T9"/>
                  </a:cxn>
                </a:cxnLst>
                <a:rect l="0" t="0" r="r" b="b"/>
                <a:pathLst>
                  <a:path w="40" h="13">
                    <a:moveTo>
                      <a:pt x="37" y="2"/>
                    </a:moveTo>
                    <a:cubicBezTo>
                      <a:pt x="26" y="0"/>
                      <a:pt x="11" y="1"/>
                      <a:pt x="1" y="7"/>
                    </a:cubicBezTo>
                    <a:cubicBezTo>
                      <a:pt x="0" y="8"/>
                      <a:pt x="0" y="10"/>
                      <a:pt x="1" y="10"/>
                    </a:cubicBezTo>
                    <a:cubicBezTo>
                      <a:pt x="13" y="13"/>
                      <a:pt x="25" y="6"/>
                      <a:pt x="37" y="6"/>
                    </a:cubicBezTo>
                    <a:cubicBezTo>
                      <a:pt x="39" y="6"/>
                      <a:pt x="40" y="2"/>
                      <a:pt x="37"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7" name="Freeform 176"/>
              <p:cNvSpPr/>
              <p:nvPr/>
            </p:nvSpPr>
            <p:spPr bwMode="auto">
              <a:xfrm>
                <a:off x="2802" y="2781"/>
                <a:ext cx="22" cy="30"/>
              </a:xfrm>
              <a:custGeom>
                <a:avLst/>
                <a:gdLst>
                  <a:gd name="T0" fmla="*/ 24 w 25"/>
                  <a:gd name="T1" fmla="*/ 28 h 33"/>
                  <a:gd name="T2" fmla="*/ 14 w 25"/>
                  <a:gd name="T3" fmla="*/ 11 h 33"/>
                  <a:gd name="T4" fmla="*/ 4 w 25"/>
                  <a:gd name="T5" fmla="*/ 2 h 33"/>
                  <a:gd name="T6" fmla="*/ 7 w 25"/>
                  <a:gd name="T7" fmla="*/ 12 h 33"/>
                  <a:gd name="T8" fmla="*/ 20 w 25"/>
                  <a:gd name="T9" fmla="*/ 31 h 33"/>
                  <a:gd name="T10" fmla="*/ 24 w 25"/>
                  <a:gd name="T11" fmla="*/ 28 h 33"/>
                </a:gdLst>
                <a:ahLst/>
                <a:cxnLst>
                  <a:cxn ang="0">
                    <a:pos x="T0" y="T1"/>
                  </a:cxn>
                  <a:cxn ang="0">
                    <a:pos x="T2" y="T3"/>
                  </a:cxn>
                  <a:cxn ang="0">
                    <a:pos x="T4" y="T5"/>
                  </a:cxn>
                  <a:cxn ang="0">
                    <a:pos x="T6" y="T7"/>
                  </a:cxn>
                  <a:cxn ang="0">
                    <a:pos x="T8" y="T9"/>
                  </a:cxn>
                  <a:cxn ang="0">
                    <a:pos x="T10" y="T11"/>
                  </a:cxn>
                </a:cxnLst>
                <a:rect l="0" t="0" r="r" b="b"/>
                <a:pathLst>
                  <a:path w="25" h="33">
                    <a:moveTo>
                      <a:pt x="24" y="28"/>
                    </a:moveTo>
                    <a:cubicBezTo>
                      <a:pt x="21" y="22"/>
                      <a:pt x="18" y="16"/>
                      <a:pt x="14" y="11"/>
                    </a:cubicBezTo>
                    <a:cubicBezTo>
                      <a:pt x="12" y="8"/>
                      <a:pt x="8" y="0"/>
                      <a:pt x="4" y="2"/>
                    </a:cubicBezTo>
                    <a:cubicBezTo>
                      <a:pt x="0" y="5"/>
                      <a:pt x="6" y="11"/>
                      <a:pt x="7" y="12"/>
                    </a:cubicBezTo>
                    <a:cubicBezTo>
                      <a:pt x="12" y="18"/>
                      <a:pt x="16" y="25"/>
                      <a:pt x="20" y="31"/>
                    </a:cubicBezTo>
                    <a:cubicBezTo>
                      <a:pt x="22" y="33"/>
                      <a:pt x="25" y="31"/>
                      <a:pt x="24" y="2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8" name="Freeform 177"/>
              <p:cNvSpPr/>
              <p:nvPr/>
            </p:nvSpPr>
            <p:spPr bwMode="auto">
              <a:xfrm>
                <a:off x="2801" y="2798"/>
                <a:ext cx="12" cy="16"/>
              </a:xfrm>
              <a:custGeom>
                <a:avLst/>
                <a:gdLst>
                  <a:gd name="T0" fmla="*/ 13 w 14"/>
                  <a:gd name="T1" fmla="*/ 13 h 18"/>
                  <a:gd name="T2" fmla="*/ 8 w 14"/>
                  <a:gd name="T3" fmla="*/ 5 h 18"/>
                  <a:gd name="T4" fmla="*/ 1 w 14"/>
                  <a:gd name="T5" fmla="*/ 0 h 18"/>
                  <a:gd name="T6" fmla="*/ 0 w 14"/>
                  <a:gd name="T7" fmla="*/ 1 h 18"/>
                  <a:gd name="T8" fmla="*/ 3 w 14"/>
                  <a:gd name="T9" fmla="*/ 8 h 18"/>
                  <a:gd name="T10" fmla="*/ 8 w 14"/>
                  <a:gd name="T11" fmla="*/ 16 h 18"/>
                  <a:gd name="T12" fmla="*/ 13 w 14"/>
                  <a:gd name="T13" fmla="*/ 13 h 18"/>
                </a:gdLst>
                <a:ahLst/>
                <a:cxnLst>
                  <a:cxn ang="0">
                    <a:pos x="T0" y="T1"/>
                  </a:cxn>
                  <a:cxn ang="0">
                    <a:pos x="T2" y="T3"/>
                  </a:cxn>
                  <a:cxn ang="0">
                    <a:pos x="T4" y="T5"/>
                  </a:cxn>
                  <a:cxn ang="0">
                    <a:pos x="T6" y="T7"/>
                  </a:cxn>
                  <a:cxn ang="0">
                    <a:pos x="T8" y="T9"/>
                  </a:cxn>
                  <a:cxn ang="0">
                    <a:pos x="T10" y="T11"/>
                  </a:cxn>
                  <a:cxn ang="0">
                    <a:pos x="T12" y="T13"/>
                  </a:cxn>
                </a:cxnLst>
                <a:rect l="0" t="0" r="r" b="b"/>
                <a:pathLst>
                  <a:path w="14" h="18">
                    <a:moveTo>
                      <a:pt x="13" y="13"/>
                    </a:moveTo>
                    <a:cubicBezTo>
                      <a:pt x="11" y="10"/>
                      <a:pt x="9" y="8"/>
                      <a:pt x="8" y="5"/>
                    </a:cubicBezTo>
                    <a:cubicBezTo>
                      <a:pt x="6" y="3"/>
                      <a:pt x="4" y="0"/>
                      <a:pt x="1" y="0"/>
                    </a:cubicBezTo>
                    <a:cubicBezTo>
                      <a:pt x="0" y="0"/>
                      <a:pt x="0" y="1"/>
                      <a:pt x="0" y="1"/>
                    </a:cubicBezTo>
                    <a:cubicBezTo>
                      <a:pt x="0" y="4"/>
                      <a:pt x="2" y="6"/>
                      <a:pt x="3" y="8"/>
                    </a:cubicBezTo>
                    <a:cubicBezTo>
                      <a:pt x="5" y="10"/>
                      <a:pt x="7" y="13"/>
                      <a:pt x="8" y="16"/>
                    </a:cubicBezTo>
                    <a:cubicBezTo>
                      <a:pt x="10" y="18"/>
                      <a:pt x="14" y="16"/>
                      <a:pt x="13" y="1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9" name="Freeform 178"/>
              <p:cNvSpPr/>
              <p:nvPr/>
            </p:nvSpPr>
            <p:spPr bwMode="auto">
              <a:xfrm>
                <a:off x="2780" y="2791"/>
                <a:ext cx="28" cy="31"/>
              </a:xfrm>
              <a:custGeom>
                <a:avLst/>
                <a:gdLst>
                  <a:gd name="T0" fmla="*/ 29 w 31"/>
                  <a:gd name="T1" fmla="*/ 30 h 35"/>
                  <a:gd name="T2" fmla="*/ 16 w 31"/>
                  <a:gd name="T3" fmla="*/ 15 h 35"/>
                  <a:gd name="T4" fmla="*/ 4 w 31"/>
                  <a:gd name="T5" fmla="*/ 0 h 35"/>
                  <a:gd name="T6" fmla="*/ 1 w 31"/>
                  <a:gd name="T7" fmla="*/ 2 h 35"/>
                  <a:gd name="T8" fmla="*/ 8 w 31"/>
                  <a:gd name="T9" fmla="*/ 17 h 35"/>
                  <a:gd name="T10" fmla="*/ 24 w 31"/>
                  <a:gd name="T11" fmla="*/ 33 h 35"/>
                  <a:gd name="T12" fmla="*/ 29 w 31"/>
                  <a:gd name="T13" fmla="*/ 30 h 35"/>
                </a:gdLst>
                <a:ahLst/>
                <a:cxnLst>
                  <a:cxn ang="0">
                    <a:pos x="T0" y="T1"/>
                  </a:cxn>
                  <a:cxn ang="0">
                    <a:pos x="T2" y="T3"/>
                  </a:cxn>
                  <a:cxn ang="0">
                    <a:pos x="T4" y="T5"/>
                  </a:cxn>
                  <a:cxn ang="0">
                    <a:pos x="T6" y="T7"/>
                  </a:cxn>
                  <a:cxn ang="0">
                    <a:pos x="T8" y="T9"/>
                  </a:cxn>
                  <a:cxn ang="0">
                    <a:pos x="T10" y="T11"/>
                  </a:cxn>
                  <a:cxn ang="0">
                    <a:pos x="T12" y="T13"/>
                  </a:cxn>
                </a:cxnLst>
                <a:rect l="0" t="0" r="r" b="b"/>
                <a:pathLst>
                  <a:path w="31" h="35">
                    <a:moveTo>
                      <a:pt x="29" y="30"/>
                    </a:moveTo>
                    <a:cubicBezTo>
                      <a:pt x="25" y="25"/>
                      <a:pt x="21" y="20"/>
                      <a:pt x="16" y="15"/>
                    </a:cubicBezTo>
                    <a:cubicBezTo>
                      <a:pt x="13" y="10"/>
                      <a:pt x="9" y="2"/>
                      <a:pt x="4" y="0"/>
                    </a:cubicBezTo>
                    <a:cubicBezTo>
                      <a:pt x="2" y="0"/>
                      <a:pt x="1" y="1"/>
                      <a:pt x="1" y="2"/>
                    </a:cubicBezTo>
                    <a:cubicBezTo>
                      <a:pt x="0" y="8"/>
                      <a:pt x="5" y="13"/>
                      <a:pt x="8" y="17"/>
                    </a:cubicBezTo>
                    <a:cubicBezTo>
                      <a:pt x="13" y="23"/>
                      <a:pt x="18" y="29"/>
                      <a:pt x="24" y="33"/>
                    </a:cubicBezTo>
                    <a:cubicBezTo>
                      <a:pt x="26" y="35"/>
                      <a:pt x="31" y="33"/>
                      <a:pt x="29" y="3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0" name="Freeform 179"/>
              <p:cNvSpPr/>
              <p:nvPr/>
            </p:nvSpPr>
            <p:spPr bwMode="auto">
              <a:xfrm>
                <a:off x="2851" y="2813"/>
                <a:ext cx="28" cy="15"/>
              </a:xfrm>
              <a:custGeom>
                <a:avLst/>
                <a:gdLst>
                  <a:gd name="T0" fmla="*/ 28 w 32"/>
                  <a:gd name="T1" fmla="*/ 1 h 17"/>
                  <a:gd name="T2" fmla="*/ 13 w 32"/>
                  <a:gd name="T3" fmla="*/ 7 h 17"/>
                  <a:gd name="T4" fmla="*/ 0 w 32"/>
                  <a:gd name="T5" fmla="*/ 15 h 17"/>
                  <a:gd name="T6" fmla="*/ 1 w 32"/>
                  <a:gd name="T7" fmla="*/ 17 h 17"/>
                  <a:gd name="T8" fmla="*/ 13 w 32"/>
                  <a:gd name="T9" fmla="*/ 12 h 17"/>
                  <a:gd name="T10" fmla="*/ 30 w 32"/>
                  <a:gd name="T11" fmla="*/ 5 h 17"/>
                  <a:gd name="T12" fmla="*/ 28 w 32"/>
                  <a:gd name="T13" fmla="*/ 1 h 17"/>
                </a:gdLst>
                <a:ahLst/>
                <a:cxnLst>
                  <a:cxn ang="0">
                    <a:pos x="T0" y="T1"/>
                  </a:cxn>
                  <a:cxn ang="0">
                    <a:pos x="T2" y="T3"/>
                  </a:cxn>
                  <a:cxn ang="0">
                    <a:pos x="T4" y="T5"/>
                  </a:cxn>
                  <a:cxn ang="0">
                    <a:pos x="T6" y="T7"/>
                  </a:cxn>
                  <a:cxn ang="0">
                    <a:pos x="T8" y="T9"/>
                  </a:cxn>
                  <a:cxn ang="0">
                    <a:pos x="T10" y="T11"/>
                  </a:cxn>
                  <a:cxn ang="0">
                    <a:pos x="T12" y="T13"/>
                  </a:cxn>
                </a:cxnLst>
                <a:rect l="0" t="0" r="r" b="b"/>
                <a:pathLst>
                  <a:path w="32" h="17">
                    <a:moveTo>
                      <a:pt x="28" y="1"/>
                    </a:moveTo>
                    <a:cubicBezTo>
                      <a:pt x="23" y="3"/>
                      <a:pt x="18" y="5"/>
                      <a:pt x="13" y="7"/>
                    </a:cubicBezTo>
                    <a:cubicBezTo>
                      <a:pt x="8" y="9"/>
                      <a:pt x="3" y="11"/>
                      <a:pt x="0" y="15"/>
                    </a:cubicBezTo>
                    <a:cubicBezTo>
                      <a:pt x="0" y="16"/>
                      <a:pt x="0" y="17"/>
                      <a:pt x="1" y="17"/>
                    </a:cubicBezTo>
                    <a:cubicBezTo>
                      <a:pt x="6" y="17"/>
                      <a:pt x="10" y="14"/>
                      <a:pt x="13" y="12"/>
                    </a:cubicBezTo>
                    <a:cubicBezTo>
                      <a:pt x="19" y="10"/>
                      <a:pt x="24" y="7"/>
                      <a:pt x="30" y="5"/>
                    </a:cubicBezTo>
                    <a:cubicBezTo>
                      <a:pt x="32" y="4"/>
                      <a:pt x="30" y="0"/>
                      <a:pt x="28" y="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1" name="Freeform 180"/>
              <p:cNvSpPr/>
              <p:nvPr/>
            </p:nvSpPr>
            <p:spPr bwMode="auto">
              <a:xfrm>
                <a:off x="2847" y="2808"/>
                <a:ext cx="17" cy="14"/>
              </a:xfrm>
              <a:custGeom>
                <a:avLst/>
                <a:gdLst>
                  <a:gd name="T0" fmla="*/ 18 w 19"/>
                  <a:gd name="T1" fmla="*/ 1 h 16"/>
                  <a:gd name="T2" fmla="*/ 8 w 19"/>
                  <a:gd name="T3" fmla="*/ 3 h 16"/>
                  <a:gd name="T4" fmla="*/ 0 w 19"/>
                  <a:gd name="T5" fmla="*/ 9 h 16"/>
                  <a:gd name="T6" fmla="*/ 18 w 19"/>
                  <a:gd name="T7" fmla="*/ 3 h 16"/>
                  <a:gd name="T8" fmla="*/ 18 w 19"/>
                  <a:gd name="T9" fmla="*/ 1 h 16"/>
                </a:gdLst>
                <a:ahLst/>
                <a:cxnLst>
                  <a:cxn ang="0">
                    <a:pos x="T0" y="T1"/>
                  </a:cxn>
                  <a:cxn ang="0">
                    <a:pos x="T2" y="T3"/>
                  </a:cxn>
                  <a:cxn ang="0">
                    <a:pos x="T4" y="T5"/>
                  </a:cxn>
                  <a:cxn ang="0">
                    <a:pos x="T6" y="T7"/>
                  </a:cxn>
                  <a:cxn ang="0">
                    <a:pos x="T8" y="T9"/>
                  </a:cxn>
                </a:cxnLst>
                <a:rect l="0" t="0" r="r" b="b"/>
                <a:pathLst>
                  <a:path w="19" h="16">
                    <a:moveTo>
                      <a:pt x="18" y="1"/>
                    </a:moveTo>
                    <a:cubicBezTo>
                      <a:pt x="14" y="0"/>
                      <a:pt x="11" y="1"/>
                      <a:pt x="8" y="3"/>
                    </a:cubicBezTo>
                    <a:cubicBezTo>
                      <a:pt x="6" y="4"/>
                      <a:pt x="0" y="6"/>
                      <a:pt x="0" y="9"/>
                    </a:cubicBezTo>
                    <a:cubicBezTo>
                      <a:pt x="2" y="16"/>
                      <a:pt x="16" y="5"/>
                      <a:pt x="18" y="3"/>
                    </a:cubicBezTo>
                    <a:cubicBezTo>
                      <a:pt x="19" y="2"/>
                      <a:pt x="19" y="1"/>
                      <a:pt x="18" y="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2" name="Freeform 181"/>
              <p:cNvSpPr/>
              <p:nvPr/>
            </p:nvSpPr>
            <p:spPr bwMode="auto">
              <a:xfrm>
                <a:off x="2836" y="2784"/>
                <a:ext cx="26" cy="30"/>
              </a:xfrm>
              <a:custGeom>
                <a:avLst/>
                <a:gdLst>
                  <a:gd name="T0" fmla="*/ 24 w 30"/>
                  <a:gd name="T1" fmla="*/ 3 h 34"/>
                  <a:gd name="T2" fmla="*/ 12 w 30"/>
                  <a:gd name="T3" fmla="*/ 16 h 34"/>
                  <a:gd name="T4" fmla="*/ 1 w 30"/>
                  <a:gd name="T5" fmla="*/ 31 h 34"/>
                  <a:gd name="T6" fmla="*/ 3 w 30"/>
                  <a:gd name="T7" fmla="*/ 33 h 34"/>
                  <a:gd name="T8" fmla="*/ 16 w 30"/>
                  <a:gd name="T9" fmla="*/ 22 h 34"/>
                  <a:gd name="T10" fmla="*/ 28 w 30"/>
                  <a:gd name="T11" fmla="*/ 7 h 34"/>
                  <a:gd name="T12" fmla="*/ 24 w 30"/>
                  <a:gd name="T13" fmla="*/ 3 h 34"/>
                </a:gdLst>
                <a:ahLst/>
                <a:cxnLst>
                  <a:cxn ang="0">
                    <a:pos x="T0" y="T1"/>
                  </a:cxn>
                  <a:cxn ang="0">
                    <a:pos x="T2" y="T3"/>
                  </a:cxn>
                  <a:cxn ang="0">
                    <a:pos x="T4" y="T5"/>
                  </a:cxn>
                  <a:cxn ang="0">
                    <a:pos x="T6" y="T7"/>
                  </a:cxn>
                  <a:cxn ang="0">
                    <a:pos x="T8" y="T9"/>
                  </a:cxn>
                  <a:cxn ang="0">
                    <a:pos x="T10" y="T11"/>
                  </a:cxn>
                  <a:cxn ang="0">
                    <a:pos x="T12" y="T13"/>
                  </a:cxn>
                </a:cxnLst>
                <a:rect l="0" t="0" r="r" b="b"/>
                <a:pathLst>
                  <a:path w="30" h="34">
                    <a:moveTo>
                      <a:pt x="24" y="3"/>
                    </a:moveTo>
                    <a:cubicBezTo>
                      <a:pt x="20" y="7"/>
                      <a:pt x="16" y="12"/>
                      <a:pt x="12" y="16"/>
                    </a:cubicBezTo>
                    <a:cubicBezTo>
                      <a:pt x="9" y="21"/>
                      <a:pt x="3" y="25"/>
                      <a:pt x="1" y="31"/>
                    </a:cubicBezTo>
                    <a:cubicBezTo>
                      <a:pt x="0" y="32"/>
                      <a:pt x="1" y="34"/>
                      <a:pt x="3" y="33"/>
                    </a:cubicBezTo>
                    <a:cubicBezTo>
                      <a:pt x="8" y="31"/>
                      <a:pt x="12" y="26"/>
                      <a:pt x="16" y="22"/>
                    </a:cubicBezTo>
                    <a:cubicBezTo>
                      <a:pt x="20" y="17"/>
                      <a:pt x="24" y="12"/>
                      <a:pt x="28" y="7"/>
                    </a:cubicBezTo>
                    <a:cubicBezTo>
                      <a:pt x="30" y="4"/>
                      <a:pt x="26" y="0"/>
                      <a:pt x="24" y="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3" name="Freeform 182"/>
              <p:cNvSpPr/>
              <p:nvPr/>
            </p:nvSpPr>
            <p:spPr bwMode="auto">
              <a:xfrm>
                <a:off x="2796" y="2814"/>
                <a:ext cx="45" cy="47"/>
              </a:xfrm>
              <a:custGeom>
                <a:avLst/>
                <a:gdLst>
                  <a:gd name="T0" fmla="*/ 26 w 50"/>
                  <a:gd name="T1" fmla="*/ 51 h 52"/>
                  <a:gd name="T2" fmla="*/ 34 w 50"/>
                  <a:gd name="T3" fmla="*/ 48 h 52"/>
                  <a:gd name="T4" fmla="*/ 38 w 50"/>
                  <a:gd name="T5" fmla="*/ 46 h 52"/>
                  <a:gd name="T6" fmla="*/ 48 w 50"/>
                  <a:gd name="T7" fmla="*/ 34 h 52"/>
                  <a:gd name="T8" fmla="*/ 50 w 50"/>
                  <a:gd name="T9" fmla="*/ 25 h 52"/>
                  <a:gd name="T10" fmla="*/ 25 w 50"/>
                  <a:gd name="T11" fmla="*/ 2 h 52"/>
                  <a:gd name="T12" fmla="*/ 8 w 50"/>
                  <a:gd name="T13" fmla="*/ 15 h 52"/>
                  <a:gd name="T14" fmla="*/ 26 w 50"/>
                  <a:gd name="T15" fmla="*/ 51 h 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0" h="52">
                    <a:moveTo>
                      <a:pt x="26" y="51"/>
                    </a:moveTo>
                    <a:cubicBezTo>
                      <a:pt x="28" y="50"/>
                      <a:pt x="30" y="50"/>
                      <a:pt x="34" y="48"/>
                    </a:cubicBezTo>
                    <a:cubicBezTo>
                      <a:pt x="38" y="46"/>
                      <a:pt x="38" y="46"/>
                      <a:pt x="38" y="46"/>
                    </a:cubicBezTo>
                    <a:cubicBezTo>
                      <a:pt x="42" y="43"/>
                      <a:pt x="45" y="40"/>
                      <a:pt x="48" y="34"/>
                    </a:cubicBezTo>
                    <a:cubicBezTo>
                      <a:pt x="49" y="31"/>
                      <a:pt x="50" y="28"/>
                      <a:pt x="50" y="25"/>
                    </a:cubicBezTo>
                    <a:cubicBezTo>
                      <a:pt x="50" y="12"/>
                      <a:pt x="38" y="0"/>
                      <a:pt x="25" y="2"/>
                    </a:cubicBezTo>
                    <a:cubicBezTo>
                      <a:pt x="15" y="4"/>
                      <a:pt x="10" y="9"/>
                      <a:pt x="8" y="15"/>
                    </a:cubicBezTo>
                    <a:cubicBezTo>
                      <a:pt x="0" y="30"/>
                      <a:pt x="4" y="52"/>
                      <a:pt x="26" y="5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4" name="Freeform 183"/>
              <p:cNvSpPr/>
              <p:nvPr/>
            </p:nvSpPr>
            <p:spPr bwMode="auto">
              <a:xfrm>
                <a:off x="3348" y="648"/>
                <a:ext cx="283" cy="140"/>
              </a:xfrm>
              <a:custGeom>
                <a:avLst/>
                <a:gdLst>
                  <a:gd name="T0" fmla="*/ 3 w 318"/>
                  <a:gd name="T1" fmla="*/ 5 h 157"/>
                  <a:gd name="T2" fmla="*/ 166 w 318"/>
                  <a:gd name="T3" fmla="*/ 63 h 157"/>
                  <a:gd name="T4" fmla="*/ 313 w 318"/>
                  <a:gd name="T5" fmla="*/ 155 h 157"/>
                  <a:gd name="T6" fmla="*/ 316 w 318"/>
                  <a:gd name="T7" fmla="*/ 151 h 157"/>
                  <a:gd name="T8" fmla="*/ 5 w 318"/>
                  <a:gd name="T9" fmla="*/ 0 h 157"/>
                  <a:gd name="T10" fmla="*/ 3 w 318"/>
                  <a:gd name="T11" fmla="*/ 5 h 157"/>
                </a:gdLst>
                <a:ahLst/>
                <a:cxnLst>
                  <a:cxn ang="0">
                    <a:pos x="T0" y="T1"/>
                  </a:cxn>
                  <a:cxn ang="0">
                    <a:pos x="T2" y="T3"/>
                  </a:cxn>
                  <a:cxn ang="0">
                    <a:pos x="T4" y="T5"/>
                  </a:cxn>
                  <a:cxn ang="0">
                    <a:pos x="T6" y="T7"/>
                  </a:cxn>
                  <a:cxn ang="0">
                    <a:pos x="T8" y="T9"/>
                  </a:cxn>
                  <a:cxn ang="0">
                    <a:pos x="T10" y="T11"/>
                  </a:cxn>
                </a:cxnLst>
                <a:rect l="0" t="0" r="r" b="b"/>
                <a:pathLst>
                  <a:path w="318" h="157">
                    <a:moveTo>
                      <a:pt x="3" y="5"/>
                    </a:moveTo>
                    <a:cubicBezTo>
                      <a:pt x="59" y="21"/>
                      <a:pt x="113" y="39"/>
                      <a:pt x="166" y="63"/>
                    </a:cubicBezTo>
                    <a:cubicBezTo>
                      <a:pt x="219" y="87"/>
                      <a:pt x="266" y="121"/>
                      <a:pt x="313" y="155"/>
                    </a:cubicBezTo>
                    <a:cubicBezTo>
                      <a:pt x="315" y="157"/>
                      <a:pt x="318" y="153"/>
                      <a:pt x="316" y="151"/>
                    </a:cubicBezTo>
                    <a:cubicBezTo>
                      <a:pt x="234" y="68"/>
                      <a:pt x="117" y="23"/>
                      <a:pt x="5" y="0"/>
                    </a:cubicBezTo>
                    <a:cubicBezTo>
                      <a:pt x="1" y="0"/>
                      <a:pt x="0" y="4"/>
                      <a:pt x="3" y="5"/>
                    </a:cubicBezTo>
                    <a:close/>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5" name="Freeform 184"/>
              <p:cNvSpPr/>
              <p:nvPr/>
            </p:nvSpPr>
            <p:spPr bwMode="auto">
              <a:xfrm>
                <a:off x="3623" y="775"/>
                <a:ext cx="67" cy="54"/>
              </a:xfrm>
              <a:custGeom>
                <a:avLst/>
                <a:gdLst>
                  <a:gd name="T0" fmla="*/ 0 w 75"/>
                  <a:gd name="T1" fmla="*/ 6 h 61"/>
                  <a:gd name="T2" fmla="*/ 75 w 75"/>
                  <a:gd name="T3" fmla="*/ 61 h 61"/>
                  <a:gd name="T4" fmla="*/ 0 w 75"/>
                  <a:gd name="T5" fmla="*/ 6 h 61"/>
                </a:gdLst>
                <a:ahLst/>
                <a:cxnLst>
                  <a:cxn ang="0">
                    <a:pos x="T0" y="T1"/>
                  </a:cxn>
                  <a:cxn ang="0">
                    <a:pos x="T2" y="T3"/>
                  </a:cxn>
                  <a:cxn ang="0">
                    <a:pos x="T4" y="T5"/>
                  </a:cxn>
                </a:cxnLst>
                <a:rect l="0" t="0" r="r" b="b"/>
                <a:pathLst>
                  <a:path w="75" h="61">
                    <a:moveTo>
                      <a:pt x="0" y="6"/>
                    </a:moveTo>
                    <a:cubicBezTo>
                      <a:pt x="12" y="46"/>
                      <a:pt x="41" y="61"/>
                      <a:pt x="75" y="61"/>
                    </a:cubicBezTo>
                    <a:cubicBezTo>
                      <a:pt x="57" y="29"/>
                      <a:pt x="41" y="0"/>
                      <a:pt x="0" y="6"/>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6" name="Freeform 185"/>
              <p:cNvSpPr/>
              <p:nvPr/>
            </p:nvSpPr>
            <p:spPr bwMode="auto">
              <a:xfrm>
                <a:off x="3553" y="748"/>
                <a:ext cx="37" cy="79"/>
              </a:xfrm>
              <a:custGeom>
                <a:avLst/>
                <a:gdLst>
                  <a:gd name="T0" fmla="*/ 37 w 42"/>
                  <a:gd name="T1" fmla="*/ 0 h 88"/>
                  <a:gd name="T2" fmla="*/ 17 w 42"/>
                  <a:gd name="T3" fmla="*/ 88 h 88"/>
                  <a:gd name="T4" fmla="*/ 37 w 42"/>
                  <a:gd name="T5" fmla="*/ 0 h 88"/>
                </a:gdLst>
                <a:ahLst/>
                <a:cxnLst>
                  <a:cxn ang="0">
                    <a:pos x="T0" y="T1"/>
                  </a:cxn>
                  <a:cxn ang="0">
                    <a:pos x="T2" y="T3"/>
                  </a:cxn>
                  <a:cxn ang="0">
                    <a:pos x="T4" y="T5"/>
                  </a:cxn>
                </a:cxnLst>
                <a:rect l="0" t="0" r="r" b="b"/>
                <a:pathLst>
                  <a:path w="42" h="88">
                    <a:moveTo>
                      <a:pt x="37" y="0"/>
                    </a:moveTo>
                    <a:cubicBezTo>
                      <a:pt x="38" y="26"/>
                      <a:pt x="42" y="69"/>
                      <a:pt x="17" y="88"/>
                    </a:cubicBezTo>
                    <a:cubicBezTo>
                      <a:pt x="0" y="62"/>
                      <a:pt x="3" y="9"/>
                      <a:pt x="37" y="0"/>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7" name="Freeform 186"/>
              <p:cNvSpPr/>
              <p:nvPr/>
            </p:nvSpPr>
            <p:spPr bwMode="auto">
              <a:xfrm>
                <a:off x="3578" y="706"/>
                <a:ext cx="70" cy="46"/>
              </a:xfrm>
              <a:custGeom>
                <a:avLst/>
                <a:gdLst>
                  <a:gd name="T0" fmla="*/ 0 w 78"/>
                  <a:gd name="T1" fmla="*/ 45 h 51"/>
                  <a:gd name="T2" fmla="*/ 78 w 78"/>
                  <a:gd name="T3" fmla="*/ 21 h 51"/>
                  <a:gd name="T4" fmla="*/ 0 w 78"/>
                  <a:gd name="T5" fmla="*/ 45 h 51"/>
                </a:gdLst>
                <a:ahLst/>
                <a:cxnLst>
                  <a:cxn ang="0">
                    <a:pos x="T0" y="T1"/>
                  </a:cxn>
                  <a:cxn ang="0">
                    <a:pos x="T2" y="T3"/>
                  </a:cxn>
                  <a:cxn ang="0">
                    <a:pos x="T4" y="T5"/>
                  </a:cxn>
                </a:cxnLst>
                <a:rect l="0" t="0" r="r" b="b"/>
                <a:pathLst>
                  <a:path w="78" h="51">
                    <a:moveTo>
                      <a:pt x="0" y="45"/>
                    </a:moveTo>
                    <a:cubicBezTo>
                      <a:pt x="27" y="51"/>
                      <a:pt x="60" y="47"/>
                      <a:pt x="78" y="21"/>
                    </a:cubicBezTo>
                    <a:cubicBezTo>
                      <a:pt x="78" y="21"/>
                      <a:pt x="42" y="0"/>
                      <a:pt x="0" y="45"/>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8" name="Freeform 187"/>
              <p:cNvSpPr/>
              <p:nvPr/>
            </p:nvSpPr>
            <p:spPr bwMode="auto">
              <a:xfrm>
                <a:off x="3492" y="709"/>
                <a:ext cx="39" cy="88"/>
              </a:xfrm>
              <a:custGeom>
                <a:avLst/>
                <a:gdLst>
                  <a:gd name="T0" fmla="*/ 23 w 44"/>
                  <a:gd name="T1" fmla="*/ 0 h 99"/>
                  <a:gd name="T2" fmla="*/ 28 w 44"/>
                  <a:gd name="T3" fmla="*/ 99 h 99"/>
                  <a:gd name="T4" fmla="*/ 23 w 44"/>
                  <a:gd name="T5" fmla="*/ 0 h 99"/>
                </a:gdLst>
                <a:ahLst/>
                <a:cxnLst>
                  <a:cxn ang="0">
                    <a:pos x="T0" y="T1"/>
                  </a:cxn>
                  <a:cxn ang="0">
                    <a:pos x="T2" y="T3"/>
                  </a:cxn>
                  <a:cxn ang="0">
                    <a:pos x="T4" y="T5"/>
                  </a:cxn>
                </a:cxnLst>
                <a:rect l="0" t="0" r="r" b="b"/>
                <a:pathLst>
                  <a:path w="44" h="99">
                    <a:moveTo>
                      <a:pt x="23" y="0"/>
                    </a:moveTo>
                    <a:cubicBezTo>
                      <a:pt x="43" y="30"/>
                      <a:pt x="44" y="68"/>
                      <a:pt x="28" y="99"/>
                    </a:cubicBezTo>
                    <a:cubicBezTo>
                      <a:pt x="2" y="75"/>
                      <a:pt x="0" y="28"/>
                      <a:pt x="23" y="0"/>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9" name="Freeform 188"/>
              <p:cNvSpPr/>
              <p:nvPr/>
            </p:nvSpPr>
            <p:spPr bwMode="auto">
              <a:xfrm>
                <a:off x="3513" y="657"/>
                <a:ext cx="69" cy="52"/>
              </a:xfrm>
              <a:custGeom>
                <a:avLst/>
                <a:gdLst>
                  <a:gd name="T0" fmla="*/ 0 w 78"/>
                  <a:gd name="T1" fmla="*/ 59 h 59"/>
                  <a:gd name="T2" fmla="*/ 78 w 78"/>
                  <a:gd name="T3" fmla="*/ 9 h 59"/>
                  <a:gd name="T4" fmla="*/ 78 w 78"/>
                  <a:gd name="T5" fmla="*/ 9 h 59"/>
                  <a:gd name="T6" fmla="*/ 0 w 78"/>
                  <a:gd name="T7" fmla="*/ 59 h 59"/>
                </a:gdLst>
                <a:ahLst/>
                <a:cxnLst>
                  <a:cxn ang="0">
                    <a:pos x="T0" y="T1"/>
                  </a:cxn>
                  <a:cxn ang="0">
                    <a:pos x="T2" y="T3"/>
                  </a:cxn>
                  <a:cxn ang="0">
                    <a:pos x="T4" y="T5"/>
                  </a:cxn>
                  <a:cxn ang="0">
                    <a:pos x="T6" y="T7"/>
                  </a:cxn>
                </a:cxnLst>
                <a:rect l="0" t="0" r="r" b="b"/>
                <a:pathLst>
                  <a:path w="78" h="59">
                    <a:moveTo>
                      <a:pt x="0" y="59"/>
                    </a:moveTo>
                    <a:cubicBezTo>
                      <a:pt x="31" y="57"/>
                      <a:pt x="72" y="44"/>
                      <a:pt x="78" y="9"/>
                    </a:cubicBezTo>
                    <a:cubicBezTo>
                      <a:pt x="78" y="9"/>
                      <a:pt x="78" y="9"/>
                      <a:pt x="78" y="9"/>
                    </a:cubicBezTo>
                    <a:cubicBezTo>
                      <a:pt x="35" y="0"/>
                      <a:pt x="12" y="16"/>
                      <a:pt x="0" y="59"/>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0" name="Freeform 189"/>
              <p:cNvSpPr/>
              <p:nvPr/>
            </p:nvSpPr>
            <p:spPr bwMode="auto">
              <a:xfrm>
                <a:off x="3423" y="676"/>
                <a:ext cx="40" cy="88"/>
              </a:xfrm>
              <a:custGeom>
                <a:avLst/>
                <a:gdLst>
                  <a:gd name="T0" fmla="*/ 21 w 45"/>
                  <a:gd name="T1" fmla="*/ 0 h 99"/>
                  <a:gd name="T2" fmla="*/ 32 w 45"/>
                  <a:gd name="T3" fmla="*/ 99 h 99"/>
                  <a:gd name="T4" fmla="*/ 21 w 45"/>
                  <a:gd name="T5" fmla="*/ 0 h 99"/>
                </a:gdLst>
                <a:ahLst/>
                <a:cxnLst>
                  <a:cxn ang="0">
                    <a:pos x="T0" y="T1"/>
                  </a:cxn>
                  <a:cxn ang="0">
                    <a:pos x="T2" y="T3"/>
                  </a:cxn>
                  <a:cxn ang="0">
                    <a:pos x="T4" y="T5"/>
                  </a:cxn>
                </a:cxnLst>
                <a:rect l="0" t="0" r="r" b="b"/>
                <a:pathLst>
                  <a:path w="45" h="99">
                    <a:moveTo>
                      <a:pt x="21" y="0"/>
                    </a:moveTo>
                    <a:cubicBezTo>
                      <a:pt x="43" y="30"/>
                      <a:pt x="45" y="67"/>
                      <a:pt x="32" y="99"/>
                    </a:cubicBezTo>
                    <a:cubicBezTo>
                      <a:pt x="4" y="76"/>
                      <a:pt x="0" y="29"/>
                      <a:pt x="21" y="0"/>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1" name="Freeform 190"/>
              <p:cNvSpPr/>
              <p:nvPr/>
            </p:nvSpPr>
            <p:spPr bwMode="auto">
              <a:xfrm>
                <a:off x="3441" y="623"/>
                <a:ext cx="69" cy="53"/>
              </a:xfrm>
              <a:custGeom>
                <a:avLst/>
                <a:gdLst>
                  <a:gd name="T0" fmla="*/ 0 w 77"/>
                  <a:gd name="T1" fmla="*/ 60 h 60"/>
                  <a:gd name="T2" fmla="*/ 77 w 77"/>
                  <a:gd name="T3" fmla="*/ 7 h 60"/>
                  <a:gd name="T4" fmla="*/ 77 w 77"/>
                  <a:gd name="T5" fmla="*/ 7 h 60"/>
                  <a:gd name="T6" fmla="*/ 0 w 77"/>
                  <a:gd name="T7" fmla="*/ 60 h 60"/>
                </a:gdLst>
                <a:ahLst/>
                <a:cxnLst>
                  <a:cxn ang="0">
                    <a:pos x="T0" y="T1"/>
                  </a:cxn>
                  <a:cxn ang="0">
                    <a:pos x="T2" y="T3"/>
                  </a:cxn>
                  <a:cxn ang="0">
                    <a:pos x="T4" y="T5"/>
                  </a:cxn>
                  <a:cxn ang="0">
                    <a:pos x="T6" y="T7"/>
                  </a:cxn>
                </a:cxnLst>
                <a:rect l="0" t="0" r="r" b="b"/>
                <a:pathLst>
                  <a:path w="77" h="60">
                    <a:moveTo>
                      <a:pt x="0" y="60"/>
                    </a:moveTo>
                    <a:cubicBezTo>
                      <a:pt x="32" y="57"/>
                      <a:pt x="72" y="42"/>
                      <a:pt x="77" y="7"/>
                    </a:cubicBezTo>
                    <a:cubicBezTo>
                      <a:pt x="77" y="7"/>
                      <a:pt x="77" y="7"/>
                      <a:pt x="77" y="7"/>
                    </a:cubicBezTo>
                    <a:cubicBezTo>
                      <a:pt x="33" y="0"/>
                      <a:pt x="11" y="17"/>
                      <a:pt x="0" y="60"/>
                    </a:cubicBezTo>
                  </a:path>
                </a:pathLst>
              </a:custGeom>
              <a:solidFill>
                <a:srgbClr val="7DCB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2" name="Freeform 191"/>
              <p:cNvSpPr/>
              <p:nvPr/>
            </p:nvSpPr>
            <p:spPr bwMode="auto">
              <a:xfrm>
                <a:off x="3227" y="533"/>
                <a:ext cx="294" cy="248"/>
              </a:xfrm>
              <a:custGeom>
                <a:avLst/>
                <a:gdLst>
                  <a:gd name="T0" fmla="*/ 144 w 330"/>
                  <a:gd name="T1" fmla="*/ 77 h 279"/>
                  <a:gd name="T2" fmla="*/ 205 w 330"/>
                  <a:gd name="T3" fmla="*/ 15 h 279"/>
                  <a:gd name="T4" fmla="*/ 211 w 330"/>
                  <a:gd name="T5" fmla="*/ 100 h 279"/>
                  <a:gd name="T6" fmla="*/ 239 w 330"/>
                  <a:gd name="T7" fmla="*/ 154 h 279"/>
                  <a:gd name="T8" fmla="*/ 229 w 330"/>
                  <a:gd name="T9" fmla="*/ 157 h 279"/>
                  <a:gd name="T10" fmla="*/ 156 w 330"/>
                  <a:gd name="T11" fmla="*/ 192 h 279"/>
                  <a:gd name="T12" fmla="*/ 122 w 330"/>
                  <a:gd name="T13" fmla="*/ 130 h 279"/>
                  <a:gd name="T14" fmla="*/ 144 w 330"/>
                  <a:gd name="T15" fmla="*/ 77 h 2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30" h="279">
                    <a:moveTo>
                      <a:pt x="144" y="77"/>
                    </a:moveTo>
                    <a:cubicBezTo>
                      <a:pt x="157" y="50"/>
                      <a:pt x="170" y="0"/>
                      <a:pt x="205" y="15"/>
                    </a:cubicBezTo>
                    <a:cubicBezTo>
                      <a:pt x="235" y="28"/>
                      <a:pt x="226" y="76"/>
                      <a:pt x="211" y="100"/>
                    </a:cubicBezTo>
                    <a:cubicBezTo>
                      <a:pt x="314" y="27"/>
                      <a:pt x="330" y="131"/>
                      <a:pt x="239" y="154"/>
                    </a:cubicBezTo>
                    <a:cubicBezTo>
                      <a:pt x="229" y="157"/>
                      <a:pt x="229" y="157"/>
                      <a:pt x="229" y="157"/>
                    </a:cubicBezTo>
                    <a:cubicBezTo>
                      <a:pt x="285" y="219"/>
                      <a:pt x="201" y="279"/>
                      <a:pt x="156" y="192"/>
                    </a:cubicBezTo>
                    <a:cubicBezTo>
                      <a:pt x="100" y="267"/>
                      <a:pt x="17" y="156"/>
                      <a:pt x="122" y="130"/>
                    </a:cubicBezTo>
                    <a:cubicBezTo>
                      <a:pt x="0" y="95"/>
                      <a:pt x="100" y="8"/>
                      <a:pt x="144" y="77"/>
                    </a:cubicBezTo>
                    <a:close/>
                  </a:path>
                </a:pathLst>
              </a:custGeom>
              <a:solidFill>
                <a:srgbClr val="FFDD3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3" name="Freeform 192"/>
              <p:cNvSpPr/>
              <p:nvPr/>
            </p:nvSpPr>
            <p:spPr bwMode="auto">
              <a:xfrm>
                <a:off x="3402" y="649"/>
                <a:ext cx="25" cy="7"/>
              </a:xfrm>
              <a:custGeom>
                <a:avLst/>
                <a:gdLst>
                  <a:gd name="T0" fmla="*/ 26 w 28"/>
                  <a:gd name="T1" fmla="*/ 0 h 8"/>
                  <a:gd name="T2" fmla="*/ 12 w 28"/>
                  <a:gd name="T3" fmla="*/ 1 h 8"/>
                  <a:gd name="T4" fmla="*/ 1 w 28"/>
                  <a:gd name="T5" fmla="*/ 4 h 8"/>
                  <a:gd name="T6" fmla="*/ 1 w 28"/>
                  <a:gd name="T7" fmla="*/ 6 h 8"/>
                  <a:gd name="T8" fmla="*/ 13 w 28"/>
                  <a:gd name="T9" fmla="*/ 7 h 8"/>
                  <a:gd name="T10" fmla="*/ 27 w 28"/>
                  <a:gd name="T11" fmla="*/ 2 h 8"/>
                  <a:gd name="T12" fmla="*/ 26 w 28"/>
                  <a:gd name="T13" fmla="*/ 0 h 8"/>
                </a:gdLst>
                <a:ahLst/>
                <a:cxnLst>
                  <a:cxn ang="0">
                    <a:pos x="T0" y="T1"/>
                  </a:cxn>
                  <a:cxn ang="0">
                    <a:pos x="T2" y="T3"/>
                  </a:cxn>
                  <a:cxn ang="0">
                    <a:pos x="T4" y="T5"/>
                  </a:cxn>
                  <a:cxn ang="0">
                    <a:pos x="T6" y="T7"/>
                  </a:cxn>
                  <a:cxn ang="0">
                    <a:pos x="T8" y="T9"/>
                  </a:cxn>
                  <a:cxn ang="0">
                    <a:pos x="T10" y="T11"/>
                  </a:cxn>
                  <a:cxn ang="0">
                    <a:pos x="T12" y="T13"/>
                  </a:cxn>
                </a:cxnLst>
                <a:rect l="0" t="0" r="r" b="b"/>
                <a:pathLst>
                  <a:path w="28" h="8">
                    <a:moveTo>
                      <a:pt x="26" y="0"/>
                    </a:moveTo>
                    <a:cubicBezTo>
                      <a:pt x="22" y="0"/>
                      <a:pt x="17" y="1"/>
                      <a:pt x="12" y="1"/>
                    </a:cubicBezTo>
                    <a:cubicBezTo>
                      <a:pt x="8" y="2"/>
                      <a:pt x="4" y="1"/>
                      <a:pt x="1" y="4"/>
                    </a:cubicBezTo>
                    <a:cubicBezTo>
                      <a:pt x="0" y="4"/>
                      <a:pt x="0" y="5"/>
                      <a:pt x="1" y="6"/>
                    </a:cubicBezTo>
                    <a:cubicBezTo>
                      <a:pt x="4" y="8"/>
                      <a:pt x="9" y="7"/>
                      <a:pt x="13" y="7"/>
                    </a:cubicBezTo>
                    <a:cubicBezTo>
                      <a:pt x="18" y="6"/>
                      <a:pt x="23" y="5"/>
                      <a:pt x="27" y="2"/>
                    </a:cubicBezTo>
                    <a:cubicBezTo>
                      <a:pt x="28" y="2"/>
                      <a:pt x="28" y="0"/>
                      <a:pt x="26"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4" name="Freeform 193"/>
              <p:cNvSpPr/>
              <p:nvPr/>
            </p:nvSpPr>
            <p:spPr bwMode="auto">
              <a:xfrm>
                <a:off x="3399" y="634"/>
                <a:ext cx="26" cy="12"/>
              </a:xfrm>
              <a:custGeom>
                <a:avLst/>
                <a:gdLst>
                  <a:gd name="T0" fmla="*/ 28 w 30"/>
                  <a:gd name="T1" fmla="*/ 1 h 13"/>
                  <a:gd name="T2" fmla="*/ 14 w 30"/>
                  <a:gd name="T3" fmla="*/ 4 h 13"/>
                  <a:gd name="T4" fmla="*/ 1 w 30"/>
                  <a:gd name="T5" fmla="*/ 9 h 13"/>
                  <a:gd name="T6" fmla="*/ 1 w 30"/>
                  <a:gd name="T7" fmla="*/ 11 h 13"/>
                  <a:gd name="T8" fmla="*/ 15 w 30"/>
                  <a:gd name="T9" fmla="*/ 9 h 13"/>
                  <a:gd name="T10" fmla="*/ 29 w 30"/>
                  <a:gd name="T11" fmla="*/ 3 h 13"/>
                  <a:gd name="T12" fmla="*/ 28 w 30"/>
                  <a:gd name="T13" fmla="*/ 1 h 13"/>
                </a:gdLst>
                <a:ahLst/>
                <a:cxnLst>
                  <a:cxn ang="0">
                    <a:pos x="T0" y="T1"/>
                  </a:cxn>
                  <a:cxn ang="0">
                    <a:pos x="T2" y="T3"/>
                  </a:cxn>
                  <a:cxn ang="0">
                    <a:pos x="T4" y="T5"/>
                  </a:cxn>
                  <a:cxn ang="0">
                    <a:pos x="T6" y="T7"/>
                  </a:cxn>
                  <a:cxn ang="0">
                    <a:pos x="T8" y="T9"/>
                  </a:cxn>
                  <a:cxn ang="0">
                    <a:pos x="T10" y="T11"/>
                  </a:cxn>
                  <a:cxn ang="0">
                    <a:pos x="T12" y="T13"/>
                  </a:cxn>
                </a:cxnLst>
                <a:rect l="0" t="0" r="r" b="b"/>
                <a:pathLst>
                  <a:path w="30" h="13">
                    <a:moveTo>
                      <a:pt x="28" y="1"/>
                    </a:moveTo>
                    <a:cubicBezTo>
                      <a:pt x="23" y="1"/>
                      <a:pt x="19" y="3"/>
                      <a:pt x="14" y="4"/>
                    </a:cubicBezTo>
                    <a:cubicBezTo>
                      <a:pt x="10" y="5"/>
                      <a:pt x="4" y="6"/>
                      <a:pt x="1" y="9"/>
                    </a:cubicBezTo>
                    <a:cubicBezTo>
                      <a:pt x="0" y="10"/>
                      <a:pt x="0" y="11"/>
                      <a:pt x="1" y="11"/>
                    </a:cubicBezTo>
                    <a:cubicBezTo>
                      <a:pt x="6" y="13"/>
                      <a:pt x="11" y="10"/>
                      <a:pt x="15" y="9"/>
                    </a:cubicBezTo>
                    <a:cubicBezTo>
                      <a:pt x="20" y="7"/>
                      <a:pt x="25" y="6"/>
                      <a:pt x="29" y="3"/>
                    </a:cubicBezTo>
                    <a:cubicBezTo>
                      <a:pt x="30" y="2"/>
                      <a:pt x="30" y="0"/>
                      <a:pt x="28" y="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5" name="Freeform 194"/>
              <p:cNvSpPr/>
              <p:nvPr/>
            </p:nvSpPr>
            <p:spPr bwMode="auto">
              <a:xfrm>
                <a:off x="3388" y="599"/>
                <a:ext cx="14" cy="35"/>
              </a:xfrm>
              <a:custGeom>
                <a:avLst/>
                <a:gdLst>
                  <a:gd name="T0" fmla="*/ 3 w 16"/>
                  <a:gd name="T1" fmla="*/ 39 h 40"/>
                  <a:gd name="T2" fmla="*/ 10 w 16"/>
                  <a:gd name="T3" fmla="*/ 22 h 40"/>
                  <a:gd name="T4" fmla="*/ 16 w 16"/>
                  <a:gd name="T5" fmla="*/ 2 h 40"/>
                  <a:gd name="T6" fmla="*/ 14 w 16"/>
                  <a:gd name="T7" fmla="*/ 1 h 40"/>
                  <a:gd name="T8" fmla="*/ 0 w 16"/>
                  <a:gd name="T9" fmla="*/ 38 h 40"/>
                  <a:gd name="T10" fmla="*/ 3 w 16"/>
                  <a:gd name="T11" fmla="*/ 39 h 40"/>
                </a:gdLst>
                <a:ahLst/>
                <a:cxnLst>
                  <a:cxn ang="0">
                    <a:pos x="T0" y="T1"/>
                  </a:cxn>
                  <a:cxn ang="0">
                    <a:pos x="T2" y="T3"/>
                  </a:cxn>
                  <a:cxn ang="0">
                    <a:pos x="T4" y="T5"/>
                  </a:cxn>
                  <a:cxn ang="0">
                    <a:pos x="T6" y="T7"/>
                  </a:cxn>
                  <a:cxn ang="0">
                    <a:pos x="T8" y="T9"/>
                  </a:cxn>
                  <a:cxn ang="0">
                    <a:pos x="T10" y="T11"/>
                  </a:cxn>
                </a:cxnLst>
                <a:rect l="0" t="0" r="r" b="b"/>
                <a:pathLst>
                  <a:path w="16" h="40">
                    <a:moveTo>
                      <a:pt x="3" y="39"/>
                    </a:moveTo>
                    <a:cubicBezTo>
                      <a:pt x="6" y="33"/>
                      <a:pt x="8" y="28"/>
                      <a:pt x="10" y="22"/>
                    </a:cubicBezTo>
                    <a:cubicBezTo>
                      <a:pt x="11" y="15"/>
                      <a:pt x="15" y="9"/>
                      <a:pt x="16" y="2"/>
                    </a:cubicBezTo>
                    <a:cubicBezTo>
                      <a:pt x="16" y="1"/>
                      <a:pt x="15" y="0"/>
                      <a:pt x="14" y="1"/>
                    </a:cubicBezTo>
                    <a:cubicBezTo>
                      <a:pt x="4" y="9"/>
                      <a:pt x="4" y="27"/>
                      <a:pt x="0" y="38"/>
                    </a:cubicBezTo>
                    <a:cubicBezTo>
                      <a:pt x="0" y="39"/>
                      <a:pt x="2" y="40"/>
                      <a:pt x="3" y="3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6" name="Freeform 195"/>
              <p:cNvSpPr/>
              <p:nvPr/>
            </p:nvSpPr>
            <p:spPr bwMode="auto">
              <a:xfrm>
                <a:off x="3382" y="608"/>
                <a:ext cx="6" cy="19"/>
              </a:xfrm>
              <a:custGeom>
                <a:avLst/>
                <a:gdLst>
                  <a:gd name="T0" fmla="*/ 3 w 7"/>
                  <a:gd name="T1" fmla="*/ 21 h 22"/>
                  <a:gd name="T2" fmla="*/ 6 w 7"/>
                  <a:gd name="T3" fmla="*/ 12 h 22"/>
                  <a:gd name="T4" fmla="*/ 6 w 7"/>
                  <a:gd name="T5" fmla="*/ 1 h 22"/>
                  <a:gd name="T6" fmla="*/ 4 w 7"/>
                  <a:gd name="T7" fmla="*/ 1 h 22"/>
                  <a:gd name="T8" fmla="*/ 2 w 7"/>
                  <a:gd name="T9" fmla="*/ 9 h 22"/>
                  <a:gd name="T10" fmla="*/ 0 w 7"/>
                  <a:gd name="T11" fmla="*/ 20 h 22"/>
                  <a:gd name="T12" fmla="*/ 3 w 7"/>
                  <a:gd name="T13" fmla="*/ 21 h 22"/>
                </a:gdLst>
                <a:ahLst/>
                <a:cxnLst>
                  <a:cxn ang="0">
                    <a:pos x="T0" y="T1"/>
                  </a:cxn>
                  <a:cxn ang="0">
                    <a:pos x="T2" y="T3"/>
                  </a:cxn>
                  <a:cxn ang="0">
                    <a:pos x="T4" y="T5"/>
                  </a:cxn>
                  <a:cxn ang="0">
                    <a:pos x="T6" y="T7"/>
                  </a:cxn>
                  <a:cxn ang="0">
                    <a:pos x="T8" y="T9"/>
                  </a:cxn>
                  <a:cxn ang="0">
                    <a:pos x="T10" y="T11"/>
                  </a:cxn>
                  <a:cxn ang="0">
                    <a:pos x="T12" y="T13"/>
                  </a:cxn>
                </a:cxnLst>
                <a:rect l="0" t="0" r="r" b="b"/>
                <a:pathLst>
                  <a:path w="7" h="22">
                    <a:moveTo>
                      <a:pt x="3" y="21"/>
                    </a:moveTo>
                    <a:cubicBezTo>
                      <a:pt x="5" y="18"/>
                      <a:pt x="5" y="15"/>
                      <a:pt x="6" y="12"/>
                    </a:cubicBezTo>
                    <a:cubicBezTo>
                      <a:pt x="6" y="8"/>
                      <a:pt x="7" y="5"/>
                      <a:pt x="6" y="1"/>
                    </a:cubicBezTo>
                    <a:cubicBezTo>
                      <a:pt x="6" y="1"/>
                      <a:pt x="5" y="0"/>
                      <a:pt x="4" y="1"/>
                    </a:cubicBezTo>
                    <a:cubicBezTo>
                      <a:pt x="2" y="3"/>
                      <a:pt x="2" y="6"/>
                      <a:pt x="2" y="9"/>
                    </a:cubicBezTo>
                    <a:cubicBezTo>
                      <a:pt x="1" y="12"/>
                      <a:pt x="0" y="16"/>
                      <a:pt x="0" y="20"/>
                    </a:cubicBezTo>
                    <a:cubicBezTo>
                      <a:pt x="0" y="21"/>
                      <a:pt x="2" y="22"/>
                      <a:pt x="3" y="2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7" name="Freeform 196"/>
              <p:cNvSpPr/>
              <p:nvPr/>
            </p:nvSpPr>
            <p:spPr bwMode="auto">
              <a:xfrm>
                <a:off x="3369" y="603"/>
                <a:ext cx="8" cy="27"/>
              </a:xfrm>
              <a:custGeom>
                <a:avLst/>
                <a:gdLst>
                  <a:gd name="T0" fmla="*/ 8 w 9"/>
                  <a:gd name="T1" fmla="*/ 27 h 30"/>
                  <a:gd name="T2" fmla="*/ 4 w 9"/>
                  <a:gd name="T3" fmla="*/ 1 h 30"/>
                  <a:gd name="T4" fmla="*/ 2 w 9"/>
                  <a:gd name="T5" fmla="*/ 1 h 30"/>
                  <a:gd name="T6" fmla="*/ 4 w 9"/>
                  <a:gd name="T7" fmla="*/ 28 h 30"/>
                  <a:gd name="T8" fmla="*/ 8 w 9"/>
                  <a:gd name="T9" fmla="*/ 27 h 30"/>
                </a:gdLst>
                <a:ahLst/>
                <a:cxnLst>
                  <a:cxn ang="0">
                    <a:pos x="T0" y="T1"/>
                  </a:cxn>
                  <a:cxn ang="0">
                    <a:pos x="T2" y="T3"/>
                  </a:cxn>
                  <a:cxn ang="0">
                    <a:pos x="T4" y="T5"/>
                  </a:cxn>
                  <a:cxn ang="0">
                    <a:pos x="T6" y="T7"/>
                  </a:cxn>
                  <a:cxn ang="0">
                    <a:pos x="T8" y="T9"/>
                  </a:cxn>
                </a:cxnLst>
                <a:rect l="0" t="0" r="r" b="b"/>
                <a:pathLst>
                  <a:path w="9" h="30">
                    <a:moveTo>
                      <a:pt x="8" y="27"/>
                    </a:moveTo>
                    <a:cubicBezTo>
                      <a:pt x="8" y="19"/>
                      <a:pt x="9" y="8"/>
                      <a:pt x="4" y="1"/>
                    </a:cubicBezTo>
                    <a:cubicBezTo>
                      <a:pt x="4" y="0"/>
                      <a:pt x="2" y="0"/>
                      <a:pt x="2" y="1"/>
                    </a:cubicBezTo>
                    <a:cubicBezTo>
                      <a:pt x="0" y="10"/>
                      <a:pt x="1" y="21"/>
                      <a:pt x="4" y="28"/>
                    </a:cubicBezTo>
                    <a:cubicBezTo>
                      <a:pt x="5" y="30"/>
                      <a:pt x="9" y="29"/>
                      <a:pt x="8" y="2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8" name="Freeform 197"/>
              <p:cNvSpPr/>
              <p:nvPr/>
            </p:nvSpPr>
            <p:spPr bwMode="auto">
              <a:xfrm>
                <a:off x="3339" y="617"/>
                <a:ext cx="21" cy="15"/>
              </a:xfrm>
              <a:custGeom>
                <a:avLst/>
                <a:gdLst>
                  <a:gd name="T0" fmla="*/ 22 w 24"/>
                  <a:gd name="T1" fmla="*/ 12 h 16"/>
                  <a:gd name="T2" fmla="*/ 12 w 24"/>
                  <a:gd name="T3" fmla="*/ 6 h 16"/>
                  <a:gd name="T4" fmla="*/ 2 w 24"/>
                  <a:gd name="T5" fmla="*/ 1 h 16"/>
                  <a:gd name="T6" fmla="*/ 1 w 24"/>
                  <a:gd name="T7" fmla="*/ 3 h 16"/>
                  <a:gd name="T8" fmla="*/ 9 w 24"/>
                  <a:gd name="T9" fmla="*/ 10 h 16"/>
                  <a:gd name="T10" fmla="*/ 20 w 24"/>
                  <a:gd name="T11" fmla="*/ 15 h 16"/>
                  <a:gd name="T12" fmla="*/ 22 w 24"/>
                  <a:gd name="T13" fmla="*/ 12 h 16"/>
                </a:gdLst>
                <a:ahLst/>
                <a:cxnLst>
                  <a:cxn ang="0">
                    <a:pos x="T0" y="T1"/>
                  </a:cxn>
                  <a:cxn ang="0">
                    <a:pos x="T2" y="T3"/>
                  </a:cxn>
                  <a:cxn ang="0">
                    <a:pos x="T4" y="T5"/>
                  </a:cxn>
                  <a:cxn ang="0">
                    <a:pos x="T6" y="T7"/>
                  </a:cxn>
                  <a:cxn ang="0">
                    <a:pos x="T8" y="T9"/>
                  </a:cxn>
                  <a:cxn ang="0">
                    <a:pos x="T10" y="T11"/>
                  </a:cxn>
                  <a:cxn ang="0">
                    <a:pos x="T12" y="T13"/>
                  </a:cxn>
                </a:cxnLst>
                <a:rect l="0" t="0" r="r" b="b"/>
                <a:pathLst>
                  <a:path w="24" h="16">
                    <a:moveTo>
                      <a:pt x="22" y="12"/>
                    </a:moveTo>
                    <a:cubicBezTo>
                      <a:pt x="18" y="10"/>
                      <a:pt x="15" y="8"/>
                      <a:pt x="12" y="6"/>
                    </a:cubicBezTo>
                    <a:cubicBezTo>
                      <a:pt x="9" y="3"/>
                      <a:pt x="6" y="1"/>
                      <a:pt x="2" y="1"/>
                    </a:cubicBezTo>
                    <a:cubicBezTo>
                      <a:pt x="1" y="0"/>
                      <a:pt x="0" y="2"/>
                      <a:pt x="1" y="3"/>
                    </a:cubicBezTo>
                    <a:cubicBezTo>
                      <a:pt x="3" y="6"/>
                      <a:pt x="6" y="8"/>
                      <a:pt x="9" y="10"/>
                    </a:cubicBezTo>
                    <a:cubicBezTo>
                      <a:pt x="13" y="12"/>
                      <a:pt x="17" y="14"/>
                      <a:pt x="20" y="15"/>
                    </a:cubicBezTo>
                    <a:cubicBezTo>
                      <a:pt x="23" y="16"/>
                      <a:pt x="24" y="13"/>
                      <a:pt x="22" y="1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9" name="Freeform 198"/>
              <p:cNvSpPr/>
              <p:nvPr/>
            </p:nvSpPr>
            <p:spPr bwMode="auto">
              <a:xfrm>
                <a:off x="3338" y="626"/>
                <a:ext cx="17" cy="10"/>
              </a:xfrm>
              <a:custGeom>
                <a:avLst/>
                <a:gdLst>
                  <a:gd name="T0" fmla="*/ 17 w 19"/>
                  <a:gd name="T1" fmla="*/ 7 h 11"/>
                  <a:gd name="T2" fmla="*/ 1 w 19"/>
                  <a:gd name="T3" fmla="*/ 1 h 11"/>
                  <a:gd name="T4" fmla="*/ 1 w 19"/>
                  <a:gd name="T5" fmla="*/ 3 h 11"/>
                  <a:gd name="T6" fmla="*/ 16 w 19"/>
                  <a:gd name="T7" fmla="*/ 11 h 11"/>
                  <a:gd name="T8" fmla="*/ 17 w 19"/>
                  <a:gd name="T9" fmla="*/ 7 h 11"/>
                </a:gdLst>
                <a:ahLst/>
                <a:cxnLst>
                  <a:cxn ang="0">
                    <a:pos x="T0" y="T1"/>
                  </a:cxn>
                  <a:cxn ang="0">
                    <a:pos x="T2" y="T3"/>
                  </a:cxn>
                  <a:cxn ang="0">
                    <a:pos x="T4" y="T5"/>
                  </a:cxn>
                  <a:cxn ang="0">
                    <a:pos x="T6" y="T7"/>
                  </a:cxn>
                  <a:cxn ang="0">
                    <a:pos x="T8" y="T9"/>
                  </a:cxn>
                </a:cxnLst>
                <a:rect l="0" t="0" r="r" b="b"/>
                <a:pathLst>
                  <a:path w="19" h="11">
                    <a:moveTo>
                      <a:pt x="17" y="7"/>
                    </a:moveTo>
                    <a:cubicBezTo>
                      <a:pt x="12" y="6"/>
                      <a:pt x="7" y="0"/>
                      <a:pt x="1" y="1"/>
                    </a:cubicBezTo>
                    <a:cubicBezTo>
                      <a:pt x="1" y="2"/>
                      <a:pt x="0" y="3"/>
                      <a:pt x="1" y="3"/>
                    </a:cubicBezTo>
                    <a:cubicBezTo>
                      <a:pt x="4" y="7"/>
                      <a:pt x="11" y="10"/>
                      <a:pt x="16" y="11"/>
                    </a:cubicBezTo>
                    <a:cubicBezTo>
                      <a:pt x="18" y="11"/>
                      <a:pt x="19" y="8"/>
                      <a:pt x="17" y="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0" name="Freeform 199"/>
              <p:cNvSpPr/>
              <p:nvPr/>
            </p:nvSpPr>
            <p:spPr bwMode="auto">
              <a:xfrm>
                <a:off x="3325" y="630"/>
                <a:ext cx="29" cy="18"/>
              </a:xfrm>
              <a:custGeom>
                <a:avLst/>
                <a:gdLst>
                  <a:gd name="T0" fmla="*/ 29 w 32"/>
                  <a:gd name="T1" fmla="*/ 16 h 20"/>
                  <a:gd name="T2" fmla="*/ 14 w 32"/>
                  <a:gd name="T3" fmla="*/ 6 h 20"/>
                  <a:gd name="T4" fmla="*/ 2 w 32"/>
                  <a:gd name="T5" fmla="*/ 0 h 20"/>
                  <a:gd name="T6" fmla="*/ 1 w 32"/>
                  <a:gd name="T7" fmla="*/ 2 h 20"/>
                  <a:gd name="T8" fmla="*/ 13 w 32"/>
                  <a:gd name="T9" fmla="*/ 12 h 20"/>
                  <a:gd name="T10" fmla="*/ 28 w 32"/>
                  <a:gd name="T11" fmla="*/ 19 h 20"/>
                  <a:gd name="T12" fmla="*/ 29 w 32"/>
                  <a:gd name="T13" fmla="*/ 16 h 20"/>
                </a:gdLst>
                <a:ahLst/>
                <a:cxnLst>
                  <a:cxn ang="0">
                    <a:pos x="T0" y="T1"/>
                  </a:cxn>
                  <a:cxn ang="0">
                    <a:pos x="T2" y="T3"/>
                  </a:cxn>
                  <a:cxn ang="0">
                    <a:pos x="T4" y="T5"/>
                  </a:cxn>
                  <a:cxn ang="0">
                    <a:pos x="T6" y="T7"/>
                  </a:cxn>
                  <a:cxn ang="0">
                    <a:pos x="T8" y="T9"/>
                  </a:cxn>
                  <a:cxn ang="0">
                    <a:pos x="T10" y="T11"/>
                  </a:cxn>
                  <a:cxn ang="0">
                    <a:pos x="T12" y="T13"/>
                  </a:cxn>
                </a:cxnLst>
                <a:rect l="0" t="0" r="r" b="b"/>
                <a:pathLst>
                  <a:path w="32" h="20">
                    <a:moveTo>
                      <a:pt x="29" y="16"/>
                    </a:moveTo>
                    <a:cubicBezTo>
                      <a:pt x="23" y="13"/>
                      <a:pt x="19" y="9"/>
                      <a:pt x="14" y="6"/>
                    </a:cubicBezTo>
                    <a:cubicBezTo>
                      <a:pt x="10" y="3"/>
                      <a:pt x="7" y="0"/>
                      <a:pt x="2" y="0"/>
                    </a:cubicBezTo>
                    <a:cubicBezTo>
                      <a:pt x="1" y="0"/>
                      <a:pt x="0" y="1"/>
                      <a:pt x="1" y="2"/>
                    </a:cubicBezTo>
                    <a:cubicBezTo>
                      <a:pt x="4" y="6"/>
                      <a:pt x="9" y="9"/>
                      <a:pt x="13" y="12"/>
                    </a:cubicBezTo>
                    <a:cubicBezTo>
                      <a:pt x="17" y="15"/>
                      <a:pt x="23" y="18"/>
                      <a:pt x="28" y="19"/>
                    </a:cubicBezTo>
                    <a:cubicBezTo>
                      <a:pt x="31" y="20"/>
                      <a:pt x="32" y="16"/>
                      <a:pt x="29" y="1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1" name="Freeform 200"/>
              <p:cNvSpPr/>
              <p:nvPr/>
            </p:nvSpPr>
            <p:spPr bwMode="auto">
              <a:xfrm>
                <a:off x="3347" y="674"/>
                <a:ext cx="26" cy="21"/>
              </a:xfrm>
              <a:custGeom>
                <a:avLst/>
                <a:gdLst>
                  <a:gd name="T0" fmla="*/ 25 w 29"/>
                  <a:gd name="T1" fmla="*/ 1 h 24"/>
                  <a:gd name="T2" fmla="*/ 10 w 29"/>
                  <a:gd name="T3" fmla="*/ 10 h 24"/>
                  <a:gd name="T4" fmla="*/ 2 w 29"/>
                  <a:gd name="T5" fmla="*/ 18 h 24"/>
                  <a:gd name="T6" fmla="*/ 28 w 29"/>
                  <a:gd name="T7" fmla="*/ 4 h 24"/>
                  <a:gd name="T8" fmla="*/ 25 w 29"/>
                  <a:gd name="T9" fmla="*/ 1 h 24"/>
                </a:gdLst>
                <a:ahLst/>
                <a:cxnLst>
                  <a:cxn ang="0">
                    <a:pos x="T0" y="T1"/>
                  </a:cxn>
                  <a:cxn ang="0">
                    <a:pos x="T2" y="T3"/>
                  </a:cxn>
                  <a:cxn ang="0">
                    <a:pos x="T4" y="T5"/>
                  </a:cxn>
                  <a:cxn ang="0">
                    <a:pos x="T6" y="T7"/>
                  </a:cxn>
                  <a:cxn ang="0">
                    <a:pos x="T8" y="T9"/>
                  </a:cxn>
                </a:cxnLst>
                <a:rect l="0" t="0" r="r" b="b"/>
                <a:pathLst>
                  <a:path w="28" h="24">
                    <a:moveTo>
                      <a:pt x="25" y="1"/>
                    </a:moveTo>
                    <a:cubicBezTo>
                      <a:pt x="20" y="4"/>
                      <a:pt x="15" y="7"/>
                      <a:pt x="10" y="10"/>
                    </a:cubicBezTo>
                    <a:cubicBezTo>
                      <a:pt x="8" y="11"/>
                      <a:pt x="0" y="14"/>
                      <a:pt x="2" y="18"/>
                    </a:cubicBezTo>
                    <a:cubicBezTo>
                      <a:pt x="5" y="24"/>
                      <a:pt x="24" y="7"/>
                      <a:pt x="28" y="4"/>
                    </a:cubicBezTo>
                    <a:cubicBezTo>
                      <a:pt x="29" y="3"/>
                      <a:pt x="27" y="0"/>
                      <a:pt x="25" y="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2" name="Freeform 201"/>
              <p:cNvSpPr/>
              <p:nvPr/>
            </p:nvSpPr>
            <p:spPr bwMode="auto">
              <a:xfrm>
                <a:off x="3350" y="666"/>
                <a:ext cx="16" cy="11"/>
              </a:xfrm>
              <a:custGeom>
                <a:avLst/>
                <a:gdLst>
                  <a:gd name="T0" fmla="*/ 13 w 17"/>
                  <a:gd name="T1" fmla="*/ 1 h 12"/>
                  <a:gd name="T2" fmla="*/ 6 w 17"/>
                  <a:gd name="T3" fmla="*/ 5 h 12"/>
                  <a:gd name="T4" fmla="*/ 0 w 17"/>
                  <a:gd name="T5" fmla="*/ 10 h 12"/>
                  <a:gd name="T6" fmla="*/ 1 w 17"/>
                  <a:gd name="T7" fmla="*/ 11 h 12"/>
                  <a:gd name="T8" fmla="*/ 7 w 17"/>
                  <a:gd name="T9" fmla="*/ 10 h 12"/>
                  <a:gd name="T10" fmla="*/ 15 w 17"/>
                  <a:gd name="T11" fmla="*/ 5 h 12"/>
                  <a:gd name="T12" fmla="*/ 13 w 17"/>
                  <a:gd name="T13" fmla="*/ 1 h 12"/>
                </a:gdLst>
                <a:ahLst/>
                <a:cxnLst>
                  <a:cxn ang="0">
                    <a:pos x="T0" y="T1"/>
                  </a:cxn>
                  <a:cxn ang="0">
                    <a:pos x="T2" y="T3"/>
                  </a:cxn>
                  <a:cxn ang="0">
                    <a:pos x="T4" y="T5"/>
                  </a:cxn>
                  <a:cxn ang="0">
                    <a:pos x="T6" y="T7"/>
                  </a:cxn>
                  <a:cxn ang="0">
                    <a:pos x="T8" y="T9"/>
                  </a:cxn>
                  <a:cxn ang="0">
                    <a:pos x="T10" y="T11"/>
                  </a:cxn>
                  <a:cxn ang="0">
                    <a:pos x="T12" y="T13"/>
                  </a:cxn>
                </a:cxnLst>
                <a:rect l="0" t="0" r="r" b="b"/>
                <a:pathLst>
                  <a:path w="17" h="12">
                    <a:moveTo>
                      <a:pt x="13" y="1"/>
                    </a:moveTo>
                    <a:cubicBezTo>
                      <a:pt x="10" y="3"/>
                      <a:pt x="8" y="4"/>
                      <a:pt x="6" y="5"/>
                    </a:cubicBezTo>
                    <a:cubicBezTo>
                      <a:pt x="4" y="7"/>
                      <a:pt x="1" y="7"/>
                      <a:pt x="0" y="10"/>
                    </a:cubicBezTo>
                    <a:cubicBezTo>
                      <a:pt x="0" y="10"/>
                      <a:pt x="1" y="11"/>
                      <a:pt x="1" y="11"/>
                    </a:cubicBezTo>
                    <a:cubicBezTo>
                      <a:pt x="3" y="12"/>
                      <a:pt x="5" y="11"/>
                      <a:pt x="7" y="10"/>
                    </a:cubicBezTo>
                    <a:cubicBezTo>
                      <a:pt x="10" y="8"/>
                      <a:pt x="13" y="6"/>
                      <a:pt x="15" y="5"/>
                    </a:cubicBezTo>
                    <a:cubicBezTo>
                      <a:pt x="17" y="3"/>
                      <a:pt x="14" y="0"/>
                      <a:pt x="13" y="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3" name="Freeform 202"/>
              <p:cNvSpPr/>
              <p:nvPr/>
            </p:nvSpPr>
            <p:spPr bwMode="auto">
              <a:xfrm>
                <a:off x="3332" y="657"/>
                <a:ext cx="32" cy="18"/>
              </a:xfrm>
              <a:custGeom>
                <a:avLst/>
                <a:gdLst>
                  <a:gd name="T0" fmla="*/ 31 w 36"/>
                  <a:gd name="T1" fmla="*/ 1 h 20"/>
                  <a:gd name="T2" fmla="*/ 13 w 36"/>
                  <a:gd name="T3" fmla="*/ 8 h 20"/>
                  <a:gd name="T4" fmla="*/ 1 w 36"/>
                  <a:gd name="T5" fmla="*/ 18 h 20"/>
                  <a:gd name="T6" fmla="*/ 3 w 36"/>
                  <a:gd name="T7" fmla="*/ 20 h 20"/>
                  <a:gd name="T8" fmla="*/ 17 w 36"/>
                  <a:gd name="T9" fmla="*/ 14 h 20"/>
                  <a:gd name="T10" fmla="*/ 33 w 36"/>
                  <a:gd name="T11" fmla="*/ 5 h 20"/>
                  <a:gd name="T12" fmla="*/ 31 w 36"/>
                  <a:gd name="T13" fmla="*/ 1 h 20"/>
                </a:gdLst>
                <a:ahLst/>
                <a:cxnLst>
                  <a:cxn ang="0">
                    <a:pos x="T0" y="T1"/>
                  </a:cxn>
                  <a:cxn ang="0">
                    <a:pos x="T2" y="T3"/>
                  </a:cxn>
                  <a:cxn ang="0">
                    <a:pos x="T4" y="T5"/>
                  </a:cxn>
                  <a:cxn ang="0">
                    <a:pos x="T6" y="T7"/>
                  </a:cxn>
                  <a:cxn ang="0">
                    <a:pos x="T8" y="T9"/>
                  </a:cxn>
                  <a:cxn ang="0">
                    <a:pos x="T10" y="T11"/>
                  </a:cxn>
                  <a:cxn ang="0">
                    <a:pos x="T12" y="T13"/>
                  </a:cxn>
                </a:cxnLst>
                <a:rect l="0" t="0" r="r" b="b"/>
                <a:pathLst>
                  <a:path w="36" h="20">
                    <a:moveTo>
                      <a:pt x="31" y="1"/>
                    </a:moveTo>
                    <a:cubicBezTo>
                      <a:pt x="25" y="3"/>
                      <a:pt x="19" y="5"/>
                      <a:pt x="13" y="8"/>
                    </a:cubicBezTo>
                    <a:cubicBezTo>
                      <a:pt x="9" y="10"/>
                      <a:pt x="3" y="13"/>
                      <a:pt x="1" y="18"/>
                    </a:cubicBezTo>
                    <a:cubicBezTo>
                      <a:pt x="0" y="19"/>
                      <a:pt x="2" y="20"/>
                      <a:pt x="3" y="20"/>
                    </a:cubicBezTo>
                    <a:cubicBezTo>
                      <a:pt x="8" y="20"/>
                      <a:pt x="13" y="16"/>
                      <a:pt x="17" y="14"/>
                    </a:cubicBezTo>
                    <a:cubicBezTo>
                      <a:pt x="22" y="11"/>
                      <a:pt x="28" y="8"/>
                      <a:pt x="33" y="5"/>
                    </a:cubicBezTo>
                    <a:cubicBezTo>
                      <a:pt x="36" y="4"/>
                      <a:pt x="34" y="0"/>
                      <a:pt x="31" y="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4" name="Freeform 203"/>
              <p:cNvSpPr/>
              <p:nvPr/>
            </p:nvSpPr>
            <p:spPr bwMode="auto">
              <a:xfrm>
                <a:off x="3401" y="670"/>
                <a:ext cx="19" cy="22"/>
              </a:xfrm>
              <a:custGeom>
                <a:avLst/>
                <a:gdLst>
                  <a:gd name="T0" fmla="*/ 20 w 21"/>
                  <a:gd name="T1" fmla="*/ 20 h 25"/>
                  <a:gd name="T2" fmla="*/ 11 w 21"/>
                  <a:gd name="T3" fmla="*/ 10 h 25"/>
                  <a:gd name="T4" fmla="*/ 2 w 21"/>
                  <a:gd name="T5" fmla="*/ 0 h 25"/>
                  <a:gd name="T6" fmla="*/ 0 w 21"/>
                  <a:gd name="T7" fmla="*/ 2 h 25"/>
                  <a:gd name="T8" fmla="*/ 7 w 21"/>
                  <a:gd name="T9" fmla="*/ 12 h 25"/>
                  <a:gd name="T10" fmla="*/ 17 w 21"/>
                  <a:gd name="T11" fmla="*/ 23 h 25"/>
                  <a:gd name="T12" fmla="*/ 20 w 21"/>
                  <a:gd name="T13" fmla="*/ 20 h 25"/>
                </a:gdLst>
                <a:ahLst/>
                <a:cxnLst>
                  <a:cxn ang="0">
                    <a:pos x="T0" y="T1"/>
                  </a:cxn>
                  <a:cxn ang="0">
                    <a:pos x="T2" y="T3"/>
                  </a:cxn>
                  <a:cxn ang="0">
                    <a:pos x="T4" y="T5"/>
                  </a:cxn>
                  <a:cxn ang="0">
                    <a:pos x="T6" y="T7"/>
                  </a:cxn>
                  <a:cxn ang="0">
                    <a:pos x="T8" y="T9"/>
                  </a:cxn>
                  <a:cxn ang="0">
                    <a:pos x="T10" y="T11"/>
                  </a:cxn>
                  <a:cxn ang="0">
                    <a:pos x="T12" y="T13"/>
                  </a:cxn>
                </a:cxnLst>
                <a:rect l="0" t="0" r="r" b="b"/>
                <a:pathLst>
                  <a:path w="21" h="25">
                    <a:moveTo>
                      <a:pt x="20" y="20"/>
                    </a:moveTo>
                    <a:cubicBezTo>
                      <a:pt x="17" y="17"/>
                      <a:pt x="14" y="14"/>
                      <a:pt x="11" y="10"/>
                    </a:cubicBezTo>
                    <a:cubicBezTo>
                      <a:pt x="8" y="7"/>
                      <a:pt x="6" y="2"/>
                      <a:pt x="2" y="0"/>
                    </a:cubicBezTo>
                    <a:cubicBezTo>
                      <a:pt x="1" y="0"/>
                      <a:pt x="0" y="1"/>
                      <a:pt x="0" y="2"/>
                    </a:cubicBezTo>
                    <a:cubicBezTo>
                      <a:pt x="1" y="6"/>
                      <a:pt x="4" y="9"/>
                      <a:pt x="7" y="12"/>
                    </a:cubicBezTo>
                    <a:cubicBezTo>
                      <a:pt x="10" y="16"/>
                      <a:pt x="14" y="20"/>
                      <a:pt x="17" y="23"/>
                    </a:cubicBezTo>
                    <a:cubicBezTo>
                      <a:pt x="19" y="25"/>
                      <a:pt x="21" y="22"/>
                      <a:pt x="20" y="2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5" name="Freeform 204"/>
              <p:cNvSpPr/>
              <p:nvPr/>
            </p:nvSpPr>
            <p:spPr bwMode="auto">
              <a:xfrm>
                <a:off x="3394" y="677"/>
                <a:ext cx="12" cy="13"/>
              </a:xfrm>
              <a:custGeom>
                <a:avLst/>
                <a:gdLst>
                  <a:gd name="T0" fmla="*/ 13 w 13"/>
                  <a:gd name="T1" fmla="*/ 13 h 15"/>
                  <a:gd name="T2" fmla="*/ 9 w 13"/>
                  <a:gd name="T3" fmla="*/ 7 h 15"/>
                  <a:gd name="T4" fmla="*/ 3 w 13"/>
                  <a:gd name="T5" fmla="*/ 1 h 15"/>
                  <a:gd name="T6" fmla="*/ 0 w 13"/>
                  <a:gd name="T7" fmla="*/ 3 h 15"/>
                  <a:gd name="T8" fmla="*/ 5 w 13"/>
                  <a:gd name="T9" fmla="*/ 11 h 15"/>
                  <a:gd name="T10" fmla="*/ 12 w 13"/>
                  <a:gd name="T11" fmla="*/ 15 h 15"/>
                  <a:gd name="T12" fmla="*/ 13 w 13"/>
                  <a:gd name="T13" fmla="*/ 13 h 15"/>
                </a:gdLst>
                <a:ahLst/>
                <a:cxnLst>
                  <a:cxn ang="0">
                    <a:pos x="T0" y="T1"/>
                  </a:cxn>
                  <a:cxn ang="0">
                    <a:pos x="T2" y="T3"/>
                  </a:cxn>
                  <a:cxn ang="0">
                    <a:pos x="T4" y="T5"/>
                  </a:cxn>
                  <a:cxn ang="0">
                    <a:pos x="T6" y="T7"/>
                  </a:cxn>
                  <a:cxn ang="0">
                    <a:pos x="T8" y="T9"/>
                  </a:cxn>
                  <a:cxn ang="0">
                    <a:pos x="T10" y="T11"/>
                  </a:cxn>
                  <a:cxn ang="0">
                    <a:pos x="T12" y="T13"/>
                  </a:cxn>
                </a:cxnLst>
                <a:rect l="0" t="0" r="r" b="b"/>
                <a:pathLst>
                  <a:path w="13" h="15">
                    <a:moveTo>
                      <a:pt x="13" y="13"/>
                    </a:moveTo>
                    <a:cubicBezTo>
                      <a:pt x="12" y="11"/>
                      <a:pt x="11" y="9"/>
                      <a:pt x="9" y="7"/>
                    </a:cubicBezTo>
                    <a:cubicBezTo>
                      <a:pt x="8" y="4"/>
                      <a:pt x="6" y="1"/>
                      <a:pt x="3" y="1"/>
                    </a:cubicBezTo>
                    <a:cubicBezTo>
                      <a:pt x="1" y="0"/>
                      <a:pt x="0" y="2"/>
                      <a:pt x="0" y="3"/>
                    </a:cubicBezTo>
                    <a:cubicBezTo>
                      <a:pt x="1" y="6"/>
                      <a:pt x="3" y="9"/>
                      <a:pt x="5" y="11"/>
                    </a:cubicBezTo>
                    <a:cubicBezTo>
                      <a:pt x="7" y="12"/>
                      <a:pt x="9" y="14"/>
                      <a:pt x="12" y="15"/>
                    </a:cubicBezTo>
                    <a:cubicBezTo>
                      <a:pt x="12" y="15"/>
                      <a:pt x="13" y="14"/>
                      <a:pt x="13" y="1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378" name="Freeform 206"/>
            <p:cNvSpPr/>
            <p:nvPr/>
          </p:nvSpPr>
          <p:spPr bwMode="auto">
            <a:xfrm>
              <a:off x="3383" y="676"/>
              <a:ext cx="14" cy="32"/>
            </a:xfrm>
            <a:custGeom>
              <a:avLst/>
              <a:gdLst>
                <a:gd name="T0" fmla="*/ 14 w 15"/>
                <a:gd name="T1" fmla="*/ 32 h 36"/>
                <a:gd name="T2" fmla="*/ 3 w 15"/>
                <a:gd name="T3" fmla="*/ 1 h 36"/>
                <a:gd name="T4" fmla="*/ 0 w 15"/>
                <a:gd name="T5" fmla="*/ 2 h 36"/>
                <a:gd name="T6" fmla="*/ 4 w 15"/>
                <a:gd name="T7" fmla="*/ 17 h 36"/>
                <a:gd name="T8" fmla="*/ 9 w 15"/>
                <a:gd name="T9" fmla="*/ 33 h 36"/>
                <a:gd name="T10" fmla="*/ 14 w 15"/>
                <a:gd name="T11" fmla="*/ 32 h 36"/>
              </a:gdLst>
              <a:ahLst/>
              <a:cxnLst>
                <a:cxn ang="0">
                  <a:pos x="T0" y="T1"/>
                </a:cxn>
                <a:cxn ang="0">
                  <a:pos x="T2" y="T3"/>
                </a:cxn>
                <a:cxn ang="0">
                  <a:pos x="T4" y="T5"/>
                </a:cxn>
                <a:cxn ang="0">
                  <a:pos x="T6" y="T7"/>
                </a:cxn>
                <a:cxn ang="0">
                  <a:pos x="T8" y="T9"/>
                </a:cxn>
                <a:cxn ang="0">
                  <a:pos x="T10" y="T11"/>
                </a:cxn>
              </a:cxnLst>
              <a:rect l="0" t="0" r="r" b="b"/>
              <a:pathLst>
                <a:path w="15" h="36">
                  <a:moveTo>
                    <a:pt x="14" y="32"/>
                  </a:moveTo>
                  <a:cubicBezTo>
                    <a:pt x="11" y="22"/>
                    <a:pt x="10" y="9"/>
                    <a:pt x="3" y="1"/>
                  </a:cubicBezTo>
                  <a:cubicBezTo>
                    <a:pt x="2" y="0"/>
                    <a:pt x="0" y="1"/>
                    <a:pt x="0" y="2"/>
                  </a:cubicBezTo>
                  <a:cubicBezTo>
                    <a:pt x="1" y="7"/>
                    <a:pt x="3" y="12"/>
                    <a:pt x="4" y="17"/>
                  </a:cubicBezTo>
                  <a:cubicBezTo>
                    <a:pt x="6" y="22"/>
                    <a:pt x="7" y="28"/>
                    <a:pt x="9" y="33"/>
                  </a:cubicBezTo>
                  <a:cubicBezTo>
                    <a:pt x="10" y="36"/>
                    <a:pt x="15" y="35"/>
                    <a:pt x="14" y="3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9" name="Freeform 207"/>
            <p:cNvSpPr/>
            <p:nvPr/>
          </p:nvSpPr>
          <p:spPr bwMode="auto">
            <a:xfrm>
              <a:off x="3363" y="625"/>
              <a:ext cx="35" cy="49"/>
            </a:xfrm>
            <a:custGeom>
              <a:avLst/>
              <a:gdLst>
                <a:gd name="T0" fmla="*/ 28 w 39"/>
                <a:gd name="T1" fmla="*/ 9 h 54"/>
                <a:gd name="T2" fmla="*/ 33 w 39"/>
                <a:gd name="T3" fmla="*/ 14 h 54"/>
                <a:gd name="T4" fmla="*/ 36 w 39"/>
                <a:gd name="T5" fmla="*/ 17 h 54"/>
                <a:gd name="T6" fmla="*/ 39 w 39"/>
                <a:gd name="T7" fmla="*/ 30 h 54"/>
                <a:gd name="T8" fmla="*/ 38 w 39"/>
                <a:gd name="T9" fmla="*/ 38 h 54"/>
                <a:gd name="T10" fmla="*/ 9 w 39"/>
                <a:gd name="T11" fmla="*/ 48 h 54"/>
                <a:gd name="T12" fmla="*/ 0 w 39"/>
                <a:gd name="T13" fmla="*/ 32 h 54"/>
                <a:gd name="T14" fmla="*/ 28 w 39"/>
                <a:gd name="T15" fmla="*/ 9 h 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9" h="54">
                  <a:moveTo>
                    <a:pt x="28" y="9"/>
                  </a:moveTo>
                  <a:cubicBezTo>
                    <a:pt x="30" y="10"/>
                    <a:pt x="31" y="11"/>
                    <a:pt x="33" y="14"/>
                  </a:cubicBezTo>
                  <a:cubicBezTo>
                    <a:pt x="36" y="17"/>
                    <a:pt x="36" y="17"/>
                    <a:pt x="36" y="17"/>
                  </a:cubicBezTo>
                  <a:cubicBezTo>
                    <a:pt x="38" y="21"/>
                    <a:pt x="39" y="25"/>
                    <a:pt x="39" y="30"/>
                  </a:cubicBezTo>
                  <a:cubicBezTo>
                    <a:pt x="39" y="33"/>
                    <a:pt x="39" y="36"/>
                    <a:pt x="38" y="38"/>
                  </a:cubicBezTo>
                  <a:cubicBezTo>
                    <a:pt x="33" y="49"/>
                    <a:pt x="19" y="54"/>
                    <a:pt x="9" y="48"/>
                  </a:cubicBezTo>
                  <a:cubicBezTo>
                    <a:pt x="2" y="43"/>
                    <a:pt x="0" y="37"/>
                    <a:pt x="0" y="32"/>
                  </a:cubicBezTo>
                  <a:cubicBezTo>
                    <a:pt x="0" y="16"/>
                    <a:pt x="10" y="0"/>
                    <a:pt x="28" y="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0" name="Freeform 208"/>
            <p:cNvSpPr/>
            <p:nvPr/>
          </p:nvSpPr>
          <p:spPr bwMode="auto">
            <a:xfrm>
              <a:off x="1760" y="2369"/>
              <a:ext cx="325" cy="301"/>
            </a:xfrm>
            <a:custGeom>
              <a:avLst/>
              <a:gdLst>
                <a:gd name="T0" fmla="*/ 144 w 364"/>
                <a:gd name="T1" fmla="*/ 218 h 338"/>
                <a:gd name="T2" fmla="*/ 186 w 364"/>
                <a:gd name="T3" fmla="*/ 308 h 338"/>
                <a:gd name="T4" fmla="*/ 225 w 364"/>
                <a:gd name="T5" fmla="*/ 220 h 338"/>
                <a:gd name="T6" fmla="*/ 276 w 364"/>
                <a:gd name="T7" fmla="*/ 174 h 338"/>
                <a:gd name="T8" fmla="*/ 267 w 364"/>
                <a:gd name="T9" fmla="*/ 167 h 338"/>
                <a:gd name="T10" fmla="*/ 203 w 364"/>
                <a:gd name="T11" fmla="*/ 101 h 338"/>
                <a:gd name="T12" fmla="*/ 143 w 364"/>
                <a:gd name="T13" fmla="*/ 153 h 338"/>
                <a:gd name="T14" fmla="*/ 144 w 364"/>
                <a:gd name="T15" fmla="*/ 218 h 3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4" h="338">
                  <a:moveTo>
                    <a:pt x="144" y="218"/>
                  </a:moveTo>
                  <a:cubicBezTo>
                    <a:pt x="148" y="252"/>
                    <a:pt x="142" y="310"/>
                    <a:pt x="186" y="308"/>
                  </a:cubicBezTo>
                  <a:cubicBezTo>
                    <a:pt x="223" y="306"/>
                    <a:pt x="232" y="251"/>
                    <a:pt x="225" y="220"/>
                  </a:cubicBezTo>
                  <a:cubicBezTo>
                    <a:pt x="305" y="338"/>
                    <a:pt x="364" y="234"/>
                    <a:pt x="276" y="174"/>
                  </a:cubicBezTo>
                  <a:cubicBezTo>
                    <a:pt x="267" y="167"/>
                    <a:pt x="267" y="167"/>
                    <a:pt x="267" y="167"/>
                  </a:cubicBezTo>
                  <a:cubicBezTo>
                    <a:pt x="350" y="123"/>
                    <a:pt x="285" y="27"/>
                    <a:pt x="203" y="101"/>
                  </a:cubicBezTo>
                  <a:cubicBezTo>
                    <a:pt x="174" y="0"/>
                    <a:pt x="41" y="84"/>
                    <a:pt x="143" y="153"/>
                  </a:cubicBezTo>
                  <a:cubicBezTo>
                    <a:pt x="0" y="142"/>
                    <a:pt x="71" y="274"/>
                    <a:pt x="144" y="218"/>
                  </a:cubicBezTo>
                  <a:close/>
                </a:path>
              </a:pathLst>
            </a:custGeom>
            <a:solidFill>
              <a:srgbClr val="FFC8B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1" name="Freeform 209"/>
            <p:cNvSpPr/>
            <p:nvPr/>
          </p:nvSpPr>
          <p:spPr bwMode="auto">
            <a:xfrm>
              <a:off x="1960" y="2526"/>
              <a:ext cx="26" cy="16"/>
            </a:xfrm>
            <a:custGeom>
              <a:avLst/>
              <a:gdLst>
                <a:gd name="T0" fmla="*/ 28 w 29"/>
                <a:gd name="T1" fmla="*/ 15 h 18"/>
                <a:gd name="T2" fmla="*/ 16 w 29"/>
                <a:gd name="T3" fmla="*/ 6 h 18"/>
                <a:gd name="T4" fmla="*/ 1 w 29"/>
                <a:gd name="T5" fmla="*/ 1 h 18"/>
                <a:gd name="T6" fmla="*/ 0 w 29"/>
                <a:gd name="T7" fmla="*/ 3 h 18"/>
                <a:gd name="T8" fmla="*/ 11 w 29"/>
                <a:gd name="T9" fmla="*/ 10 h 18"/>
                <a:gd name="T10" fmla="*/ 26 w 29"/>
                <a:gd name="T11" fmla="*/ 18 h 18"/>
                <a:gd name="T12" fmla="*/ 28 w 29"/>
                <a:gd name="T13" fmla="*/ 15 h 18"/>
              </a:gdLst>
              <a:ahLst/>
              <a:cxnLst>
                <a:cxn ang="0">
                  <a:pos x="T0" y="T1"/>
                </a:cxn>
                <a:cxn ang="0">
                  <a:pos x="T2" y="T3"/>
                </a:cxn>
                <a:cxn ang="0">
                  <a:pos x="T4" y="T5"/>
                </a:cxn>
                <a:cxn ang="0">
                  <a:pos x="T6" y="T7"/>
                </a:cxn>
                <a:cxn ang="0">
                  <a:pos x="T8" y="T9"/>
                </a:cxn>
                <a:cxn ang="0">
                  <a:pos x="T10" y="T11"/>
                </a:cxn>
                <a:cxn ang="0">
                  <a:pos x="T12" y="T13"/>
                </a:cxn>
              </a:cxnLst>
              <a:rect l="0" t="0" r="r" b="b"/>
              <a:pathLst>
                <a:path w="28" h="18">
                  <a:moveTo>
                    <a:pt x="28" y="15"/>
                  </a:moveTo>
                  <a:cubicBezTo>
                    <a:pt x="25" y="11"/>
                    <a:pt x="20" y="8"/>
                    <a:pt x="16" y="6"/>
                  </a:cubicBezTo>
                  <a:cubicBezTo>
                    <a:pt x="12" y="3"/>
                    <a:pt x="6" y="0"/>
                    <a:pt x="1" y="1"/>
                  </a:cubicBezTo>
                  <a:cubicBezTo>
                    <a:pt x="0" y="1"/>
                    <a:pt x="0" y="2"/>
                    <a:pt x="0" y="3"/>
                  </a:cubicBezTo>
                  <a:cubicBezTo>
                    <a:pt x="3" y="7"/>
                    <a:pt x="7" y="8"/>
                    <a:pt x="11" y="10"/>
                  </a:cubicBezTo>
                  <a:cubicBezTo>
                    <a:pt x="16" y="13"/>
                    <a:pt x="21" y="16"/>
                    <a:pt x="26" y="18"/>
                  </a:cubicBezTo>
                  <a:cubicBezTo>
                    <a:pt x="27" y="18"/>
                    <a:pt x="29" y="16"/>
                    <a:pt x="28" y="1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2" name="Freeform 210"/>
            <p:cNvSpPr/>
            <p:nvPr/>
          </p:nvSpPr>
          <p:spPr bwMode="auto">
            <a:xfrm>
              <a:off x="1953" y="2534"/>
              <a:ext cx="25" cy="22"/>
            </a:xfrm>
            <a:custGeom>
              <a:avLst/>
              <a:gdLst>
                <a:gd name="T0" fmla="*/ 28 w 28"/>
                <a:gd name="T1" fmla="*/ 21 h 24"/>
                <a:gd name="T2" fmla="*/ 15 w 28"/>
                <a:gd name="T3" fmla="*/ 9 h 24"/>
                <a:gd name="T4" fmla="*/ 1 w 28"/>
                <a:gd name="T5" fmla="*/ 1 h 24"/>
                <a:gd name="T6" fmla="*/ 0 w 28"/>
                <a:gd name="T7" fmla="*/ 2 h 24"/>
                <a:gd name="T8" fmla="*/ 10 w 28"/>
                <a:gd name="T9" fmla="*/ 12 h 24"/>
                <a:gd name="T10" fmla="*/ 26 w 28"/>
                <a:gd name="T11" fmla="*/ 23 h 24"/>
                <a:gd name="T12" fmla="*/ 28 w 28"/>
                <a:gd name="T13" fmla="*/ 21 h 24"/>
              </a:gdLst>
              <a:ahLst/>
              <a:cxnLst>
                <a:cxn ang="0">
                  <a:pos x="T0" y="T1"/>
                </a:cxn>
                <a:cxn ang="0">
                  <a:pos x="T2" y="T3"/>
                </a:cxn>
                <a:cxn ang="0">
                  <a:pos x="T4" y="T5"/>
                </a:cxn>
                <a:cxn ang="0">
                  <a:pos x="T6" y="T7"/>
                </a:cxn>
                <a:cxn ang="0">
                  <a:pos x="T8" y="T9"/>
                </a:cxn>
                <a:cxn ang="0">
                  <a:pos x="T10" y="T11"/>
                </a:cxn>
                <a:cxn ang="0">
                  <a:pos x="T12" y="T13"/>
                </a:cxn>
              </a:cxnLst>
              <a:rect l="0" t="0" r="r" b="b"/>
              <a:pathLst>
                <a:path w="28" h="24">
                  <a:moveTo>
                    <a:pt x="28" y="21"/>
                  </a:moveTo>
                  <a:cubicBezTo>
                    <a:pt x="24" y="16"/>
                    <a:pt x="19" y="12"/>
                    <a:pt x="15" y="9"/>
                  </a:cubicBezTo>
                  <a:cubicBezTo>
                    <a:pt x="11" y="6"/>
                    <a:pt x="6" y="0"/>
                    <a:pt x="1" y="1"/>
                  </a:cubicBezTo>
                  <a:cubicBezTo>
                    <a:pt x="0" y="1"/>
                    <a:pt x="0" y="1"/>
                    <a:pt x="0" y="2"/>
                  </a:cubicBezTo>
                  <a:cubicBezTo>
                    <a:pt x="1" y="7"/>
                    <a:pt x="7" y="9"/>
                    <a:pt x="10" y="12"/>
                  </a:cubicBezTo>
                  <a:cubicBezTo>
                    <a:pt x="15" y="15"/>
                    <a:pt x="20" y="20"/>
                    <a:pt x="26" y="23"/>
                  </a:cubicBezTo>
                  <a:cubicBezTo>
                    <a:pt x="27" y="24"/>
                    <a:pt x="28" y="22"/>
                    <a:pt x="28" y="2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3" name="Freeform 211"/>
            <p:cNvSpPr/>
            <p:nvPr/>
          </p:nvSpPr>
          <p:spPr bwMode="auto">
            <a:xfrm>
              <a:off x="1931" y="2542"/>
              <a:ext cx="9" cy="42"/>
            </a:xfrm>
            <a:custGeom>
              <a:avLst/>
              <a:gdLst>
                <a:gd name="T0" fmla="*/ 7 w 11"/>
                <a:gd name="T1" fmla="*/ 2 h 48"/>
                <a:gd name="T2" fmla="*/ 7 w 11"/>
                <a:gd name="T3" fmla="*/ 47 h 48"/>
                <a:gd name="T4" fmla="*/ 10 w 11"/>
                <a:gd name="T5" fmla="*/ 46 h 48"/>
                <a:gd name="T6" fmla="*/ 11 w 11"/>
                <a:gd name="T7" fmla="*/ 24 h 48"/>
                <a:gd name="T8" fmla="*/ 10 w 11"/>
                <a:gd name="T9" fmla="*/ 2 h 48"/>
                <a:gd name="T10" fmla="*/ 7 w 11"/>
                <a:gd name="T11" fmla="*/ 2 h 48"/>
              </a:gdLst>
              <a:ahLst/>
              <a:cxnLst>
                <a:cxn ang="0">
                  <a:pos x="T0" y="T1"/>
                </a:cxn>
                <a:cxn ang="0">
                  <a:pos x="T2" y="T3"/>
                </a:cxn>
                <a:cxn ang="0">
                  <a:pos x="T4" y="T5"/>
                </a:cxn>
                <a:cxn ang="0">
                  <a:pos x="T6" y="T7"/>
                </a:cxn>
                <a:cxn ang="0">
                  <a:pos x="T8" y="T9"/>
                </a:cxn>
                <a:cxn ang="0">
                  <a:pos x="T10" y="T11"/>
                </a:cxn>
              </a:cxnLst>
              <a:rect l="0" t="0" r="r" b="b"/>
              <a:pathLst>
                <a:path w="11" h="48">
                  <a:moveTo>
                    <a:pt x="7" y="2"/>
                  </a:moveTo>
                  <a:cubicBezTo>
                    <a:pt x="6" y="16"/>
                    <a:pt x="0" y="34"/>
                    <a:pt x="7" y="47"/>
                  </a:cubicBezTo>
                  <a:cubicBezTo>
                    <a:pt x="8" y="48"/>
                    <a:pt x="10" y="47"/>
                    <a:pt x="10" y="46"/>
                  </a:cubicBezTo>
                  <a:cubicBezTo>
                    <a:pt x="11" y="39"/>
                    <a:pt x="10" y="31"/>
                    <a:pt x="11" y="24"/>
                  </a:cubicBezTo>
                  <a:cubicBezTo>
                    <a:pt x="11" y="16"/>
                    <a:pt x="11" y="9"/>
                    <a:pt x="10" y="2"/>
                  </a:cubicBezTo>
                  <a:cubicBezTo>
                    <a:pt x="10" y="0"/>
                    <a:pt x="7" y="0"/>
                    <a:pt x="7"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4" name="Freeform 212"/>
            <p:cNvSpPr/>
            <p:nvPr/>
          </p:nvSpPr>
          <p:spPr bwMode="auto">
            <a:xfrm>
              <a:off x="1923" y="2547"/>
              <a:ext cx="8" cy="21"/>
            </a:xfrm>
            <a:custGeom>
              <a:avLst/>
              <a:gdLst>
                <a:gd name="T0" fmla="*/ 4 w 9"/>
                <a:gd name="T1" fmla="*/ 2 h 24"/>
                <a:gd name="T2" fmla="*/ 2 w 9"/>
                <a:gd name="T3" fmla="*/ 12 h 24"/>
                <a:gd name="T4" fmla="*/ 1 w 9"/>
                <a:gd name="T5" fmla="*/ 23 h 24"/>
                <a:gd name="T6" fmla="*/ 3 w 9"/>
                <a:gd name="T7" fmla="*/ 23 h 24"/>
                <a:gd name="T8" fmla="*/ 7 w 9"/>
                <a:gd name="T9" fmla="*/ 12 h 24"/>
                <a:gd name="T10" fmla="*/ 8 w 9"/>
                <a:gd name="T11" fmla="*/ 2 h 24"/>
                <a:gd name="T12" fmla="*/ 4 w 9"/>
                <a:gd name="T13" fmla="*/ 2 h 24"/>
              </a:gdLst>
              <a:ahLst/>
              <a:cxnLst>
                <a:cxn ang="0">
                  <a:pos x="T0" y="T1"/>
                </a:cxn>
                <a:cxn ang="0">
                  <a:pos x="T2" y="T3"/>
                </a:cxn>
                <a:cxn ang="0">
                  <a:pos x="T4" y="T5"/>
                </a:cxn>
                <a:cxn ang="0">
                  <a:pos x="T6" y="T7"/>
                </a:cxn>
                <a:cxn ang="0">
                  <a:pos x="T8" y="T9"/>
                </a:cxn>
                <a:cxn ang="0">
                  <a:pos x="T10" y="T11"/>
                </a:cxn>
                <a:cxn ang="0">
                  <a:pos x="T12" y="T13"/>
                </a:cxn>
              </a:cxnLst>
              <a:rect l="0" t="0" r="r" b="b"/>
              <a:pathLst>
                <a:path w="9" h="24">
                  <a:moveTo>
                    <a:pt x="4" y="2"/>
                  </a:moveTo>
                  <a:cubicBezTo>
                    <a:pt x="3" y="5"/>
                    <a:pt x="3" y="9"/>
                    <a:pt x="2" y="12"/>
                  </a:cubicBezTo>
                  <a:cubicBezTo>
                    <a:pt x="1" y="16"/>
                    <a:pt x="0" y="19"/>
                    <a:pt x="1" y="23"/>
                  </a:cubicBezTo>
                  <a:cubicBezTo>
                    <a:pt x="1" y="24"/>
                    <a:pt x="3" y="24"/>
                    <a:pt x="3" y="23"/>
                  </a:cubicBezTo>
                  <a:cubicBezTo>
                    <a:pt x="6" y="20"/>
                    <a:pt x="6" y="16"/>
                    <a:pt x="7" y="12"/>
                  </a:cubicBezTo>
                  <a:cubicBezTo>
                    <a:pt x="8" y="9"/>
                    <a:pt x="9" y="5"/>
                    <a:pt x="8" y="2"/>
                  </a:cubicBezTo>
                  <a:cubicBezTo>
                    <a:pt x="7" y="0"/>
                    <a:pt x="5" y="0"/>
                    <a:pt x="4"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5" name="Freeform 213"/>
            <p:cNvSpPr/>
            <p:nvPr/>
          </p:nvSpPr>
          <p:spPr bwMode="auto">
            <a:xfrm>
              <a:off x="1907" y="2540"/>
              <a:ext cx="16" cy="28"/>
            </a:xfrm>
            <a:custGeom>
              <a:avLst/>
              <a:gdLst>
                <a:gd name="T0" fmla="*/ 14 w 18"/>
                <a:gd name="T1" fmla="*/ 2 h 32"/>
                <a:gd name="T2" fmla="*/ 5 w 18"/>
                <a:gd name="T3" fmla="*/ 15 h 32"/>
                <a:gd name="T4" fmla="*/ 0 w 18"/>
                <a:gd name="T5" fmla="*/ 29 h 32"/>
                <a:gd name="T6" fmla="*/ 2 w 18"/>
                <a:gd name="T7" fmla="*/ 31 h 32"/>
                <a:gd name="T8" fmla="*/ 10 w 18"/>
                <a:gd name="T9" fmla="*/ 21 h 32"/>
                <a:gd name="T10" fmla="*/ 17 w 18"/>
                <a:gd name="T11" fmla="*/ 5 h 32"/>
                <a:gd name="T12" fmla="*/ 14 w 18"/>
                <a:gd name="T13" fmla="*/ 2 h 32"/>
              </a:gdLst>
              <a:ahLst/>
              <a:cxnLst>
                <a:cxn ang="0">
                  <a:pos x="T0" y="T1"/>
                </a:cxn>
                <a:cxn ang="0">
                  <a:pos x="T2" y="T3"/>
                </a:cxn>
                <a:cxn ang="0">
                  <a:pos x="T4" y="T5"/>
                </a:cxn>
                <a:cxn ang="0">
                  <a:pos x="T6" y="T7"/>
                </a:cxn>
                <a:cxn ang="0">
                  <a:pos x="T8" y="T9"/>
                </a:cxn>
                <a:cxn ang="0">
                  <a:pos x="T10" y="T11"/>
                </a:cxn>
                <a:cxn ang="0">
                  <a:pos x="T12" y="T13"/>
                </a:cxn>
              </a:cxnLst>
              <a:rect l="0" t="0" r="r" b="b"/>
              <a:pathLst>
                <a:path w="18" h="32">
                  <a:moveTo>
                    <a:pt x="14" y="2"/>
                  </a:moveTo>
                  <a:cubicBezTo>
                    <a:pt x="10" y="5"/>
                    <a:pt x="7" y="10"/>
                    <a:pt x="5" y="15"/>
                  </a:cubicBezTo>
                  <a:cubicBezTo>
                    <a:pt x="3" y="20"/>
                    <a:pt x="1" y="24"/>
                    <a:pt x="0" y="29"/>
                  </a:cubicBezTo>
                  <a:cubicBezTo>
                    <a:pt x="0" y="30"/>
                    <a:pt x="1" y="32"/>
                    <a:pt x="2" y="31"/>
                  </a:cubicBezTo>
                  <a:cubicBezTo>
                    <a:pt x="7" y="28"/>
                    <a:pt x="8" y="25"/>
                    <a:pt x="10" y="21"/>
                  </a:cubicBezTo>
                  <a:cubicBezTo>
                    <a:pt x="13" y="15"/>
                    <a:pt x="15" y="10"/>
                    <a:pt x="17" y="5"/>
                  </a:cubicBezTo>
                  <a:cubicBezTo>
                    <a:pt x="18" y="3"/>
                    <a:pt x="16" y="0"/>
                    <a:pt x="14"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6" name="Freeform 214"/>
            <p:cNvSpPr/>
            <p:nvPr/>
          </p:nvSpPr>
          <p:spPr bwMode="auto">
            <a:xfrm>
              <a:off x="1880" y="2532"/>
              <a:ext cx="26" cy="10"/>
            </a:xfrm>
            <a:custGeom>
              <a:avLst/>
              <a:gdLst>
                <a:gd name="T0" fmla="*/ 26 w 29"/>
                <a:gd name="T1" fmla="*/ 1 h 11"/>
                <a:gd name="T2" fmla="*/ 1 w 29"/>
                <a:gd name="T3" fmla="*/ 6 h 11"/>
                <a:gd name="T4" fmla="*/ 1 w 29"/>
                <a:gd name="T5" fmla="*/ 9 h 11"/>
                <a:gd name="T6" fmla="*/ 26 w 29"/>
                <a:gd name="T7" fmla="*/ 5 h 11"/>
                <a:gd name="T8" fmla="*/ 26 w 29"/>
                <a:gd name="T9" fmla="*/ 1 h 11"/>
              </a:gdLst>
              <a:ahLst/>
              <a:cxnLst>
                <a:cxn ang="0">
                  <a:pos x="T0" y="T1"/>
                </a:cxn>
                <a:cxn ang="0">
                  <a:pos x="T2" y="T3"/>
                </a:cxn>
                <a:cxn ang="0">
                  <a:pos x="T4" y="T5"/>
                </a:cxn>
                <a:cxn ang="0">
                  <a:pos x="T6" y="T7"/>
                </a:cxn>
                <a:cxn ang="0">
                  <a:pos x="T8" y="T9"/>
                </a:cxn>
              </a:cxnLst>
              <a:rect l="0" t="0" r="r" b="b"/>
              <a:pathLst>
                <a:path w="28" h="11">
                  <a:moveTo>
                    <a:pt x="26" y="1"/>
                  </a:moveTo>
                  <a:cubicBezTo>
                    <a:pt x="18" y="0"/>
                    <a:pt x="8" y="1"/>
                    <a:pt x="1" y="6"/>
                  </a:cubicBezTo>
                  <a:cubicBezTo>
                    <a:pt x="0" y="7"/>
                    <a:pt x="0" y="9"/>
                    <a:pt x="1" y="9"/>
                  </a:cubicBezTo>
                  <a:cubicBezTo>
                    <a:pt x="9" y="11"/>
                    <a:pt x="18" y="6"/>
                    <a:pt x="26" y="5"/>
                  </a:cubicBezTo>
                  <a:cubicBezTo>
                    <a:pt x="29" y="5"/>
                    <a:pt x="29" y="1"/>
                    <a:pt x="26" y="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7" name="Freeform 215"/>
            <p:cNvSpPr/>
            <p:nvPr/>
          </p:nvSpPr>
          <p:spPr bwMode="auto">
            <a:xfrm>
              <a:off x="1882" y="2524"/>
              <a:ext cx="21" cy="8"/>
            </a:xfrm>
            <a:custGeom>
              <a:avLst/>
              <a:gdLst>
                <a:gd name="T0" fmla="*/ 20 w 23"/>
                <a:gd name="T1" fmla="*/ 2 h 9"/>
                <a:gd name="T2" fmla="*/ 1 w 23"/>
                <a:gd name="T3" fmla="*/ 4 h 9"/>
                <a:gd name="T4" fmla="*/ 1 w 23"/>
                <a:gd name="T5" fmla="*/ 6 h 9"/>
                <a:gd name="T6" fmla="*/ 20 w 23"/>
                <a:gd name="T7" fmla="*/ 6 h 9"/>
                <a:gd name="T8" fmla="*/ 20 w 23"/>
                <a:gd name="T9" fmla="*/ 2 h 9"/>
              </a:gdLst>
              <a:ahLst/>
              <a:cxnLst>
                <a:cxn ang="0">
                  <a:pos x="T0" y="T1"/>
                </a:cxn>
                <a:cxn ang="0">
                  <a:pos x="T2" y="T3"/>
                </a:cxn>
                <a:cxn ang="0">
                  <a:pos x="T4" y="T5"/>
                </a:cxn>
                <a:cxn ang="0">
                  <a:pos x="T6" y="T7"/>
                </a:cxn>
                <a:cxn ang="0">
                  <a:pos x="T8" y="T9"/>
                </a:cxn>
              </a:cxnLst>
              <a:rect l="0" t="0" r="r" b="b"/>
              <a:pathLst>
                <a:path w="23" h="9">
                  <a:moveTo>
                    <a:pt x="20" y="2"/>
                  </a:moveTo>
                  <a:cubicBezTo>
                    <a:pt x="15" y="1"/>
                    <a:pt x="6" y="0"/>
                    <a:pt x="1" y="4"/>
                  </a:cubicBezTo>
                  <a:cubicBezTo>
                    <a:pt x="0" y="4"/>
                    <a:pt x="0" y="5"/>
                    <a:pt x="1" y="6"/>
                  </a:cubicBezTo>
                  <a:cubicBezTo>
                    <a:pt x="6" y="9"/>
                    <a:pt x="14" y="6"/>
                    <a:pt x="20" y="6"/>
                  </a:cubicBezTo>
                  <a:cubicBezTo>
                    <a:pt x="22" y="6"/>
                    <a:pt x="23" y="2"/>
                    <a:pt x="20"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8" name="Freeform 216"/>
            <p:cNvSpPr/>
            <p:nvPr/>
          </p:nvSpPr>
          <p:spPr bwMode="auto">
            <a:xfrm>
              <a:off x="1870" y="2512"/>
              <a:ext cx="36" cy="13"/>
            </a:xfrm>
            <a:custGeom>
              <a:avLst/>
              <a:gdLst>
                <a:gd name="T0" fmla="*/ 37 w 40"/>
                <a:gd name="T1" fmla="*/ 1 h 14"/>
                <a:gd name="T2" fmla="*/ 1 w 40"/>
                <a:gd name="T3" fmla="*/ 8 h 14"/>
                <a:gd name="T4" fmla="*/ 2 w 40"/>
                <a:gd name="T5" fmla="*/ 11 h 14"/>
                <a:gd name="T6" fmla="*/ 37 w 40"/>
                <a:gd name="T7" fmla="*/ 5 h 14"/>
                <a:gd name="T8" fmla="*/ 37 w 40"/>
                <a:gd name="T9" fmla="*/ 1 h 14"/>
              </a:gdLst>
              <a:ahLst/>
              <a:cxnLst>
                <a:cxn ang="0">
                  <a:pos x="T0" y="T1"/>
                </a:cxn>
                <a:cxn ang="0">
                  <a:pos x="T2" y="T3"/>
                </a:cxn>
                <a:cxn ang="0">
                  <a:pos x="T4" y="T5"/>
                </a:cxn>
                <a:cxn ang="0">
                  <a:pos x="T6" y="T7"/>
                </a:cxn>
                <a:cxn ang="0">
                  <a:pos x="T8" y="T9"/>
                </a:cxn>
              </a:cxnLst>
              <a:rect l="0" t="0" r="r" b="b"/>
              <a:pathLst>
                <a:path w="40" h="14">
                  <a:moveTo>
                    <a:pt x="37" y="1"/>
                  </a:moveTo>
                  <a:cubicBezTo>
                    <a:pt x="26" y="0"/>
                    <a:pt x="11" y="2"/>
                    <a:pt x="1" y="8"/>
                  </a:cubicBezTo>
                  <a:cubicBezTo>
                    <a:pt x="0" y="9"/>
                    <a:pt x="0" y="11"/>
                    <a:pt x="2" y="11"/>
                  </a:cubicBezTo>
                  <a:cubicBezTo>
                    <a:pt x="13" y="14"/>
                    <a:pt x="25" y="5"/>
                    <a:pt x="37" y="5"/>
                  </a:cubicBezTo>
                  <a:cubicBezTo>
                    <a:pt x="40" y="5"/>
                    <a:pt x="40" y="1"/>
                    <a:pt x="37" y="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9" name="Freeform 217"/>
            <p:cNvSpPr/>
            <p:nvPr/>
          </p:nvSpPr>
          <p:spPr bwMode="auto">
            <a:xfrm>
              <a:off x="1915" y="2466"/>
              <a:ext cx="23" cy="27"/>
            </a:xfrm>
            <a:custGeom>
              <a:avLst/>
              <a:gdLst>
                <a:gd name="T0" fmla="*/ 25 w 26"/>
                <a:gd name="T1" fmla="*/ 26 h 30"/>
                <a:gd name="T2" fmla="*/ 8 w 26"/>
                <a:gd name="T3" fmla="*/ 1 h 30"/>
                <a:gd name="T4" fmla="*/ 5 w 26"/>
                <a:gd name="T5" fmla="*/ 1 h 30"/>
                <a:gd name="T6" fmla="*/ 7 w 26"/>
                <a:gd name="T7" fmla="*/ 10 h 30"/>
                <a:gd name="T8" fmla="*/ 21 w 26"/>
                <a:gd name="T9" fmla="*/ 28 h 30"/>
                <a:gd name="T10" fmla="*/ 25 w 26"/>
                <a:gd name="T11" fmla="*/ 26 h 30"/>
              </a:gdLst>
              <a:ahLst/>
              <a:cxnLst>
                <a:cxn ang="0">
                  <a:pos x="T0" y="T1"/>
                </a:cxn>
                <a:cxn ang="0">
                  <a:pos x="T2" y="T3"/>
                </a:cxn>
                <a:cxn ang="0">
                  <a:pos x="T4" y="T5"/>
                </a:cxn>
                <a:cxn ang="0">
                  <a:pos x="T6" y="T7"/>
                </a:cxn>
                <a:cxn ang="0">
                  <a:pos x="T8" y="T9"/>
                </a:cxn>
                <a:cxn ang="0">
                  <a:pos x="T10" y="T11"/>
                </a:cxn>
              </a:cxnLst>
              <a:rect l="0" t="0" r="r" b="b"/>
              <a:pathLst>
                <a:path w="26" h="30">
                  <a:moveTo>
                    <a:pt x="25" y="26"/>
                  </a:moveTo>
                  <a:cubicBezTo>
                    <a:pt x="21" y="18"/>
                    <a:pt x="15" y="8"/>
                    <a:pt x="8" y="1"/>
                  </a:cubicBezTo>
                  <a:cubicBezTo>
                    <a:pt x="7" y="1"/>
                    <a:pt x="6" y="0"/>
                    <a:pt x="5" y="1"/>
                  </a:cubicBezTo>
                  <a:cubicBezTo>
                    <a:pt x="0" y="3"/>
                    <a:pt x="5" y="7"/>
                    <a:pt x="7" y="10"/>
                  </a:cubicBezTo>
                  <a:cubicBezTo>
                    <a:pt x="12" y="16"/>
                    <a:pt x="16" y="22"/>
                    <a:pt x="21" y="28"/>
                  </a:cubicBezTo>
                  <a:cubicBezTo>
                    <a:pt x="23" y="30"/>
                    <a:pt x="26" y="29"/>
                    <a:pt x="25" y="2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0" name="Freeform 218"/>
            <p:cNvSpPr/>
            <p:nvPr/>
          </p:nvSpPr>
          <p:spPr bwMode="auto">
            <a:xfrm>
              <a:off x="1915" y="2482"/>
              <a:ext cx="13" cy="15"/>
            </a:xfrm>
            <a:custGeom>
              <a:avLst/>
              <a:gdLst>
                <a:gd name="T0" fmla="*/ 13 w 15"/>
                <a:gd name="T1" fmla="*/ 13 h 17"/>
                <a:gd name="T2" fmla="*/ 8 w 15"/>
                <a:gd name="T3" fmla="*/ 5 h 17"/>
                <a:gd name="T4" fmla="*/ 1 w 15"/>
                <a:gd name="T5" fmla="*/ 0 h 17"/>
                <a:gd name="T6" fmla="*/ 0 w 15"/>
                <a:gd name="T7" fmla="*/ 1 h 17"/>
                <a:gd name="T8" fmla="*/ 4 w 15"/>
                <a:gd name="T9" fmla="*/ 8 h 17"/>
                <a:gd name="T10" fmla="*/ 9 w 15"/>
                <a:gd name="T11" fmla="*/ 15 h 17"/>
                <a:gd name="T12" fmla="*/ 13 w 15"/>
                <a:gd name="T13" fmla="*/ 13 h 17"/>
              </a:gdLst>
              <a:ahLst/>
              <a:cxnLst>
                <a:cxn ang="0">
                  <a:pos x="T0" y="T1"/>
                </a:cxn>
                <a:cxn ang="0">
                  <a:pos x="T2" y="T3"/>
                </a:cxn>
                <a:cxn ang="0">
                  <a:pos x="T4" y="T5"/>
                </a:cxn>
                <a:cxn ang="0">
                  <a:pos x="T6" y="T7"/>
                </a:cxn>
                <a:cxn ang="0">
                  <a:pos x="T8" y="T9"/>
                </a:cxn>
                <a:cxn ang="0">
                  <a:pos x="T10" y="T11"/>
                </a:cxn>
                <a:cxn ang="0">
                  <a:pos x="T12" y="T13"/>
                </a:cxn>
              </a:cxnLst>
              <a:rect l="0" t="0" r="r" b="b"/>
              <a:pathLst>
                <a:path w="15" h="17">
                  <a:moveTo>
                    <a:pt x="13" y="13"/>
                  </a:moveTo>
                  <a:cubicBezTo>
                    <a:pt x="12" y="10"/>
                    <a:pt x="10" y="7"/>
                    <a:pt x="8" y="5"/>
                  </a:cubicBezTo>
                  <a:cubicBezTo>
                    <a:pt x="6" y="3"/>
                    <a:pt x="4" y="0"/>
                    <a:pt x="1" y="0"/>
                  </a:cubicBezTo>
                  <a:cubicBezTo>
                    <a:pt x="0" y="0"/>
                    <a:pt x="0" y="1"/>
                    <a:pt x="0" y="1"/>
                  </a:cubicBezTo>
                  <a:cubicBezTo>
                    <a:pt x="0" y="4"/>
                    <a:pt x="2" y="6"/>
                    <a:pt x="4" y="8"/>
                  </a:cubicBezTo>
                  <a:cubicBezTo>
                    <a:pt x="6" y="10"/>
                    <a:pt x="7" y="12"/>
                    <a:pt x="9" y="15"/>
                  </a:cubicBezTo>
                  <a:cubicBezTo>
                    <a:pt x="11" y="17"/>
                    <a:pt x="15" y="15"/>
                    <a:pt x="13" y="1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1" name="Freeform 219"/>
            <p:cNvSpPr/>
            <p:nvPr/>
          </p:nvSpPr>
          <p:spPr bwMode="auto">
            <a:xfrm>
              <a:off x="1894" y="2476"/>
              <a:ext cx="28" cy="31"/>
            </a:xfrm>
            <a:custGeom>
              <a:avLst/>
              <a:gdLst>
                <a:gd name="T0" fmla="*/ 29 w 31"/>
                <a:gd name="T1" fmla="*/ 28 h 35"/>
                <a:gd name="T2" fmla="*/ 16 w 31"/>
                <a:gd name="T3" fmla="*/ 14 h 35"/>
                <a:gd name="T4" fmla="*/ 3 w 31"/>
                <a:gd name="T5" fmla="*/ 1 h 35"/>
                <a:gd name="T6" fmla="*/ 0 w 31"/>
                <a:gd name="T7" fmla="*/ 3 h 35"/>
                <a:gd name="T8" fmla="*/ 9 w 31"/>
                <a:gd name="T9" fmla="*/ 18 h 35"/>
                <a:gd name="T10" fmla="*/ 26 w 31"/>
                <a:gd name="T11" fmla="*/ 33 h 35"/>
                <a:gd name="T12" fmla="*/ 29 w 31"/>
                <a:gd name="T13" fmla="*/ 28 h 35"/>
              </a:gdLst>
              <a:ahLst/>
              <a:cxnLst>
                <a:cxn ang="0">
                  <a:pos x="T0" y="T1"/>
                </a:cxn>
                <a:cxn ang="0">
                  <a:pos x="T2" y="T3"/>
                </a:cxn>
                <a:cxn ang="0">
                  <a:pos x="T4" y="T5"/>
                </a:cxn>
                <a:cxn ang="0">
                  <a:pos x="T6" y="T7"/>
                </a:cxn>
                <a:cxn ang="0">
                  <a:pos x="T8" y="T9"/>
                </a:cxn>
                <a:cxn ang="0">
                  <a:pos x="T10" y="T11"/>
                </a:cxn>
                <a:cxn ang="0">
                  <a:pos x="T12" y="T13"/>
                </a:cxn>
              </a:cxnLst>
              <a:rect l="0" t="0" r="r" b="b"/>
              <a:pathLst>
                <a:path w="31" h="35">
                  <a:moveTo>
                    <a:pt x="29" y="28"/>
                  </a:moveTo>
                  <a:cubicBezTo>
                    <a:pt x="25" y="23"/>
                    <a:pt x="21" y="19"/>
                    <a:pt x="16" y="14"/>
                  </a:cubicBezTo>
                  <a:cubicBezTo>
                    <a:pt x="13" y="9"/>
                    <a:pt x="9" y="2"/>
                    <a:pt x="3" y="1"/>
                  </a:cubicBezTo>
                  <a:cubicBezTo>
                    <a:pt x="2" y="0"/>
                    <a:pt x="0" y="1"/>
                    <a:pt x="0" y="3"/>
                  </a:cubicBezTo>
                  <a:cubicBezTo>
                    <a:pt x="0" y="8"/>
                    <a:pt x="6" y="14"/>
                    <a:pt x="9" y="18"/>
                  </a:cubicBezTo>
                  <a:cubicBezTo>
                    <a:pt x="15" y="23"/>
                    <a:pt x="20" y="28"/>
                    <a:pt x="26" y="33"/>
                  </a:cubicBezTo>
                  <a:cubicBezTo>
                    <a:pt x="29" y="35"/>
                    <a:pt x="31" y="31"/>
                    <a:pt x="29" y="2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2" name="Freeform 220"/>
            <p:cNvSpPr/>
            <p:nvPr/>
          </p:nvSpPr>
          <p:spPr bwMode="auto">
            <a:xfrm>
              <a:off x="1965" y="2492"/>
              <a:ext cx="29" cy="17"/>
            </a:xfrm>
            <a:custGeom>
              <a:avLst/>
              <a:gdLst>
                <a:gd name="T0" fmla="*/ 28 w 32"/>
                <a:gd name="T1" fmla="*/ 2 h 19"/>
                <a:gd name="T2" fmla="*/ 12 w 32"/>
                <a:gd name="T3" fmla="*/ 9 h 19"/>
                <a:gd name="T4" fmla="*/ 1 w 32"/>
                <a:gd name="T5" fmla="*/ 17 h 19"/>
                <a:gd name="T6" fmla="*/ 2 w 32"/>
                <a:gd name="T7" fmla="*/ 19 h 19"/>
                <a:gd name="T8" fmla="*/ 15 w 32"/>
                <a:gd name="T9" fmla="*/ 13 h 19"/>
                <a:gd name="T10" fmla="*/ 30 w 32"/>
                <a:gd name="T11" fmla="*/ 5 h 19"/>
                <a:gd name="T12" fmla="*/ 28 w 32"/>
                <a:gd name="T13" fmla="*/ 2 h 19"/>
              </a:gdLst>
              <a:ahLst/>
              <a:cxnLst>
                <a:cxn ang="0">
                  <a:pos x="T0" y="T1"/>
                </a:cxn>
                <a:cxn ang="0">
                  <a:pos x="T2" y="T3"/>
                </a:cxn>
                <a:cxn ang="0">
                  <a:pos x="T4" y="T5"/>
                </a:cxn>
                <a:cxn ang="0">
                  <a:pos x="T6" y="T7"/>
                </a:cxn>
                <a:cxn ang="0">
                  <a:pos x="T8" y="T9"/>
                </a:cxn>
                <a:cxn ang="0">
                  <a:pos x="T10" y="T11"/>
                </a:cxn>
                <a:cxn ang="0">
                  <a:pos x="T12" y="T13"/>
                </a:cxn>
              </a:cxnLst>
              <a:rect l="0" t="0" r="r" b="b"/>
              <a:pathLst>
                <a:path w="32" h="19">
                  <a:moveTo>
                    <a:pt x="28" y="2"/>
                  </a:moveTo>
                  <a:cubicBezTo>
                    <a:pt x="22" y="4"/>
                    <a:pt x="17" y="6"/>
                    <a:pt x="12" y="9"/>
                  </a:cubicBezTo>
                  <a:cubicBezTo>
                    <a:pt x="8" y="11"/>
                    <a:pt x="3" y="13"/>
                    <a:pt x="1" y="17"/>
                  </a:cubicBezTo>
                  <a:cubicBezTo>
                    <a:pt x="0" y="18"/>
                    <a:pt x="1" y="19"/>
                    <a:pt x="2" y="19"/>
                  </a:cubicBezTo>
                  <a:cubicBezTo>
                    <a:pt x="7" y="19"/>
                    <a:pt x="11" y="16"/>
                    <a:pt x="15" y="13"/>
                  </a:cubicBezTo>
                  <a:cubicBezTo>
                    <a:pt x="20" y="10"/>
                    <a:pt x="25" y="8"/>
                    <a:pt x="30" y="5"/>
                  </a:cubicBezTo>
                  <a:cubicBezTo>
                    <a:pt x="32" y="4"/>
                    <a:pt x="30" y="0"/>
                    <a:pt x="28"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3" name="Freeform 221"/>
            <p:cNvSpPr/>
            <p:nvPr/>
          </p:nvSpPr>
          <p:spPr bwMode="auto">
            <a:xfrm>
              <a:off x="1961" y="2488"/>
              <a:ext cx="18" cy="13"/>
            </a:xfrm>
            <a:custGeom>
              <a:avLst/>
              <a:gdLst>
                <a:gd name="T0" fmla="*/ 18 w 20"/>
                <a:gd name="T1" fmla="*/ 0 h 14"/>
                <a:gd name="T2" fmla="*/ 8 w 20"/>
                <a:gd name="T3" fmla="*/ 3 h 14"/>
                <a:gd name="T4" fmla="*/ 1 w 20"/>
                <a:gd name="T5" fmla="*/ 10 h 14"/>
                <a:gd name="T6" fmla="*/ 10 w 20"/>
                <a:gd name="T7" fmla="*/ 10 h 14"/>
                <a:gd name="T8" fmla="*/ 19 w 20"/>
                <a:gd name="T9" fmla="*/ 2 h 14"/>
                <a:gd name="T10" fmla="*/ 18 w 20"/>
                <a:gd name="T11" fmla="*/ 0 h 14"/>
              </a:gdLst>
              <a:ahLst/>
              <a:cxnLst>
                <a:cxn ang="0">
                  <a:pos x="T0" y="T1"/>
                </a:cxn>
                <a:cxn ang="0">
                  <a:pos x="T2" y="T3"/>
                </a:cxn>
                <a:cxn ang="0">
                  <a:pos x="T4" y="T5"/>
                </a:cxn>
                <a:cxn ang="0">
                  <a:pos x="T6" y="T7"/>
                </a:cxn>
                <a:cxn ang="0">
                  <a:pos x="T8" y="T9"/>
                </a:cxn>
                <a:cxn ang="0">
                  <a:pos x="T10" y="T11"/>
                </a:cxn>
              </a:cxnLst>
              <a:rect l="0" t="0" r="r" b="b"/>
              <a:pathLst>
                <a:path w="20" h="14">
                  <a:moveTo>
                    <a:pt x="18" y="0"/>
                  </a:moveTo>
                  <a:cubicBezTo>
                    <a:pt x="15" y="0"/>
                    <a:pt x="11" y="2"/>
                    <a:pt x="8" y="3"/>
                  </a:cubicBezTo>
                  <a:cubicBezTo>
                    <a:pt x="6" y="4"/>
                    <a:pt x="0" y="7"/>
                    <a:pt x="1" y="10"/>
                  </a:cubicBezTo>
                  <a:cubicBezTo>
                    <a:pt x="2" y="14"/>
                    <a:pt x="8" y="11"/>
                    <a:pt x="10" y="10"/>
                  </a:cubicBezTo>
                  <a:cubicBezTo>
                    <a:pt x="13" y="8"/>
                    <a:pt x="17" y="5"/>
                    <a:pt x="19" y="2"/>
                  </a:cubicBezTo>
                  <a:cubicBezTo>
                    <a:pt x="20" y="2"/>
                    <a:pt x="19" y="1"/>
                    <a:pt x="18"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4" name="Freeform 222"/>
            <p:cNvSpPr/>
            <p:nvPr/>
          </p:nvSpPr>
          <p:spPr bwMode="auto">
            <a:xfrm>
              <a:off x="1950" y="2464"/>
              <a:ext cx="25" cy="31"/>
            </a:xfrm>
            <a:custGeom>
              <a:avLst/>
              <a:gdLst>
                <a:gd name="T0" fmla="*/ 22 w 28"/>
                <a:gd name="T1" fmla="*/ 3 h 35"/>
                <a:gd name="T2" fmla="*/ 11 w 28"/>
                <a:gd name="T3" fmla="*/ 17 h 35"/>
                <a:gd name="T4" fmla="*/ 0 w 28"/>
                <a:gd name="T5" fmla="*/ 32 h 35"/>
                <a:gd name="T6" fmla="*/ 3 w 28"/>
                <a:gd name="T7" fmla="*/ 34 h 35"/>
                <a:gd name="T8" fmla="*/ 14 w 28"/>
                <a:gd name="T9" fmla="*/ 23 h 35"/>
                <a:gd name="T10" fmla="*/ 26 w 28"/>
                <a:gd name="T11" fmla="*/ 6 h 35"/>
                <a:gd name="T12" fmla="*/ 22 w 28"/>
                <a:gd name="T13" fmla="*/ 3 h 35"/>
              </a:gdLst>
              <a:ahLst/>
              <a:cxnLst>
                <a:cxn ang="0">
                  <a:pos x="T0" y="T1"/>
                </a:cxn>
                <a:cxn ang="0">
                  <a:pos x="T2" y="T3"/>
                </a:cxn>
                <a:cxn ang="0">
                  <a:pos x="T4" y="T5"/>
                </a:cxn>
                <a:cxn ang="0">
                  <a:pos x="T6" y="T7"/>
                </a:cxn>
                <a:cxn ang="0">
                  <a:pos x="T8" y="T9"/>
                </a:cxn>
                <a:cxn ang="0">
                  <a:pos x="T10" y="T11"/>
                </a:cxn>
                <a:cxn ang="0">
                  <a:pos x="T12" y="T13"/>
                </a:cxn>
              </a:cxnLst>
              <a:rect l="0" t="0" r="r" b="b"/>
              <a:pathLst>
                <a:path w="28" h="35">
                  <a:moveTo>
                    <a:pt x="22" y="3"/>
                  </a:moveTo>
                  <a:cubicBezTo>
                    <a:pt x="18" y="7"/>
                    <a:pt x="15" y="12"/>
                    <a:pt x="11" y="17"/>
                  </a:cubicBezTo>
                  <a:cubicBezTo>
                    <a:pt x="8" y="22"/>
                    <a:pt x="3" y="27"/>
                    <a:pt x="0" y="32"/>
                  </a:cubicBezTo>
                  <a:cubicBezTo>
                    <a:pt x="0" y="34"/>
                    <a:pt x="2" y="35"/>
                    <a:pt x="3" y="34"/>
                  </a:cubicBezTo>
                  <a:cubicBezTo>
                    <a:pt x="8" y="32"/>
                    <a:pt x="11" y="27"/>
                    <a:pt x="14" y="23"/>
                  </a:cubicBezTo>
                  <a:cubicBezTo>
                    <a:pt x="18" y="17"/>
                    <a:pt x="22" y="12"/>
                    <a:pt x="26" y="6"/>
                  </a:cubicBezTo>
                  <a:cubicBezTo>
                    <a:pt x="28" y="4"/>
                    <a:pt x="24" y="0"/>
                    <a:pt x="22" y="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5" name="Freeform 223"/>
            <p:cNvSpPr/>
            <p:nvPr/>
          </p:nvSpPr>
          <p:spPr bwMode="auto">
            <a:xfrm>
              <a:off x="1913" y="2496"/>
              <a:ext cx="44" cy="48"/>
            </a:xfrm>
            <a:custGeom>
              <a:avLst/>
              <a:gdLst>
                <a:gd name="T0" fmla="*/ 27 w 50"/>
                <a:gd name="T1" fmla="*/ 51 h 54"/>
                <a:gd name="T2" fmla="*/ 35 w 50"/>
                <a:gd name="T3" fmla="*/ 48 h 54"/>
                <a:gd name="T4" fmla="*/ 39 w 50"/>
                <a:gd name="T5" fmla="*/ 46 h 54"/>
                <a:gd name="T6" fmla="*/ 48 w 50"/>
                <a:gd name="T7" fmla="*/ 33 h 54"/>
                <a:gd name="T8" fmla="*/ 49 w 50"/>
                <a:gd name="T9" fmla="*/ 24 h 54"/>
                <a:gd name="T10" fmla="*/ 23 w 50"/>
                <a:gd name="T11" fmla="*/ 3 h 54"/>
                <a:gd name="T12" fmla="*/ 7 w 50"/>
                <a:gd name="T13" fmla="*/ 16 h 54"/>
                <a:gd name="T14" fmla="*/ 27 w 50"/>
                <a:gd name="T15" fmla="*/ 51 h 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0" h="54">
                  <a:moveTo>
                    <a:pt x="27" y="51"/>
                  </a:moveTo>
                  <a:cubicBezTo>
                    <a:pt x="30" y="51"/>
                    <a:pt x="31" y="50"/>
                    <a:pt x="35" y="48"/>
                  </a:cubicBezTo>
                  <a:cubicBezTo>
                    <a:pt x="39" y="46"/>
                    <a:pt x="39" y="46"/>
                    <a:pt x="39" y="46"/>
                  </a:cubicBezTo>
                  <a:cubicBezTo>
                    <a:pt x="43" y="43"/>
                    <a:pt x="46" y="39"/>
                    <a:pt x="48" y="33"/>
                  </a:cubicBezTo>
                  <a:cubicBezTo>
                    <a:pt x="49" y="30"/>
                    <a:pt x="50" y="27"/>
                    <a:pt x="49" y="24"/>
                  </a:cubicBezTo>
                  <a:cubicBezTo>
                    <a:pt x="49" y="11"/>
                    <a:pt x="36" y="0"/>
                    <a:pt x="23" y="3"/>
                  </a:cubicBezTo>
                  <a:cubicBezTo>
                    <a:pt x="14" y="5"/>
                    <a:pt x="9" y="10"/>
                    <a:pt x="7" y="16"/>
                  </a:cubicBezTo>
                  <a:cubicBezTo>
                    <a:pt x="0" y="33"/>
                    <a:pt x="5" y="54"/>
                    <a:pt x="27" y="5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6" name="Freeform 224"/>
            <p:cNvSpPr/>
            <p:nvPr/>
          </p:nvSpPr>
          <p:spPr bwMode="auto">
            <a:xfrm>
              <a:off x="1873" y="2430"/>
              <a:ext cx="532" cy="476"/>
            </a:xfrm>
            <a:custGeom>
              <a:avLst/>
              <a:gdLst>
                <a:gd name="T0" fmla="*/ 328 w 598"/>
                <a:gd name="T1" fmla="*/ 146 h 534"/>
                <a:gd name="T2" fmla="*/ 183 w 598"/>
                <a:gd name="T3" fmla="*/ 76 h 534"/>
                <a:gd name="T4" fmla="*/ 224 w 598"/>
                <a:gd name="T5" fmla="*/ 228 h 534"/>
                <a:gd name="T6" fmla="*/ 207 w 598"/>
                <a:gd name="T7" fmla="*/ 339 h 534"/>
                <a:gd name="T8" fmla="*/ 227 w 598"/>
                <a:gd name="T9" fmla="*/ 339 h 534"/>
                <a:gd name="T10" fmla="*/ 376 w 598"/>
                <a:gd name="T11" fmla="*/ 355 h 534"/>
                <a:gd name="T12" fmla="*/ 399 w 598"/>
                <a:gd name="T13" fmla="*/ 227 h 534"/>
                <a:gd name="T14" fmla="*/ 328 w 598"/>
                <a:gd name="T15" fmla="*/ 146 h 5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98" h="534">
                  <a:moveTo>
                    <a:pt x="328" y="146"/>
                  </a:moveTo>
                  <a:cubicBezTo>
                    <a:pt x="289" y="108"/>
                    <a:pt x="236" y="28"/>
                    <a:pt x="183" y="76"/>
                  </a:cubicBezTo>
                  <a:cubicBezTo>
                    <a:pt x="138" y="117"/>
                    <a:pt x="183" y="196"/>
                    <a:pt x="224" y="228"/>
                  </a:cubicBezTo>
                  <a:cubicBezTo>
                    <a:pt x="0" y="162"/>
                    <a:pt x="35" y="354"/>
                    <a:pt x="207" y="339"/>
                  </a:cubicBezTo>
                  <a:cubicBezTo>
                    <a:pt x="227" y="339"/>
                    <a:pt x="227" y="339"/>
                    <a:pt x="227" y="339"/>
                  </a:cubicBezTo>
                  <a:cubicBezTo>
                    <a:pt x="168" y="481"/>
                    <a:pt x="350" y="534"/>
                    <a:pt x="376" y="355"/>
                  </a:cubicBezTo>
                  <a:cubicBezTo>
                    <a:pt x="519" y="453"/>
                    <a:pt x="598" y="208"/>
                    <a:pt x="399" y="227"/>
                  </a:cubicBezTo>
                  <a:cubicBezTo>
                    <a:pt x="590" y="92"/>
                    <a:pt x="363" y="0"/>
                    <a:pt x="328" y="146"/>
                  </a:cubicBezTo>
                  <a:close/>
                </a:path>
              </a:pathLst>
            </a:custGeom>
            <a:solidFill>
              <a:srgbClr val="FF6C9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7" name="Freeform 225"/>
            <p:cNvSpPr/>
            <p:nvPr/>
          </p:nvSpPr>
          <p:spPr bwMode="auto">
            <a:xfrm>
              <a:off x="2067" y="2677"/>
              <a:ext cx="46" cy="15"/>
            </a:xfrm>
            <a:custGeom>
              <a:avLst/>
              <a:gdLst>
                <a:gd name="T0" fmla="*/ 3 w 52"/>
                <a:gd name="T1" fmla="*/ 15 h 17"/>
                <a:gd name="T2" fmla="*/ 28 w 52"/>
                <a:gd name="T3" fmla="*/ 15 h 17"/>
                <a:gd name="T4" fmla="*/ 51 w 52"/>
                <a:gd name="T5" fmla="*/ 6 h 17"/>
                <a:gd name="T6" fmla="*/ 50 w 52"/>
                <a:gd name="T7" fmla="*/ 2 h 17"/>
                <a:gd name="T8" fmla="*/ 29 w 52"/>
                <a:gd name="T9" fmla="*/ 5 h 17"/>
                <a:gd name="T10" fmla="*/ 3 w 52"/>
                <a:gd name="T11" fmla="*/ 11 h 17"/>
                <a:gd name="T12" fmla="*/ 3 w 52"/>
                <a:gd name="T13" fmla="*/ 15 h 17"/>
              </a:gdLst>
              <a:ahLst/>
              <a:cxnLst>
                <a:cxn ang="0">
                  <a:pos x="T0" y="T1"/>
                </a:cxn>
                <a:cxn ang="0">
                  <a:pos x="T2" y="T3"/>
                </a:cxn>
                <a:cxn ang="0">
                  <a:pos x="T4" y="T5"/>
                </a:cxn>
                <a:cxn ang="0">
                  <a:pos x="T6" y="T7"/>
                </a:cxn>
                <a:cxn ang="0">
                  <a:pos x="T8" y="T9"/>
                </a:cxn>
                <a:cxn ang="0">
                  <a:pos x="T10" y="T11"/>
                </a:cxn>
                <a:cxn ang="0">
                  <a:pos x="T12" y="T13"/>
                </a:cxn>
              </a:cxnLst>
              <a:rect l="0" t="0" r="r" b="b"/>
              <a:pathLst>
                <a:path w="52" h="17">
                  <a:moveTo>
                    <a:pt x="3" y="15"/>
                  </a:moveTo>
                  <a:cubicBezTo>
                    <a:pt x="11" y="17"/>
                    <a:pt x="20" y="16"/>
                    <a:pt x="28" y="15"/>
                  </a:cubicBezTo>
                  <a:cubicBezTo>
                    <a:pt x="36" y="14"/>
                    <a:pt x="46" y="12"/>
                    <a:pt x="51" y="6"/>
                  </a:cubicBezTo>
                  <a:cubicBezTo>
                    <a:pt x="52" y="4"/>
                    <a:pt x="52" y="2"/>
                    <a:pt x="50" y="2"/>
                  </a:cubicBezTo>
                  <a:cubicBezTo>
                    <a:pt x="43" y="0"/>
                    <a:pt x="36" y="3"/>
                    <a:pt x="29" y="5"/>
                  </a:cubicBezTo>
                  <a:cubicBezTo>
                    <a:pt x="20" y="7"/>
                    <a:pt x="11" y="8"/>
                    <a:pt x="3" y="11"/>
                  </a:cubicBezTo>
                  <a:cubicBezTo>
                    <a:pt x="0" y="11"/>
                    <a:pt x="0" y="15"/>
                    <a:pt x="3" y="15"/>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8" name="Freeform 226"/>
            <p:cNvSpPr/>
            <p:nvPr/>
          </p:nvSpPr>
          <p:spPr bwMode="auto">
            <a:xfrm>
              <a:off x="2062" y="2657"/>
              <a:ext cx="51" cy="11"/>
            </a:xfrm>
            <a:custGeom>
              <a:avLst/>
              <a:gdLst>
                <a:gd name="T0" fmla="*/ 3 w 58"/>
                <a:gd name="T1" fmla="*/ 10 h 13"/>
                <a:gd name="T2" fmla="*/ 31 w 58"/>
                <a:gd name="T3" fmla="*/ 12 h 13"/>
                <a:gd name="T4" fmla="*/ 57 w 58"/>
                <a:gd name="T5" fmla="*/ 8 h 13"/>
                <a:gd name="T6" fmla="*/ 57 w 58"/>
                <a:gd name="T7" fmla="*/ 4 h 13"/>
                <a:gd name="T8" fmla="*/ 31 w 58"/>
                <a:gd name="T9" fmla="*/ 3 h 13"/>
                <a:gd name="T10" fmla="*/ 3 w 58"/>
                <a:gd name="T11" fmla="*/ 6 h 13"/>
                <a:gd name="T12" fmla="*/ 3 w 58"/>
                <a:gd name="T13" fmla="*/ 10 h 13"/>
              </a:gdLst>
              <a:ahLst/>
              <a:cxnLst>
                <a:cxn ang="0">
                  <a:pos x="T0" y="T1"/>
                </a:cxn>
                <a:cxn ang="0">
                  <a:pos x="T2" y="T3"/>
                </a:cxn>
                <a:cxn ang="0">
                  <a:pos x="T4" y="T5"/>
                </a:cxn>
                <a:cxn ang="0">
                  <a:pos x="T6" y="T7"/>
                </a:cxn>
                <a:cxn ang="0">
                  <a:pos x="T8" y="T9"/>
                </a:cxn>
                <a:cxn ang="0">
                  <a:pos x="T10" y="T11"/>
                </a:cxn>
                <a:cxn ang="0">
                  <a:pos x="T12" y="T13"/>
                </a:cxn>
              </a:cxnLst>
              <a:rect l="0" t="0" r="r" b="b"/>
              <a:pathLst>
                <a:path w="57" h="13">
                  <a:moveTo>
                    <a:pt x="3" y="10"/>
                  </a:moveTo>
                  <a:cubicBezTo>
                    <a:pt x="12" y="12"/>
                    <a:pt x="22" y="12"/>
                    <a:pt x="31" y="12"/>
                  </a:cubicBezTo>
                  <a:cubicBezTo>
                    <a:pt x="40" y="12"/>
                    <a:pt x="50" y="13"/>
                    <a:pt x="57" y="8"/>
                  </a:cubicBezTo>
                  <a:cubicBezTo>
                    <a:pt x="58" y="7"/>
                    <a:pt x="58" y="5"/>
                    <a:pt x="57" y="4"/>
                  </a:cubicBezTo>
                  <a:cubicBezTo>
                    <a:pt x="49" y="0"/>
                    <a:pt x="40" y="3"/>
                    <a:pt x="31" y="3"/>
                  </a:cubicBezTo>
                  <a:cubicBezTo>
                    <a:pt x="22" y="4"/>
                    <a:pt x="12" y="4"/>
                    <a:pt x="3" y="6"/>
                  </a:cubicBezTo>
                  <a:cubicBezTo>
                    <a:pt x="0" y="6"/>
                    <a:pt x="1" y="9"/>
                    <a:pt x="3" y="10"/>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9" name="Freeform 227"/>
            <p:cNvSpPr/>
            <p:nvPr/>
          </p:nvSpPr>
          <p:spPr bwMode="auto">
            <a:xfrm>
              <a:off x="2080" y="2584"/>
              <a:ext cx="47" cy="56"/>
            </a:xfrm>
            <a:custGeom>
              <a:avLst/>
              <a:gdLst>
                <a:gd name="T0" fmla="*/ 50 w 52"/>
                <a:gd name="T1" fmla="*/ 58 h 63"/>
                <a:gd name="T2" fmla="*/ 28 w 52"/>
                <a:gd name="T3" fmla="*/ 24 h 63"/>
                <a:gd name="T4" fmla="*/ 4 w 52"/>
                <a:gd name="T5" fmla="*/ 1 h 63"/>
                <a:gd name="T6" fmla="*/ 1 w 52"/>
                <a:gd name="T7" fmla="*/ 4 h 63"/>
                <a:gd name="T8" fmla="*/ 24 w 52"/>
                <a:gd name="T9" fmla="*/ 34 h 63"/>
                <a:gd name="T10" fmla="*/ 47 w 52"/>
                <a:gd name="T11" fmla="*/ 61 h 63"/>
                <a:gd name="T12" fmla="*/ 50 w 52"/>
                <a:gd name="T13" fmla="*/ 58 h 63"/>
              </a:gdLst>
              <a:ahLst/>
              <a:cxnLst>
                <a:cxn ang="0">
                  <a:pos x="T0" y="T1"/>
                </a:cxn>
                <a:cxn ang="0">
                  <a:pos x="T2" y="T3"/>
                </a:cxn>
                <a:cxn ang="0">
                  <a:pos x="T4" y="T5"/>
                </a:cxn>
                <a:cxn ang="0">
                  <a:pos x="T6" y="T7"/>
                </a:cxn>
                <a:cxn ang="0">
                  <a:pos x="T8" y="T9"/>
                </a:cxn>
                <a:cxn ang="0">
                  <a:pos x="T10" y="T11"/>
                </a:cxn>
                <a:cxn ang="0">
                  <a:pos x="T12" y="T13"/>
                </a:cxn>
              </a:cxnLst>
              <a:rect l="0" t="0" r="r" b="b"/>
              <a:pathLst>
                <a:path w="52" h="62">
                  <a:moveTo>
                    <a:pt x="50" y="58"/>
                  </a:moveTo>
                  <a:cubicBezTo>
                    <a:pt x="43" y="47"/>
                    <a:pt x="36" y="35"/>
                    <a:pt x="28" y="24"/>
                  </a:cubicBezTo>
                  <a:cubicBezTo>
                    <a:pt x="22" y="15"/>
                    <a:pt x="15" y="4"/>
                    <a:pt x="4" y="1"/>
                  </a:cubicBezTo>
                  <a:cubicBezTo>
                    <a:pt x="2" y="0"/>
                    <a:pt x="0" y="3"/>
                    <a:pt x="1" y="4"/>
                  </a:cubicBezTo>
                  <a:cubicBezTo>
                    <a:pt x="7" y="15"/>
                    <a:pt x="17" y="24"/>
                    <a:pt x="24" y="34"/>
                  </a:cubicBezTo>
                  <a:cubicBezTo>
                    <a:pt x="31" y="44"/>
                    <a:pt x="38" y="53"/>
                    <a:pt x="47" y="61"/>
                  </a:cubicBezTo>
                  <a:cubicBezTo>
                    <a:pt x="49" y="63"/>
                    <a:pt x="52" y="60"/>
                    <a:pt x="50" y="58"/>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0" name="Freeform 228"/>
            <p:cNvSpPr/>
            <p:nvPr/>
          </p:nvSpPr>
          <p:spPr bwMode="auto">
            <a:xfrm>
              <a:off x="2113" y="2591"/>
              <a:ext cx="20" cy="33"/>
            </a:xfrm>
            <a:custGeom>
              <a:avLst/>
              <a:gdLst>
                <a:gd name="T0" fmla="*/ 21 w 22"/>
                <a:gd name="T1" fmla="*/ 30 h 36"/>
                <a:gd name="T2" fmla="*/ 13 w 22"/>
                <a:gd name="T3" fmla="*/ 15 h 36"/>
                <a:gd name="T4" fmla="*/ 3 w 22"/>
                <a:gd name="T5" fmla="*/ 1 h 36"/>
                <a:gd name="T6" fmla="*/ 0 w 22"/>
                <a:gd name="T7" fmla="*/ 2 h 36"/>
                <a:gd name="T8" fmla="*/ 6 w 22"/>
                <a:gd name="T9" fmla="*/ 19 h 36"/>
                <a:gd name="T10" fmla="*/ 17 w 22"/>
                <a:gd name="T11" fmla="*/ 34 h 36"/>
                <a:gd name="T12" fmla="*/ 21 w 22"/>
                <a:gd name="T13" fmla="*/ 30 h 36"/>
              </a:gdLst>
              <a:ahLst/>
              <a:cxnLst>
                <a:cxn ang="0">
                  <a:pos x="T0" y="T1"/>
                </a:cxn>
                <a:cxn ang="0">
                  <a:pos x="T2" y="T3"/>
                </a:cxn>
                <a:cxn ang="0">
                  <a:pos x="T4" y="T5"/>
                </a:cxn>
                <a:cxn ang="0">
                  <a:pos x="T6" y="T7"/>
                </a:cxn>
                <a:cxn ang="0">
                  <a:pos x="T8" y="T9"/>
                </a:cxn>
                <a:cxn ang="0">
                  <a:pos x="T10" y="T11"/>
                </a:cxn>
                <a:cxn ang="0">
                  <a:pos x="T12" y="T13"/>
                </a:cxn>
              </a:cxnLst>
              <a:rect l="0" t="0" r="r" b="b"/>
              <a:pathLst>
                <a:path w="22" h="36">
                  <a:moveTo>
                    <a:pt x="21" y="30"/>
                  </a:moveTo>
                  <a:cubicBezTo>
                    <a:pt x="19" y="25"/>
                    <a:pt x="16" y="20"/>
                    <a:pt x="13" y="15"/>
                  </a:cubicBezTo>
                  <a:cubicBezTo>
                    <a:pt x="10" y="10"/>
                    <a:pt x="9" y="4"/>
                    <a:pt x="3" y="1"/>
                  </a:cubicBezTo>
                  <a:cubicBezTo>
                    <a:pt x="2" y="0"/>
                    <a:pt x="0" y="1"/>
                    <a:pt x="0" y="2"/>
                  </a:cubicBezTo>
                  <a:cubicBezTo>
                    <a:pt x="0" y="9"/>
                    <a:pt x="3" y="14"/>
                    <a:pt x="6" y="19"/>
                  </a:cubicBezTo>
                  <a:cubicBezTo>
                    <a:pt x="9" y="25"/>
                    <a:pt x="12" y="31"/>
                    <a:pt x="17" y="34"/>
                  </a:cubicBezTo>
                  <a:cubicBezTo>
                    <a:pt x="20" y="36"/>
                    <a:pt x="22" y="33"/>
                    <a:pt x="21" y="30"/>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1" name="Freeform 229"/>
            <p:cNvSpPr/>
            <p:nvPr/>
          </p:nvSpPr>
          <p:spPr bwMode="auto">
            <a:xfrm>
              <a:off x="2130" y="2575"/>
              <a:ext cx="21" cy="49"/>
            </a:xfrm>
            <a:custGeom>
              <a:avLst/>
              <a:gdLst>
                <a:gd name="T0" fmla="*/ 21 w 23"/>
                <a:gd name="T1" fmla="*/ 50 h 56"/>
                <a:gd name="T2" fmla="*/ 10 w 23"/>
                <a:gd name="T3" fmla="*/ 2 h 56"/>
                <a:gd name="T4" fmla="*/ 5 w 23"/>
                <a:gd name="T5" fmla="*/ 3 h 56"/>
                <a:gd name="T6" fmla="*/ 14 w 23"/>
                <a:gd name="T7" fmla="*/ 51 h 56"/>
                <a:gd name="T8" fmla="*/ 21 w 23"/>
                <a:gd name="T9" fmla="*/ 50 h 56"/>
              </a:gdLst>
              <a:ahLst/>
              <a:cxnLst>
                <a:cxn ang="0">
                  <a:pos x="T0" y="T1"/>
                </a:cxn>
                <a:cxn ang="0">
                  <a:pos x="T2" y="T3"/>
                </a:cxn>
                <a:cxn ang="0">
                  <a:pos x="T4" y="T5"/>
                </a:cxn>
                <a:cxn ang="0">
                  <a:pos x="T6" y="T7"/>
                </a:cxn>
                <a:cxn ang="0">
                  <a:pos x="T8" y="T9"/>
                </a:cxn>
              </a:cxnLst>
              <a:rect l="0" t="0" r="r" b="b"/>
              <a:pathLst>
                <a:path w="23" h="56">
                  <a:moveTo>
                    <a:pt x="21" y="50"/>
                  </a:moveTo>
                  <a:cubicBezTo>
                    <a:pt x="23" y="35"/>
                    <a:pt x="17" y="15"/>
                    <a:pt x="10" y="2"/>
                  </a:cubicBezTo>
                  <a:cubicBezTo>
                    <a:pt x="9" y="0"/>
                    <a:pt x="6" y="1"/>
                    <a:pt x="5" y="3"/>
                  </a:cubicBezTo>
                  <a:cubicBezTo>
                    <a:pt x="0" y="18"/>
                    <a:pt x="10" y="36"/>
                    <a:pt x="14" y="51"/>
                  </a:cubicBezTo>
                  <a:cubicBezTo>
                    <a:pt x="15" y="56"/>
                    <a:pt x="21" y="54"/>
                    <a:pt x="21" y="50"/>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2" name="Freeform 230"/>
            <p:cNvSpPr/>
            <p:nvPr/>
          </p:nvSpPr>
          <p:spPr bwMode="auto">
            <a:xfrm>
              <a:off x="2172" y="2581"/>
              <a:ext cx="31" cy="36"/>
            </a:xfrm>
            <a:custGeom>
              <a:avLst/>
              <a:gdLst>
                <a:gd name="T0" fmla="*/ 7 w 35"/>
                <a:gd name="T1" fmla="*/ 38 h 41"/>
                <a:gd name="T2" fmla="*/ 23 w 35"/>
                <a:gd name="T3" fmla="*/ 23 h 41"/>
                <a:gd name="T4" fmla="*/ 35 w 35"/>
                <a:gd name="T5" fmla="*/ 4 h 41"/>
                <a:gd name="T6" fmla="*/ 31 w 35"/>
                <a:gd name="T7" fmla="*/ 1 h 41"/>
                <a:gd name="T8" fmla="*/ 17 w 35"/>
                <a:gd name="T9" fmla="*/ 15 h 41"/>
                <a:gd name="T10" fmla="*/ 3 w 35"/>
                <a:gd name="T11" fmla="*/ 32 h 41"/>
                <a:gd name="T12" fmla="*/ 7 w 35"/>
                <a:gd name="T13" fmla="*/ 38 h 41"/>
              </a:gdLst>
              <a:ahLst/>
              <a:cxnLst>
                <a:cxn ang="0">
                  <a:pos x="T0" y="T1"/>
                </a:cxn>
                <a:cxn ang="0">
                  <a:pos x="T2" y="T3"/>
                </a:cxn>
                <a:cxn ang="0">
                  <a:pos x="T4" y="T5"/>
                </a:cxn>
                <a:cxn ang="0">
                  <a:pos x="T6" y="T7"/>
                </a:cxn>
                <a:cxn ang="0">
                  <a:pos x="T8" y="T9"/>
                </a:cxn>
                <a:cxn ang="0">
                  <a:pos x="T10" y="T11"/>
                </a:cxn>
                <a:cxn ang="0">
                  <a:pos x="T12" y="T13"/>
                </a:cxn>
              </a:cxnLst>
              <a:rect l="0" t="0" r="r" b="b"/>
              <a:pathLst>
                <a:path w="35" h="41">
                  <a:moveTo>
                    <a:pt x="7" y="38"/>
                  </a:moveTo>
                  <a:cubicBezTo>
                    <a:pt x="13" y="34"/>
                    <a:pt x="19" y="28"/>
                    <a:pt x="23" y="23"/>
                  </a:cubicBezTo>
                  <a:cubicBezTo>
                    <a:pt x="28" y="17"/>
                    <a:pt x="33" y="11"/>
                    <a:pt x="35" y="4"/>
                  </a:cubicBezTo>
                  <a:cubicBezTo>
                    <a:pt x="35" y="2"/>
                    <a:pt x="33" y="0"/>
                    <a:pt x="31" y="1"/>
                  </a:cubicBezTo>
                  <a:cubicBezTo>
                    <a:pt x="25" y="4"/>
                    <a:pt x="21" y="10"/>
                    <a:pt x="17" y="15"/>
                  </a:cubicBezTo>
                  <a:cubicBezTo>
                    <a:pt x="13" y="21"/>
                    <a:pt x="8" y="27"/>
                    <a:pt x="3" y="32"/>
                  </a:cubicBezTo>
                  <a:cubicBezTo>
                    <a:pt x="0" y="35"/>
                    <a:pt x="4" y="41"/>
                    <a:pt x="7" y="38"/>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3" name="Freeform 231"/>
            <p:cNvSpPr/>
            <p:nvPr/>
          </p:nvSpPr>
          <p:spPr bwMode="auto">
            <a:xfrm>
              <a:off x="2184" y="2598"/>
              <a:ext cx="26" cy="25"/>
            </a:xfrm>
            <a:custGeom>
              <a:avLst/>
              <a:gdLst>
                <a:gd name="T0" fmla="*/ 8 w 30"/>
                <a:gd name="T1" fmla="*/ 25 h 28"/>
                <a:gd name="T2" fmla="*/ 20 w 30"/>
                <a:gd name="T3" fmla="*/ 15 h 28"/>
                <a:gd name="T4" fmla="*/ 30 w 30"/>
                <a:gd name="T5" fmla="*/ 3 h 28"/>
                <a:gd name="T6" fmla="*/ 28 w 30"/>
                <a:gd name="T7" fmla="*/ 0 h 28"/>
                <a:gd name="T8" fmla="*/ 16 w 30"/>
                <a:gd name="T9" fmla="*/ 7 h 28"/>
                <a:gd name="T10" fmla="*/ 4 w 30"/>
                <a:gd name="T11" fmla="*/ 19 h 28"/>
                <a:gd name="T12" fmla="*/ 8 w 30"/>
                <a:gd name="T13" fmla="*/ 25 h 28"/>
              </a:gdLst>
              <a:ahLst/>
              <a:cxnLst>
                <a:cxn ang="0">
                  <a:pos x="T0" y="T1"/>
                </a:cxn>
                <a:cxn ang="0">
                  <a:pos x="T2" y="T3"/>
                </a:cxn>
                <a:cxn ang="0">
                  <a:pos x="T4" y="T5"/>
                </a:cxn>
                <a:cxn ang="0">
                  <a:pos x="T6" y="T7"/>
                </a:cxn>
                <a:cxn ang="0">
                  <a:pos x="T8" y="T9"/>
                </a:cxn>
                <a:cxn ang="0">
                  <a:pos x="T10" y="T11"/>
                </a:cxn>
                <a:cxn ang="0">
                  <a:pos x="T12" y="T13"/>
                </a:cxn>
              </a:cxnLst>
              <a:rect l="0" t="0" r="r" b="b"/>
              <a:pathLst>
                <a:path w="30" h="28">
                  <a:moveTo>
                    <a:pt x="8" y="25"/>
                  </a:moveTo>
                  <a:cubicBezTo>
                    <a:pt x="12" y="23"/>
                    <a:pt x="16" y="19"/>
                    <a:pt x="20" y="15"/>
                  </a:cubicBezTo>
                  <a:cubicBezTo>
                    <a:pt x="24" y="12"/>
                    <a:pt x="29" y="8"/>
                    <a:pt x="30" y="3"/>
                  </a:cubicBezTo>
                  <a:cubicBezTo>
                    <a:pt x="30" y="1"/>
                    <a:pt x="29" y="0"/>
                    <a:pt x="28" y="0"/>
                  </a:cubicBezTo>
                  <a:cubicBezTo>
                    <a:pt x="23" y="0"/>
                    <a:pt x="19" y="4"/>
                    <a:pt x="16" y="7"/>
                  </a:cubicBezTo>
                  <a:cubicBezTo>
                    <a:pt x="12" y="11"/>
                    <a:pt x="9" y="16"/>
                    <a:pt x="4" y="19"/>
                  </a:cubicBezTo>
                  <a:cubicBezTo>
                    <a:pt x="0" y="22"/>
                    <a:pt x="4" y="28"/>
                    <a:pt x="8" y="25"/>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4" name="Freeform 232"/>
            <p:cNvSpPr/>
            <p:nvPr/>
          </p:nvSpPr>
          <p:spPr bwMode="auto">
            <a:xfrm>
              <a:off x="2192" y="2593"/>
              <a:ext cx="41" cy="48"/>
            </a:xfrm>
            <a:custGeom>
              <a:avLst/>
              <a:gdLst>
                <a:gd name="T0" fmla="*/ 8 w 46"/>
                <a:gd name="T1" fmla="*/ 51 h 54"/>
                <a:gd name="T2" fmla="*/ 29 w 46"/>
                <a:gd name="T3" fmla="*/ 31 h 54"/>
                <a:gd name="T4" fmla="*/ 45 w 46"/>
                <a:gd name="T5" fmla="*/ 4 h 54"/>
                <a:gd name="T6" fmla="*/ 41 w 46"/>
                <a:gd name="T7" fmla="*/ 1 h 54"/>
                <a:gd name="T8" fmla="*/ 24 w 46"/>
                <a:gd name="T9" fmla="*/ 21 h 54"/>
                <a:gd name="T10" fmla="*/ 4 w 46"/>
                <a:gd name="T11" fmla="*/ 46 h 54"/>
                <a:gd name="T12" fmla="*/ 8 w 46"/>
                <a:gd name="T13" fmla="*/ 51 h 54"/>
              </a:gdLst>
              <a:ahLst/>
              <a:cxnLst>
                <a:cxn ang="0">
                  <a:pos x="T0" y="T1"/>
                </a:cxn>
                <a:cxn ang="0">
                  <a:pos x="T2" y="T3"/>
                </a:cxn>
                <a:cxn ang="0">
                  <a:pos x="T4" y="T5"/>
                </a:cxn>
                <a:cxn ang="0">
                  <a:pos x="T6" y="T7"/>
                </a:cxn>
                <a:cxn ang="0">
                  <a:pos x="T8" y="T9"/>
                </a:cxn>
                <a:cxn ang="0">
                  <a:pos x="T10" y="T11"/>
                </a:cxn>
                <a:cxn ang="0">
                  <a:pos x="T12" y="T13"/>
                </a:cxn>
              </a:cxnLst>
              <a:rect l="0" t="0" r="r" b="b"/>
              <a:pathLst>
                <a:path w="46" h="54">
                  <a:moveTo>
                    <a:pt x="8" y="51"/>
                  </a:moveTo>
                  <a:cubicBezTo>
                    <a:pt x="17" y="46"/>
                    <a:pt x="23" y="39"/>
                    <a:pt x="29" y="31"/>
                  </a:cubicBezTo>
                  <a:cubicBezTo>
                    <a:pt x="35" y="23"/>
                    <a:pt x="43" y="14"/>
                    <a:pt x="45" y="4"/>
                  </a:cubicBezTo>
                  <a:cubicBezTo>
                    <a:pt x="46" y="2"/>
                    <a:pt x="43" y="0"/>
                    <a:pt x="41" y="1"/>
                  </a:cubicBezTo>
                  <a:cubicBezTo>
                    <a:pt x="33" y="5"/>
                    <a:pt x="28" y="13"/>
                    <a:pt x="24" y="21"/>
                  </a:cubicBezTo>
                  <a:cubicBezTo>
                    <a:pt x="18" y="30"/>
                    <a:pt x="12" y="39"/>
                    <a:pt x="4" y="46"/>
                  </a:cubicBezTo>
                  <a:cubicBezTo>
                    <a:pt x="0" y="48"/>
                    <a:pt x="5" y="54"/>
                    <a:pt x="8" y="51"/>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5" name="Freeform 233"/>
            <p:cNvSpPr/>
            <p:nvPr/>
          </p:nvSpPr>
          <p:spPr bwMode="auto">
            <a:xfrm>
              <a:off x="2178" y="2697"/>
              <a:ext cx="51" cy="21"/>
            </a:xfrm>
            <a:custGeom>
              <a:avLst/>
              <a:gdLst>
                <a:gd name="T0" fmla="*/ 4 w 57"/>
                <a:gd name="T1" fmla="*/ 8 h 24"/>
                <a:gd name="T2" fmla="*/ 34 w 57"/>
                <a:gd name="T3" fmla="*/ 18 h 24"/>
                <a:gd name="T4" fmla="*/ 56 w 57"/>
                <a:gd name="T5" fmla="*/ 18 h 24"/>
                <a:gd name="T6" fmla="*/ 57 w 57"/>
                <a:gd name="T7" fmla="*/ 15 h 24"/>
                <a:gd name="T8" fmla="*/ 36 w 57"/>
                <a:gd name="T9" fmla="*/ 8 h 24"/>
                <a:gd name="T10" fmla="*/ 6 w 57"/>
                <a:gd name="T11" fmla="*/ 1 h 24"/>
                <a:gd name="T12" fmla="*/ 4 w 57"/>
                <a:gd name="T13" fmla="*/ 8 h 24"/>
              </a:gdLst>
              <a:ahLst/>
              <a:cxnLst>
                <a:cxn ang="0">
                  <a:pos x="T0" y="T1"/>
                </a:cxn>
                <a:cxn ang="0">
                  <a:pos x="T2" y="T3"/>
                </a:cxn>
                <a:cxn ang="0">
                  <a:pos x="T4" y="T5"/>
                </a:cxn>
                <a:cxn ang="0">
                  <a:pos x="T6" y="T7"/>
                </a:cxn>
                <a:cxn ang="0">
                  <a:pos x="T8" y="T9"/>
                </a:cxn>
                <a:cxn ang="0">
                  <a:pos x="T10" y="T11"/>
                </a:cxn>
                <a:cxn ang="0">
                  <a:pos x="T12" y="T13"/>
                </a:cxn>
              </a:cxnLst>
              <a:rect l="0" t="0" r="r" b="b"/>
              <a:pathLst>
                <a:path w="57" h="24">
                  <a:moveTo>
                    <a:pt x="4" y="8"/>
                  </a:moveTo>
                  <a:cubicBezTo>
                    <a:pt x="14" y="12"/>
                    <a:pt x="24" y="16"/>
                    <a:pt x="34" y="18"/>
                  </a:cubicBezTo>
                  <a:cubicBezTo>
                    <a:pt x="40" y="20"/>
                    <a:pt x="51" y="24"/>
                    <a:pt x="56" y="18"/>
                  </a:cubicBezTo>
                  <a:cubicBezTo>
                    <a:pt x="57" y="18"/>
                    <a:pt x="57" y="16"/>
                    <a:pt x="57" y="15"/>
                  </a:cubicBezTo>
                  <a:cubicBezTo>
                    <a:pt x="53" y="9"/>
                    <a:pt x="43" y="9"/>
                    <a:pt x="36" y="8"/>
                  </a:cubicBezTo>
                  <a:cubicBezTo>
                    <a:pt x="26" y="6"/>
                    <a:pt x="16" y="4"/>
                    <a:pt x="6" y="1"/>
                  </a:cubicBezTo>
                  <a:cubicBezTo>
                    <a:pt x="2" y="0"/>
                    <a:pt x="0" y="7"/>
                    <a:pt x="4" y="8"/>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6" name="Freeform 234"/>
            <p:cNvSpPr/>
            <p:nvPr/>
          </p:nvSpPr>
          <p:spPr bwMode="auto">
            <a:xfrm>
              <a:off x="2187" y="2680"/>
              <a:ext cx="30" cy="13"/>
            </a:xfrm>
            <a:custGeom>
              <a:avLst/>
              <a:gdLst>
                <a:gd name="T0" fmla="*/ 5 w 33"/>
                <a:gd name="T1" fmla="*/ 9 h 15"/>
                <a:gd name="T2" fmla="*/ 21 w 33"/>
                <a:gd name="T3" fmla="*/ 14 h 15"/>
                <a:gd name="T4" fmla="*/ 33 w 33"/>
                <a:gd name="T5" fmla="*/ 12 h 15"/>
                <a:gd name="T6" fmla="*/ 33 w 33"/>
                <a:gd name="T7" fmla="*/ 9 h 15"/>
                <a:gd name="T8" fmla="*/ 21 w 33"/>
                <a:gd name="T9" fmla="*/ 5 h 15"/>
                <a:gd name="T10" fmla="*/ 7 w 33"/>
                <a:gd name="T11" fmla="*/ 2 h 15"/>
                <a:gd name="T12" fmla="*/ 5 w 33"/>
                <a:gd name="T13" fmla="*/ 9 h 15"/>
              </a:gdLst>
              <a:ahLst/>
              <a:cxnLst>
                <a:cxn ang="0">
                  <a:pos x="T0" y="T1"/>
                </a:cxn>
                <a:cxn ang="0">
                  <a:pos x="T2" y="T3"/>
                </a:cxn>
                <a:cxn ang="0">
                  <a:pos x="T4" y="T5"/>
                </a:cxn>
                <a:cxn ang="0">
                  <a:pos x="T6" y="T7"/>
                </a:cxn>
                <a:cxn ang="0">
                  <a:pos x="T8" y="T9"/>
                </a:cxn>
                <a:cxn ang="0">
                  <a:pos x="T10" y="T11"/>
                </a:cxn>
                <a:cxn ang="0">
                  <a:pos x="T12" y="T13"/>
                </a:cxn>
              </a:cxnLst>
              <a:rect l="0" t="0" r="r" b="b"/>
              <a:pathLst>
                <a:path w="33" h="15">
                  <a:moveTo>
                    <a:pt x="5" y="9"/>
                  </a:moveTo>
                  <a:cubicBezTo>
                    <a:pt x="10" y="11"/>
                    <a:pt x="15" y="13"/>
                    <a:pt x="21" y="14"/>
                  </a:cubicBezTo>
                  <a:cubicBezTo>
                    <a:pt x="25" y="14"/>
                    <a:pt x="29" y="15"/>
                    <a:pt x="33" y="12"/>
                  </a:cubicBezTo>
                  <a:cubicBezTo>
                    <a:pt x="33" y="11"/>
                    <a:pt x="33" y="10"/>
                    <a:pt x="33" y="9"/>
                  </a:cubicBezTo>
                  <a:cubicBezTo>
                    <a:pt x="30" y="6"/>
                    <a:pt x="25" y="6"/>
                    <a:pt x="21" y="5"/>
                  </a:cubicBezTo>
                  <a:cubicBezTo>
                    <a:pt x="16" y="4"/>
                    <a:pt x="11" y="3"/>
                    <a:pt x="7" y="2"/>
                  </a:cubicBezTo>
                  <a:cubicBezTo>
                    <a:pt x="2" y="0"/>
                    <a:pt x="0" y="8"/>
                    <a:pt x="5" y="9"/>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7" name="Freeform 235"/>
            <p:cNvSpPr/>
            <p:nvPr/>
          </p:nvSpPr>
          <p:spPr bwMode="auto">
            <a:xfrm>
              <a:off x="2185" y="2663"/>
              <a:ext cx="64" cy="18"/>
            </a:xfrm>
            <a:custGeom>
              <a:avLst/>
              <a:gdLst>
                <a:gd name="T0" fmla="*/ 5 w 71"/>
                <a:gd name="T1" fmla="*/ 10 h 21"/>
                <a:gd name="T2" fmla="*/ 39 w 71"/>
                <a:gd name="T3" fmla="*/ 15 h 21"/>
                <a:gd name="T4" fmla="*/ 67 w 71"/>
                <a:gd name="T5" fmla="*/ 18 h 21"/>
                <a:gd name="T6" fmla="*/ 69 w 71"/>
                <a:gd name="T7" fmla="*/ 12 h 21"/>
                <a:gd name="T8" fmla="*/ 43 w 71"/>
                <a:gd name="T9" fmla="*/ 3 h 21"/>
                <a:gd name="T10" fmla="*/ 6 w 71"/>
                <a:gd name="T11" fmla="*/ 1 h 21"/>
                <a:gd name="T12" fmla="*/ 5 w 71"/>
                <a:gd name="T13" fmla="*/ 10 h 21"/>
              </a:gdLst>
              <a:ahLst/>
              <a:cxnLst>
                <a:cxn ang="0">
                  <a:pos x="T0" y="T1"/>
                </a:cxn>
                <a:cxn ang="0">
                  <a:pos x="T2" y="T3"/>
                </a:cxn>
                <a:cxn ang="0">
                  <a:pos x="T4" y="T5"/>
                </a:cxn>
                <a:cxn ang="0">
                  <a:pos x="T6" y="T7"/>
                </a:cxn>
                <a:cxn ang="0">
                  <a:pos x="T8" y="T9"/>
                </a:cxn>
                <a:cxn ang="0">
                  <a:pos x="T10" y="T11"/>
                </a:cxn>
                <a:cxn ang="0">
                  <a:pos x="T12" y="T13"/>
                </a:cxn>
              </a:cxnLst>
              <a:rect l="0" t="0" r="r" b="b"/>
              <a:pathLst>
                <a:path w="71" h="21">
                  <a:moveTo>
                    <a:pt x="5" y="10"/>
                  </a:moveTo>
                  <a:cubicBezTo>
                    <a:pt x="16" y="12"/>
                    <a:pt x="28" y="13"/>
                    <a:pt x="39" y="15"/>
                  </a:cubicBezTo>
                  <a:cubicBezTo>
                    <a:pt x="49" y="17"/>
                    <a:pt x="58" y="21"/>
                    <a:pt x="67" y="18"/>
                  </a:cubicBezTo>
                  <a:cubicBezTo>
                    <a:pt x="70" y="17"/>
                    <a:pt x="71" y="14"/>
                    <a:pt x="69" y="12"/>
                  </a:cubicBezTo>
                  <a:cubicBezTo>
                    <a:pt x="63" y="4"/>
                    <a:pt x="52" y="4"/>
                    <a:pt x="43" y="3"/>
                  </a:cubicBezTo>
                  <a:cubicBezTo>
                    <a:pt x="31" y="1"/>
                    <a:pt x="18" y="0"/>
                    <a:pt x="6" y="1"/>
                  </a:cubicBezTo>
                  <a:cubicBezTo>
                    <a:pt x="1" y="1"/>
                    <a:pt x="0" y="9"/>
                    <a:pt x="5" y="10"/>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8" name="Freeform 236"/>
            <p:cNvSpPr/>
            <p:nvPr/>
          </p:nvSpPr>
          <p:spPr bwMode="auto">
            <a:xfrm>
              <a:off x="2103" y="2709"/>
              <a:ext cx="24" cy="49"/>
            </a:xfrm>
            <a:custGeom>
              <a:avLst/>
              <a:gdLst>
                <a:gd name="T0" fmla="*/ 8 w 27"/>
                <a:gd name="T1" fmla="*/ 51 h 55"/>
                <a:gd name="T2" fmla="*/ 20 w 27"/>
                <a:gd name="T3" fmla="*/ 25 h 55"/>
                <a:gd name="T4" fmla="*/ 26 w 27"/>
                <a:gd name="T5" fmla="*/ 3 h 55"/>
                <a:gd name="T6" fmla="*/ 22 w 27"/>
                <a:gd name="T7" fmla="*/ 2 h 55"/>
                <a:gd name="T8" fmla="*/ 13 w 27"/>
                <a:gd name="T9" fmla="*/ 19 h 55"/>
                <a:gd name="T10" fmla="*/ 2 w 27"/>
                <a:gd name="T11" fmla="*/ 48 h 55"/>
                <a:gd name="T12" fmla="*/ 8 w 27"/>
                <a:gd name="T13" fmla="*/ 51 h 55"/>
              </a:gdLst>
              <a:ahLst/>
              <a:cxnLst>
                <a:cxn ang="0">
                  <a:pos x="T0" y="T1"/>
                </a:cxn>
                <a:cxn ang="0">
                  <a:pos x="T2" y="T3"/>
                </a:cxn>
                <a:cxn ang="0">
                  <a:pos x="T4" y="T5"/>
                </a:cxn>
                <a:cxn ang="0">
                  <a:pos x="T6" y="T7"/>
                </a:cxn>
                <a:cxn ang="0">
                  <a:pos x="T8" y="T9"/>
                </a:cxn>
                <a:cxn ang="0">
                  <a:pos x="T10" y="T11"/>
                </a:cxn>
                <a:cxn ang="0">
                  <a:pos x="T12" y="T13"/>
                </a:cxn>
              </a:cxnLst>
              <a:rect l="0" t="0" r="r" b="b"/>
              <a:pathLst>
                <a:path w="27" h="55">
                  <a:moveTo>
                    <a:pt x="8" y="51"/>
                  </a:moveTo>
                  <a:cubicBezTo>
                    <a:pt x="12" y="43"/>
                    <a:pt x="16" y="34"/>
                    <a:pt x="20" y="25"/>
                  </a:cubicBezTo>
                  <a:cubicBezTo>
                    <a:pt x="23" y="18"/>
                    <a:pt x="27" y="11"/>
                    <a:pt x="26" y="3"/>
                  </a:cubicBezTo>
                  <a:cubicBezTo>
                    <a:pt x="25" y="1"/>
                    <a:pt x="23" y="0"/>
                    <a:pt x="22" y="2"/>
                  </a:cubicBezTo>
                  <a:cubicBezTo>
                    <a:pt x="17" y="7"/>
                    <a:pt x="15" y="13"/>
                    <a:pt x="13" y="19"/>
                  </a:cubicBezTo>
                  <a:cubicBezTo>
                    <a:pt x="10" y="29"/>
                    <a:pt x="6" y="38"/>
                    <a:pt x="2" y="48"/>
                  </a:cubicBezTo>
                  <a:cubicBezTo>
                    <a:pt x="0" y="52"/>
                    <a:pt x="6" y="55"/>
                    <a:pt x="8" y="51"/>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9" name="Freeform 237"/>
            <p:cNvSpPr/>
            <p:nvPr/>
          </p:nvSpPr>
          <p:spPr bwMode="auto">
            <a:xfrm>
              <a:off x="2129" y="2715"/>
              <a:ext cx="17" cy="32"/>
            </a:xfrm>
            <a:custGeom>
              <a:avLst/>
              <a:gdLst>
                <a:gd name="T0" fmla="*/ 3 w 19"/>
                <a:gd name="T1" fmla="*/ 35 h 36"/>
                <a:gd name="T2" fmla="*/ 12 w 19"/>
                <a:gd name="T3" fmla="*/ 21 h 36"/>
                <a:gd name="T4" fmla="*/ 14 w 19"/>
                <a:gd name="T5" fmla="*/ 5 h 36"/>
                <a:gd name="T6" fmla="*/ 0 w 19"/>
                <a:gd name="T7" fmla="*/ 33 h 36"/>
                <a:gd name="T8" fmla="*/ 3 w 19"/>
                <a:gd name="T9" fmla="*/ 35 h 36"/>
              </a:gdLst>
              <a:ahLst/>
              <a:cxnLst>
                <a:cxn ang="0">
                  <a:pos x="T0" y="T1"/>
                </a:cxn>
                <a:cxn ang="0">
                  <a:pos x="T2" y="T3"/>
                </a:cxn>
                <a:cxn ang="0">
                  <a:pos x="T4" y="T5"/>
                </a:cxn>
                <a:cxn ang="0">
                  <a:pos x="T6" y="T7"/>
                </a:cxn>
                <a:cxn ang="0">
                  <a:pos x="T8" y="T9"/>
                </a:cxn>
              </a:cxnLst>
              <a:rect l="0" t="0" r="r" b="b"/>
              <a:pathLst>
                <a:path w="19" h="36">
                  <a:moveTo>
                    <a:pt x="3" y="35"/>
                  </a:moveTo>
                  <a:cubicBezTo>
                    <a:pt x="8" y="32"/>
                    <a:pt x="10" y="27"/>
                    <a:pt x="12" y="21"/>
                  </a:cubicBezTo>
                  <a:cubicBezTo>
                    <a:pt x="14" y="18"/>
                    <a:pt x="19" y="8"/>
                    <a:pt x="14" y="5"/>
                  </a:cubicBezTo>
                  <a:cubicBezTo>
                    <a:pt x="4" y="0"/>
                    <a:pt x="0" y="28"/>
                    <a:pt x="0" y="33"/>
                  </a:cubicBezTo>
                  <a:cubicBezTo>
                    <a:pt x="0" y="35"/>
                    <a:pt x="1" y="36"/>
                    <a:pt x="3" y="35"/>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0" name="Freeform 238"/>
            <p:cNvSpPr/>
            <p:nvPr/>
          </p:nvSpPr>
          <p:spPr bwMode="auto">
            <a:xfrm>
              <a:off x="2149" y="2711"/>
              <a:ext cx="15" cy="60"/>
            </a:xfrm>
            <a:custGeom>
              <a:avLst/>
              <a:gdLst>
                <a:gd name="T0" fmla="*/ 17 w 17"/>
                <a:gd name="T1" fmla="*/ 62 h 68"/>
                <a:gd name="T2" fmla="*/ 16 w 17"/>
                <a:gd name="T3" fmla="*/ 33 h 68"/>
                <a:gd name="T4" fmla="*/ 13 w 17"/>
                <a:gd name="T5" fmla="*/ 3 h 68"/>
                <a:gd name="T6" fmla="*/ 8 w 17"/>
                <a:gd name="T7" fmla="*/ 3 h 68"/>
                <a:gd name="T8" fmla="*/ 8 w 17"/>
                <a:gd name="T9" fmla="*/ 62 h 68"/>
                <a:gd name="T10" fmla="*/ 17 w 17"/>
                <a:gd name="T11" fmla="*/ 62 h 68"/>
              </a:gdLst>
              <a:ahLst/>
              <a:cxnLst>
                <a:cxn ang="0">
                  <a:pos x="T0" y="T1"/>
                </a:cxn>
                <a:cxn ang="0">
                  <a:pos x="T2" y="T3"/>
                </a:cxn>
                <a:cxn ang="0">
                  <a:pos x="T4" y="T5"/>
                </a:cxn>
                <a:cxn ang="0">
                  <a:pos x="T6" y="T7"/>
                </a:cxn>
                <a:cxn ang="0">
                  <a:pos x="T8" y="T9"/>
                </a:cxn>
                <a:cxn ang="0">
                  <a:pos x="T10" y="T11"/>
                </a:cxn>
              </a:cxnLst>
              <a:rect l="0" t="0" r="r" b="b"/>
              <a:pathLst>
                <a:path w="17" h="68">
                  <a:moveTo>
                    <a:pt x="17" y="62"/>
                  </a:moveTo>
                  <a:cubicBezTo>
                    <a:pt x="17" y="52"/>
                    <a:pt x="16" y="43"/>
                    <a:pt x="16" y="33"/>
                  </a:cubicBezTo>
                  <a:cubicBezTo>
                    <a:pt x="15" y="23"/>
                    <a:pt x="16" y="13"/>
                    <a:pt x="13" y="3"/>
                  </a:cubicBezTo>
                  <a:cubicBezTo>
                    <a:pt x="13" y="1"/>
                    <a:pt x="9" y="0"/>
                    <a:pt x="8" y="3"/>
                  </a:cubicBezTo>
                  <a:cubicBezTo>
                    <a:pt x="0" y="20"/>
                    <a:pt x="7" y="43"/>
                    <a:pt x="8" y="62"/>
                  </a:cubicBezTo>
                  <a:cubicBezTo>
                    <a:pt x="8" y="68"/>
                    <a:pt x="17" y="68"/>
                    <a:pt x="17" y="62"/>
                  </a:cubicBezTo>
                  <a:close/>
                </a:path>
              </a:pathLst>
            </a:custGeom>
            <a:solidFill>
              <a:srgbClr val="FFF0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1" name="Freeform 239"/>
            <p:cNvSpPr/>
            <p:nvPr/>
          </p:nvSpPr>
          <p:spPr bwMode="auto">
            <a:xfrm>
              <a:off x="2117" y="2614"/>
              <a:ext cx="68" cy="89"/>
            </a:xfrm>
            <a:custGeom>
              <a:avLst/>
              <a:gdLst>
                <a:gd name="T0" fmla="*/ 12 w 77"/>
                <a:gd name="T1" fmla="*/ 26 h 100"/>
                <a:gd name="T2" fmla="*/ 4 w 77"/>
                <a:gd name="T3" fmla="*/ 39 h 100"/>
                <a:gd name="T4" fmla="*/ 2 w 77"/>
                <a:gd name="T5" fmla="*/ 45 h 100"/>
                <a:gd name="T6" fmla="*/ 4 w 77"/>
                <a:gd name="T7" fmla="*/ 71 h 100"/>
                <a:gd name="T8" fmla="*/ 11 w 77"/>
                <a:gd name="T9" fmla="*/ 84 h 100"/>
                <a:gd name="T10" fmla="*/ 67 w 77"/>
                <a:gd name="T11" fmla="*/ 84 h 100"/>
                <a:gd name="T12" fmla="*/ 73 w 77"/>
                <a:gd name="T13" fmla="*/ 49 h 100"/>
                <a:gd name="T14" fmla="*/ 12 w 77"/>
                <a:gd name="T15" fmla="*/ 26 h 10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7" h="100">
                  <a:moveTo>
                    <a:pt x="12" y="26"/>
                  </a:moveTo>
                  <a:cubicBezTo>
                    <a:pt x="9" y="30"/>
                    <a:pt x="7" y="32"/>
                    <a:pt x="4" y="39"/>
                  </a:cubicBezTo>
                  <a:cubicBezTo>
                    <a:pt x="2" y="45"/>
                    <a:pt x="2" y="45"/>
                    <a:pt x="2" y="45"/>
                  </a:cubicBezTo>
                  <a:cubicBezTo>
                    <a:pt x="0" y="54"/>
                    <a:pt x="0" y="61"/>
                    <a:pt x="4" y="71"/>
                  </a:cubicBezTo>
                  <a:cubicBezTo>
                    <a:pt x="6" y="76"/>
                    <a:pt x="8" y="80"/>
                    <a:pt x="11" y="84"/>
                  </a:cubicBezTo>
                  <a:cubicBezTo>
                    <a:pt x="26" y="100"/>
                    <a:pt x="54" y="100"/>
                    <a:pt x="67" y="84"/>
                  </a:cubicBezTo>
                  <a:cubicBezTo>
                    <a:pt x="77" y="71"/>
                    <a:pt x="77" y="59"/>
                    <a:pt x="73" y="49"/>
                  </a:cubicBezTo>
                  <a:cubicBezTo>
                    <a:pt x="65" y="22"/>
                    <a:pt x="36" y="0"/>
                    <a:pt x="12" y="2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2" name="Freeform 240"/>
            <p:cNvSpPr/>
            <p:nvPr/>
          </p:nvSpPr>
          <p:spPr bwMode="auto">
            <a:xfrm>
              <a:off x="1997" y="509"/>
              <a:ext cx="379" cy="422"/>
            </a:xfrm>
            <a:custGeom>
              <a:avLst/>
              <a:gdLst>
                <a:gd name="T0" fmla="*/ 152 w 426"/>
                <a:gd name="T1" fmla="*/ 179 h 474"/>
                <a:gd name="T2" fmla="*/ 178 w 426"/>
                <a:gd name="T3" fmla="*/ 0 h 474"/>
                <a:gd name="T4" fmla="*/ 246 w 426"/>
                <a:gd name="T5" fmla="*/ 176 h 474"/>
                <a:gd name="T6" fmla="*/ 394 w 426"/>
                <a:gd name="T7" fmla="*/ 110 h 474"/>
                <a:gd name="T8" fmla="*/ 308 w 426"/>
                <a:gd name="T9" fmla="*/ 246 h 474"/>
                <a:gd name="T10" fmla="*/ 426 w 426"/>
                <a:gd name="T11" fmla="*/ 381 h 474"/>
                <a:gd name="T12" fmla="*/ 361 w 426"/>
                <a:gd name="T13" fmla="*/ 365 h 474"/>
                <a:gd name="T14" fmla="*/ 268 w 426"/>
                <a:gd name="T15" fmla="*/ 318 h 474"/>
                <a:gd name="T16" fmla="*/ 282 w 426"/>
                <a:gd name="T17" fmla="*/ 393 h 474"/>
                <a:gd name="T18" fmla="*/ 253 w 426"/>
                <a:gd name="T19" fmla="*/ 440 h 474"/>
                <a:gd name="T20" fmla="*/ 226 w 426"/>
                <a:gd name="T21" fmla="*/ 474 h 474"/>
                <a:gd name="T22" fmla="*/ 167 w 426"/>
                <a:gd name="T23" fmla="*/ 326 h 474"/>
                <a:gd name="T24" fmla="*/ 167 w 426"/>
                <a:gd name="T25" fmla="*/ 326 h 474"/>
                <a:gd name="T26" fmla="*/ 18 w 426"/>
                <a:gd name="T27" fmla="*/ 384 h 474"/>
                <a:gd name="T28" fmla="*/ 14 w 426"/>
                <a:gd name="T29" fmla="*/ 383 h 474"/>
                <a:gd name="T30" fmla="*/ 62 w 426"/>
                <a:gd name="T31" fmla="*/ 282 h 474"/>
                <a:gd name="T32" fmla="*/ 124 w 426"/>
                <a:gd name="T33" fmla="*/ 268 h 474"/>
                <a:gd name="T34" fmla="*/ 0 w 426"/>
                <a:gd name="T35" fmla="*/ 138 h 474"/>
                <a:gd name="T36" fmla="*/ 146 w 426"/>
                <a:gd name="T37" fmla="*/ 182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26" h="473">
                  <a:moveTo>
                    <a:pt x="152" y="179"/>
                  </a:moveTo>
                  <a:cubicBezTo>
                    <a:pt x="107" y="125"/>
                    <a:pt x="147" y="52"/>
                    <a:pt x="178" y="0"/>
                  </a:cubicBezTo>
                  <a:cubicBezTo>
                    <a:pt x="228" y="55"/>
                    <a:pt x="255" y="102"/>
                    <a:pt x="246" y="176"/>
                  </a:cubicBezTo>
                  <a:cubicBezTo>
                    <a:pt x="265" y="124"/>
                    <a:pt x="339" y="101"/>
                    <a:pt x="394" y="110"/>
                  </a:cubicBezTo>
                  <a:cubicBezTo>
                    <a:pt x="379" y="179"/>
                    <a:pt x="377" y="212"/>
                    <a:pt x="308" y="246"/>
                  </a:cubicBezTo>
                  <a:cubicBezTo>
                    <a:pt x="374" y="242"/>
                    <a:pt x="422" y="324"/>
                    <a:pt x="426" y="381"/>
                  </a:cubicBezTo>
                  <a:cubicBezTo>
                    <a:pt x="408" y="381"/>
                    <a:pt x="382" y="369"/>
                    <a:pt x="361" y="365"/>
                  </a:cubicBezTo>
                  <a:cubicBezTo>
                    <a:pt x="335" y="360"/>
                    <a:pt x="290" y="353"/>
                    <a:pt x="268" y="318"/>
                  </a:cubicBezTo>
                  <a:cubicBezTo>
                    <a:pt x="274" y="349"/>
                    <a:pt x="293" y="361"/>
                    <a:pt x="282" y="393"/>
                  </a:cubicBezTo>
                  <a:cubicBezTo>
                    <a:pt x="276" y="409"/>
                    <a:pt x="265" y="428"/>
                    <a:pt x="253" y="440"/>
                  </a:cubicBezTo>
                  <a:cubicBezTo>
                    <a:pt x="243" y="451"/>
                    <a:pt x="234" y="459"/>
                    <a:pt x="226" y="474"/>
                  </a:cubicBezTo>
                  <a:cubicBezTo>
                    <a:pt x="192" y="435"/>
                    <a:pt x="134" y="378"/>
                    <a:pt x="167" y="326"/>
                  </a:cubicBezTo>
                  <a:cubicBezTo>
                    <a:pt x="167" y="326"/>
                    <a:pt x="167" y="326"/>
                    <a:pt x="167" y="326"/>
                  </a:cubicBezTo>
                  <a:cubicBezTo>
                    <a:pt x="124" y="391"/>
                    <a:pt x="86" y="387"/>
                    <a:pt x="18" y="384"/>
                  </a:cubicBezTo>
                  <a:cubicBezTo>
                    <a:pt x="17" y="385"/>
                    <a:pt x="13" y="384"/>
                    <a:pt x="14" y="383"/>
                  </a:cubicBezTo>
                  <a:cubicBezTo>
                    <a:pt x="29" y="349"/>
                    <a:pt x="28" y="299"/>
                    <a:pt x="62" y="282"/>
                  </a:cubicBezTo>
                  <a:cubicBezTo>
                    <a:pt x="77" y="272"/>
                    <a:pt x="107" y="263"/>
                    <a:pt x="124" y="268"/>
                  </a:cubicBezTo>
                  <a:cubicBezTo>
                    <a:pt x="68" y="251"/>
                    <a:pt x="9" y="244"/>
                    <a:pt x="0" y="138"/>
                  </a:cubicBezTo>
                  <a:cubicBezTo>
                    <a:pt x="46" y="133"/>
                    <a:pt x="101" y="121"/>
                    <a:pt x="146" y="182"/>
                  </a:cubicBezTo>
                </a:path>
              </a:pathLst>
            </a:custGeom>
            <a:solidFill>
              <a:srgbClr val="FF7A1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3" name="Freeform 241"/>
            <p:cNvSpPr/>
            <p:nvPr/>
          </p:nvSpPr>
          <p:spPr bwMode="auto">
            <a:xfrm>
              <a:off x="2114" y="666"/>
              <a:ext cx="141" cy="132"/>
            </a:xfrm>
            <a:custGeom>
              <a:avLst/>
              <a:gdLst>
                <a:gd name="T0" fmla="*/ 124 w 158"/>
                <a:gd name="T1" fmla="*/ 75 h 149"/>
                <a:gd name="T2" fmla="*/ 132 w 158"/>
                <a:gd name="T3" fmla="*/ 117 h 149"/>
                <a:gd name="T4" fmla="*/ 95 w 158"/>
                <a:gd name="T5" fmla="*/ 103 h 149"/>
                <a:gd name="T6" fmla="*/ 90 w 158"/>
                <a:gd name="T7" fmla="*/ 106 h 149"/>
                <a:gd name="T8" fmla="*/ 78 w 158"/>
                <a:gd name="T9" fmla="*/ 140 h 149"/>
                <a:gd name="T10" fmla="*/ 63 w 158"/>
                <a:gd name="T11" fmla="*/ 104 h 149"/>
                <a:gd name="T12" fmla="*/ 57 w 158"/>
                <a:gd name="T13" fmla="*/ 100 h 149"/>
                <a:gd name="T14" fmla="*/ 21 w 158"/>
                <a:gd name="T15" fmla="*/ 106 h 149"/>
                <a:gd name="T16" fmla="*/ 46 w 158"/>
                <a:gd name="T17" fmla="*/ 77 h 149"/>
                <a:gd name="T18" fmla="*/ 48 w 158"/>
                <a:gd name="T19" fmla="*/ 70 h 149"/>
                <a:gd name="T20" fmla="*/ 28 w 158"/>
                <a:gd name="T21" fmla="*/ 38 h 149"/>
                <a:gd name="T22" fmla="*/ 64 w 158"/>
                <a:gd name="T23" fmla="*/ 47 h 149"/>
                <a:gd name="T24" fmla="*/ 71 w 158"/>
                <a:gd name="T25" fmla="*/ 44 h 149"/>
                <a:gd name="T26" fmla="*/ 85 w 158"/>
                <a:gd name="T27" fmla="*/ 11 h 149"/>
                <a:gd name="T28" fmla="*/ 100 w 158"/>
                <a:gd name="T29" fmla="*/ 45 h 149"/>
                <a:gd name="T30" fmla="*/ 107 w 158"/>
                <a:gd name="T31" fmla="*/ 49 h 149"/>
                <a:gd name="T32" fmla="*/ 140 w 158"/>
                <a:gd name="T33" fmla="*/ 49 h 149"/>
                <a:gd name="T34" fmla="*/ 124 w 158"/>
                <a:gd name="T35" fmla="*/ 72 h 149"/>
                <a:gd name="T36" fmla="*/ 124 w 158"/>
                <a:gd name="T37" fmla="*/ 77 h 149"/>
                <a:gd name="T38" fmla="*/ 149 w 158"/>
                <a:gd name="T39" fmla="*/ 48 h 149"/>
                <a:gd name="T40" fmla="*/ 102 w 158"/>
                <a:gd name="T41" fmla="*/ 42 h 149"/>
                <a:gd name="T42" fmla="*/ 108 w 158"/>
                <a:gd name="T43" fmla="*/ 47 h 149"/>
                <a:gd name="T44" fmla="*/ 88 w 158"/>
                <a:gd name="T45" fmla="*/ 3 h 149"/>
                <a:gd name="T46" fmla="*/ 63 w 158"/>
                <a:gd name="T47" fmla="*/ 44 h 149"/>
                <a:gd name="T48" fmla="*/ 70 w 158"/>
                <a:gd name="T49" fmla="*/ 41 h 149"/>
                <a:gd name="T50" fmla="*/ 23 w 158"/>
                <a:gd name="T51" fmla="*/ 31 h 149"/>
                <a:gd name="T52" fmla="*/ 45 w 158"/>
                <a:gd name="T53" fmla="*/ 77 h 149"/>
                <a:gd name="T54" fmla="*/ 46 w 158"/>
                <a:gd name="T55" fmla="*/ 69 h 149"/>
                <a:gd name="T56" fmla="*/ 12 w 158"/>
                <a:gd name="T57" fmla="*/ 106 h 149"/>
                <a:gd name="T58" fmla="*/ 62 w 158"/>
                <a:gd name="T59" fmla="*/ 105 h 149"/>
                <a:gd name="T60" fmla="*/ 56 w 158"/>
                <a:gd name="T61" fmla="*/ 102 h 149"/>
                <a:gd name="T62" fmla="*/ 78 w 158"/>
                <a:gd name="T63" fmla="*/ 146 h 149"/>
                <a:gd name="T64" fmla="*/ 96 w 158"/>
                <a:gd name="T65" fmla="*/ 104 h 149"/>
                <a:gd name="T66" fmla="*/ 91 w 158"/>
                <a:gd name="T67" fmla="*/ 107 h 149"/>
                <a:gd name="T68" fmla="*/ 137 w 158"/>
                <a:gd name="T69" fmla="*/ 119 h 149"/>
                <a:gd name="T70" fmla="*/ 125 w 158"/>
                <a:gd name="T71" fmla="*/ 74 h 149"/>
                <a:gd name="T72" fmla="*/ 124 w 158"/>
                <a:gd name="T73" fmla="*/ 75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58" h="149">
                  <a:moveTo>
                    <a:pt x="124" y="75"/>
                  </a:moveTo>
                  <a:cubicBezTo>
                    <a:pt x="133" y="84"/>
                    <a:pt x="147" y="106"/>
                    <a:pt x="132" y="117"/>
                  </a:cubicBezTo>
                  <a:cubicBezTo>
                    <a:pt x="120" y="126"/>
                    <a:pt x="103" y="111"/>
                    <a:pt x="95" y="103"/>
                  </a:cubicBezTo>
                  <a:cubicBezTo>
                    <a:pt x="93" y="101"/>
                    <a:pt x="89" y="103"/>
                    <a:pt x="90" y="106"/>
                  </a:cubicBezTo>
                  <a:cubicBezTo>
                    <a:pt x="95" y="118"/>
                    <a:pt x="97" y="141"/>
                    <a:pt x="78" y="140"/>
                  </a:cubicBezTo>
                  <a:cubicBezTo>
                    <a:pt x="59" y="139"/>
                    <a:pt x="59" y="116"/>
                    <a:pt x="63" y="104"/>
                  </a:cubicBezTo>
                  <a:cubicBezTo>
                    <a:pt x="64" y="101"/>
                    <a:pt x="59" y="98"/>
                    <a:pt x="57" y="100"/>
                  </a:cubicBezTo>
                  <a:cubicBezTo>
                    <a:pt x="48" y="111"/>
                    <a:pt x="31" y="120"/>
                    <a:pt x="21" y="106"/>
                  </a:cubicBezTo>
                  <a:cubicBezTo>
                    <a:pt x="8" y="88"/>
                    <a:pt x="33" y="78"/>
                    <a:pt x="46" y="77"/>
                  </a:cubicBezTo>
                  <a:cubicBezTo>
                    <a:pt x="50" y="77"/>
                    <a:pt x="52" y="72"/>
                    <a:pt x="48" y="70"/>
                  </a:cubicBezTo>
                  <a:cubicBezTo>
                    <a:pt x="38" y="64"/>
                    <a:pt x="22" y="52"/>
                    <a:pt x="28" y="38"/>
                  </a:cubicBezTo>
                  <a:cubicBezTo>
                    <a:pt x="35" y="21"/>
                    <a:pt x="58" y="40"/>
                    <a:pt x="64" y="47"/>
                  </a:cubicBezTo>
                  <a:cubicBezTo>
                    <a:pt x="67" y="49"/>
                    <a:pt x="72" y="47"/>
                    <a:pt x="71" y="44"/>
                  </a:cubicBezTo>
                  <a:cubicBezTo>
                    <a:pt x="71" y="33"/>
                    <a:pt x="71" y="13"/>
                    <a:pt x="85" y="11"/>
                  </a:cubicBezTo>
                  <a:cubicBezTo>
                    <a:pt x="102" y="10"/>
                    <a:pt x="102" y="35"/>
                    <a:pt x="100" y="45"/>
                  </a:cubicBezTo>
                  <a:cubicBezTo>
                    <a:pt x="99" y="49"/>
                    <a:pt x="104" y="52"/>
                    <a:pt x="107" y="49"/>
                  </a:cubicBezTo>
                  <a:cubicBezTo>
                    <a:pt x="117" y="40"/>
                    <a:pt x="132" y="37"/>
                    <a:pt x="140" y="49"/>
                  </a:cubicBezTo>
                  <a:cubicBezTo>
                    <a:pt x="150" y="62"/>
                    <a:pt x="134" y="69"/>
                    <a:pt x="124" y="72"/>
                  </a:cubicBezTo>
                  <a:cubicBezTo>
                    <a:pt x="121" y="72"/>
                    <a:pt x="121" y="77"/>
                    <a:pt x="124" y="77"/>
                  </a:cubicBezTo>
                  <a:cubicBezTo>
                    <a:pt x="140" y="77"/>
                    <a:pt x="158" y="66"/>
                    <a:pt x="149" y="48"/>
                  </a:cubicBezTo>
                  <a:cubicBezTo>
                    <a:pt x="140" y="28"/>
                    <a:pt x="117" y="32"/>
                    <a:pt x="102" y="42"/>
                  </a:cubicBezTo>
                  <a:cubicBezTo>
                    <a:pt x="104" y="44"/>
                    <a:pt x="106" y="45"/>
                    <a:pt x="108" y="47"/>
                  </a:cubicBezTo>
                  <a:cubicBezTo>
                    <a:pt x="111" y="31"/>
                    <a:pt x="109" y="6"/>
                    <a:pt x="88" y="3"/>
                  </a:cubicBezTo>
                  <a:cubicBezTo>
                    <a:pt x="66" y="0"/>
                    <a:pt x="62" y="28"/>
                    <a:pt x="63" y="44"/>
                  </a:cubicBezTo>
                  <a:cubicBezTo>
                    <a:pt x="65" y="43"/>
                    <a:pt x="68" y="42"/>
                    <a:pt x="70" y="41"/>
                  </a:cubicBezTo>
                  <a:cubicBezTo>
                    <a:pt x="59" y="28"/>
                    <a:pt x="37" y="14"/>
                    <a:pt x="23" y="31"/>
                  </a:cubicBezTo>
                  <a:cubicBezTo>
                    <a:pt x="9" y="49"/>
                    <a:pt x="30" y="69"/>
                    <a:pt x="45" y="77"/>
                  </a:cubicBezTo>
                  <a:cubicBezTo>
                    <a:pt x="45" y="74"/>
                    <a:pt x="46" y="72"/>
                    <a:pt x="46" y="69"/>
                  </a:cubicBezTo>
                  <a:cubicBezTo>
                    <a:pt x="28" y="71"/>
                    <a:pt x="0" y="83"/>
                    <a:pt x="12" y="106"/>
                  </a:cubicBezTo>
                  <a:cubicBezTo>
                    <a:pt x="24" y="129"/>
                    <a:pt x="49" y="122"/>
                    <a:pt x="62" y="105"/>
                  </a:cubicBezTo>
                  <a:cubicBezTo>
                    <a:pt x="60" y="104"/>
                    <a:pt x="58" y="103"/>
                    <a:pt x="56" y="102"/>
                  </a:cubicBezTo>
                  <a:cubicBezTo>
                    <a:pt x="50" y="121"/>
                    <a:pt x="55" y="144"/>
                    <a:pt x="78" y="146"/>
                  </a:cubicBezTo>
                  <a:cubicBezTo>
                    <a:pt x="102" y="149"/>
                    <a:pt x="102" y="119"/>
                    <a:pt x="96" y="104"/>
                  </a:cubicBezTo>
                  <a:cubicBezTo>
                    <a:pt x="94" y="105"/>
                    <a:pt x="93" y="106"/>
                    <a:pt x="91" y="107"/>
                  </a:cubicBezTo>
                  <a:cubicBezTo>
                    <a:pt x="101" y="117"/>
                    <a:pt x="124" y="133"/>
                    <a:pt x="137" y="119"/>
                  </a:cubicBezTo>
                  <a:cubicBezTo>
                    <a:pt x="151" y="104"/>
                    <a:pt x="137" y="85"/>
                    <a:pt x="125" y="74"/>
                  </a:cubicBezTo>
                  <a:cubicBezTo>
                    <a:pt x="124" y="73"/>
                    <a:pt x="123" y="74"/>
                    <a:pt x="124" y="7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4" name="Freeform 242"/>
            <p:cNvSpPr/>
            <p:nvPr/>
          </p:nvSpPr>
          <p:spPr bwMode="auto">
            <a:xfrm>
              <a:off x="2185" y="701"/>
              <a:ext cx="7" cy="7"/>
            </a:xfrm>
            <a:custGeom>
              <a:avLst/>
              <a:gdLst>
                <a:gd name="T0" fmla="*/ 8 w 8"/>
                <a:gd name="T1" fmla="*/ 4 h 8"/>
                <a:gd name="T2" fmla="*/ 3 w 8"/>
                <a:gd name="T3" fmla="*/ 7 h 8"/>
                <a:gd name="T4" fmla="*/ 0 w 8"/>
                <a:gd name="T5" fmla="*/ 3 h 8"/>
                <a:gd name="T6" fmla="*/ 5 w 8"/>
                <a:gd name="T7" fmla="*/ 0 h 8"/>
                <a:gd name="T8" fmla="*/ 8 w 8"/>
                <a:gd name="T9" fmla="*/ 4 h 8"/>
              </a:gdLst>
              <a:ahLst/>
              <a:cxnLst>
                <a:cxn ang="0">
                  <a:pos x="T0" y="T1"/>
                </a:cxn>
                <a:cxn ang="0">
                  <a:pos x="T2" y="T3"/>
                </a:cxn>
                <a:cxn ang="0">
                  <a:pos x="T4" y="T5"/>
                </a:cxn>
                <a:cxn ang="0">
                  <a:pos x="T6" y="T7"/>
                </a:cxn>
                <a:cxn ang="0">
                  <a:pos x="T8" y="T9"/>
                </a:cxn>
              </a:cxnLst>
              <a:rect l="0" t="0" r="r" b="b"/>
              <a:pathLst>
                <a:path w="8" h="8">
                  <a:moveTo>
                    <a:pt x="8" y="4"/>
                  </a:moveTo>
                  <a:cubicBezTo>
                    <a:pt x="7" y="6"/>
                    <a:pt x="5" y="8"/>
                    <a:pt x="3" y="7"/>
                  </a:cubicBezTo>
                  <a:cubicBezTo>
                    <a:pt x="1" y="7"/>
                    <a:pt x="0" y="5"/>
                    <a:pt x="0" y="3"/>
                  </a:cubicBezTo>
                  <a:cubicBezTo>
                    <a:pt x="1" y="1"/>
                    <a:pt x="3" y="0"/>
                    <a:pt x="5" y="0"/>
                  </a:cubicBezTo>
                  <a:cubicBezTo>
                    <a:pt x="6" y="1"/>
                    <a:pt x="8" y="2"/>
                    <a:pt x="8" y="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5" name="Freeform 243"/>
            <p:cNvSpPr/>
            <p:nvPr/>
          </p:nvSpPr>
          <p:spPr bwMode="auto">
            <a:xfrm>
              <a:off x="2203" y="718"/>
              <a:ext cx="14" cy="14"/>
            </a:xfrm>
            <a:custGeom>
              <a:avLst/>
              <a:gdLst>
                <a:gd name="T0" fmla="*/ 15 w 15"/>
                <a:gd name="T1" fmla="*/ 9 h 16"/>
                <a:gd name="T2" fmla="*/ 6 w 15"/>
                <a:gd name="T3" fmla="*/ 15 h 16"/>
                <a:gd name="T4" fmla="*/ 0 w 15"/>
                <a:gd name="T5" fmla="*/ 7 h 16"/>
                <a:gd name="T6" fmla="*/ 9 w 15"/>
                <a:gd name="T7" fmla="*/ 1 h 16"/>
                <a:gd name="T8" fmla="*/ 15 w 15"/>
                <a:gd name="T9" fmla="*/ 9 h 16"/>
              </a:gdLst>
              <a:ahLst/>
              <a:cxnLst>
                <a:cxn ang="0">
                  <a:pos x="T0" y="T1"/>
                </a:cxn>
                <a:cxn ang="0">
                  <a:pos x="T2" y="T3"/>
                </a:cxn>
                <a:cxn ang="0">
                  <a:pos x="T4" y="T5"/>
                </a:cxn>
                <a:cxn ang="0">
                  <a:pos x="T6" y="T7"/>
                </a:cxn>
                <a:cxn ang="0">
                  <a:pos x="T8" y="T9"/>
                </a:cxn>
              </a:cxnLst>
              <a:rect l="0" t="0" r="r" b="b"/>
              <a:pathLst>
                <a:path w="15" h="16">
                  <a:moveTo>
                    <a:pt x="15" y="9"/>
                  </a:moveTo>
                  <a:cubicBezTo>
                    <a:pt x="14" y="13"/>
                    <a:pt x="10" y="16"/>
                    <a:pt x="6" y="15"/>
                  </a:cubicBezTo>
                  <a:cubicBezTo>
                    <a:pt x="2" y="14"/>
                    <a:pt x="0" y="11"/>
                    <a:pt x="0" y="7"/>
                  </a:cubicBezTo>
                  <a:cubicBezTo>
                    <a:pt x="1" y="3"/>
                    <a:pt x="5" y="0"/>
                    <a:pt x="9" y="1"/>
                  </a:cubicBezTo>
                  <a:cubicBezTo>
                    <a:pt x="13" y="1"/>
                    <a:pt x="15" y="5"/>
                    <a:pt x="15" y="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6" name="Freeform 244"/>
            <p:cNvSpPr/>
            <p:nvPr/>
          </p:nvSpPr>
          <p:spPr bwMode="auto">
            <a:xfrm>
              <a:off x="2186" y="721"/>
              <a:ext cx="7" cy="7"/>
            </a:xfrm>
            <a:custGeom>
              <a:avLst/>
              <a:gdLst>
                <a:gd name="T0" fmla="*/ 8 w 8"/>
                <a:gd name="T1" fmla="*/ 5 h 8"/>
                <a:gd name="T2" fmla="*/ 3 w 8"/>
                <a:gd name="T3" fmla="*/ 8 h 8"/>
                <a:gd name="T4" fmla="*/ 0 w 8"/>
                <a:gd name="T5" fmla="*/ 3 h 8"/>
                <a:gd name="T6" fmla="*/ 5 w 8"/>
                <a:gd name="T7" fmla="*/ 0 h 8"/>
                <a:gd name="T8" fmla="*/ 8 w 8"/>
                <a:gd name="T9" fmla="*/ 5 h 8"/>
              </a:gdLst>
              <a:ahLst/>
              <a:cxnLst>
                <a:cxn ang="0">
                  <a:pos x="T0" y="T1"/>
                </a:cxn>
                <a:cxn ang="0">
                  <a:pos x="T2" y="T3"/>
                </a:cxn>
                <a:cxn ang="0">
                  <a:pos x="T4" y="T5"/>
                </a:cxn>
                <a:cxn ang="0">
                  <a:pos x="T6" y="T7"/>
                </a:cxn>
                <a:cxn ang="0">
                  <a:pos x="T8" y="T9"/>
                </a:cxn>
              </a:cxnLst>
              <a:rect l="0" t="0" r="r" b="b"/>
              <a:pathLst>
                <a:path w="8" h="8">
                  <a:moveTo>
                    <a:pt x="8" y="5"/>
                  </a:moveTo>
                  <a:cubicBezTo>
                    <a:pt x="7" y="7"/>
                    <a:pt x="5" y="8"/>
                    <a:pt x="3" y="8"/>
                  </a:cubicBezTo>
                  <a:cubicBezTo>
                    <a:pt x="1" y="7"/>
                    <a:pt x="0" y="5"/>
                    <a:pt x="0" y="3"/>
                  </a:cubicBezTo>
                  <a:cubicBezTo>
                    <a:pt x="1" y="1"/>
                    <a:pt x="3" y="0"/>
                    <a:pt x="5" y="0"/>
                  </a:cubicBezTo>
                  <a:cubicBezTo>
                    <a:pt x="7" y="1"/>
                    <a:pt x="8" y="3"/>
                    <a:pt x="8" y="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7" name="Freeform 245"/>
            <p:cNvSpPr/>
            <p:nvPr/>
          </p:nvSpPr>
          <p:spPr bwMode="auto">
            <a:xfrm>
              <a:off x="2151" y="744"/>
              <a:ext cx="8" cy="7"/>
            </a:xfrm>
            <a:custGeom>
              <a:avLst/>
              <a:gdLst>
                <a:gd name="T0" fmla="*/ 8 w 8"/>
                <a:gd name="T1" fmla="*/ 5 h 8"/>
                <a:gd name="T2" fmla="*/ 4 w 8"/>
                <a:gd name="T3" fmla="*/ 8 h 8"/>
                <a:gd name="T4" fmla="*/ 1 w 8"/>
                <a:gd name="T5" fmla="*/ 4 h 8"/>
                <a:gd name="T6" fmla="*/ 5 w 8"/>
                <a:gd name="T7" fmla="*/ 1 h 8"/>
                <a:gd name="T8" fmla="*/ 8 w 8"/>
                <a:gd name="T9" fmla="*/ 5 h 8"/>
              </a:gdLst>
              <a:ahLst/>
              <a:cxnLst>
                <a:cxn ang="0">
                  <a:pos x="T0" y="T1"/>
                </a:cxn>
                <a:cxn ang="0">
                  <a:pos x="T2" y="T3"/>
                </a:cxn>
                <a:cxn ang="0">
                  <a:pos x="T4" y="T5"/>
                </a:cxn>
                <a:cxn ang="0">
                  <a:pos x="T6" y="T7"/>
                </a:cxn>
                <a:cxn ang="0">
                  <a:pos x="T8" y="T9"/>
                </a:cxn>
              </a:cxnLst>
              <a:rect l="0" t="0" r="r" b="b"/>
              <a:pathLst>
                <a:path w="8" h="8">
                  <a:moveTo>
                    <a:pt x="8" y="5"/>
                  </a:moveTo>
                  <a:cubicBezTo>
                    <a:pt x="8" y="7"/>
                    <a:pt x="6" y="8"/>
                    <a:pt x="4" y="8"/>
                  </a:cubicBezTo>
                  <a:cubicBezTo>
                    <a:pt x="2" y="8"/>
                    <a:pt x="0" y="6"/>
                    <a:pt x="1" y="4"/>
                  </a:cubicBezTo>
                  <a:cubicBezTo>
                    <a:pt x="1" y="2"/>
                    <a:pt x="3" y="0"/>
                    <a:pt x="5" y="1"/>
                  </a:cubicBezTo>
                  <a:cubicBezTo>
                    <a:pt x="7" y="1"/>
                    <a:pt x="8" y="3"/>
                    <a:pt x="8" y="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8" name="Freeform 246"/>
            <p:cNvSpPr/>
            <p:nvPr/>
          </p:nvSpPr>
          <p:spPr bwMode="auto">
            <a:xfrm>
              <a:off x="2178" y="746"/>
              <a:ext cx="14" cy="13"/>
            </a:xfrm>
            <a:custGeom>
              <a:avLst/>
              <a:gdLst>
                <a:gd name="T0" fmla="*/ 15 w 16"/>
                <a:gd name="T1" fmla="*/ 9 h 15"/>
                <a:gd name="T2" fmla="*/ 7 w 16"/>
                <a:gd name="T3" fmla="*/ 15 h 15"/>
                <a:gd name="T4" fmla="*/ 1 w 16"/>
                <a:gd name="T5" fmla="*/ 6 h 15"/>
                <a:gd name="T6" fmla="*/ 9 w 16"/>
                <a:gd name="T7" fmla="*/ 0 h 15"/>
                <a:gd name="T8" fmla="*/ 15 w 16"/>
                <a:gd name="T9" fmla="*/ 9 h 15"/>
              </a:gdLst>
              <a:ahLst/>
              <a:cxnLst>
                <a:cxn ang="0">
                  <a:pos x="T0" y="T1"/>
                </a:cxn>
                <a:cxn ang="0">
                  <a:pos x="T2" y="T3"/>
                </a:cxn>
                <a:cxn ang="0">
                  <a:pos x="T4" y="T5"/>
                </a:cxn>
                <a:cxn ang="0">
                  <a:pos x="T6" y="T7"/>
                </a:cxn>
                <a:cxn ang="0">
                  <a:pos x="T8" y="T9"/>
                </a:cxn>
              </a:cxnLst>
              <a:rect l="0" t="0" r="r" b="b"/>
              <a:pathLst>
                <a:path w="16" h="15">
                  <a:moveTo>
                    <a:pt x="15" y="9"/>
                  </a:moveTo>
                  <a:cubicBezTo>
                    <a:pt x="15" y="13"/>
                    <a:pt x="11" y="15"/>
                    <a:pt x="7" y="15"/>
                  </a:cubicBezTo>
                  <a:cubicBezTo>
                    <a:pt x="3" y="14"/>
                    <a:pt x="0" y="10"/>
                    <a:pt x="1" y="6"/>
                  </a:cubicBezTo>
                  <a:cubicBezTo>
                    <a:pt x="1" y="2"/>
                    <a:pt x="5" y="0"/>
                    <a:pt x="9" y="0"/>
                  </a:cubicBezTo>
                  <a:cubicBezTo>
                    <a:pt x="13" y="1"/>
                    <a:pt x="16" y="5"/>
                    <a:pt x="15" y="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9" name="Freeform 247"/>
            <p:cNvSpPr/>
            <p:nvPr/>
          </p:nvSpPr>
          <p:spPr bwMode="auto">
            <a:xfrm>
              <a:off x="2195" y="739"/>
              <a:ext cx="7" cy="8"/>
            </a:xfrm>
            <a:custGeom>
              <a:avLst/>
              <a:gdLst>
                <a:gd name="T0" fmla="*/ 8 w 8"/>
                <a:gd name="T1" fmla="*/ 4 h 8"/>
                <a:gd name="T2" fmla="*/ 4 w 8"/>
                <a:gd name="T3" fmla="*/ 7 h 8"/>
                <a:gd name="T4" fmla="*/ 1 w 8"/>
                <a:gd name="T5" fmla="*/ 3 h 8"/>
                <a:gd name="T6" fmla="*/ 5 w 8"/>
                <a:gd name="T7" fmla="*/ 0 h 8"/>
                <a:gd name="T8" fmla="*/ 8 w 8"/>
                <a:gd name="T9" fmla="*/ 4 h 8"/>
              </a:gdLst>
              <a:ahLst/>
              <a:cxnLst>
                <a:cxn ang="0">
                  <a:pos x="T0" y="T1"/>
                </a:cxn>
                <a:cxn ang="0">
                  <a:pos x="T2" y="T3"/>
                </a:cxn>
                <a:cxn ang="0">
                  <a:pos x="T4" y="T5"/>
                </a:cxn>
                <a:cxn ang="0">
                  <a:pos x="T6" y="T7"/>
                </a:cxn>
                <a:cxn ang="0">
                  <a:pos x="T8" y="T9"/>
                </a:cxn>
              </a:cxnLst>
              <a:rect l="0" t="0" r="r" b="b"/>
              <a:pathLst>
                <a:path w="8" h="8">
                  <a:moveTo>
                    <a:pt x="8" y="4"/>
                  </a:moveTo>
                  <a:cubicBezTo>
                    <a:pt x="8" y="6"/>
                    <a:pt x="6" y="8"/>
                    <a:pt x="4" y="7"/>
                  </a:cubicBezTo>
                  <a:cubicBezTo>
                    <a:pt x="2" y="7"/>
                    <a:pt x="0" y="5"/>
                    <a:pt x="1" y="3"/>
                  </a:cubicBezTo>
                  <a:cubicBezTo>
                    <a:pt x="1" y="1"/>
                    <a:pt x="3" y="0"/>
                    <a:pt x="5" y="0"/>
                  </a:cubicBezTo>
                  <a:cubicBezTo>
                    <a:pt x="7" y="1"/>
                    <a:pt x="8" y="2"/>
                    <a:pt x="8" y="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0" name="Freeform 248"/>
            <p:cNvSpPr/>
            <p:nvPr/>
          </p:nvSpPr>
          <p:spPr bwMode="auto">
            <a:xfrm>
              <a:off x="2212" y="743"/>
              <a:ext cx="14" cy="13"/>
            </a:xfrm>
            <a:custGeom>
              <a:avLst/>
              <a:gdLst>
                <a:gd name="T0" fmla="*/ 15 w 16"/>
                <a:gd name="T1" fmla="*/ 9 h 15"/>
                <a:gd name="T2" fmla="*/ 7 w 16"/>
                <a:gd name="T3" fmla="*/ 15 h 15"/>
                <a:gd name="T4" fmla="*/ 1 w 16"/>
                <a:gd name="T5" fmla="*/ 6 h 15"/>
                <a:gd name="T6" fmla="*/ 9 w 16"/>
                <a:gd name="T7" fmla="*/ 0 h 15"/>
                <a:gd name="T8" fmla="*/ 15 w 16"/>
                <a:gd name="T9" fmla="*/ 9 h 15"/>
              </a:gdLst>
              <a:ahLst/>
              <a:cxnLst>
                <a:cxn ang="0">
                  <a:pos x="T0" y="T1"/>
                </a:cxn>
                <a:cxn ang="0">
                  <a:pos x="T2" y="T3"/>
                </a:cxn>
                <a:cxn ang="0">
                  <a:pos x="T4" y="T5"/>
                </a:cxn>
                <a:cxn ang="0">
                  <a:pos x="T6" y="T7"/>
                </a:cxn>
                <a:cxn ang="0">
                  <a:pos x="T8" y="T9"/>
                </a:cxn>
              </a:cxnLst>
              <a:rect l="0" t="0" r="r" b="b"/>
              <a:pathLst>
                <a:path w="16" h="15">
                  <a:moveTo>
                    <a:pt x="15" y="9"/>
                  </a:moveTo>
                  <a:cubicBezTo>
                    <a:pt x="14" y="12"/>
                    <a:pt x="11" y="15"/>
                    <a:pt x="7" y="15"/>
                  </a:cubicBezTo>
                  <a:cubicBezTo>
                    <a:pt x="3" y="14"/>
                    <a:pt x="0" y="10"/>
                    <a:pt x="1" y="6"/>
                  </a:cubicBezTo>
                  <a:cubicBezTo>
                    <a:pt x="1" y="2"/>
                    <a:pt x="5" y="0"/>
                    <a:pt x="9" y="0"/>
                  </a:cubicBezTo>
                  <a:cubicBezTo>
                    <a:pt x="13" y="1"/>
                    <a:pt x="16" y="5"/>
                    <a:pt x="15" y="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1" name="Freeform 249"/>
            <p:cNvSpPr/>
            <p:nvPr/>
          </p:nvSpPr>
          <p:spPr bwMode="auto">
            <a:xfrm>
              <a:off x="2153" y="707"/>
              <a:ext cx="15" cy="15"/>
            </a:xfrm>
            <a:custGeom>
              <a:avLst/>
              <a:gdLst>
                <a:gd name="T0" fmla="*/ 15 w 16"/>
                <a:gd name="T1" fmla="*/ 9 h 16"/>
                <a:gd name="T2" fmla="*/ 7 w 16"/>
                <a:gd name="T3" fmla="*/ 15 h 16"/>
                <a:gd name="T4" fmla="*/ 1 w 16"/>
                <a:gd name="T5" fmla="*/ 7 h 16"/>
                <a:gd name="T6" fmla="*/ 9 w 16"/>
                <a:gd name="T7" fmla="*/ 1 h 16"/>
                <a:gd name="T8" fmla="*/ 15 w 16"/>
                <a:gd name="T9" fmla="*/ 9 h 16"/>
              </a:gdLst>
              <a:ahLst/>
              <a:cxnLst>
                <a:cxn ang="0">
                  <a:pos x="T0" y="T1"/>
                </a:cxn>
                <a:cxn ang="0">
                  <a:pos x="T2" y="T3"/>
                </a:cxn>
                <a:cxn ang="0">
                  <a:pos x="T4" y="T5"/>
                </a:cxn>
                <a:cxn ang="0">
                  <a:pos x="T6" y="T7"/>
                </a:cxn>
                <a:cxn ang="0">
                  <a:pos x="T8" y="T9"/>
                </a:cxn>
              </a:cxnLst>
              <a:rect l="0" t="0" r="r" b="b"/>
              <a:pathLst>
                <a:path w="16" h="16">
                  <a:moveTo>
                    <a:pt x="15" y="9"/>
                  </a:moveTo>
                  <a:cubicBezTo>
                    <a:pt x="15" y="13"/>
                    <a:pt x="11" y="16"/>
                    <a:pt x="7" y="15"/>
                  </a:cubicBezTo>
                  <a:cubicBezTo>
                    <a:pt x="3" y="15"/>
                    <a:pt x="0" y="11"/>
                    <a:pt x="1" y="7"/>
                  </a:cubicBezTo>
                  <a:cubicBezTo>
                    <a:pt x="2" y="3"/>
                    <a:pt x="5" y="0"/>
                    <a:pt x="9" y="1"/>
                  </a:cubicBezTo>
                  <a:cubicBezTo>
                    <a:pt x="13" y="2"/>
                    <a:pt x="16" y="5"/>
                    <a:pt x="15" y="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2" name="Freeform 250"/>
            <p:cNvSpPr/>
            <p:nvPr/>
          </p:nvSpPr>
          <p:spPr bwMode="auto">
            <a:xfrm>
              <a:off x="2165" y="725"/>
              <a:ext cx="13" cy="14"/>
            </a:xfrm>
            <a:custGeom>
              <a:avLst/>
              <a:gdLst>
                <a:gd name="T0" fmla="*/ 15 w 15"/>
                <a:gd name="T1" fmla="*/ 9 h 16"/>
                <a:gd name="T2" fmla="*/ 6 w 15"/>
                <a:gd name="T3" fmla="*/ 15 h 16"/>
                <a:gd name="T4" fmla="*/ 0 w 15"/>
                <a:gd name="T5" fmla="*/ 7 h 16"/>
                <a:gd name="T6" fmla="*/ 9 w 15"/>
                <a:gd name="T7" fmla="*/ 1 h 16"/>
                <a:gd name="T8" fmla="*/ 15 w 15"/>
                <a:gd name="T9" fmla="*/ 9 h 16"/>
              </a:gdLst>
              <a:ahLst/>
              <a:cxnLst>
                <a:cxn ang="0">
                  <a:pos x="T0" y="T1"/>
                </a:cxn>
                <a:cxn ang="0">
                  <a:pos x="T2" y="T3"/>
                </a:cxn>
                <a:cxn ang="0">
                  <a:pos x="T4" y="T5"/>
                </a:cxn>
                <a:cxn ang="0">
                  <a:pos x="T6" y="T7"/>
                </a:cxn>
                <a:cxn ang="0">
                  <a:pos x="T8" y="T9"/>
                </a:cxn>
              </a:cxnLst>
              <a:rect l="0" t="0" r="r" b="b"/>
              <a:pathLst>
                <a:path w="15" h="16">
                  <a:moveTo>
                    <a:pt x="15" y="9"/>
                  </a:moveTo>
                  <a:cubicBezTo>
                    <a:pt x="14" y="13"/>
                    <a:pt x="10" y="16"/>
                    <a:pt x="6" y="15"/>
                  </a:cubicBezTo>
                  <a:cubicBezTo>
                    <a:pt x="2" y="14"/>
                    <a:pt x="0" y="11"/>
                    <a:pt x="0" y="7"/>
                  </a:cubicBezTo>
                  <a:cubicBezTo>
                    <a:pt x="1" y="3"/>
                    <a:pt x="5" y="0"/>
                    <a:pt x="9" y="1"/>
                  </a:cubicBezTo>
                  <a:cubicBezTo>
                    <a:pt x="12" y="1"/>
                    <a:pt x="15" y="5"/>
                    <a:pt x="15" y="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3" name="Freeform 251"/>
            <p:cNvSpPr/>
            <p:nvPr/>
          </p:nvSpPr>
          <p:spPr bwMode="auto">
            <a:xfrm>
              <a:off x="2151" y="612"/>
              <a:ext cx="18" cy="48"/>
            </a:xfrm>
            <a:custGeom>
              <a:avLst/>
              <a:gdLst>
                <a:gd name="T0" fmla="*/ 17 w 20"/>
                <a:gd name="T1" fmla="*/ 46 h 54"/>
                <a:gd name="T2" fmla="*/ 18 w 20"/>
                <a:gd name="T3" fmla="*/ 7 h 54"/>
                <a:gd name="T4" fmla="*/ 5 w 20"/>
                <a:gd name="T5" fmla="*/ 7 h 54"/>
                <a:gd name="T6" fmla="*/ 6 w 20"/>
                <a:gd name="T7" fmla="*/ 48 h 54"/>
                <a:gd name="T8" fmla="*/ 17 w 20"/>
                <a:gd name="T9" fmla="*/ 46 h 54"/>
              </a:gdLst>
              <a:ahLst/>
              <a:cxnLst>
                <a:cxn ang="0">
                  <a:pos x="T0" y="T1"/>
                </a:cxn>
                <a:cxn ang="0">
                  <a:pos x="T2" y="T3"/>
                </a:cxn>
                <a:cxn ang="0">
                  <a:pos x="T4" y="T5"/>
                </a:cxn>
                <a:cxn ang="0">
                  <a:pos x="T6" y="T7"/>
                </a:cxn>
                <a:cxn ang="0">
                  <a:pos x="T8" y="T9"/>
                </a:cxn>
              </a:cxnLst>
              <a:rect l="0" t="0" r="r" b="b"/>
              <a:pathLst>
                <a:path w="20" h="54">
                  <a:moveTo>
                    <a:pt x="17" y="46"/>
                  </a:moveTo>
                  <a:cubicBezTo>
                    <a:pt x="17" y="33"/>
                    <a:pt x="20" y="20"/>
                    <a:pt x="18" y="7"/>
                  </a:cubicBezTo>
                  <a:cubicBezTo>
                    <a:pt x="17" y="0"/>
                    <a:pt x="7" y="1"/>
                    <a:pt x="5" y="7"/>
                  </a:cubicBezTo>
                  <a:cubicBezTo>
                    <a:pt x="0" y="19"/>
                    <a:pt x="4" y="35"/>
                    <a:pt x="6" y="48"/>
                  </a:cubicBezTo>
                  <a:cubicBezTo>
                    <a:pt x="7" y="54"/>
                    <a:pt x="17" y="53"/>
                    <a:pt x="17" y="4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4" name="Freeform 252"/>
            <p:cNvSpPr/>
            <p:nvPr/>
          </p:nvSpPr>
          <p:spPr bwMode="auto">
            <a:xfrm>
              <a:off x="2241" y="667"/>
              <a:ext cx="39" cy="28"/>
            </a:xfrm>
            <a:custGeom>
              <a:avLst/>
              <a:gdLst>
                <a:gd name="T0" fmla="*/ 10 w 43"/>
                <a:gd name="T1" fmla="*/ 30 h 31"/>
                <a:gd name="T2" fmla="*/ 29 w 43"/>
                <a:gd name="T3" fmla="*/ 22 h 31"/>
                <a:gd name="T4" fmla="*/ 39 w 43"/>
                <a:gd name="T5" fmla="*/ 7 h 31"/>
                <a:gd name="T6" fmla="*/ 20 w 43"/>
                <a:gd name="T7" fmla="*/ 8 h 31"/>
                <a:gd name="T8" fmla="*/ 4 w 43"/>
                <a:gd name="T9" fmla="*/ 19 h 31"/>
                <a:gd name="T10" fmla="*/ 10 w 43"/>
                <a:gd name="T11" fmla="*/ 30 h 31"/>
              </a:gdLst>
              <a:ahLst/>
              <a:cxnLst>
                <a:cxn ang="0">
                  <a:pos x="T0" y="T1"/>
                </a:cxn>
                <a:cxn ang="0">
                  <a:pos x="T2" y="T3"/>
                </a:cxn>
                <a:cxn ang="0">
                  <a:pos x="T4" y="T5"/>
                </a:cxn>
                <a:cxn ang="0">
                  <a:pos x="T6" y="T7"/>
                </a:cxn>
                <a:cxn ang="0">
                  <a:pos x="T8" y="T9"/>
                </a:cxn>
                <a:cxn ang="0">
                  <a:pos x="T10" y="T11"/>
                </a:cxn>
              </a:cxnLst>
              <a:rect l="0" t="0" r="r" b="b"/>
              <a:pathLst>
                <a:path w="43" h="31">
                  <a:moveTo>
                    <a:pt x="10" y="30"/>
                  </a:moveTo>
                  <a:cubicBezTo>
                    <a:pt x="17" y="28"/>
                    <a:pt x="23" y="25"/>
                    <a:pt x="29" y="22"/>
                  </a:cubicBezTo>
                  <a:cubicBezTo>
                    <a:pt x="34" y="20"/>
                    <a:pt x="43" y="15"/>
                    <a:pt x="39" y="7"/>
                  </a:cubicBezTo>
                  <a:cubicBezTo>
                    <a:pt x="34" y="0"/>
                    <a:pt x="26" y="5"/>
                    <a:pt x="20" y="8"/>
                  </a:cubicBezTo>
                  <a:cubicBezTo>
                    <a:pt x="14" y="11"/>
                    <a:pt x="9" y="14"/>
                    <a:pt x="4" y="19"/>
                  </a:cubicBezTo>
                  <a:cubicBezTo>
                    <a:pt x="0" y="24"/>
                    <a:pt x="4" y="31"/>
                    <a:pt x="10" y="3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5" name="Freeform 253"/>
            <p:cNvSpPr/>
            <p:nvPr/>
          </p:nvSpPr>
          <p:spPr bwMode="auto">
            <a:xfrm>
              <a:off x="2255" y="760"/>
              <a:ext cx="32" cy="24"/>
            </a:xfrm>
            <a:custGeom>
              <a:avLst/>
              <a:gdLst>
                <a:gd name="T0" fmla="*/ 4 w 36"/>
                <a:gd name="T1" fmla="*/ 12 h 27"/>
                <a:gd name="T2" fmla="*/ 15 w 36"/>
                <a:gd name="T3" fmla="*/ 21 h 27"/>
                <a:gd name="T4" fmla="*/ 21 w 36"/>
                <a:gd name="T5" fmla="*/ 25 h 27"/>
                <a:gd name="T6" fmla="*/ 29 w 36"/>
                <a:gd name="T7" fmla="*/ 27 h 27"/>
                <a:gd name="T8" fmla="*/ 35 w 36"/>
                <a:gd name="T9" fmla="*/ 19 h 27"/>
                <a:gd name="T10" fmla="*/ 31 w 36"/>
                <a:gd name="T11" fmla="*/ 13 h 27"/>
                <a:gd name="T12" fmla="*/ 25 w 36"/>
                <a:gd name="T13" fmla="*/ 8 h 27"/>
                <a:gd name="T14" fmla="*/ 10 w 36"/>
                <a:gd name="T15" fmla="*/ 2 h 27"/>
                <a:gd name="T16" fmla="*/ 4 w 36"/>
                <a:gd name="T17" fmla="*/ 12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 h="27">
                  <a:moveTo>
                    <a:pt x="4" y="12"/>
                  </a:moveTo>
                  <a:cubicBezTo>
                    <a:pt x="8" y="15"/>
                    <a:pt x="11" y="19"/>
                    <a:pt x="15" y="21"/>
                  </a:cubicBezTo>
                  <a:cubicBezTo>
                    <a:pt x="17" y="23"/>
                    <a:pt x="19" y="24"/>
                    <a:pt x="21" y="25"/>
                  </a:cubicBezTo>
                  <a:cubicBezTo>
                    <a:pt x="24" y="27"/>
                    <a:pt x="26" y="27"/>
                    <a:pt x="29" y="27"/>
                  </a:cubicBezTo>
                  <a:cubicBezTo>
                    <a:pt x="33" y="27"/>
                    <a:pt x="36" y="23"/>
                    <a:pt x="35" y="19"/>
                  </a:cubicBezTo>
                  <a:cubicBezTo>
                    <a:pt x="34" y="17"/>
                    <a:pt x="33" y="15"/>
                    <a:pt x="31" y="13"/>
                  </a:cubicBezTo>
                  <a:cubicBezTo>
                    <a:pt x="29" y="11"/>
                    <a:pt x="27" y="9"/>
                    <a:pt x="25" y="8"/>
                  </a:cubicBezTo>
                  <a:cubicBezTo>
                    <a:pt x="20" y="5"/>
                    <a:pt x="15" y="4"/>
                    <a:pt x="10" y="2"/>
                  </a:cubicBezTo>
                  <a:cubicBezTo>
                    <a:pt x="4" y="0"/>
                    <a:pt x="0" y="8"/>
                    <a:pt x="4" y="1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6" name="Freeform 254"/>
            <p:cNvSpPr/>
            <p:nvPr/>
          </p:nvSpPr>
          <p:spPr bwMode="auto">
            <a:xfrm>
              <a:off x="2178" y="809"/>
              <a:ext cx="19" cy="36"/>
            </a:xfrm>
            <a:custGeom>
              <a:avLst/>
              <a:gdLst>
                <a:gd name="T0" fmla="*/ 5 w 21"/>
                <a:gd name="T1" fmla="*/ 6 h 41"/>
                <a:gd name="T2" fmla="*/ 5 w 21"/>
                <a:gd name="T3" fmla="*/ 36 h 41"/>
                <a:gd name="T4" fmla="*/ 20 w 21"/>
                <a:gd name="T5" fmla="*/ 34 h 41"/>
                <a:gd name="T6" fmla="*/ 16 w 21"/>
                <a:gd name="T7" fmla="*/ 6 h 41"/>
                <a:gd name="T8" fmla="*/ 5 w 21"/>
                <a:gd name="T9" fmla="*/ 6 h 41"/>
              </a:gdLst>
              <a:ahLst/>
              <a:cxnLst>
                <a:cxn ang="0">
                  <a:pos x="T0" y="T1"/>
                </a:cxn>
                <a:cxn ang="0">
                  <a:pos x="T2" y="T3"/>
                </a:cxn>
                <a:cxn ang="0">
                  <a:pos x="T4" y="T5"/>
                </a:cxn>
                <a:cxn ang="0">
                  <a:pos x="T6" y="T7"/>
                </a:cxn>
                <a:cxn ang="0">
                  <a:pos x="T8" y="T9"/>
                </a:cxn>
              </a:cxnLst>
              <a:rect l="0" t="0" r="r" b="b"/>
              <a:pathLst>
                <a:path w="21" h="41">
                  <a:moveTo>
                    <a:pt x="5" y="6"/>
                  </a:moveTo>
                  <a:cubicBezTo>
                    <a:pt x="2" y="15"/>
                    <a:pt x="0" y="27"/>
                    <a:pt x="5" y="36"/>
                  </a:cubicBezTo>
                  <a:cubicBezTo>
                    <a:pt x="9" y="41"/>
                    <a:pt x="18" y="41"/>
                    <a:pt x="20" y="34"/>
                  </a:cubicBezTo>
                  <a:cubicBezTo>
                    <a:pt x="21" y="25"/>
                    <a:pt x="19" y="14"/>
                    <a:pt x="16" y="6"/>
                  </a:cubicBezTo>
                  <a:cubicBezTo>
                    <a:pt x="14" y="1"/>
                    <a:pt x="7" y="0"/>
                    <a:pt x="5" y="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7" name="Freeform 255"/>
            <p:cNvSpPr/>
            <p:nvPr/>
          </p:nvSpPr>
          <p:spPr bwMode="auto">
            <a:xfrm>
              <a:off x="2081" y="778"/>
              <a:ext cx="34" cy="26"/>
            </a:xfrm>
            <a:custGeom>
              <a:avLst/>
              <a:gdLst>
                <a:gd name="T0" fmla="*/ 32 w 38"/>
                <a:gd name="T1" fmla="*/ 1 h 29"/>
                <a:gd name="T2" fmla="*/ 31 w 38"/>
                <a:gd name="T3" fmla="*/ 1 h 29"/>
                <a:gd name="T4" fmla="*/ 26 w 38"/>
                <a:gd name="T5" fmla="*/ 1 h 29"/>
                <a:gd name="T6" fmla="*/ 20 w 38"/>
                <a:gd name="T7" fmla="*/ 2 h 29"/>
                <a:gd name="T8" fmla="*/ 9 w 38"/>
                <a:gd name="T9" fmla="*/ 5 h 29"/>
                <a:gd name="T10" fmla="*/ 0 w 38"/>
                <a:gd name="T11" fmla="*/ 16 h 29"/>
                <a:gd name="T12" fmla="*/ 12 w 38"/>
                <a:gd name="T13" fmla="*/ 28 h 29"/>
                <a:gd name="T14" fmla="*/ 28 w 38"/>
                <a:gd name="T15" fmla="*/ 23 h 29"/>
                <a:gd name="T16" fmla="*/ 34 w 38"/>
                <a:gd name="T17" fmla="*/ 19 h 29"/>
                <a:gd name="T18" fmla="*/ 37 w 38"/>
                <a:gd name="T19" fmla="*/ 15 h 29"/>
                <a:gd name="T20" fmla="*/ 38 w 38"/>
                <a:gd name="T21" fmla="*/ 11 h 29"/>
                <a:gd name="T22" fmla="*/ 32 w 38"/>
                <a:gd name="T23" fmla="*/ 1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8" h="28">
                  <a:moveTo>
                    <a:pt x="32" y="1"/>
                  </a:moveTo>
                  <a:cubicBezTo>
                    <a:pt x="34" y="2"/>
                    <a:pt x="33" y="2"/>
                    <a:pt x="31" y="1"/>
                  </a:cubicBezTo>
                  <a:cubicBezTo>
                    <a:pt x="29" y="0"/>
                    <a:pt x="27" y="0"/>
                    <a:pt x="26" y="1"/>
                  </a:cubicBezTo>
                  <a:cubicBezTo>
                    <a:pt x="24" y="1"/>
                    <a:pt x="22" y="1"/>
                    <a:pt x="20" y="2"/>
                  </a:cubicBezTo>
                  <a:cubicBezTo>
                    <a:pt x="16" y="3"/>
                    <a:pt x="12" y="4"/>
                    <a:pt x="9" y="5"/>
                  </a:cubicBezTo>
                  <a:cubicBezTo>
                    <a:pt x="4" y="6"/>
                    <a:pt x="0" y="11"/>
                    <a:pt x="0" y="16"/>
                  </a:cubicBezTo>
                  <a:cubicBezTo>
                    <a:pt x="0" y="22"/>
                    <a:pt x="5" y="29"/>
                    <a:pt x="12" y="28"/>
                  </a:cubicBezTo>
                  <a:cubicBezTo>
                    <a:pt x="18" y="27"/>
                    <a:pt x="22" y="26"/>
                    <a:pt x="28" y="23"/>
                  </a:cubicBezTo>
                  <a:cubicBezTo>
                    <a:pt x="30" y="22"/>
                    <a:pt x="32" y="20"/>
                    <a:pt x="34" y="19"/>
                  </a:cubicBezTo>
                  <a:cubicBezTo>
                    <a:pt x="35" y="18"/>
                    <a:pt x="36" y="16"/>
                    <a:pt x="37" y="15"/>
                  </a:cubicBezTo>
                  <a:cubicBezTo>
                    <a:pt x="37" y="15"/>
                    <a:pt x="38" y="8"/>
                    <a:pt x="38" y="11"/>
                  </a:cubicBezTo>
                  <a:cubicBezTo>
                    <a:pt x="38" y="7"/>
                    <a:pt x="37" y="2"/>
                    <a:pt x="32" y="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8" name="Freeform 256"/>
            <p:cNvSpPr/>
            <p:nvPr/>
          </p:nvSpPr>
          <p:spPr bwMode="auto">
            <a:xfrm>
              <a:off x="2077" y="685"/>
              <a:ext cx="35" cy="30"/>
            </a:xfrm>
            <a:custGeom>
              <a:avLst/>
              <a:gdLst>
                <a:gd name="T0" fmla="*/ 35 w 40"/>
                <a:gd name="T1" fmla="*/ 17 h 34"/>
                <a:gd name="T2" fmla="*/ 27 w 40"/>
                <a:gd name="T3" fmla="*/ 9 h 34"/>
                <a:gd name="T4" fmla="*/ 14 w 40"/>
                <a:gd name="T5" fmla="*/ 1 h 34"/>
                <a:gd name="T6" fmla="*/ 2 w 40"/>
                <a:gd name="T7" fmla="*/ 6 h 34"/>
                <a:gd name="T8" fmla="*/ 4 w 40"/>
                <a:gd name="T9" fmla="*/ 18 h 34"/>
                <a:gd name="T10" fmla="*/ 14 w 40"/>
                <a:gd name="T11" fmla="*/ 26 h 34"/>
                <a:gd name="T12" fmla="*/ 23 w 40"/>
                <a:gd name="T13" fmla="*/ 31 h 34"/>
                <a:gd name="T14" fmla="*/ 35 w 40"/>
                <a:gd name="T15" fmla="*/ 17 h 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0" h="34">
                  <a:moveTo>
                    <a:pt x="35" y="17"/>
                  </a:moveTo>
                  <a:cubicBezTo>
                    <a:pt x="32" y="13"/>
                    <a:pt x="30" y="11"/>
                    <a:pt x="27" y="9"/>
                  </a:cubicBezTo>
                  <a:cubicBezTo>
                    <a:pt x="23" y="5"/>
                    <a:pt x="19" y="2"/>
                    <a:pt x="14" y="1"/>
                  </a:cubicBezTo>
                  <a:cubicBezTo>
                    <a:pt x="10" y="0"/>
                    <a:pt x="5" y="2"/>
                    <a:pt x="2" y="6"/>
                  </a:cubicBezTo>
                  <a:cubicBezTo>
                    <a:pt x="0" y="10"/>
                    <a:pt x="1" y="15"/>
                    <a:pt x="4" y="18"/>
                  </a:cubicBezTo>
                  <a:cubicBezTo>
                    <a:pt x="7" y="21"/>
                    <a:pt x="10" y="23"/>
                    <a:pt x="14" y="26"/>
                  </a:cubicBezTo>
                  <a:cubicBezTo>
                    <a:pt x="17" y="28"/>
                    <a:pt x="20" y="30"/>
                    <a:pt x="23" y="31"/>
                  </a:cubicBezTo>
                  <a:cubicBezTo>
                    <a:pt x="31" y="34"/>
                    <a:pt x="40" y="24"/>
                    <a:pt x="35" y="1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9" name="Freeform 257"/>
            <p:cNvSpPr/>
            <p:nvPr/>
          </p:nvSpPr>
          <p:spPr bwMode="auto">
            <a:xfrm>
              <a:off x="3719" y="654"/>
              <a:ext cx="131" cy="127"/>
            </a:xfrm>
            <a:custGeom>
              <a:avLst/>
              <a:gdLst>
                <a:gd name="T0" fmla="*/ 66 w 147"/>
                <a:gd name="T1" fmla="*/ 51 h 143"/>
                <a:gd name="T2" fmla="*/ 66 w 147"/>
                <a:gd name="T3" fmla="*/ 22 h 143"/>
                <a:gd name="T4" fmla="*/ 88 w 147"/>
                <a:gd name="T5" fmla="*/ 58 h 143"/>
                <a:gd name="T6" fmla="*/ 79 w 147"/>
                <a:gd name="T7" fmla="*/ 91 h 143"/>
                <a:gd name="T8" fmla="*/ 48 w 147"/>
                <a:gd name="T9" fmla="*/ 80 h 143"/>
                <a:gd name="T10" fmla="*/ 63 w 147"/>
                <a:gd name="T11" fmla="*/ 51 h 143"/>
              </a:gdLst>
              <a:ahLst/>
              <a:cxnLst>
                <a:cxn ang="0">
                  <a:pos x="T0" y="T1"/>
                </a:cxn>
                <a:cxn ang="0">
                  <a:pos x="T2" y="T3"/>
                </a:cxn>
                <a:cxn ang="0">
                  <a:pos x="T4" y="T5"/>
                </a:cxn>
                <a:cxn ang="0">
                  <a:pos x="T6" y="T7"/>
                </a:cxn>
                <a:cxn ang="0">
                  <a:pos x="T8" y="T9"/>
                </a:cxn>
                <a:cxn ang="0">
                  <a:pos x="T10" y="T11"/>
                </a:cxn>
              </a:cxnLst>
              <a:rect l="0" t="0" r="r" b="b"/>
              <a:pathLst>
                <a:path w="147" h="143">
                  <a:moveTo>
                    <a:pt x="66" y="51"/>
                  </a:moveTo>
                  <a:cubicBezTo>
                    <a:pt x="59" y="46"/>
                    <a:pt x="57" y="31"/>
                    <a:pt x="66" y="22"/>
                  </a:cubicBezTo>
                  <a:cubicBezTo>
                    <a:pt x="90" y="0"/>
                    <a:pt x="107" y="44"/>
                    <a:pt x="88" y="58"/>
                  </a:cubicBezTo>
                  <a:cubicBezTo>
                    <a:pt x="147" y="36"/>
                    <a:pt x="129" y="143"/>
                    <a:pt x="79" y="91"/>
                  </a:cubicBezTo>
                  <a:cubicBezTo>
                    <a:pt x="90" y="137"/>
                    <a:pt x="6" y="111"/>
                    <a:pt x="48" y="80"/>
                  </a:cubicBezTo>
                  <a:cubicBezTo>
                    <a:pt x="0" y="77"/>
                    <a:pt x="41" y="13"/>
                    <a:pt x="63" y="51"/>
                  </a:cubicBezTo>
                </a:path>
              </a:pathLst>
            </a:custGeom>
            <a:solidFill>
              <a:srgbClr val="FF8A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0" name="Freeform 258"/>
            <p:cNvSpPr/>
            <p:nvPr/>
          </p:nvSpPr>
          <p:spPr bwMode="auto">
            <a:xfrm>
              <a:off x="3933" y="1501"/>
              <a:ext cx="210" cy="615"/>
            </a:xfrm>
            <a:custGeom>
              <a:avLst/>
              <a:gdLst>
                <a:gd name="T0" fmla="*/ 56 w 236"/>
                <a:gd name="T1" fmla="*/ 683 h 690"/>
                <a:gd name="T2" fmla="*/ 154 w 236"/>
                <a:gd name="T3" fmla="*/ 329 h 690"/>
                <a:gd name="T4" fmla="*/ 225 w 236"/>
                <a:gd name="T5" fmla="*/ 169 h 690"/>
                <a:gd name="T6" fmla="*/ 186 w 236"/>
                <a:gd name="T7" fmla="*/ 4 h 690"/>
                <a:gd name="T8" fmla="*/ 176 w 236"/>
                <a:gd name="T9" fmla="*/ 9 h 690"/>
                <a:gd name="T10" fmla="*/ 208 w 236"/>
                <a:gd name="T11" fmla="*/ 93 h 690"/>
                <a:gd name="T12" fmla="*/ 204 w 236"/>
                <a:gd name="T13" fmla="*/ 179 h 690"/>
                <a:gd name="T14" fmla="*/ 126 w 236"/>
                <a:gd name="T15" fmla="*/ 342 h 690"/>
                <a:gd name="T16" fmla="*/ 48 w 236"/>
                <a:gd name="T17" fmla="*/ 685 h 690"/>
                <a:gd name="T18" fmla="*/ 56 w 236"/>
                <a:gd name="T19" fmla="*/ 683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6" h="690">
                  <a:moveTo>
                    <a:pt x="56" y="683"/>
                  </a:moveTo>
                  <a:cubicBezTo>
                    <a:pt x="10" y="552"/>
                    <a:pt x="90" y="436"/>
                    <a:pt x="154" y="329"/>
                  </a:cubicBezTo>
                  <a:cubicBezTo>
                    <a:pt x="184" y="279"/>
                    <a:pt x="214" y="226"/>
                    <a:pt x="225" y="169"/>
                  </a:cubicBezTo>
                  <a:cubicBezTo>
                    <a:pt x="236" y="116"/>
                    <a:pt x="228" y="43"/>
                    <a:pt x="186" y="4"/>
                  </a:cubicBezTo>
                  <a:cubicBezTo>
                    <a:pt x="182" y="0"/>
                    <a:pt x="174" y="3"/>
                    <a:pt x="176" y="9"/>
                  </a:cubicBezTo>
                  <a:cubicBezTo>
                    <a:pt x="186" y="38"/>
                    <a:pt x="202" y="63"/>
                    <a:pt x="208" y="93"/>
                  </a:cubicBezTo>
                  <a:cubicBezTo>
                    <a:pt x="213" y="121"/>
                    <a:pt x="211" y="151"/>
                    <a:pt x="204" y="179"/>
                  </a:cubicBezTo>
                  <a:cubicBezTo>
                    <a:pt x="190" y="237"/>
                    <a:pt x="157" y="290"/>
                    <a:pt x="126" y="342"/>
                  </a:cubicBezTo>
                  <a:cubicBezTo>
                    <a:pt x="63" y="446"/>
                    <a:pt x="0" y="561"/>
                    <a:pt x="48" y="685"/>
                  </a:cubicBezTo>
                  <a:cubicBezTo>
                    <a:pt x="50" y="690"/>
                    <a:pt x="57" y="688"/>
                    <a:pt x="56" y="683"/>
                  </a:cubicBezTo>
                  <a:close/>
                </a:path>
              </a:pathLst>
            </a:custGeom>
            <a:solidFill>
              <a:srgbClr val="74B7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1" name="Freeform 259"/>
            <p:cNvSpPr/>
            <p:nvPr/>
          </p:nvSpPr>
          <p:spPr bwMode="auto">
            <a:xfrm>
              <a:off x="4010" y="1506"/>
              <a:ext cx="148" cy="78"/>
            </a:xfrm>
            <a:custGeom>
              <a:avLst/>
              <a:gdLst>
                <a:gd name="T0" fmla="*/ 4 w 167"/>
                <a:gd name="T1" fmla="*/ 38 h 87"/>
                <a:gd name="T2" fmla="*/ 127 w 167"/>
                <a:gd name="T3" fmla="*/ 85 h 87"/>
                <a:gd name="T4" fmla="*/ 135 w 167"/>
                <a:gd name="T5" fmla="*/ 83 h 87"/>
                <a:gd name="T6" fmla="*/ 167 w 167"/>
                <a:gd name="T7" fmla="*/ 6 h 87"/>
                <a:gd name="T8" fmla="*/ 162 w 167"/>
                <a:gd name="T9" fmla="*/ 3 h 87"/>
                <a:gd name="T10" fmla="*/ 125 w 167"/>
                <a:gd name="T11" fmla="*/ 77 h 87"/>
                <a:gd name="T12" fmla="*/ 133 w 167"/>
                <a:gd name="T13" fmla="*/ 74 h 87"/>
                <a:gd name="T14" fmla="*/ 78 w 167"/>
                <a:gd name="T15" fmla="*/ 53 h 87"/>
                <a:gd name="T16" fmla="*/ 7 w 167"/>
                <a:gd name="T17" fmla="*/ 31 h 87"/>
                <a:gd name="T18" fmla="*/ 4 w 167"/>
                <a:gd name="T19" fmla="*/ 38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7" h="87">
                  <a:moveTo>
                    <a:pt x="4" y="38"/>
                  </a:moveTo>
                  <a:cubicBezTo>
                    <a:pt x="43" y="55"/>
                    <a:pt x="92" y="60"/>
                    <a:pt x="127" y="85"/>
                  </a:cubicBezTo>
                  <a:cubicBezTo>
                    <a:pt x="129" y="87"/>
                    <a:pt x="134" y="85"/>
                    <a:pt x="135" y="83"/>
                  </a:cubicBezTo>
                  <a:cubicBezTo>
                    <a:pt x="148" y="59"/>
                    <a:pt x="162" y="33"/>
                    <a:pt x="167" y="6"/>
                  </a:cubicBezTo>
                  <a:cubicBezTo>
                    <a:pt x="167" y="3"/>
                    <a:pt x="164" y="0"/>
                    <a:pt x="162" y="3"/>
                  </a:cubicBezTo>
                  <a:cubicBezTo>
                    <a:pt x="145" y="24"/>
                    <a:pt x="137" y="53"/>
                    <a:pt x="125" y="77"/>
                  </a:cubicBezTo>
                  <a:cubicBezTo>
                    <a:pt x="127" y="76"/>
                    <a:pt x="130" y="75"/>
                    <a:pt x="133" y="74"/>
                  </a:cubicBezTo>
                  <a:cubicBezTo>
                    <a:pt x="117" y="63"/>
                    <a:pt x="96" y="58"/>
                    <a:pt x="78" y="53"/>
                  </a:cubicBezTo>
                  <a:cubicBezTo>
                    <a:pt x="54" y="46"/>
                    <a:pt x="30" y="40"/>
                    <a:pt x="7" y="31"/>
                  </a:cubicBezTo>
                  <a:cubicBezTo>
                    <a:pt x="3" y="30"/>
                    <a:pt x="0" y="37"/>
                    <a:pt x="4" y="38"/>
                  </a:cubicBezTo>
                  <a:close/>
                </a:path>
              </a:pathLst>
            </a:custGeom>
            <a:solidFill>
              <a:srgbClr val="74B7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2" name="Freeform 260"/>
            <p:cNvSpPr/>
            <p:nvPr/>
          </p:nvSpPr>
          <p:spPr bwMode="auto">
            <a:xfrm>
              <a:off x="4058" y="1617"/>
              <a:ext cx="114" cy="61"/>
            </a:xfrm>
            <a:custGeom>
              <a:avLst/>
              <a:gdLst>
                <a:gd name="T0" fmla="*/ 4 w 128"/>
                <a:gd name="T1" fmla="*/ 17 h 69"/>
                <a:gd name="T2" fmla="*/ 64 w 128"/>
                <a:gd name="T3" fmla="*/ 66 h 69"/>
                <a:gd name="T4" fmla="*/ 73 w 128"/>
                <a:gd name="T5" fmla="*/ 66 h 69"/>
                <a:gd name="T6" fmla="*/ 107 w 128"/>
                <a:gd name="T7" fmla="*/ 31 h 69"/>
                <a:gd name="T8" fmla="*/ 127 w 128"/>
                <a:gd name="T9" fmla="*/ 5 h 69"/>
                <a:gd name="T10" fmla="*/ 123 w 128"/>
                <a:gd name="T11" fmla="*/ 1 h 69"/>
                <a:gd name="T12" fmla="*/ 64 w 128"/>
                <a:gd name="T13" fmla="*/ 57 h 69"/>
                <a:gd name="T14" fmla="*/ 73 w 128"/>
                <a:gd name="T15" fmla="*/ 57 h 69"/>
                <a:gd name="T16" fmla="*/ 11 w 128"/>
                <a:gd name="T17" fmla="*/ 8 h 69"/>
                <a:gd name="T18" fmla="*/ 4 w 128"/>
                <a:gd name="T19" fmla="*/ 17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8" h="69">
                  <a:moveTo>
                    <a:pt x="4" y="17"/>
                  </a:moveTo>
                  <a:cubicBezTo>
                    <a:pt x="24" y="34"/>
                    <a:pt x="45" y="48"/>
                    <a:pt x="64" y="66"/>
                  </a:cubicBezTo>
                  <a:cubicBezTo>
                    <a:pt x="67" y="68"/>
                    <a:pt x="71" y="69"/>
                    <a:pt x="73" y="66"/>
                  </a:cubicBezTo>
                  <a:cubicBezTo>
                    <a:pt x="84" y="53"/>
                    <a:pt x="95" y="42"/>
                    <a:pt x="107" y="31"/>
                  </a:cubicBezTo>
                  <a:cubicBezTo>
                    <a:pt x="115" y="23"/>
                    <a:pt x="124" y="16"/>
                    <a:pt x="127" y="5"/>
                  </a:cubicBezTo>
                  <a:cubicBezTo>
                    <a:pt x="128" y="2"/>
                    <a:pt x="125" y="0"/>
                    <a:pt x="123" y="1"/>
                  </a:cubicBezTo>
                  <a:cubicBezTo>
                    <a:pt x="100" y="11"/>
                    <a:pt x="80" y="38"/>
                    <a:pt x="64" y="57"/>
                  </a:cubicBezTo>
                  <a:cubicBezTo>
                    <a:pt x="67" y="57"/>
                    <a:pt x="70" y="57"/>
                    <a:pt x="73" y="57"/>
                  </a:cubicBezTo>
                  <a:cubicBezTo>
                    <a:pt x="54" y="39"/>
                    <a:pt x="32" y="24"/>
                    <a:pt x="11" y="8"/>
                  </a:cubicBezTo>
                  <a:cubicBezTo>
                    <a:pt x="6" y="5"/>
                    <a:pt x="0" y="13"/>
                    <a:pt x="4" y="17"/>
                  </a:cubicBezTo>
                  <a:close/>
                </a:path>
              </a:pathLst>
            </a:custGeom>
            <a:solidFill>
              <a:srgbClr val="74B7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3" name="Freeform 261"/>
            <p:cNvSpPr/>
            <p:nvPr/>
          </p:nvSpPr>
          <p:spPr bwMode="auto">
            <a:xfrm>
              <a:off x="4051" y="1688"/>
              <a:ext cx="98" cy="63"/>
            </a:xfrm>
            <a:custGeom>
              <a:avLst/>
              <a:gdLst>
                <a:gd name="T0" fmla="*/ 2 w 109"/>
                <a:gd name="T1" fmla="*/ 8 h 70"/>
                <a:gd name="T2" fmla="*/ 36 w 109"/>
                <a:gd name="T3" fmla="*/ 67 h 70"/>
                <a:gd name="T4" fmla="*/ 42 w 109"/>
                <a:gd name="T5" fmla="*/ 69 h 70"/>
                <a:gd name="T6" fmla="*/ 102 w 109"/>
                <a:gd name="T7" fmla="*/ 57 h 70"/>
                <a:gd name="T8" fmla="*/ 100 w 109"/>
                <a:gd name="T9" fmla="*/ 46 h 70"/>
                <a:gd name="T10" fmla="*/ 46 w 109"/>
                <a:gd name="T11" fmla="*/ 58 h 70"/>
                <a:gd name="T12" fmla="*/ 9 w 109"/>
                <a:gd name="T13" fmla="*/ 4 h 70"/>
                <a:gd name="T14" fmla="*/ 2 w 109"/>
                <a:gd name="T15" fmla="*/ 8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9" h="70">
                  <a:moveTo>
                    <a:pt x="2" y="8"/>
                  </a:moveTo>
                  <a:cubicBezTo>
                    <a:pt x="12" y="29"/>
                    <a:pt x="25" y="47"/>
                    <a:pt x="36" y="67"/>
                  </a:cubicBezTo>
                  <a:cubicBezTo>
                    <a:pt x="37" y="69"/>
                    <a:pt x="40" y="70"/>
                    <a:pt x="42" y="69"/>
                  </a:cubicBezTo>
                  <a:cubicBezTo>
                    <a:pt x="62" y="65"/>
                    <a:pt x="82" y="62"/>
                    <a:pt x="102" y="57"/>
                  </a:cubicBezTo>
                  <a:cubicBezTo>
                    <a:pt x="109" y="55"/>
                    <a:pt x="106" y="45"/>
                    <a:pt x="100" y="46"/>
                  </a:cubicBezTo>
                  <a:cubicBezTo>
                    <a:pt x="82" y="51"/>
                    <a:pt x="64" y="53"/>
                    <a:pt x="46" y="58"/>
                  </a:cubicBezTo>
                  <a:cubicBezTo>
                    <a:pt x="38" y="60"/>
                    <a:pt x="13" y="11"/>
                    <a:pt x="9" y="4"/>
                  </a:cubicBezTo>
                  <a:cubicBezTo>
                    <a:pt x="6" y="0"/>
                    <a:pt x="0" y="4"/>
                    <a:pt x="2" y="8"/>
                  </a:cubicBezTo>
                  <a:close/>
                </a:path>
              </a:pathLst>
            </a:custGeom>
            <a:solidFill>
              <a:srgbClr val="74B7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4" name="Freeform 262"/>
            <p:cNvSpPr/>
            <p:nvPr/>
          </p:nvSpPr>
          <p:spPr bwMode="auto">
            <a:xfrm>
              <a:off x="4018" y="1755"/>
              <a:ext cx="158" cy="77"/>
            </a:xfrm>
            <a:custGeom>
              <a:avLst/>
              <a:gdLst>
                <a:gd name="T0" fmla="*/ 0 w 177"/>
                <a:gd name="T1" fmla="*/ 3 h 86"/>
                <a:gd name="T2" fmla="*/ 21 w 177"/>
                <a:gd name="T3" fmla="*/ 83 h 86"/>
                <a:gd name="T4" fmla="*/ 26 w 177"/>
                <a:gd name="T5" fmla="*/ 85 h 86"/>
                <a:gd name="T6" fmla="*/ 172 w 177"/>
                <a:gd name="T7" fmla="*/ 54 h 86"/>
                <a:gd name="T8" fmla="*/ 169 w 177"/>
                <a:gd name="T9" fmla="*/ 47 h 86"/>
                <a:gd name="T10" fmla="*/ 127 w 177"/>
                <a:gd name="T11" fmla="*/ 57 h 86"/>
                <a:gd name="T12" fmla="*/ 62 w 177"/>
                <a:gd name="T13" fmla="*/ 70 h 86"/>
                <a:gd name="T14" fmla="*/ 38 w 177"/>
                <a:gd name="T15" fmla="*/ 75 h 86"/>
                <a:gd name="T16" fmla="*/ 30 w 177"/>
                <a:gd name="T17" fmla="*/ 76 h 86"/>
                <a:gd name="T18" fmla="*/ 28 w 177"/>
                <a:gd name="T19" fmla="*/ 77 h 86"/>
                <a:gd name="T20" fmla="*/ 4 w 177"/>
                <a:gd name="T21" fmla="*/ 2 h 86"/>
                <a:gd name="T22" fmla="*/ 0 w 177"/>
                <a:gd name="T23" fmla="*/ 3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7" h="86">
                  <a:moveTo>
                    <a:pt x="0" y="3"/>
                  </a:moveTo>
                  <a:cubicBezTo>
                    <a:pt x="10" y="29"/>
                    <a:pt x="17" y="56"/>
                    <a:pt x="21" y="83"/>
                  </a:cubicBezTo>
                  <a:cubicBezTo>
                    <a:pt x="22" y="85"/>
                    <a:pt x="24" y="86"/>
                    <a:pt x="26" y="85"/>
                  </a:cubicBezTo>
                  <a:cubicBezTo>
                    <a:pt x="72" y="67"/>
                    <a:pt x="127" y="73"/>
                    <a:pt x="172" y="54"/>
                  </a:cubicBezTo>
                  <a:cubicBezTo>
                    <a:pt x="177" y="52"/>
                    <a:pt x="173" y="46"/>
                    <a:pt x="169" y="47"/>
                  </a:cubicBezTo>
                  <a:cubicBezTo>
                    <a:pt x="156" y="53"/>
                    <a:pt x="140" y="55"/>
                    <a:pt x="127" y="57"/>
                  </a:cubicBezTo>
                  <a:cubicBezTo>
                    <a:pt x="105" y="62"/>
                    <a:pt x="83" y="66"/>
                    <a:pt x="62" y="70"/>
                  </a:cubicBezTo>
                  <a:cubicBezTo>
                    <a:pt x="54" y="71"/>
                    <a:pt x="46" y="73"/>
                    <a:pt x="38" y="75"/>
                  </a:cubicBezTo>
                  <a:cubicBezTo>
                    <a:pt x="35" y="75"/>
                    <a:pt x="33" y="76"/>
                    <a:pt x="30" y="76"/>
                  </a:cubicBezTo>
                  <a:cubicBezTo>
                    <a:pt x="24" y="78"/>
                    <a:pt x="28" y="78"/>
                    <a:pt x="28" y="77"/>
                  </a:cubicBezTo>
                  <a:cubicBezTo>
                    <a:pt x="23" y="50"/>
                    <a:pt x="15" y="26"/>
                    <a:pt x="4" y="2"/>
                  </a:cubicBezTo>
                  <a:cubicBezTo>
                    <a:pt x="3" y="0"/>
                    <a:pt x="0" y="1"/>
                    <a:pt x="0" y="3"/>
                  </a:cubicBezTo>
                  <a:close/>
                </a:path>
              </a:pathLst>
            </a:custGeom>
            <a:solidFill>
              <a:srgbClr val="74B7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5" name="Freeform 263"/>
            <p:cNvSpPr/>
            <p:nvPr/>
          </p:nvSpPr>
          <p:spPr bwMode="auto">
            <a:xfrm>
              <a:off x="3951" y="1785"/>
              <a:ext cx="133" cy="114"/>
            </a:xfrm>
            <a:custGeom>
              <a:avLst/>
              <a:gdLst>
                <a:gd name="T0" fmla="*/ 1 w 150"/>
                <a:gd name="T1" fmla="*/ 8 h 128"/>
                <a:gd name="T2" fmla="*/ 49 w 150"/>
                <a:gd name="T3" fmla="*/ 108 h 128"/>
                <a:gd name="T4" fmla="*/ 73 w 150"/>
                <a:gd name="T5" fmla="*/ 126 h 128"/>
                <a:gd name="T6" fmla="*/ 141 w 150"/>
                <a:gd name="T7" fmla="*/ 111 h 128"/>
                <a:gd name="T8" fmla="*/ 133 w 150"/>
                <a:gd name="T9" fmla="*/ 97 h 128"/>
                <a:gd name="T10" fmla="*/ 73 w 150"/>
                <a:gd name="T11" fmla="*/ 111 h 128"/>
                <a:gd name="T12" fmla="*/ 64 w 150"/>
                <a:gd name="T13" fmla="*/ 108 h 128"/>
                <a:gd name="T14" fmla="*/ 64 w 150"/>
                <a:gd name="T15" fmla="*/ 107 h 128"/>
                <a:gd name="T16" fmla="*/ 57 w 150"/>
                <a:gd name="T17" fmla="*/ 92 h 128"/>
                <a:gd name="T18" fmla="*/ 10 w 150"/>
                <a:gd name="T19" fmla="*/ 6 h 128"/>
                <a:gd name="T20" fmla="*/ 1 w 150"/>
                <a:gd name="T21" fmla="*/ 8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0" h="128">
                  <a:moveTo>
                    <a:pt x="1" y="8"/>
                  </a:moveTo>
                  <a:cubicBezTo>
                    <a:pt x="10" y="43"/>
                    <a:pt x="34" y="75"/>
                    <a:pt x="49" y="108"/>
                  </a:cubicBezTo>
                  <a:cubicBezTo>
                    <a:pt x="55" y="120"/>
                    <a:pt x="59" y="125"/>
                    <a:pt x="73" y="126"/>
                  </a:cubicBezTo>
                  <a:cubicBezTo>
                    <a:pt x="96" y="128"/>
                    <a:pt x="121" y="120"/>
                    <a:pt x="141" y="111"/>
                  </a:cubicBezTo>
                  <a:cubicBezTo>
                    <a:pt x="150" y="107"/>
                    <a:pt x="142" y="93"/>
                    <a:pt x="133" y="97"/>
                  </a:cubicBezTo>
                  <a:cubicBezTo>
                    <a:pt x="114" y="105"/>
                    <a:pt x="93" y="110"/>
                    <a:pt x="73" y="111"/>
                  </a:cubicBezTo>
                  <a:cubicBezTo>
                    <a:pt x="68" y="112"/>
                    <a:pt x="68" y="111"/>
                    <a:pt x="64" y="108"/>
                  </a:cubicBezTo>
                  <a:cubicBezTo>
                    <a:pt x="67" y="111"/>
                    <a:pt x="65" y="109"/>
                    <a:pt x="64" y="107"/>
                  </a:cubicBezTo>
                  <a:cubicBezTo>
                    <a:pt x="62" y="102"/>
                    <a:pt x="60" y="97"/>
                    <a:pt x="57" y="92"/>
                  </a:cubicBezTo>
                  <a:cubicBezTo>
                    <a:pt x="41" y="64"/>
                    <a:pt x="20" y="37"/>
                    <a:pt x="10" y="6"/>
                  </a:cubicBezTo>
                  <a:cubicBezTo>
                    <a:pt x="8" y="0"/>
                    <a:pt x="0" y="2"/>
                    <a:pt x="1" y="8"/>
                  </a:cubicBezTo>
                  <a:close/>
                </a:path>
              </a:pathLst>
            </a:custGeom>
            <a:solidFill>
              <a:srgbClr val="74B7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6" name="Freeform 264"/>
            <p:cNvSpPr/>
            <p:nvPr/>
          </p:nvSpPr>
          <p:spPr bwMode="auto">
            <a:xfrm>
              <a:off x="3943" y="1909"/>
              <a:ext cx="92" cy="68"/>
            </a:xfrm>
            <a:custGeom>
              <a:avLst/>
              <a:gdLst>
                <a:gd name="T0" fmla="*/ 1 w 104"/>
                <a:gd name="T1" fmla="*/ 5 h 76"/>
                <a:gd name="T2" fmla="*/ 29 w 104"/>
                <a:gd name="T3" fmla="*/ 70 h 76"/>
                <a:gd name="T4" fmla="*/ 35 w 104"/>
                <a:gd name="T5" fmla="*/ 75 h 76"/>
                <a:gd name="T6" fmla="*/ 100 w 104"/>
                <a:gd name="T7" fmla="*/ 31 h 76"/>
                <a:gd name="T8" fmla="*/ 93 w 104"/>
                <a:gd name="T9" fmla="*/ 24 h 76"/>
                <a:gd name="T10" fmla="*/ 33 w 104"/>
                <a:gd name="T11" fmla="*/ 66 h 76"/>
                <a:gd name="T12" fmla="*/ 39 w 104"/>
                <a:gd name="T13" fmla="*/ 70 h 76"/>
                <a:gd name="T14" fmla="*/ 6 w 104"/>
                <a:gd name="T15" fmla="*/ 3 h 76"/>
                <a:gd name="T16" fmla="*/ 1 w 104"/>
                <a:gd name="T17" fmla="*/ 5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4" h="76">
                  <a:moveTo>
                    <a:pt x="1" y="5"/>
                  </a:moveTo>
                  <a:cubicBezTo>
                    <a:pt x="7" y="26"/>
                    <a:pt x="32" y="47"/>
                    <a:pt x="29" y="70"/>
                  </a:cubicBezTo>
                  <a:cubicBezTo>
                    <a:pt x="29" y="73"/>
                    <a:pt x="32" y="76"/>
                    <a:pt x="35" y="75"/>
                  </a:cubicBezTo>
                  <a:cubicBezTo>
                    <a:pt x="60" y="66"/>
                    <a:pt x="84" y="52"/>
                    <a:pt x="100" y="31"/>
                  </a:cubicBezTo>
                  <a:cubicBezTo>
                    <a:pt x="104" y="26"/>
                    <a:pt x="97" y="19"/>
                    <a:pt x="93" y="24"/>
                  </a:cubicBezTo>
                  <a:cubicBezTo>
                    <a:pt x="76" y="43"/>
                    <a:pt x="57" y="57"/>
                    <a:pt x="33" y="66"/>
                  </a:cubicBezTo>
                  <a:cubicBezTo>
                    <a:pt x="35" y="67"/>
                    <a:pt x="37" y="69"/>
                    <a:pt x="39" y="70"/>
                  </a:cubicBezTo>
                  <a:cubicBezTo>
                    <a:pt x="41" y="47"/>
                    <a:pt x="18" y="21"/>
                    <a:pt x="6" y="3"/>
                  </a:cubicBezTo>
                  <a:cubicBezTo>
                    <a:pt x="4" y="0"/>
                    <a:pt x="0" y="2"/>
                    <a:pt x="1" y="5"/>
                  </a:cubicBezTo>
                  <a:close/>
                </a:path>
              </a:pathLst>
            </a:custGeom>
            <a:solidFill>
              <a:srgbClr val="74B7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7" name="Freeform 265"/>
            <p:cNvSpPr/>
            <p:nvPr/>
          </p:nvSpPr>
          <p:spPr bwMode="auto">
            <a:xfrm>
              <a:off x="3919" y="1964"/>
              <a:ext cx="150" cy="93"/>
            </a:xfrm>
            <a:custGeom>
              <a:avLst/>
              <a:gdLst>
                <a:gd name="T0" fmla="*/ 2 w 169"/>
                <a:gd name="T1" fmla="*/ 55 h 104"/>
                <a:gd name="T2" fmla="*/ 45 w 169"/>
                <a:gd name="T3" fmla="*/ 102 h 104"/>
                <a:gd name="T4" fmla="*/ 52 w 169"/>
                <a:gd name="T5" fmla="*/ 102 h 104"/>
                <a:gd name="T6" fmla="*/ 106 w 169"/>
                <a:gd name="T7" fmla="*/ 55 h 104"/>
                <a:gd name="T8" fmla="*/ 167 w 169"/>
                <a:gd name="T9" fmla="*/ 5 h 104"/>
                <a:gd name="T10" fmla="*/ 164 w 169"/>
                <a:gd name="T11" fmla="*/ 1 h 104"/>
                <a:gd name="T12" fmla="*/ 102 w 169"/>
                <a:gd name="T13" fmla="*/ 44 h 104"/>
                <a:gd name="T14" fmla="*/ 45 w 169"/>
                <a:gd name="T15" fmla="*/ 95 h 104"/>
                <a:gd name="T16" fmla="*/ 52 w 169"/>
                <a:gd name="T17" fmla="*/ 95 h 104"/>
                <a:gd name="T18" fmla="*/ 6 w 169"/>
                <a:gd name="T19" fmla="*/ 51 h 104"/>
                <a:gd name="T20" fmla="*/ 2 w 169"/>
                <a:gd name="T21" fmla="*/ 55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 h="104">
                  <a:moveTo>
                    <a:pt x="2" y="55"/>
                  </a:moveTo>
                  <a:cubicBezTo>
                    <a:pt x="15" y="72"/>
                    <a:pt x="29" y="88"/>
                    <a:pt x="45" y="102"/>
                  </a:cubicBezTo>
                  <a:cubicBezTo>
                    <a:pt x="47" y="103"/>
                    <a:pt x="50" y="104"/>
                    <a:pt x="52" y="102"/>
                  </a:cubicBezTo>
                  <a:cubicBezTo>
                    <a:pt x="67" y="84"/>
                    <a:pt x="87" y="69"/>
                    <a:pt x="106" y="55"/>
                  </a:cubicBezTo>
                  <a:cubicBezTo>
                    <a:pt x="125" y="39"/>
                    <a:pt x="152" y="25"/>
                    <a:pt x="167" y="5"/>
                  </a:cubicBezTo>
                  <a:cubicBezTo>
                    <a:pt x="169" y="3"/>
                    <a:pt x="166" y="0"/>
                    <a:pt x="164" y="1"/>
                  </a:cubicBezTo>
                  <a:cubicBezTo>
                    <a:pt x="141" y="8"/>
                    <a:pt x="121" y="30"/>
                    <a:pt x="102" y="44"/>
                  </a:cubicBezTo>
                  <a:cubicBezTo>
                    <a:pt x="83" y="60"/>
                    <a:pt x="61" y="76"/>
                    <a:pt x="45" y="95"/>
                  </a:cubicBezTo>
                  <a:cubicBezTo>
                    <a:pt x="48" y="95"/>
                    <a:pt x="50" y="95"/>
                    <a:pt x="52" y="95"/>
                  </a:cubicBezTo>
                  <a:cubicBezTo>
                    <a:pt x="36" y="82"/>
                    <a:pt x="21" y="66"/>
                    <a:pt x="6" y="51"/>
                  </a:cubicBezTo>
                  <a:cubicBezTo>
                    <a:pt x="3" y="48"/>
                    <a:pt x="0" y="52"/>
                    <a:pt x="2" y="55"/>
                  </a:cubicBezTo>
                  <a:close/>
                </a:path>
              </a:pathLst>
            </a:custGeom>
            <a:solidFill>
              <a:srgbClr val="74B7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8" name="Freeform 266"/>
            <p:cNvSpPr/>
            <p:nvPr/>
          </p:nvSpPr>
          <p:spPr bwMode="auto">
            <a:xfrm>
              <a:off x="4024" y="1506"/>
              <a:ext cx="32" cy="74"/>
            </a:xfrm>
            <a:custGeom>
              <a:avLst/>
              <a:gdLst>
                <a:gd name="T0" fmla="*/ 5 w 36"/>
                <a:gd name="T1" fmla="*/ 8 h 84"/>
                <a:gd name="T2" fmla="*/ 26 w 36"/>
                <a:gd name="T3" fmla="*/ 51 h 84"/>
                <a:gd name="T4" fmla="*/ 26 w 36"/>
                <a:gd name="T5" fmla="*/ 44 h 84"/>
                <a:gd name="T6" fmla="*/ 1 w 36"/>
                <a:gd name="T7" fmla="*/ 79 h 84"/>
                <a:gd name="T8" fmla="*/ 5 w 36"/>
                <a:gd name="T9" fmla="*/ 82 h 84"/>
                <a:gd name="T10" fmla="*/ 25 w 36"/>
                <a:gd name="T11" fmla="*/ 65 h 84"/>
                <a:gd name="T12" fmla="*/ 36 w 36"/>
                <a:gd name="T13" fmla="*/ 48 h 84"/>
                <a:gd name="T14" fmla="*/ 27 w 36"/>
                <a:gd name="T15" fmla="*/ 28 h 84"/>
                <a:gd name="T16" fmla="*/ 11 w 36"/>
                <a:gd name="T17" fmla="*/ 4 h 84"/>
                <a:gd name="T18" fmla="*/ 5 w 36"/>
                <a:gd name="T19" fmla="*/ 8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 h="84">
                  <a:moveTo>
                    <a:pt x="5" y="8"/>
                  </a:moveTo>
                  <a:cubicBezTo>
                    <a:pt x="13" y="22"/>
                    <a:pt x="19" y="37"/>
                    <a:pt x="26" y="51"/>
                  </a:cubicBezTo>
                  <a:cubicBezTo>
                    <a:pt x="26" y="49"/>
                    <a:pt x="26" y="46"/>
                    <a:pt x="26" y="44"/>
                  </a:cubicBezTo>
                  <a:cubicBezTo>
                    <a:pt x="15" y="54"/>
                    <a:pt x="6" y="65"/>
                    <a:pt x="1" y="79"/>
                  </a:cubicBezTo>
                  <a:cubicBezTo>
                    <a:pt x="0" y="81"/>
                    <a:pt x="3" y="84"/>
                    <a:pt x="5" y="82"/>
                  </a:cubicBezTo>
                  <a:cubicBezTo>
                    <a:pt x="13" y="77"/>
                    <a:pt x="19" y="72"/>
                    <a:pt x="25" y="65"/>
                  </a:cubicBezTo>
                  <a:cubicBezTo>
                    <a:pt x="29" y="61"/>
                    <a:pt x="36" y="54"/>
                    <a:pt x="36" y="48"/>
                  </a:cubicBezTo>
                  <a:cubicBezTo>
                    <a:pt x="36" y="42"/>
                    <a:pt x="30" y="34"/>
                    <a:pt x="27" y="28"/>
                  </a:cubicBezTo>
                  <a:cubicBezTo>
                    <a:pt x="23" y="19"/>
                    <a:pt x="18" y="11"/>
                    <a:pt x="11" y="4"/>
                  </a:cubicBezTo>
                  <a:cubicBezTo>
                    <a:pt x="9" y="0"/>
                    <a:pt x="3" y="4"/>
                    <a:pt x="5" y="8"/>
                  </a:cubicBezTo>
                  <a:close/>
                </a:path>
              </a:pathLst>
            </a:custGeom>
            <a:solidFill>
              <a:srgbClr val="74B7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9" name="Freeform 267"/>
            <p:cNvSpPr/>
            <p:nvPr/>
          </p:nvSpPr>
          <p:spPr bwMode="auto">
            <a:xfrm>
              <a:off x="4120" y="1772"/>
              <a:ext cx="49" cy="60"/>
            </a:xfrm>
            <a:custGeom>
              <a:avLst/>
              <a:gdLst>
                <a:gd name="T0" fmla="*/ 22 w 55"/>
                <a:gd name="T1" fmla="*/ 3 h 68"/>
                <a:gd name="T2" fmla="*/ 8 w 55"/>
                <a:gd name="T3" fmla="*/ 46 h 68"/>
                <a:gd name="T4" fmla="*/ 52 w 55"/>
                <a:gd name="T5" fmla="*/ 62 h 68"/>
                <a:gd name="T6" fmla="*/ 52 w 55"/>
                <a:gd name="T7" fmla="*/ 57 h 68"/>
                <a:gd name="T8" fmla="*/ 18 w 55"/>
                <a:gd name="T9" fmla="*/ 43 h 68"/>
                <a:gd name="T10" fmla="*/ 27 w 55"/>
                <a:gd name="T11" fmla="*/ 7 h 68"/>
                <a:gd name="T12" fmla="*/ 22 w 55"/>
                <a:gd name="T13" fmla="*/ 3 h 68"/>
              </a:gdLst>
              <a:ahLst/>
              <a:cxnLst>
                <a:cxn ang="0">
                  <a:pos x="T0" y="T1"/>
                </a:cxn>
                <a:cxn ang="0">
                  <a:pos x="T2" y="T3"/>
                </a:cxn>
                <a:cxn ang="0">
                  <a:pos x="T4" y="T5"/>
                </a:cxn>
                <a:cxn ang="0">
                  <a:pos x="T6" y="T7"/>
                </a:cxn>
                <a:cxn ang="0">
                  <a:pos x="T8" y="T9"/>
                </a:cxn>
                <a:cxn ang="0">
                  <a:pos x="T10" y="T11"/>
                </a:cxn>
                <a:cxn ang="0">
                  <a:pos x="T12" y="T13"/>
                </a:cxn>
              </a:cxnLst>
              <a:rect l="0" t="0" r="r" b="b"/>
              <a:pathLst>
                <a:path w="55" h="68">
                  <a:moveTo>
                    <a:pt x="22" y="3"/>
                  </a:moveTo>
                  <a:cubicBezTo>
                    <a:pt x="10" y="13"/>
                    <a:pt x="0" y="31"/>
                    <a:pt x="8" y="46"/>
                  </a:cubicBezTo>
                  <a:cubicBezTo>
                    <a:pt x="14" y="60"/>
                    <a:pt x="40" y="68"/>
                    <a:pt x="52" y="62"/>
                  </a:cubicBezTo>
                  <a:cubicBezTo>
                    <a:pt x="55" y="61"/>
                    <a:pt x="54" y="58"/>
                    <a:pt x="52" y="57"/>
                  </a:cubicBezTo>
                  <a:cubicBezTo>
                    <a:pt x="42" y="49"/>
                    <a:pt x="27" y="53"/>
                    <a:pt x="18" y="43"/>
                  </a:cubicBezTo>
                  <a:cubicBezTo>
                    <a:pt x="8" y="33"/>
                    <a:pt x="23" y="16"/>
                    <a:pt x="27" y="7"/>
                  </a:cubicBezTo>
                  <a:cubicBezTo>
                    <a:pt x="29" y="3"/>
                    <a:pt x="25" y="0"/>
                    <a:pt x="22" y="3"/>
                  </a:cubicBezTo>
                  <a:close/>
                </a:path>
              </a:pathLst>
            </a:custGeom>
            <a:solidFill>
              <a:srgbClr val="74B7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0" name="Freeform 268"/>
            <p:cNvSpPr/>
            <p:nvPr/>
          </p:nvSpPr>
          <p:spPr bwMode="auto">
            <a:xfrm>
              <a:off x="3935" y="1790"/>
              <a:ext cx="51" cy="50"/>
            </a:xfrm>
            <a:custGeom>
              <a:avLst/>
              <a:gdLst>
                <a:gd name="T0" fmla="*/ 1 w 57"/>
                <a:gd name="T1" fmla="*/ 28 h 56"/>
                <a:gd name="T2" fmla="*/ 43 w 57"/>
                <a:gd name="T3" fmla="*/ 45 h 56"/>
                <a:gd name="T4" fmla="*/ 56 w 57"/>
                <a:gd name="T5" fmla="*/ 2 h 56"/>
                <a:gd name="T6" fmla="*/ 53 w 57"/>
                <a:gd name="T7" fmla="*/ 1 h 56"/>
                <a:gd name="T8" fmla="*/ 44 w 57"/>
                <a:gd name="T9" fmla="*/ 35 h 56"/>
                <a:gd name="T10" fmla="*/ 4 w 57"/>
                <a:gd name="T11" fmla="*/ 25 h 56"/>
                <a:gd name="T12" fmla="*/ 1 w 57"/>
                <a:gd name="T13" fmla="*/ 28 h 56"/>
              </a:gdLst>
              <a:ahLst/>
              <a:cxnLst>
                <a:cxn ang="0">
                  <a:pos x="T0" y="T1"/>
                </a:cxn>
                <a:cxn ang="0">
                  <a:pos x="T2" y="T3"/>
                </a:cxn>
                <a:cxn ang="0">
                  <a:pos x="T4" y="T5"/>
                </a:cxn>
                <a:cxn ang="0">
                  <a:pos x="T6" y="T7"/>
                </a:cxn>
                <a:cxn ang="0">
                  <a:pos x="T8" y="T9"/>
                </a:cxn>
                <a:cxn ang="0">
                  <a:pos x="T10" y="T11"/>
                </a:cxn>
                <a:cxn ang="0">
                  <a:pos x="T12" y="T13"/>
                </a:cxn>
              </a:cxnLst>
              <a:rect l="0" t="0" r="r" b="b"/>
              <a:pathLst>
                <a:path w="57" h="56">
                  <a:moveTo>
                    <a:pt x="1" y="28"/>
                  </a:moveTo>
                  <a:cubicBezTo>
                    <a:pt x="9" y="38"/>
                    <a:pt x="29" y="56"/>
                    <a:pt x="43" y="45"/>
                  </a:cubicBezTo>
                  <a:cubicBezTo>
                    <a:pt x="54" y="36"/>
                    <a:pt x="57" y="16"/>
                    <a:pt x="56" y="2"/>
                  </a:cubicBezTo>
                  <a:cubicBezTo>
                    <a:pt x="56" y="1"/>
                    <a:pt x="54" y="0"/>
                    <a:pt x="53" y="1"/>
                  </a:cubicBezTo>
                  <a:cubicBezTo>
                    <a:pt x="48" y="12"/>
                    <a:pt x="49" y="24"/>
                    <a:pt x="44" y="35"/>
                  </a:cubicBezTo>
                  <a:cubicBezTo>
                    <a:pt x="36" y="51"/>
                    <a:pt x="14" y="30"/>
                    <a:pt x="4" y="25"/>
                  </a:cubicBezTo>
                  <a:cubicBezTo>
                    <a:pt x="3" y="24"/>
                    <a:pt x="0" y="26"/>
                    <a:pt x="1" y="28"/>
                  </a:cubicBezTo>
                  <a:close/>
                </a:path>
              </a:pathLst>
            </a:custGeom>
            <a:solidFill>
              <a:srgbClr val="74B7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1" name="Freeform 269"/>
            <p:cNvSpPr/>
            <p:nvPr/>
          </p:nvSpPr>
          <p:spPr bwMode="auto">
            <a:xfrm>
              <a:off x="4028" y="1951"/>
              <a:ext cx="52" cy="50"/>
            </a:xfrm>
            <a:custGeom>
              <a:avLst/>
              <a:gdLst>
                <a:gd name="T0" fmla="*/ 18 w 58"/>
                <a:gd name="T1" fmla="*/ 1 h 56"/>
                <a:gd name="T2" fmla="*/ 1 w 58"/>
                <a:gd name="T3" fmla="*/ 50 h 56"/>
                <a:gd name="T4" fmla="*/ 5 w 58"/>
                <a:gd name="T5" fmla="*/ 55 h 56"/>
                <a:gd name="T6" fmla="*/ 33 w 58"/>
                <a:gd name="T7" fmla="*/ 55 h 56"/>
                <a:gd name="T8" fmla="*/ 57 w 58"/>
                <a:gd name="T9" fmla="*/ 52 h 56"/>
                <a:gd name="T10" fmla="*/ 57 w 58"/>
                <a:gd name="T11" fmla="*/ 49 h 56"/>
                <a:gd name="T12" fmla="*/ 33 w 58"/>
                <a:gd name="T13" fmla="*/ 47 h 56"/>
                <a:gd name="T14" fmla="*/ 5 w 58"/>
                <a:gd name="T15" fmla="*/ 47 h 56"/>
                <a:gd name="T16" fmla="*/ 8 w 58"/>
                <a:gd name="T17" fmla="*/ 51 h 56"/>
                <a:gd name="T18" fmla="*/ 20 w 58"/>
                <a:gd name="T19" fmla="*/ 2 h 56"/>
                <a:gd name="T20" fmla="*/ 18 w 58"/>
                <a:gd name="T21" fmla="*/ 1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7" h="56">
                  <a:moveTo>
                    <a:pt x="18" y="1"/>
                  </a:moveTo>
                  <a:cubicBezTo>
                    <a:pt x="11" y="17"/>
                    <a:pt x="3" y="33"/>
                    <a:pt x="1" y="50"/>
                  </a:cubicBezTo>
                  <a:cubicBezTo>
                    <a:pt x="0" y="53"/>
                    <a:pt x="2" y="55"/>
                    <a:pt x="5" y="55"/>
                  </a:cubicBezTo>
                  <a:cubicBezTo>
                    <a:pt x="14" y="56"/>
                    <a:pt x="24" y="56"/>
                    <a:pt x="33" y="55"/>
                  </a:cubicBezTo>
                  <a:cubicBezTo>
                    <a:pt x="41" y="55"/>
                    <a:pt x="50" y="55"/>
                    <a:pt x="57" y="52"/>
                  </a:cubicBezTo>
                  <a:cubicBezTo>
                    <a:pt x="58" y="52"/>
                    <a:pt x="58" y="50"/>
                    <a:pt x="57" y="49"/>
                  </a:cubicBezTo>
                  <a:cubicBezTo>
                    <a:pt x="50" y="46"/>
                    <a:pt x="41" y="46"/>
                    <a:pt x="33" y="47"/>
                  </a:cubicBezTo>
                  <a:cubicBezTo>
                    <a:pt x="24" y="47"/>
                    <a:pt x="14" y="47"/>
                    <a:pt x="5" y="47"/>
                  </a:cubicBezTo>
                  <a:cubicBezTo>
                    <a:pt x="6" y="48"/>
                    <a:pt x="7" y="50"/>
                    <a:pt x="8" y="51"/>
                  </a:cubicBezTo>
                  <a:cubicBezTo>
                    <a:pt x="10" y="34"/>
                    <a:pt x="16" y="18"/>
                    <a:pt x="20" y="2"/>
                  </a:cubicBezTo>
                  <a:cubicBezTo>
                    <a:pt x="21" y="0"/>
                    <a:pt x="18" y="0"/>
                    <a:pt x="18" y="1"/>
                  </a:cubicBezTo>
                  <a:close/>
                </a:path>
              </a:pathLst>
            </a:custGeom>
            <a:solidFill>
              <a:srgbClr val="74B7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2" name="Freeform 270"/>
            <p:cNvSpPr/>
            <p:nvPr/>
          </p:nvSpPr>
          <p:spPr bwMode="auto">
            <a:xfrm>
              <a:off x="4024" y="1873"/>
              <a:ext cx="124" cy="130"/>
            </a:xfrm>
            <a:custGeom>
              <a:avLst/>
              <a:gdLst>
                <a:gd name="T0" fmla="*/ 83 w 139"/>
                <a:gd name="T1" fmla="*/ 100 h 145"/>
                <a:gd name="T2" fmla="*/ 108 w 139"/>
                <a:gd name="T3" fmla="*/ 115 h 145"/>
                <a:gd name="T4" fmla="*/ 88 w 139"/>
                <a:gd name="T5" fmla="*/ 78 h 145"/>
                <a:gd name="T6" fmla="*/ 54 w 139"/>
                <a:gd name="T7" fmla="*/ 69 h 145"/>
                <a:gd name="T8" fmla="*/ 48 w 139"/>
                <a:gd name="T9" fmla="*/ 101 h 145"/>
                <a:gd name="T10" fmla="*/ 81 w 139"/>
                <a:gd name="T11" fmla="*/ 104 h 145"/>
              </a:gdLst>
              <a:ahLst/>
              <a:cxnLst>
                <a:cxn ang="0">
                  <a:pos x="T0" y="T1"/>
                </a:cxn>
                <a:cxn ang="0">
                  <a:pos x="T2" y="T3"/>
                </a:cxn>
                <a:cxn ang="0">
                  <a:pos x="T4" y="T5"/>
                </a:cxn>
                <a:cxn ang="0">
                  <a:pos x="T6" y="T7"/>
                </a:cxn>
                <a:cxn ang="0">
                  <a:pos x="T8" y="T9"/>
                </a:cxn>
                <a:cxn ang="0">
                  <a:pos x="T10" y="T11"/>
                </a:cxn>
              </a:cxnLst>
              <a:rect l="0" t="0" r="r" b="b"/>
              <a:pathLst>
                <a:path w="139" h="145">
                  <a:moveTo>
                    <a:pt x="83" y="100"/>
                  </a:moveTo>
                  <a:cubicBezTo>
                    <a:pt x="84" y="110"/>
                    <a:pt x="96" y="119"/>
                    <a:pt x="108" y="115"/>
                  </a:cubicBezTo>
                  <a:cubicBezTo>
                    <a:pt x="139" y="106"/>
                    <a:pt x="110" y="69"/>
                    <a:pt x="88" y="78"/>
                  </a:cubicBezTo>
                  <a:cubicBezTo>
                    <a:pt x="136" y="38"/>
                    <a:pt x="35" y="0"/>
                    <a:pt x="54" y="69"/>
                  </a:cubicBezTo>
                  <a:cubicBezTo>
                    <a:pt x="20" y="36"/>
                    <a:pt x="0" y="122"/>
                    <a:pt x="48" y="101"/>
                  </a:cubicBezTo>
                  <a:cubicBezTo>
                    <a:pt x="27" y="145"/>
                    <a:pt x="103" y="142"/>
                    <a:pt x="81" y="104"/>
                  </a:cubicBezTo>
                </a:path>
              </a:pathLst>
            </a:custGeom>
            <a:solidFill>
              <a:srgbClr val="FF7F4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3" name="Freeform 271"/>
            <p:cNvSpPr/>
            <p:nvPr/>
          </p:nvSpPr>
          <p:spPr bwMode="auto">
            <a:xfrm>
              <a:off x="4126" y="1725"/>
              <a:ext cx="116" cy="117"/>
            </a:xfrm>
            <a:custGeom>
              <a:avLst/>
              <a:gdLst>
                <a:gd name="T0" fmla="*/ 74 w 130"/>
                <a:gd name="T1" fmla="*/ 93 h 132"/>
                <a:gd name="T2" fmla="*/ 92 w 130"/>
                <a:gd name="T3" fmla="*/ 110 h 132"/>
                <a:gd name="T4" fmla="*/ 82 w 130"/>
                <a:gd name="T5" fmla="*/ 75 h 132"/>
                <a:gd name="T6" fmla="*/ 56 w 130"/>
                <a:gd name="T7" fmla="*/ 61 h 132"/>
                <a:gd name="T8" fmla="*/ 44 w 130"/>
                <a:gd name="T9" fmla="*/ 87 h 132"/>
                <a:gd name="T10" fmla="*/ 72 w 130"/>
                <a:gd name="T11" fmla="*/ 95 h 132"/>
              </a:gdLst>
              <a:ahLst/>
              <a:cxnLst>
                <a:cxn ang="0">
                  <a:pos x="T0" y="T1"/>
                </a:cxn>
                <a:cxn ang="0">
                  <a:pos x="T2" y="T3"/>
                </a:cxn>
                <a:cxn ang="0">
                  <a:pos x="T4" y="T5"/>
                </a:cxn>
                <a:cxn ang="0">
                  <a:pos x="T6" y="T7"/>
                </a:cxn>
                <a:cxn ang="0">
                  <a:pos x="T8" y="T9"/>
                </a:cxn>
                <a:cxn ang="0">
                  <a:pos x="T10" y="T11"/>
                </a:cxn>
              </a:cxnLst>
              <a:rect l="0" t="0" r="r" b="b"/>
              <a:pathLst>
                <a:path w="130" h="132">
                  <a:moveTo>
                    <a:pt x="74" y="93"/>
                  </a:moveTo>
                  <a:cubicBezTo>
                    <a:pt x="73" y="101"/>
                    <a:pt x="81" y="111"/>
                    <a:pt x="92" y="110"/>
                  </a:cubicBezTo>
                  <a:cubicBezTo>
                    <a:pt x="120" y="108"/>
                    <a:pt x="102" y="72"/>
                    <a:pt x="82" y="75"/>
                  </a:cubicBezTo>
                  <a:cubicBezTo>
                    <a:pt x="130" y="51"/>
                    <a:pt x="52" y="0"/>
                    <a:pt x="56" y="61"/>
                  </a:cubicBezTo>
                  <a:cubicBezTo>
                    <a:pt x="33" y="27"/>
                    <a:pt x="0" y="96"/>
                    <a:pt x="44" y="87"/>
                  </a:cubicBezTo>
                  <a:cubicBezTo>
                    <a:pt x="19" y="120"/>
                    <a:pt x="83" y="132"/>
                    <a:pt x="72" y="95"/>
                  </a:cubicBezTo>
                </a:path>
              </a:pathLst>
            </a:custGeom>
            <a:solidFill>
              <a:srgbClr val="FFAB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4" name="Freeform 272"/>
            <p:cNvSpPr/>
            <p:nvPr/>
          </p:nvSpPr>
          <p:spPr bwMode="auto">
            <a:xfrm>
              <a:off x="3994" y="1568"/>
              <a:ext cx="109" cy="111"/>
            </a:xfrm>
            <a:custGeom>
              <a:avLst/>
              <a:gdLst>
                <a:gd name="T0" fmla="*/ 80 w 122"/>
                <a:gd name="T1" fmla="*/ 68 h 125"/>
                <a:gd name="T2" fmla="*/ 105 w 122"/>
                <a:gd name="T3" fmla="*/ 67 h 125"/>
                <a:gd name="T4" fmla="*/ 73 w 122"/>
                <a:gd name="T5" fmla="*/ 50 h 125"/>
                <a:gd name="T6" fmla="*/ 45 w 122"/>
                <a:gd name="T7" fmla="*/ 59 h 125"/>
                <a:gd name="T8" fmla="*/ 56 w 122"/>
                <a:gd name="T9" fmla="*/ 85 h 125"/>
                <a:gd name="T10" fmla="*/ 80 w 122"/>
                <a:gd name="T11" fmla="*/ 71 h 125"/>
              </a:gdLst>
              <a:ahLst/>
              <a:cxnLst>
                <a:cxn ang="0">
                  <a:pos x="T0" y="T1"/>
                </a:cxn>
                <a:cxn ang="0">
                  <a:pos x="T2" y="T3"/>
                </a:cxn>
                <a:cxn ang="0">
                  <a:pos x="T4" y="T5"/>
                </a:cxn>
                <a:cxn ang="0">
                  <a:pos x="T6" y="T7"/>
                </a:cxn>
                <a:cxn ang="0">
                  <a:pos x="T8" y="T9"/>
                </a:cxn>
                <a:cxn ang="0">
                  <a:pos x="T10" y="T11"/>
                </a:cxn>
              </a:cxnLst>
              <a:rect l="0" t="0" r="r" b="b"/>
              <a:pathLst>
                <a:path w="122" h="125">
                  <a:moveTo>
                    <a:pt x="80" y="68"/>
                  </a:moveTo>
                  <a:cubicBezTo>
                    <a:pt x="85" y="74"/>
                    <a:pt x="97" y="75"/>
                    <a:pt x="105" y="67"/>
                  </a:cubicBezTo>
                  <a:cubicBezTo>
                    <a:pt x="122" y="46"/>
                    <a:pt x="84" y="34"/>
                    <a:pt x="73" y="50"/>
                  </a:cubicBezTo>
                  <a:cubicBezTo>
                    <a:pt x="89" y="0"/>
                    <a:pt x="0" y="19"/>
                    <a:pt x="45" y="59"/>
                  </a:cubicBezTo>
                  <a:cubicBezTo>
                    <a:pt x="6" y="51"/>
                    <a:pt x="31" y="122"/>
                    <a:pt x="56" y="85"/>
                  </a:cubicBezTo>
                  <a:cubicBezTo>
                    <a:pt x="61" y="125"/>
                    <a:pt x="113" y="88"/>
                    <a:pt x="80" y="71"/>
                  </a:cubicBezTo>
                </a:path>
              </a:pathLst>
            </a:custGeom>
            <a:solidFill>
              <a:srgbClr val="FFAB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5" name="Freeform 273"/>
            <p:cNvSpPr/>
            <p:nvPr/>
          </p:nvSpPr>
          <p:spPr bwMode="auto">
            <a:xfrm>
              <a:off x="3877" y="1714"/>
              <a:ext cx="125" cy="125"/>
            </a:xfrm>
            <a:custGeom>
              <a:avLst/>
              <a:gdLst>
                <a:gd name="T0" fmla="*/ 99 w 141"/>
                <a:gd name="T1" fmla="*/ 63 h 140"/>
                <a:gd name="T2" fmla="*/ 119 w 141"/>
                <a:gd name="T3" fmla="*/ 45 h 140"/>
                <a:gd name="T4" fmla="*/ 81 w 141"/>
                <a:gd name="T5" fmla="*/ 53 h 140"/>
                <a:gd name="T6" fmla="*/ 64 w 141"/>
                <a:gd name="T7" fmla="*/ 79 h 140"/>
                <a:gd name="T8" fmla="*/ 91 w 141"/>
                <a:gd name="T9" fmla="*/ 93 h 140"/>
                <a:gd name="T10" fmla="*/ 101 w 141"/>
                <a:gd name="T11" fmla="*/ 65 h 140"/>
              </a:gdLst>
              <a:ahLst/>
              <a:cxnLst>
                <a:cxn ang="0">
                  <a:pos x="T0" y="T1"/>
                </a:cxn>
                <a:cxn ang="0">
                  <a:pos x="T2" y="T3"/>
                </a:cxn>
                <a:cxn ang="0">
                  <a:pos x="T4" y="T5"/>
                </a:cxn>
                <a:cxn ang="0">
                  <a:pos x="T6" y="T7"/>
                </a:cxn>
                <a:cxn ang="0">
                  <a:pos x="T8" y="T9"/>
                </a:cxn>
                <a:cxn ang="0">
                  <a:pos x="T10" y="T11"/>
                </a:cxn>
              </a:cxnLst>
              <a:rect l="0" t="0" r="r" b="b"/>
              <a:pathLst>
                <a:path w="141" h="140">
                  <a:moveTo>
                    <a:pt x="99" y="63"/>
                  </a:moveTo>
                  <a:cubicBezTo>
                    <a:pt x="107" y="65"/>
                    <a:pt x="118" y="57"/>
                    <a:pt x="119" y="45"/>
                  </a:cubicBezTo>
                  <a:cubicBezTo>
                    <a:pt x="119" y="16"/>
                    <a:pt x="80" y="32"/>
                    <a:pt x="81" y="53"/>
                  </a:cubicBezTo>
                  <a:cubicBezTo>
                    <a:pt x="60" y="0"/>
                    <a:pt x="0" y="77"/>
                    <a:pt x="64" y="79"/>
                  </a:cubicBezTo>
                  <a:cubicBezTo>
                    <a:pt x="27" y="99"/>
                    <a:pt x="95" y="140"/>
                    <a:pt x="91" y="93"/>
                  </a:cubicBezTo>
                  <a:cubicBezTo>
                    <a:pt x="122" y="123"/>
                    <a:pt x="141" y="57"/>
                    <a:pt x="101" y="65"/>
                  </a:cubicBezTo>
                </a:path>
              </a:pathLst>
            </a:custGeom>
            <a:solidFill>
              <a:srgbClr val="FF7F4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6" name="Freeform 274"/>
            <p:cNvSpPr/>
            <p:nvPr/>
          </p:nvSpPr>
          <p:spPr bwMode="auto">
            <a:xfrm>
              <a:off x="4024" y="1407"/>
              <a:ext cx="155" cy="151"/>
            </a:xfrm>
            <a:custGeom>
              <a:avLst/>
              <a:gdLst>
                <a:gd name="T0" fmla="*/ 51 w 174"/>
                <a:gd name="T1" fmla="*/ 99 h 170"/>
                <a:gd name="T2" fmla="*/ 30 w 174"/>
                <a:gd name="T3" fmla="*/ 126 h 170"/>
                <a:gd name="T4" fmla="*/ 76 w 174"/>
                <a:gd name="T5" fmla="*/ 108 h 170"/>
                <a:gd name="T6" fmla="*/ 91 w 174"/>
                <a:gd name="T7" fmla="*/ 71 h 170"/>
                <a:gd name="T8" fmla="*/ 55 w 174"/>
                <a:gd name="T9" fmla="*/ 59 h 170"/>
                <a:gd name="T10" fmla="*/ 47 w 174"/>
                <a:gd name="T11" fmla="*/ 97 h 170"/>
              </a:gdLst>
              <a:ahLst/>
              <a:cxnLst>
                <a:cxn ang="0">
                  <a:pos x="T0" y="T1"/>
                </a:cxn>
                <a:cxn ang="0">
                  <a:pos x="T2" y="T3"/>
                </a:cxn>
                <a:cxn ang="0">
                  <a:pos x="T4" y="T5"/>
                </a:cxn>
                <a:cxn ang="0">
                  <a:pos x="T6" y="T7"/>
                </a:cxn>
                <a:cxn ang="0">
                  <a:pos x="T8" y="T9"/>
                </a:cxn>
                <a:cxn ang="0">
                  <a:pos x="T10" y="T11"/>
                </a:cxn>
              </a:cxnLst>
              <a:rect l="0" t="0" r="r" b="b"/>
              <a:pathLst>
                <a:path w="174" h="170">
                  <a:moveTo>
                    <a:pt x="51" y="99"/>
                  </a:moveTo>
                  <a:cubicBezTo>
                    <a:pt x="40" y="99"/>
                    <a:pt x="28" y="111"/>
                    <a:pt x="30" y="126"/>
                  </a:cubicBezTo>
                  <a:cubicBezTo>
                    <a:pt x="36" y="164"/>
                    <a:pt x="83" y="135"/>
                    <a:pt x="76" y="108"/>
                  </a:cubicBezTo>
                  <a:cubicBezTo>
                    <a:pt x="115" y="170"/>
                    <a:pt x="174" y="59"/>
                    <a:pt x="91" y="71"/>
                  </a:cubicBezTo>
                  <a:cubicBezTo>
                    <a:pt x="134" y="37"/>
                    <a:pt x="38" y="0"/>
                    <a:pt x="55" y="59"/>
                  </a:cubicBezTo>
                  <a:cubicBezTo>
                    <a:pt x="8" y="29"/>
                    <a:pt x="0" y="117"/>
                    <a:pt x="47" y="97"/>
                  </a:cubicBezTo>
                </a:path>
              </a:pathLst>
            </a:custGeom>
            <a:solidFill>
              <a:srgbClr val="FF7F4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7" name="Freeform 275"/>
            <p:cNvSpPr/>
            <p:nvPr/>
          </p:nvSpPr>
          <p:spPr bwMode="auto">
            <a:xfrm>
              <a:off x="3643" y="608"/>
              <a:ext cx="98" cy="94"/>
            </a:xfrm>
            <a:custGeom>
              <a:avLst/>
              <a:gdLst>
                <a:gd name="T0" fmla="*/ 49 w 109"/>
                <a:gd name="T1" fmla="*/ 38 h 106"/>
                <a:gd name="T2" fmla="*/ 49 w 109"/>
                <a:gd name="T3" fmla="*/ 16 h 106"/>
                <a:gd name="T4" fmla="*/ 65 w 109"/>
                <a:gd name="T5" fmla="*/ 43 h 106"/>
                <a:gd name="T6" fmla="*/ 58 w 109"/>
                <a:gd name="T7" fmla="*/ 68 h 106"/>
                <a:gd name="T8" fmla="*/ 35 w 109"/>
                <a:gd name="T9" fmla="*/ 60 h 106"/>
                <a:gd name="T10" fmla="*/ 46 w 109"/>
                <a:gd name="T11" fmla="*/ 38 h 106"/>
              </a:gdLst>
              <a:ahLst/>
              <a:cxnLst>
                <a:cxn ang="0">
                  <a:pos x="T0" y="T1"/>
                </a:cxn>
                <a:cxn ang="0">
                  <a:pos x="T2" y="T3"/>
                </a:cxn>
                <a:cxn ang="0">
                  <a:pos x="T4" y="T5"/>
                </a:cxn>
                <a:cxn ang="0">
                  <a:pos x="T6" y="T7"/>
                </a:cxn>
                <a:cxn ang="0">
                  <a:pos x="T8" y="T9"/>
                </a:cxn>
                <a:cxn ang="0">
                  <a:pos x="T10" y="T11"/>
                </a:cxn>
              </a:cxnLst>
              <a:rect l="0" t="0" r="r" b="b"/>
              <a:pathLst>
                <a:path w="109" h="105">
                  <a:moveTo>
                    <a:pt x="49" y="38"/>
                  </a:moveTo>
                  <a:cubicBezTo>
                    <a:pt x="43" y="34"/>
                    <a:pt x="42" y="23"/>
                    <a:pt x="49" y="16"/>
                  </a:cubicBezTo>
                  <a:cubicBezTo>
                    <a:pt x="67" y="0"/>
                    <a:pt x="79" y="32"/>
                    <a:pt x="65" y="43"/>
                  </a:cubicBezTo>
                  <a:cubicBezTo>
                    <a:pt x="109" y="27"/>
                    <a:pt x="95" y="106"/>
                    <a:pt x="58" y="68"/>
                  </a:cubicBezTo>
                  <a:cubicBezTo>
                    <a:pt x="67" y="102"/>
                    <a:pt x="4" y="83"/>
                    <a:pt x="35" y="60"/>
                  </a:cubicBezTo>
                  <a:cubicBezTo>
                    <a:pt x="0" y="57"/>
                    <a:pt x="30" y="9"/>
                    <a:pt x="46" y="38"/>
                  </a:cubicBezTo>
                </a:path>
              </a:pathLst>
            </a:custGeom>
            <a:solidFill>
              <a:srgbClr val="FF8A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8" name="Freeform 276"/>
            <p:cNvSpPr/>
            <p:nvPr/>
          </p:nvSpPr>
          <p:spPr bwMode="auto">
            <a:xfrm>
              <a:off x="3212" y="708"/>
              <a:ext cx="97" cy="96"/>
            </a:xfrm>
            <a:custGeom>
              <a:avLst/>
              <a:gdLst>
                <a:gd name="T0" fmla="*/ 49 w 109"/>
                <a:gd name="T1" fmla="*/ 39 h 107"/>
                <a:gd name="T2" fmla="*/ 49 w 109"/>
                <a:gd name="T3" fmla="*/ 17 h 107"/>
                <a:gd name="T4" fmla="*/ 65 w 109"/>
                <a:gd name="T5" fmla="*/ 44 h 107"/>
                <a:gd name="T6" fmla="*/ 59 w 109"/>
                <a:gd name="T7" fmla="*/ 69 h 107"/>
                <a:gd name="T8" fmla="*/ 35 w 109"/>
                <a:gd name="T9" fmla="*/ 61 h 107"/>
                <a:gd name="T10" fmla="*/ 46 w 109"/>
                <a:gd name="T11" fmla="*/ 39 h 107"/>
              </a:gdLst>
              <a:ahLst/>
              <a:cxnLst>
                <a:cxn ang="0">
                  <a:pos x="T0" y="T1"/>
                </a:cxn>
                <a:cxn ang="0">
                  <a:pos x="T2" y="T3"/>
                </a:cxn>
                <a:cxn ang="0">
                  <a:pos x="T4" y="T5"/>
                </a:cxn>
                <a:cxn ang="0">
                  <a:pos x="T6" y="T7"/>
                </a:cxn>
                <a:cxn ang="0">
                  <a:pos x="T8" y="T9"/>
                </a:cxn>
                <a:cxn ang="0">
                  <a:pos x="T10" y="T11"/>
                </a:cxn>
              </a:cxnLst>
              <a:rect l="0" t="0" r="r" b="b"/>
              <a:pathLst>
                <a:path w="109" h="107">
                  <a:moveTo>
                    <a:pt x="49" y="39"/>
                  </a:moveTo>
                  <a:cubicBezTo>
                    <a:pt x="43" y="35"/>
                    <a:pt x="42" y="24"/>
                    <a:pt x="49" y="17"/>
                  </a:cubicBezTo>
                  <a:cubicBezTo>
                    <a:pt x="67" y="0"/>
                    <a:pt x="79" y="33"/>
                    <a:pt x="65" y="44"/>
                  </a:cubicBezTo>
                  <a:cubicBezTo>
                    <a:pt x="109" y="28"/>
                    <a:pt x="95" y="107"/>
                    <a:pt x="59" y="69"/>
                  </a:cubicBezTo>
                  <a:cubicBezTo>
                    <a:pt x="67" y="103"/>
                    <a:pt x="4" y="84"/>
                    <a:pt x="35" y="61"/>
                  </a:cubicBezTo>
                  <a:cubicBezTo>
                    <a:pt x="0" y="58"/>
                    <a:pt x="30" y="10"/>
                    <a:pt x="46" y="39"/>
                  </a:cubicBezTo>
                </a:path>
              </a:pathLst>
            </a:custGeom>
            <a:solidFill>
              <a:srgbClr val="FF8A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9" name="Freeform 277"/>
            <p:cNvSpPr/>
            <p:nvPr/>
          </p:nvSpPr>
          <p:spPr bwMode="auto">
            <a:xfrm>
              <a:off x="3762" y="2132"/>
              <a:ext cx="97" cy="95"/>
            </a:xfrm>
            <a:custGeom>
              <a:avLst/>
              <a:gdLst>
                <a:gd name="T0" fmla="*/ 49 w 109"/>
                <a:gd name="T1" fmla="*/ 39 h 107"/>
                <a:gd name="T2" fmla="*/ 49 w 109"/>
                <a:gd name="T3" fmla="*/ 17 h 107"/>
                <a:gd name="T4" fmla="*/ 66 w 109"/>
                <a:gd name="T5" fmla="*/ 44 h 107"/>
                <a:gd name="T6" fmla="*/ 59 w 109"/>
                <a:gd name="T7" fmla="*/ 69 h 107"/>
                <a:gd name="T8" fmla="*/ 36 w 109"/>
                <a:gd name="T9" fmla="*/ 61 h 107"/>
                <a:gd name="T10" fmla="*/ 47 w 109"/>
                <a:gd name="T11" fmla="*/ 39 h 107"/>
              </a:gdLst>
              <a:ahLst/>
              <a:cxnLst>
                <a:cxn ang="0">
                  <a:pos x="T0" y="T1"/>
                </a:cxn>
                <a:cxn ang="0">
                  <a:pos x="T2" y="T3"/>
                </a:cxn>
                <a:cxn ang="0">
                  <a:pos x="T4" y="T5"/>
                </a:cxn>
                <a:cxn ang="0">
                  <a:pos x="T6" y="T7"/>
                </a:cxn>
                <a:cxn ang="0">
                  <a:pos x="T8" y="T9"/>
                </a:cxn>
                <a:cxn ang="0">
                  <a:pos x="T10" y="T11"/>
                </a:cxn>
              </a:cxnLst>
              <a:rect l="0" t="0" r="r" b="b"/>
              <a:pathLst>
                <a:path w="109" h="107">
                  <a:moveTo>
                    <a:pt x="49" y="39"/>
                  </a:moveTo>
                  <a:cubicBezTo>
                    <a:pt x="44" y="35"/>
                    <a:pt x="42" y="24"/>
                    <a:pt x="49" y="17"/>
                  </a:cubicBezTo>
                  <a:cubicBezTo>
                    <a:pt x="67" y="0"/>
                    <a:pt x="79" y="33"/>
                    <a:pt x="66" y="44"/>
                  </a:cubicBezTo>
                  <a:cubicBezTo>
                    <a:pt x="109" y="28"/>
                    <a:pt x="96" y="107"/>
                    <a:pt x="59" y="69"/>
                  </a:cubicBezTo>
                  <a:cubicBezTo>
                    <a:pt x="67" y="103"/>
                    <a:pt x="4" y="84"/>
                    <a:pt x="36" y="61"/>
                  </a:cubicBezTo>
                  <a:cubicBezTo>
                    <a:pt x="0" y="58"/>
                    <a:pt x="30" y="10"/>
                    <a:pt x="47" y="39"/>
                  </a:cubicBezTo>
                </a:path>
              </a:pathLst>
            </a:custGeom>
            <a:solidFill>
              <a:srgbClr val="FF8A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0" name="Freeform 278"/>
            <p:cNvSpPr/>
            <p:nvPr/>
          </p:nvSpPr>
          <p:spPr bwMode="auto">
            <a:xfrm>
              <a:off x="1619" y="1174"/>
              <a:ext cx="77" cy="77"/>
            </a:xfrm>
            <a:custGeom>
              <a:avLst/>
              <a:gdLst>
                <a:gd name="T0" fmla="*/ 39 w 87"/>
                <a:gd name="T1" fmla="*/ 31 h 86"/>
                <a:gd name="T2" fmla="*/ 39 w 87"/>
                <a:gd name="T3" fmla="*/ 14 h 86"/>
                <a:gd name="T4" fmla="*/ 52 w 87"/>
                <a:gd name="T5" fmla="*/ 35 h 86"/>
                <a:gd name="T6" fmla="*/ 47 w 87"/>
                <a:gd name="T7" fmla="*/ 55 h 86"/>
                <a:gd name="T8" fmla="*/ 28 w 87"/>
                <a:gd name="T9" fmla="*/ 49 h 86"/>
                <a:gd name="T10" fmla="*/ 37 w 87"/>
                <a:gd name="T11" fmla="*/ 31 h 86"/>
              </a:gdLst>
              <a:ahLst/>
              <a:cxnLst>
                <a:cxn ang="0">
                  <a:pos x="T0" y="T1"/>
                </a:cxn>
                <a:cxn ang="0">
                  <a:pos x="T2" y="T3"/>
                </a:cxn>
                <a:cxn ang="0">
                  <a:pos x="T4" y="T5"/>
                </a:cxn>
                <a:cxn ang="0">
                  <a:pos x="T6" y="T7"/>
                </a:cxn>
                <a:cxn ang="0">
                  <a:pos x="T8" y="T9"/>
                </a:cxn>
                <a:cxn ang="0">
                  <a:pos x="T10" y="T11"/>
                </a:cxn>
              </a:cxnLst>
              <a:rect l="0" t="0" r="r" b="b"/>
              <a:pathLst>
                <a:path w="87" h="86">
                  <a:moveTo>
                    <a:pt x="39" y="31"/>
                  </a:moveTo>
                  <a:cubicBezTo>
                    <a:pt x="35" y="28"/>
                    <a:pt x="34" y="19"/>
                    <a:pt x="39" y="14"/>
                  </a:cubicBezTo>
                  <a:cubicBezTo>
                    <a:pt x="53" y="0"/>
                    <a:pt x="63" y="27"/>
                    <a:pt x="52" y="35"/>
                  </a:cubicBezTo>
                  <a:cubicBezTo>
                    <a:pt x="87" y="22"/>
                    <a:pt x="76" y="86"/>
                    <a:pt x="47" y="55"/>
                  </a:cubicBezTo>
                  <a:cubicBezTo>
                    <a:pt x="53" y="82"/>
                    <a:pt x="3" y="67"/>
                    <a:pt x="28" y="49"/>
                  </a:cubicBezTo>
                  <a:cubicBezTo>
                    <a:pt x="0" y="46"/>
                    <a:pt x="24" y="8"/>
                    <a:pt x="37" y="31"/>
                  </a:cubicBezTo>
                </a:path>
              </a:pathLst>
            </a:custGeom>
            <a:solidFill>
              <a:srgbClr val="FF8A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1" name="Freeform 279"/>
            <p:cNvSpPr/>
            <p:nvPr/>
          </p:nvSpPr>
          <p:spPr bwMode="auto">
            <a:xfrm>
              <a:off x="1998" y="2828"/>
              <a:ext cx="63" cy="61"/>
            </a:xfrm>
            <a:custGeom>
              <a:avLst/>
              <a:gdLst>
                <a:gd name="T0" fmla="*/ 32 w 70"/>
                <a:gd name="T1" fmla="*/ 24 h 68"/>
                <a:gd name="T2" fmla="*/ 32 w 70"/>
                <a:gd name="T3" fmla="*/ 10 h 68"/>
                <a:gd name="T4" fmla="*/ 42 w 70"/>
                <a:gd name="T5" fmla="*/ 28 h 68"/>
                <a:gd name="T6" fmla="*/ 38 w 70"/>
                <a:gd name="T7" fmla="*/ 43 h 68"/>
                <a:gd name="T8" fmla="*/ 23 w 70"/>
                <a:gd name="T9" fmla="*/ 38 h 68"/>
                <a:gd name="T10" fmla="*/ 30 w 70"/>
                <a:gd name="T11" fmla="*/ 24 h 68"/>
              </a:gdLst>
              <a:ahLst/>
              <a:cxnLst>
                <a:cxn ang="0">
                  <a:pos x="T0" y="T1"/>
                </a:cxn>
                <a:cxn ang="0">
                  <a:pos x="T2" y="T3"/>
                </a:cxn>
                <a:cxn ang="0">
                  <a:pos x="T4" y="T5"/>
                </a:cxn>
                <a:cxn ang="0">
                  <a:pos x="T6" y="T7"/>
                </a:cxn>
                <a:cxn ang="0">
                  <a:pos x="T8" y="T9"/>
                </a:cxn>
                <a:cxn ang="0">
                  <a:pos x="T10" y="T11"/>
                </a:cxn>
              </a:cxnLst>
              <a:rect l="0" t="0" r="r" b="b"/>
              <a:pathLst>
                <a:path w="70" h="68">
                  <a:moveTo>
                    <a:pt x="32" y="24"/>
                  </a:moveTo>
                  <a:cubicBezTo>
                    <a:pt x="28" y="22"/>
                    <a:pt x="27" y="15"/>
                    <a:pt x="32" y="10"/>
                  </a:cubicBezTo>
                  <a:cubicBezTo>
                    <a:pt x="43" y="0"/>
                    <a:pt x="51" y="21"/>
                    <a:pt x="42" y="28"/>
                  </a:cubicBezTo>
                  <a:cubicBezTo>
                    <a:pt x="70" y="17"/>
                    <a:pt x="61" y="68"/>
                    <a:pt x="38" y="43"/>
                  </a:cubicBezTo>
                  <a:cubicBezTo>
                    <a:pt x="43" y="65"/>
                    <a:pt x="3" y="53"/>
                    <a:pt x="23" y="38"/>
                  </a:cubicBezTo>
                  <a:cubicBezTo>
                    <a:pt x="0" y="36"/>
                    <a:pt x="20" y="6"/>
                    <a:pt x="30" y="24"/>
                  </a:cubicBezTo>
                </a:path>
              </a:pathLst>
            </a:custGeom>
            <a:solidFill>
              <a:srgbClr val="FF8A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2" name="Freeform 280"/>
            <p:cNvSpPr/>
            <p:nvPr/>
          </p:nvSpPr>
          <p:spPr bwMode="auto">
            <a:xfrm>
              <a:off x="3858" y="2081"/>
              <a:ext cx="62" cy="61"/>
            </a:xfrm>
            <a:custGeom>
              <a:avLst/>
              <a:gdLst>
                <a:gd name="T0" fmla="*/ 32 w 70"/>
                <a:gd name="T1" fmla="*/ 24 h 68"/>
                <a:gd name="T2" fmla="*/ 32 w 70"/>
                <a:gd name="T3" fmla="*/ 10 h 68"/>
                <a:gd name="T4" fmla="*/ 42 w 70"/>
                <a:gd name="T5" fmla="*/ 28 h 68"/>
                <a:gd name="T6" fmla="*/ 38 w 70"/>
                <a:gd name="T7" fmla="*/ 44 h 68"/>
                <a:gd name="T8" fmla="*/ 23 w 70"/>
                <a:gd name="T9" fmla="*/ 38 h 68"/>
                <a:gd name="T10" fmla="*/ 30 w 70"/>
                <a:gd name="T11" fmla="*/ 24 h 68"/>
              </a:gdLst>
              <a:ahLst/>
              <a:cxnLst>
                <a:cxn ang="0">
                  <a:pos x="T0" y="T1"/>
                </a:cxn>
                <a:cxn ang="0">
                  <a:pos x="T2" y="T3"/>
                </a:cxn>
                <a:cxn ang="0">
                  <a:pos x="T4" y="T5"/>
                </a:cxn>
                <a:cxn ang="0">
                  <a:pos x="T6" y="T7"/>
                </a:cxn>
                <a:cxn ang="0">
                  <a:pos x="T8" y="T9"/>
                </a:cxn>
                <a:cxn ang="0">
                  <a:pos x="T10" y="T11"/>
                </a:cxn>
              </a:cxnLst>
              <a:rect l="0" t="0" r="r" b="b"/>
              <a:pathLst>
                <a:path w="70" h="68">
                  <a:moveTo>
                    <a:pt x="32" y="24"/>
                  </a:moveTo>
                  <a:cubicBezTo>
                    <a:pt x="28" y="22"/>
                    <a:pt x="27" y="15"/>
                    <a:pt x="32" y="10"/>
                  </a:cubicBezTo>
                  <a:cubicBezTo>
                    <a:pt x="43" y="0"/>
                    <a:pt x="51" y="21"/>
                    <a:pt x="42" y="28"/>
                  </a:cubicBezTo>
                  <a:cubicBezTo>
                    <a:pt x="70" y="17"/>
                    <a:pt x="62" y="68"/>
                    <a:pt x="38" y="44"/>
                  </a:cubicBezTo>
                  <a:cubicBezTo>
                    <a:pt x="43" y="66"/>
                    <a:pt x="3" y="53"/>
                    <a:pt x="23" y="38"/>
                  </a:cubicBezTo>
                  <a:cubicBezTo>
                    <a:pt x="0" y="37"/>
                    <a:pt x="20" y="6"/>
                    <a:pt x="30" y="24"/>
                  </a:cubicBezTo>
                </a:path>
              </a:pathLst>
            </a:custGeom>
            <a:solidFill>
              <a:srgbClr val="FF8A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3" name="Freeform 281"/>
            <p:cNvSpPr/>
            <p:nvPr/>
          </p:nvSpPr>
          <p:spPr bwMode="auto">
            <a:xfrm>
              <a:off x="2380" y="698"/>
              <a:ext cx="127" cy="124"/>
            </a:xfrm>
            <a:custGeom>
              <a:avLst/>
              <a:gdLst>
                <a:gd name="T0" fmla="*/ 64 w 142"/>
                <a:gd name="T1" fmla="*/ 50 h 139"/>
                <a:gd name="T2" fmla="*/ 64 w 142"/>
                <a:gd name="T3" fmla="*/ 22 h 139"/>
                <a:gd name="T4" fmla="*/ 85 w 142"/>
                <a:gd name="T5" fmla="*/ 57 h 139"/>
                <a:gd name="T6" fmla="*/ 76 w 142"/>
                <a:gd name="T7" fmla="*/ 90 h 139"/>
                <a:gd name="T8" fmla="*/ 46 w 142"/>
                <a:gd name="T9" fmla="*/ 79 h 139"/>
                <a:gd name="T10" fmla="*/ 60 w 142"/>
                <a:gd name="T11" fmla="*/ 50 h 139"/>
              </a:gdLst>
              <a:ahLst/>
              <a:cxnLst>
                <a:cxn ang="0">
                  <a:pos x="T0" y="T1"/>
                </a:cxn>
                <a:cxn ang="0">
                  <a:pos x="T2" y="T3"/>
                </a:cxn>
                <a:cxn ang="0">
                  <a:pos x="T4" y="T5"/>
                </a:cxn>
                <a:cxn ang="0">
                  <a:pos x="T6" y="T7"/>
                </a:cxn>
                <a:cxn ang="0">
                  <a:pos x="T8" y="T9"/>
                </a:cxn>
                <a:cxn ang="0">
                  <a:pos x="T10" y="T11"/>
                </a:cxn>
              </a:cxnLst>
              <a:rect l="0" t="0" r="r" b="b"/>
              <a:pathLst>
                <a:path w="142" h="139">
                  <a:moveTo>
                    <a:pt x="64" y="50"/>
                  </a:moveTo>
                  <a:cubicBezTo>
                    <a:pt x="57" y="45"/>
                    <a:pt x="55" y="31"/>
                    <a:pt x="64" y="22"/>
                  </a:cubicBezTo>
                  <a:cubicBezTo>
                    <a:pt x="87" y="0"/>
                    <a:pt x="103" y="43"/>
                    <a:pt x="85" y="57"/>
                  </a:cubicBezTo>
                  <a:cubicBezTo>
                    <a:pt x="142" y="36"/>
                    <a:pt x="124" y="139"/>
                    <a:pt x="76" y="90"/>
                  </a:cubicBezTo>
                  <a:cubicBezTo>
                    <a:pt x="87" y="134"/>
                    <a:pt x="5" y="109"/>
                    <a:pt x="46" y="79"/>
                  </a:cubicBezTo>
                  <a:cubicBezTo>
                    <a:pt x="0" y="75"/>
                    <a:pt x="39" y="13"/>
                    <a:pt x="60" y="50"/>
                  </a:cubicBezTo>
                </a:path>
              </a:pathLst>
            </a:custGeom>
            <a:solidFill>
              <a:srgbClr val="FF8A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4" name="Freeform 282"/>
            <p:cNvSpPr/>
            <p:nvPr/>
          </p:nvSpPr>
          <p:spPr bwMode="auto">
            <a:xfrm>
              <a:off x="1898" y="2739"/>
              <a:ext cx="126" cy="124"/>
            </a:xfrm>
            <a:custGeom>
              <a:avLst/>
              <a:gdLst>
                <a:gd name="T0" fmla="*/ 64 w 142"/>
                <a:gd name="T1" fmla="*/ 50 h 139"/>
                <a:gd name="T2" fmla="*/ 64 w 142"/>
                <a:gd name="T3" fmla="*/ 21 h 139"/>
                <a:gd name="T4" fmla="*/ 85 w 142"/>
                <a:gd name="T5" fmla="*/ 57 h 139"/>
                <a:gd name="T6" fmla="*/ 76 w 142"/>
                <a:gd name="T7" fmla="*/ 89 h 139"/>
                <a:gd name="T8" fmla="*/ 46 w 142"/>
                <a:gd name="T9" fmla="*/ 78 h 139"/>
                <a:gd name="T10" fmla="*/ 60 w 142"/>
                <a:gd name="T11" fmla="*/ 50 h 139"/>
              </a:gdLst>
              <a:ahLst/>
              <a:cxnLst>
                <a:cxn ang="0">
                  <a:pos x="T0" y="T1"/>
                </a:cxn>
                <a:cxn ang="0">
                  <a:pos x="T2" y="T3"/>
                </a:cxn>
                <a:cxn ang="0">
                  <a:pos x="T4" y="T5"/>
                </a:cxn>
                <a:cxn ang="0">
                  <a:pos x="T6" y="T7"/>
                </a:cxn>
                <a:cxn ang="0">
                  <a:pos x="T8" y="T9"/>
                </a:cxn>
                <a:cxn ang="0">
                  <a:pos x="T10" y="T11"/>
                </a:cxn>
              </a:cxnLst>
              <a:rect l="0" t="0" r="r" b="b"/>
              <a:pathLst>
                <a:path w="142" h="139">
                  <a:moveTo>
                    <a:pt x="64" y="50"/>
                  </a:moveTo>
                  <a:cubicBezTo>
                    <a:pt x="57" y="44"/>
                    <a:pt x="55" y="30"/>
                    <a:pt x="64" y="21"/>
                  </a:cubicBezTo>
                  <a:cubicBezTo>
                    <a:pt x="87" y="0"/>
                    <a:pt x="103" y="43"/>
                    <a:pt x="85" y="57"/>
                  </a:cubicBezTo>
                  <a:cubicBezTo>
                    <a:pt x="142" y="36"/>
                    <a:pt x="124" y="139"/>
                    <a:pt x="76" y="89"/>
                  </a:cubicBezTo>
                  <a:cubicBezTo>
                    <a:pt x="87" y="134"/>
                    <a:pt x="5" y="109"/>
                    <a:pt x="46" y="78"/>
                  </a:cubicBezTo>
                  <a:cubicBezTo>
                    <a:pt x="0" y="75"/>
                    <a:pt x="39" y="12"/>
                    <a:pt x="60" y="50"/>
                  </a:cubicBezTo>
                </a:path>
              </a:pathLst>
            </a:custGeom>
            <a:solidFill>
              <a:srgbClr val="FF8A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5" name="Freeform 283"/>
            <p:cNvSpPr/>
            <p:nvPr/>
          </p:nvSpPr>
          <p:spPr bwMode="auto">
            <a:xfrm>
              <a:off x="3074" y="2701"/>
              <a:ext cx="479" cy="224"/>
            </a:xfrm>
            <a:custGeom>
              <a:avLst/>
              <a:gdLst>
                <a:gd name="T0" fmla="*/ 0 w 537"/>
                <a:gd name="T1" fmla="*/ 87 h 251"/>
                <a:gd name="T2" fmla="*/ 36 w 537"/>
                <a:gd name="T3" fmla="*/ 111 h 251"/>
                <a:gd name="T4" fmla="*/ 537 w 537"/>
                <a:gd name="T5" fmla="*/ 114 h 251"/>
                <a:gd name="T6" fmla="*/ 0 w 537"/>
                <a:gd name="T7" fmla="*/ 87 h 251"/>
              </a:gdLst>
              <a:ahLst/>
              <a:cxnLst>
                <a:cxn ang="0">
                  <a:pos x="T0" y="T1"/>
                </a:cxn>
                <a:cxn ang="0">
                  <a:pos x="T2" y="T3"/>
                </a:cxn>
                <a:cxn ang="0">
                  <a:pos x="T4" y="T5"/>
                </a:cxn>
                <a:cxn ang="0">
                  <a:pos x="T6" y="T7"/>
                </a:cxn>
              </a:cxnLst>
              <a:rect l="0" t="0" r="r" b="b"/>
              <a:pathLst>
                <a:path w="537" h="251">
                  <a:moveTo>
                    <a:pt x="0" y="87"/>
                  </a:moveTo>
                  <a:cubicBezTo>
                    <a:pt x="36" y="111"/>
                    <a:pt x="36" y="111"/>
                    <a:pt x="36" y="111"/>
                  </a:cubicBezTo>
                  <a:cubicBezTo>
                    <a:pt x="161" y="201"/>
                    <a:pt x="354" y="251"/>
                    <a:pt x="537" y="114"/>
                  </a:cubicBezTo>
                  <a:cubicBezTo>
                    <a:pt x="350" y="118"/>
                    <a:pt x="186" y="0"/>
                    <a:pt x="0" y="87"/>
                  </a:cubicBezTo>
                  <a:close/>
                </a:path>
              </a:pathLst>
            </a:custGeom>
            <a:solidFill>
              <a:srgbClr val="71D34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6" name="Freeform 284"/>
            <p:cNvSpPr/>
            <p:nvPr/>
          </p:nvSpPr>
          <p:spPr bwMode="auto">
            <a:xfrm>
              <a:off x="3124" y="2779"/>
              <a:ext cx="380" cy="52"/>
            </a:xfrm>
            <a:custGeom>
              <a:avLst/>
              <a:gdLst>
                <a:gd name="T0" fmla="*/ 1 w 426"/>
                <a:gd name="T1" fmla="*/ 2 h 59"/>
                <a:gd name="T2" fmla="*/ 241 w 426"/>
                <a:gd name="T3" fmla="*/ 40 h 59"/>
                <a:gd name="T4" fmla="*/ 338 w 426"/>
                <a:gd name="T5" fmla="*/ 57 h 59"/>
                <a:gd name="T6" fmla="*/ 423 w 426"/>
                <a:gd name="T7" fmla="*/ 45 h 59"/>
                <a:gd name="T8" fmla="*/ 422 w 426"/>
                <a:gd name="T9" fmla="*/ 39 h 59"/>
                <a:gd name="T10" fmla="*/ 333 w 426"/>
                <a:gd name="T11" fmla="*/ 45 h 59"/>
                <a:gd name="T12" fmla="*/ 224 w 426"/>
                <a:gd name="T13" fmla="*/ 27 h 59"/>
                <a:gd name="T14" fmla="*/ 1 w 426"/>
                <a:gd name="T15" fmla="*/ 0 h 59"/>
                <a:gd name="T16" fmla="*/ 1 w 426"/>
                <a:gd name="T17" fmla="*/ 2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6" h="59">
                  <a:moveTo>
                    <a:pt x="1" y="2"/>
                  </a:moveTo>
                  <a:cubicBezTo>
                    <a:pt x="82" y="7"/>
                    <a:pt x="162" y="21"/>
                    <a:pt x="241" y="40"/>
                  </a:cubicBezTo>
                  <a:cubicBezTo>
                    <a:pt x="273" y="48"/>
                    <a:pt x="305" y="55"/>
                    <a:pt x="338" y="57"/>
                  </a:cubicBezTo>
                  <a:cubicBezTo>
                    <a:pt x="365" y="59"/>
                    <a:pt x="399" y="59"/>
                    <a:pt x="423" y="45"/>
                  </a:cubicBezTo>
                  <a:cubicBezTo>
                    <a:pt x="426" y="44"/>
                    <a:pt x="425" y="40"/>
                    <a:pt x="422" y="39"/>
                  </a:cubicBezTo>
                  <a:cubicBezTo>
                    <a:pt x="393" y="37"/>
                    <a:pt x="363" y="46"/>
                    <a:pt x="333" y="45"/>
                  </a:cubicBezTo>
                  <a:cubicBezTo>
                    <a:pt x="296" y="43"/>
                    <a:pt x="260" y="35"/>
                    <a:pt x="224" y="27"/>
                  </a:cubicBezTo>
                  <a:cubicBezTo>
                    <a:pt x="151" y="12"/>
                    <a:pt x="76" y="2"/>
                    <a:pt x="1" y="0"/>
                  </a:cubicBezTo>
                  <a:cubicBezTo>
                    <a:pt x="0" y="0"/>
                    <a:pt x="0" y="1"/>
                    <a:pt x="1" y="2"/>
                  </a:cubicBezTo>
                  <a:close/>
                </a:path>
              </a:pathLst>
            </a:custGeom>
            <a:solidFill>
              <a:srgbClr val="3F9E4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7" name="Freeform 285"/>
            <p:cNvSpPr/>
            <p:nvPr/>
          </p:nvSpPr>
          <p:spPr bwMode="auto">
            <a:xfrm>
              <a:off x="3960" y="1289"/>
              <a:ext cx="215" cy="131"/>
            </a:xfrm>
            <a:custGeom>
              <a:avLst/>
              <a:gdLst>
                <a:gd name="T0" fmla="*/ 0 w 242"/>
                <a:gd name="T1" fmla="*/ 5 h 147"/>
                <a:gd name="T2" fmla="*/ 12 w 242"/>
                <a:gd name="T3" fmla="*/ 23 h 147"/>
                <a:gd name="T4" fmla="*/ 242 w 242"/>
                <a:gd name="T5" fmla="*/ 118 h 147"/>
                <a:gd name="T6" fmla="*/ 0 w 242"/>
                <a:gd name="T7" fmla="*/ 5 h 147"/>
              </a:gdLst>
              <a:ahLst/>
              <a:cxnLst>
                <a:cxn ang="0">
                  <a:pos x="T0" y="T1"/>
                </a:cxn>
                <a:cxn ang="0">
                  <a:pos x="T2" y="T3"/>
                </a:cxn>
                <a:cxn ang="0">
                  <a:pos x="T4" y="T5"/>
                </a:cxn>
                <a:cxn ang="0">
                  <a:pos x="T6" y="T7"/>
                </a:cxn>
              </a:cxnLst>
              <a:rect l="0" t="0" r="r" b="b"/>
              <a:pathLst>
                <a:path w="241" h="147">
                  <a:moveTo>
                    <a:pt x="0" y="5"/>
                  </a:moveTo>
                  <a:cubicBezTo>
                    <a:pt x="12" y="23"/>
                    <a:pt x="12" y="23"/>
                    <a:pt x="12" y="23"/>
                  </a:cubicBezTo>
                  <a:cubicBezTo>
                    <a:pt x="53" y="88"/>
                    <a:pt x="133" y="147"/>
                    <a:pt x="242" y="118"/>
                  </a:cubicBezTo>
                  <a:cubicBezTo>
                    <a:pt x="155" y="84"/>
                    <a:pt x="102" y="0"/>
                    <a:pt x="0" y="5"/>
                  </a:cubicBezTo>
                  <a:close/>
                </a:path>
              </a:pathLst>
            </a:custGeom>
            <a:solidFill>
              <a:srgbClr val="C6E03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8" name="Freeform 286"/>
            <p:cNvSpPr/>
            <p:nvPr/>
          </p:nvSpPr>
          <p:spPr bwMode="auto">
            <a:xfrm>
              <a:off x="3982" y="1302"/>
              <a:ext cx="168" cy="91"/>
            </a:xfrm>
            <a:custGeom>
              <a:avLst/>
              <a:gdLst>
                <a:gd name="T0" fmla="*/ 1 w 189"/>
                <a:gd name="T1" fmla="*/ 1 h 102"/>
                <a:gd name="T2" fmla="*/ 101 w 189"/>
                <a:gd name="T3" fmla="*/ 62 h 102"/>
                <a:gd name="T4" fmla="*/ 187 w 189"/>
                <a:gd name="T5" fmla="*/ 100 h 102"/>
                <a:gd name="T6" fmla="*/ 188 w 189"/>
                <a:gd name="T7" fmla="*/ 97 h 102"/>
                <a:gd name="T8" fmla="*/ 153 w 189"/>
                <a:gd name="T9" fmla="*/ 86 h 102"/>
                <a:gd name="T10" fmla="*/ 103 w 189"/>
                <a:gd name="T11" fmla="*/ 58 h 102"/>
                <a:gd name="T12" fmla="*/ 1 w 189"/>
                <a:gd name="T13" fmla="*/ 1 h 102"/>
                <a:gd name="T14" fmla="*/ 1 w 189"/>
                <a:gd name="T15" fmla="*/ 1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9" h="102">
                  <a:moveTo>
                    <a:pt x="1" y="1"/>
                  </a:moveTo>
                  <a:cubicBezTo>
                    <a:pt x="36" y="18"/>
                    <a:pt x="69" y="39"/>
                    <a:pt x="101" y="62"/>
                  </a:cubicBezTo>
                  <a:cubicBezTo>
                    <a:pt x="125" y="79"/>
                    <a:pt x="156" y="102"/>
                    <a:pt x="187" y="100"/>
                  </a:cubicBezTo>
                  <a:cubicBezTo>
                    <a:pt x="188" y="100"/>
                    <a:pt x="189" y="98"/>
                    <a:pt x="188" y="97"/>
                  </a:cubicBezTo>
                  <a:cubicBezTo>
                    <a:pt x="177" y="92"/>
                    <a:pt x="165" y="90"/>
                    <a:pt x="153" y="86"/>
                  </a:cubicBezTo>
                  <a:cubicBezTo>
                    <a:pt x="135" y="80"/>
                    <a:pt x="119" y="68"/>
                    <a:pt x="103" y="58"/>
                  </a:cubicBezTo>
                  <a:cubicBezTo>
                    <a:pt x="71" y="36"/>
                    <a:pt x="37" y="16"/>
                    <a:pt x="1" y="1"/>
                  </a:cubicBezTo>
                  <a:cubicBezTo>
                    <a:pt x="1" y="0"/>
                    <a:pt x="0" y="1"/>
                    <a:pt x="1" y="1"/>
                  </a:cubicBezTo>
                  <a:close/>
                </a:path>
              </a:pathLst>
            </a:custGeom>
            <a:solidFill>
              <a:srgbClr val="84AB2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9" name="Freeform 287"/>
            <p:cNvSpPr/>
            <p:nvPr/>
          </p:nvSpPr>
          <p:spPr bwMode="auto">
            <a:xfrm>
              <a:off x="1791" y="1393"/>
              <a:ext cx="126" cy="227"/>
            </a:xfrm>
            <a:custGeom>
              <a:avLst/>
              <a:gdLst>
                <a:gd name="T0" fmla="*/ 18 w 142"/>
                <a:gd name="T1" fmla="*/ 254 h 254"/>
                <a:gd name="T2" fmla="*/ 34 w 142"/>
                <a:gd name="T3" fmla="*/ 240 h 254"/>
                <a:gd name="T4" fmla="*/ 100 w 142"/>
                <a:gd name="T5" fmla="*/ 0 h 254"/>
                <a:gd name="T6" fmla="*/ 18 w 142"/>
                <a:gd name="T7" fmla="*/ 254 h 254"/>
              </a:gdLst>
              <a:ahLst/>
              <a:cxnLst>
                <a:cxn ang="0">
                  <a:pos x="T0" y="T1"/>
                </a:cxn>
                <a:cxn ang="0">
                  <a:pos x="T2" y="T3"/>
                </a:cxn>
                <a:cxn ang="0">
                  <a:pos x="T4" y="T5"/>
                </a:cxn>
                <a:cxn ang="0">
                  <a:pos x="T6" y="T7"/>
                </a:cxn>
              </a:cxnLst>
              <a:rect l="0" t="0" r="r" b="b"/>
              <a:pathLst>
                <a:path w="142" h="254">
                  <a:moveTo>
                    <a:pt x="18" y="254"/>
                  </a:moveTo>
                  <a:cubicBezTo>
                    <a:pt x="34" y="240"/>
                    <a:pt x="34" y="240"/>
                    <a:pt x="34" y="240"/>
                  </a:cubicBezTo>
                  <a:cubicBezTo>
                    <a:pt x="93" y="192"/>
                    <a:pt x="142" y="105"/>
                    <a:pt x="100" y="0"/>
                  </a:cubicBezTo>
                  <a:cubicBezTo>
                    <a:pt x="78" y="90"/>
                    <a:pt x="0" y="153"/>
                    <a:pt x="18" y="254"/>
                  </a:cubicBezTo>
                  <a:close/>
                </a:path>
              </a:pathLst>
            </a:custGeom>
            <a:solidFill>
              <a:srgbClr val="C6E03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0" name="Freeform 288"/>
            <p:cNvSpPr/>
            <p:nvPr/>
          </p:nvSpPr>
          <p:spPr bwMode="auto">
            <a:xfrm>
              <a:off x="1813" y="1418"/>
              <a:ext cx="73" cy="178"/>
            </a:xfrm>
            <a:custGeom>
              <a:avLst/>
              <a:gdLst>
                <a:gd name="T0" fmla="*/ 1 w 82"/>
                <a:gd name="T1" fmla="*/ 199 h 199"/>
                <a:gd name="T2" fmla="*/ 52 w 82"/>
                <a:gd name="T3" fmla="*/ 86 h 199"/>
                <a:gd name="T4" fmla="*/ 76 w 82"/>
                <a:gd name="T5" fmla="*/ 2 h 199"/>
                <a:gd name="T6" fmla="*/ 73 w 82"/>
                <a:gd name="T7" fmla="*/ 2 h 199"/>
                <a:gd name="T8" fmla="*/ 66 w 82"/>
                <a:gd name="T9" fmla="*/ 42 h 199"/>
                <a:gd name="T10" fmla="*/ 42 w 82"/>
                <a:gd name="T11" fmla="*/ 95 h 199"/>
                <a:gd name="T12" fmla="*/ 0 w 82"/>
                <a:gd name="T13" fmla="*/ 199 h 199"/>
                <a:gd name="T14" fmla="*/ 1 w 82"/>
                <a:gd name="T15" fmla="*/ 199 h 19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2" h="199">
                  <a:moveTo>
                    <a:pt x="1" y="199"/>
                  </a:moveTo>
                  <a:cubicBezTo>
                    <a:pt x="14" y="160"/>
                    <a:pt x="32" y="122"/>
                    <a:pt x="52" y="86"/>
                  </a:cubicBezTo>
                  <a:cubicBezTo>
                    <a:pt x="65" y="62"/>
                    <a:pt x="82" y="31"/>
                    <a:pt x="76" y="2"/>
                  </a:cubicBezTo>
                  <a:cubicBezTo>
                    <a:pt x="76" y="0"/>
                    <a:pt x="74" y="1"/>
                    <a:pt x="73" y="2"/>
                  </a:cubicBezTo>
                  <a:cubicBezTo>
                    <a:pt x="69" y="15"/>
                    <a:pt x="69" y="29"/>
                    <a:pt x="66" y="42"/>
                  </a:cubicBezTo>
                  <a:cubicBezTo>
                    <a:pt x="60" y="61"/>
                    <a:pt x="51" y="78"/>
                    <a:pt x="42" y="95"/>
                  </a:cubicBezTo>
                  <a:cubicBezTo>
                    <a:pt x="25" y="128"/>
                    <a:pt x="11" y="163"/>
                    <a:pt x="0" y="199"/>
                  </a:cubicBezTo>
                  <a:cubicBezTo>
                    <a:pt x="0" y="199"/>
                    <a:pt x="1" y="199"/>
                    <a:pt x="1" y="199"/>
                  </a:cubicBezTo>
                  <a:close/>
                </a:path>
              </a:pathLst>
            </a:custGeom>
            <a:solidFill>
              <a:srgbClr val="6A91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1" name="Freeform 289"/>
            <p:cNvSpPr/>
            <p:nvPr/>
          </p:nvSpPr>
          <p:spPr bwMode="auto">
            <a:xfrm>
              <a:off x="3850" y="1337"/>
              <a:ext cx="152" cy="313"/>
            </a:xfrm>
            <a:custGeom>
              <a:avLst/>
              <a:gdLst>
                <a:gd name="T0" fmla="*/ 51 w 170"/>
                <a:gd name="T1" fmla="*/ 351 h 351"/>
                <a:gd name="T2" fmla="*/ 68 w 170"/>
                <a:gd name="T3" fmla="*/ 329 h 351"/>
                <a:gd name="T4" fmla="*/ 86 w 170"/>
                <a:gd name="T5" fmla="*/ 0 h 351"/>
                <a:gd name="T6" fmla="*/ 51 w 170"/>
                <a:gd name="T7" fmla="*/ 351 h 351"/>
              </a:gdLst>
              <a:ahLst/>
              <a:cxnLst>
                <a:cxn ang="0">
                  <a:pos x="T0" y="T1"/>
                </a:cxn>
                <a:cxn ang="0">
                  <a:pos x="T2" y="T3"/>
                </a:cxn>
                <a:cxn ang="0">
                  <a:pos x="T4" y="T5"/>
                </a:cxn>
                <a:cxn ang="0">
                  <a:pos x="T6" y="T7"/>
                </a:cxn>
              </a:cxnLst>
              <a:rect l="0" t="0" r="r" b="b"/>
              <a:pathLst>
                <a:path w="170" h="351">
                  <a:moveTo>
                    <a:pt x="51" y="351"/>
                  </a:moveTo>
                  <a:cubicBezTo>
                    <a:pt x="68" y="329"/>
                    <a:pt x="68" y="329"/>
                    <a:pt x="68" y="329"/>
                  </a:cubicBezTo>
                  <a:cubicBezTo>
                    <a:pt x="131" y="249"/>
                    <a:pt x="170" y="124"/>
                    <a:pt x="86" y="0"/>
                  </a:cubicBezTo>
                  <a:cubicBezTo>
                    <a:pt x="82" y="123"/>
                    <a:pt x="0" y="226"/>
                    <a:pt x="51" y="351"/>
                  </a:cubicBezTo>
                  <a:close/>
                </a:path>
              </a:pathLst>
            </a:custGeom>
            <a:solidFill>
              <a:srgbClr val="21C4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2" name="Freeform 290"/>
            <p:cNvSpPr/>
            <p:nvPr/>
          </p:nvSpPr>
          <p:spPr bwMode="auto">
            <a:xfrm>
              <a:off x="3897" y="1369"/>
              <a:ext cx="53" cy="249"/>
            </a:xfrm>
            <a:custGeom>
              <a:avLst/>
              <a:gdLst>
                <a:gd name="T0" fmla="*/ 1 w 59"/>
                <a:gd name="T1" fmla="*/ 278 h 279"/>
                <a:gd name="T2" fmla="*/ 35 w 59"/>
                <a:gd name="T3" fmla="*/ 120 h 279"/>
                <a:gd name="T4" fmla="*/ 43 w 59"/>
                <a:gd name="T5" fmla="*/ 3 h 279"/>
                <a:gd name="T6" fmla="*/ 39 w 59"/>
                <a:gd name="T7" fmla="*/ 4 h 279"/>
                <a:gd name="T8" fmla="*/ 40 w 59"/>
                <a:gd name="T9" fmla="*/ 60 h 279"/>
                <a:gd name="T10" fmla="*/ 25 w 59"/>
                <a:gd name="T11" fmla="*/ 131 h 279"/>
                <a:gd name="T12" fmla="*/ 0 w 59"/>
                <a:gd name="T13" fmla="*/ 278 h 279"/>
                <a:gd name="T14" fmla="*/ 1 w 59"/>
                <a:gd name="T15" fmla="*/ 278 h 2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9" h="279">
                  <a:moveTo>
                    <a:pt x="1" y="278"/>
                  </a:moveTo>
                  <a:cubicBezTo>
                    <a:pt x="7" y="224"/>
                    <a:pt x="19" y="172"/>
                    <a:pt x="35" y="120"/>
                  </a:cubicBezTo>
                  <a:cubicBezTo>
                    <a:pt x="45" y="85"/>
                    <a:pt x="59" y="37"/>
                    <a:pt x="43" y="3"/>
                  </a:cubicBezTo>
                  <a:cubicBezTo>
                    <a:pt x="42" y="0"/>
                    <a:pt x="39" y="2"/>
                    <a:pt x="39" y="4"/>
                  </a:cubicBezTo>
                  <a:cubicBezTo>
                    <a:pt x="37" y="22"/>
                    <a:pt x="41" y="41"/>
                    <a:pt x="40" y="60"/>
                  </a:cubicBezTo>
                  <a:cubicBezTo>
                    <a:pt x="38" y="84"/>
                    <a:pt x="31" y="108"/>
                    <a:pt x="25" y="131"/>
                  </a:cubicBezTo>
                  <a:cubicBezTo>
                    <a:pt x="13" y="179"/>
                    <a:pt x="3" y="228"/>
                    <a:pt x="0" y="278"/>
                  </a:cubicBezTo>
                  <a:cubicBezTo>
                    <a:pt x="0" y="279"/>
                    <a:pt x="1" y="279"/>
                    <a:pt x="1" y="27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3" name="Freeform 291"/>
            <p:cNvSpPr/>
            <p:nvPr/>
          </p:nvSpPr>
          <p:spPr bwMode="auto">
            <a:xfrm>
              <a:off x="3536" y="2581"/>
              <a:ext cx="352" cy="244"/>
            </a:xfrm>
            <a:custGeom>
              <a:avLst/>
              <a:gdLst>
                <a:gd name="T0" fmla="*/ 395 w 395"/>
                <a:gd name="T1" fmla="*/ 0 h 274"/>
                <a:gd name="T2" fmla="*/ 357 w 395"/>
                <a:gd name="T3" fmla="*/ 3 h 274"/>
                <a:gd name="T4" fmla="*/ 0 w 395"/>
                <a:gd name="T5" fmla="*/ 274 h 274"/>
                <a:gd name="T6" fmla="*/ 395 w 395"/>
                <a:gd name="T7" fmla="*/ 0 h 274"/>
              </a:gdLst>
              <a:ahLst/>
              <a:cxnLst>
                <a:cxn ang="0">
                  <a:pos x="T0" y="T1"/>
                </a:cxn>
                <a:cxn ang="0">
                  <a:pos x="T2" y="T3"/>
                </a:cxn>
                <a:cxn ang="0">
                  <a:pos x="T4" y="T5"/>
                </a:cxn>
                <a:cxn ang="0">
                  <a:pos x="T6" y="T7"/>
                </a:cxn>
              </a:cxnLst>
              <a:rect l="0" t="0" r="r" b="b"/>
              <a:pathLst>
                <a:path w="395" h="274">
                  <a:moveTo>
                    <a:pt x="395" y="0"/>
                  </a:moveTo>
                  <a:cubicBezTo>
                    <a:pt x="357" y="3"/>
                    <a:pt x="357" y="3"/>
                    <a:pt x="357" y="3"/>
                  </a:cubicBezTo>
                  <a:cubicBezTo>
                    <a:pt x="219" y="7"/>
                    <a:pt x="55" y="77"/>
                    <a:pt x="0" y="274"/>
                  </a:cubicBezTo>
                  <a:cubicBezTo>
                    <a:pt x="131" y="169"/>
                    <a:pt x="311" y="164"/>
                    <a:pt x="395" y="0"/>
                  </a:cubicBezTo>
                  <a:close/>
                </a:path>
              </a:pathLst>
            </a:custGeom>
            <a:solidFill>
              <a:srgbClr val="21C4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4" name="Freeform 292"/>
            <p:cNvSpPr/>
            <p:nvPr/>
          </p:nvSpPr>
          <p:spPr bwMode="auto">
            <a:xfrm>
              <a:off x="3563" y="2608"/>
              <a:ext cx="290" cy="182"/>
            </a:xfrm>
            <a:custGeom>
              <a:avLst/>
              <a:gdLst>
                <a:gd name="T0" fmla="*/ 323 w 325"/>
                <a:gd name="T1" fmla="*/ 0 h 205"/>
                <a:gd name="T2" fmla="*/ 132 w 325"/>
                <a:gd name="T3" fmla="*/ 104 h 205"/>
                <a:gd name="T4" fmla="*/ 53 w 325"/>
                <a:gd name="T5" fmla="*/ 146 h 205"/>
                <a:gd name="T6" fmla="*/ 1 w 325"/>
                <a:gd name="T7" fmla="*/ 199 h 205"/>
                <a:gd name="T8" fmla="*/ 5 w 325"/>
                <a:gd name="T9" fmla="*/ 203 h 205"/>
                <a:gd name="T10" fmla="*/ 62 w 325"/>
                <a:gd name="T11" fmla="*/ 153 h 205"/>
                <a:gd name="T12" fmla="*/ 142 w 325"/>
                <a:gd name="T13" fmla="*/ 108 h 205"/>
                <a:gd name="T14" fmla="*/ 324 w 325"/>
                <a:gd name="T15" fmla="*/ 2 h 205"/>
                <a:gd name="T16" fmla="*/ 323 w 325"/>
                <a:gd name="T17" fmla="*/ 0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5" h="205">
                  <a:moveTo>
                    <a:pt x="323" y="0"/>
                  </a:moveTo>
                  <a:cubicBezTo>
                    <a:pt x="263" y="41"/>
                    <a:pt x="198" y="75"/>
                    <a:pt x="132" y="104"/>
                  </a:cubicBezTo>
                  <a:cubicBezTo>
                    <a:pt x="105" y="116"/>
                    <a:pt x="78" y="129"/>
                    <a:pt x="53" y="146"/>
                  </a:cubicBezTo>
                  <a:cubicBezTo>
                    <a:pt x="33" y="159"/>
                    <a:pt x="10" y="177"/>
                    <a:pt x="1" y="199"/>
                  </a:cubicBezTo>
                  <a:cubicBezTo>
                    <a:pt x="0" y="202"/>
                    <a:pt x="2" y="205"/>
                    <a:pt x="5" y="203"/>
                  </a:cubicBezTo>
                  <a:cubicBezTo>
                    <a:pt x="26" y="190"/>
                    <a:pt x="42" y="168"/>
                    <a:pt x="62" y="153"/>
                  </a:cubicBezTo>
                  <a:cubicBezTo>
                    <a:pt x="87" y="135"/>
                    <a:pt x="115" y="121"/>
                    <a:pt x="142" y="108"/>
                  </a:cubicBezTo>
                  <a:cubicBezTo>
                    <a:pt x="205" y="78"/>
                    <a:pt x="267" y="43"/>
                    <a:pt x="324" y="2"/>
                  </a:cubicBezTo>
                  <a:cubicBezTo>
                    <a:pt x="325" y="1"/>
                    <a:pt x="324" y="0"/>
                    <a:pt x="323" y="0"/>
                  </a:cubicBezTo>
                  <a:close/>
                </a:path>
              </a:pathLst>
            </a:custGeom>
            <a:solidFill>
              <a:srgbClr val="3C755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5" name="Freeform 293"/>
            <p:cNvSpPr/>
            <p:nvPr/>
          </p:nvSpPr>
          <p:spPr bwMode="auto">
            <a:xfrm>
              <a:off x="3370" y="2648"/>
              <a:ext cx="268" cy="225"/>
            </a:xfrm>
            <a:custGeom>
              <a:avLst/>
              <a:gdLst>
                <a:gd name="T0" fmla="*/ 285 w 301"/>
                <a:gd name="T1" fmla="*/ 14 h 252"/>
                <a:gd name="T2" fmla="*/ 205 w 301"/>
                <a:gd name="T3" fmla="*/ 102 h 252"/>
                <a:gd name="T4" fmla="*/ 149 w 301"/>
                <a:gd name="T5" fmla="*/ 0 h 252"/>
                <a:gd name="T6" fmla="*/ 98 w 301"/>
                <a:gd name="T7" fmla="*/ 102 h 252"/>
                <a:gd name="T8" fmla="*/ 10 w 301"/>
                <a:gd name="T9" fmla="*/ 34 h 252"/>
                <a:gd name="T10" fmla="*/ 0 w 301"/>
                <a:gd name="T11" fmla="*/ 26 h 252"/>
                <a:gd name="T12" fmla="*/ 31 w 301"/>
                <a:gd name="T13" fmla="*/ 175 h 252"/>
                <a:gd name="T14" fmla="*/ 69 w 301"/>
                <a:gd name="T15" fmla="*/ 220 h 252"/>
                <a:gd name="T16" fmla="*/ 198 w 301"/>
                <a:gd name="T17" fmla="*/ 233 h 252"/>
                <a:gd name="T18" fmla="*/ 285 w 301"/>
                <a:gd name="T19" fmla="*/ 14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1" h="251">
                  <a:moveTo>
                    <a:pt x="285" y="14"/>
                  </a:moveTo>
                  <a:cubicBezTo>
                    <a:pt x="257" y="43"/>
                    <a:pt x="237" y="72"/>
                    <a:pt x="205" y="102"/>
                  </a:cubicBezTo>
                  <a:cubicBezTo>
                    <a:pt x="186" y="70"/>
                    <a:pt x="169" y="38"/>
                    <a:pt x="149" y="0"/>
                  </a:cubicBezTo>
                  <a:cubicBezTo>
                    <a:pt x="130" y="38"/>
                    <a:pt x="117" y="57"/>
                    <a:pt x="98" y="102"/>
                  </a:cubicBezTo>
                  <a:cubicBezTo>
                    <a:pt x="75" y="85"/>
                    <a:pt x="74" y="91"/>
                    <a:pt x="10" y="34"/>
                  </a:cubicBezTo>
                  <a:cubicBezTo>
                    <a:pt x="0" y="26"/>
                    <a:pt x="0" y="26"/>
                    <a:pt x="0" y="26"/>
                  </a:cubicBezTo>
                  <a:cubicBezTo>
                    <a:pt x="2" y="88"/>
                    <a:pt x="13" y="145"/>
                    <a:pt x="31" y="175"/>
                  </a:cubicBezTo>
                  <a:cubicBezTo>
                    <a:pt x="51" y="209"/>
                    <a:pt x="69" y="220"/>
                    <a:pt x="69" y="220"/>
                  </a:cubicBezTo>
                  <a:cubicBezTo>
                    <a:pt x="96" y="240"/>
                    <a:pt x="142" y="252"/>
                    <a:pt x="198" y="233"/>
                  </a:cubicBezTo>
                  <a:cubicBezTo>
                    <a:pt x="270" y="209"/>
                    <a:pt x="301" y="85"/>
                    <a:pt x="285" y="14"/>
                  </a:cubicBezTo>
                  <a:close/>
                </a:path>
              </a:pathLst>
            </a:custGeom>
            <a:solidFill>
              <a:srgbClr val="FFDF3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6" name="Freeform 294"/>
            <p:cNvSpPr/>
            <p:nvPr/>
          </p:nvSpPr>
          <p:spPr bwMode="auto">
            <a:xfrm>
              <a:off x="3421" y="2638"/>
              <a:ext cx="31" cy="111"/>
            </a:xfrm>
            <a:custGeom>
              <a:avLst/>
              <a:gdLst>
                <a:gd name="T0" fmla="*/ 34 w 35"/>
                <a:gd name="T1" fmla="*/ 120 h 125"/>
                <a:gd name="T2" fmla="*/ 21 w 35"/>
                <a:gd name="T3" fmla="*/ 67 h 125"/>
                <a:gd name="T4" fmla="*/ 7 w 35"/>
                <a:gd name="T5" fmla="*/ 4 h 125"/>
                <a:gd name="T6" fmla="*/ 1 w 35"/>
                <a:gd name="T7" fmla="*/ 5 h 125"/>
                <a:gd name="T8" fmla="*/ 11 w 35"/>
                <a:gd name="T9" fmla="*/ 63 h 125"/>
                <a:gd name="T10" fmla="*/ 29 w 35"/>
                <a:gd name="T11" fmla="*/ 122 h 125"/>
                <a:gd name="T12" fmla="*/ 34 w 35"/>
                <a:gd name="T13" fmla="*/ 120 h 125"/>
              </a:gdLst>
              <a:ahLst/>
              <a:cxnLst>
                <a:cxn ang="0">
                  <a:pos x="T0" y="T1"/>
                </a:cxn>
                <a:cxn ang="0">
                  <a:pos x="T2" y="T3"/>
                </a:cxn>
                <a:cxn ang="0">
                  <a:pos x="T4" y="T5"/>
                </a:cxn>
                <a:cxn ang="0">
                  <a:pos x="T6" y="T7"/>
                </a:cxn>
                <a:cxn ang="0">
                  <a:pos x="T8" y="T9"/>
                </a:cxn>
                <a:cxn ang="0">
                  <a:pos x="T10" y="T11"/>
                </a:cxn>
                <a:cxn ang="0">
                  <a:pos x="T12" y="T13"/>
                </a:cxn>
              </a:cxnLst>
              <a:rect l="0" t="0" r="r" b="b"/>
              <a:pathLst>
                <a:path w="35" h="125">
                  <a:moveTo>
                    <a:pt x="34" y="120"/>
                  </a:moveTo>
                  <a:cubicBezTo>
                    <a:pt x="31" y="102"/>
                    <a:pt x="26" y="85"/>
                    <a:pt x="21" y="67"/>
                  </a:cubicBezTo>
                  <a:cubicBezTo>
                    <a:pt x="17" y="46"/>
                    <a:pt x="14" y="24"/>
                    <a:pt x="7" y="4"/>
                  </a:cubicBezTo>
                  <a:cubicBezTo>
                    <a:pt x="6" y="0"/>
                    <a:pt x="0" y="1"/>
                    <a:pt x="1" y="5"/>
                  </a:cubicBezTo>
                  <a:cubicBezTo>
                    <a:pt x="1" y="24"/>
                    <a:pt x="7" y="44"/>
                    <a:pt x="11" y="63"/>
                  </a:cubicBezTo>
                  <a:cubicBezTo>
                    <a:pt x="16" y="83"/>
                    <a:pt x="21" y="103"/>
                    <a:pt x="29" y="122"/>
                  </a:cubicBezTo>
                  <a:cubicBezTo>
                    <a:pt x="30" y="125"/>
                    <a:pt x="35" y="122"/>
                    <a:pt x="34" y="120"/>
                  </a:cubicBezTo>
                  <a:close/>
                </a:path>
              </a:pathLst>
            </a:custGeom>
            <a:solidFill>
              <a:srgbClr val="FFDF3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7" name="Freeform 295"/>
            <p:cNvSpPr/>
            <p:nvPr/>
          </p:nvSpPr>
          <p:spPr bwMode="auto">
            <a:xfrm>
              <a:off x="3404" y="2609"/>
              <a:ext cx="29" cy="26"/>
            </a:xfrm>
            <a:custGeom>
              <a:avLst/>
              <a:gdLst>
                <a:gd name="T0" fmla="*/ 21 w 33"/>
                <a:gd name="T1" fmla="*/ 24 h 29"/>
                <a:gd name="T2" fmla="*/ 15 w 33"/>
                <a:gd name="T3" fmla="*/ 0 h 29"/>
                <a:gd name="T4" fmla="*/ 21 w 33"/>
                <a:gd name="T5" fmla="*/ 24 h 29"/>
              </a:gdLst>
              <a:ahLst/>
              <a:cxnLst>
                <a:cxn ang="0">
                  <a:pos x="T0" y="T1"/>
                </a:cxn>
                <a:cxn ang="0">
                  <a:pos x="T2" y="T3"/>
                </a:cxn>
                <a:cxn ang="0">
                  <a:pos x="T4" y="T5"/>
                </a:cxn>
              </a:cxnLst>
              <a:rect l="0" t="0" r="r" b="b"/>
              <a:pathLst>
                <a:path w="33" h="28">
                  <a:moveTo>
                    <a:pt x="21" y="24"/>
                  </a:moveTo>
                  <a:cubicBezTo>
                    <a:pt x="3" y="29"/>
                    <a:pt x="0" y="1"/>
                    <a:pt x="15" y="0"/>
                  </a:cubicBezTo>
                  <a:cubicBezTo>
                    <a:pt x="31" y="0"/>
                    <a:pt x="33" y="20"/>
                    <a:pt x="21" y="24"/>
                  </a:cubicBezTo>
                </a:path>
              </a:pathLst>
            </a:custGeom>
            <a:solidFill>
              <a:srgbClr val="FFDF3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8" name="Freeform 296"/>
            <p:cNvSpPr/>
            <p:nvPr/>
          </p:nvSpPr>
          <p:spPr bwMode="auto">
            <a:xfrm>
              <a:off x="3529" y="2614"/>
              <a:ext cx="12" cy="113"/>
            </a:xfrm>
            <a:custGeom>
              <a:avLst/>
              <a:gdLst>
                <a:gd name="T0" fmla="*/ 13 w 13"/>
                <a:gd name="T1" fmla="*/ 124 h 127"/>
                <a:gd name="T2" fmla="*/ 11 w 13"/>
                <a:gd name="T3" fmla="*/ 70 h 127"/>
                <a:gd name="T4" fmla="*/ 10 w 13"/>
                <a:gd name="T5" fmla="*/ 5 h 127"/>
                <a:gd name="T6" fmla="*/ 3 w 13"/>
                <a:gd name="T7" fmla="*/ 4 h 127"/>
                <a:gd name="T8" fmla="*/ 2 w 13"/>
                <a:gd name="T9" fmla="*/ 63 h 127"/>
                <a:gd name="T10" fmla="*/ 7 w 13"/>
                <a:gd name="T11" fmla="*/ 124 h 127"/>
                <a:gd name="T12" fmla="*/ 13 w 13"/>
                <a:gd name="T13" fmla="*/ 124 h 127"/>
              </a:gdLst>
              <a:ahLst/>
              <a:cxnLst>
                <a:cxn ang="0">
                  <a:pos x="T0" y="T1"/>
                </a:cxn>
                <a:cxn ang="0">
                  <a:pos x="T2" y="T3"/>
                </a:cxn>
                <a:cxn ang="0">
                  <a:pos x="T4" y="T5"/>
                </a:cxn>
                <a:cxn ang="0">
                  <a:pos x="T6" y="T7"/>
                </a:cxn>
                <a:cxn ang="0">
                  <a:pos x="T8" y="T9"/>
                </a:cxn>
                <a:cxn ang="0">
                  <a:pos x="T10" y="T11"/>
                </a:cxn>
                <a:cxn ang="0">
                  <a:pos x="T12" y="T13"/>
                </a:cxn>
              </a:cxnLst>
              <a:rect l="0" t="0" r="r" b="b"/>
              <a:pathLst>
                <a:path w="13" h="127">
                  <a:moveTo>
                    <a:pt x="13" y="124"/>
                  </a:moveTo>
                  <a:cubicBezTo>
                    <a:pt x="13" y="106"/>
                    <a:pt x="11" y="88"/>
                    <a:pt x="11" y="70"/>
                  </a:cubicBezTo>
                  <a:cubicBezTo>
                    <a:pt x="10" y="48"/>
                    <a:pt x="12" y="26"/>
                    <a:pt x="10" y="5"/>
                  </a:cubicBezTo>
                  <a:cubicBezTo>
                    <a:pt x="9" y="1"/>
                    <a:pt x="4" y="0"/>
                    <a:pt x="3" y="4"/>
                  </a:cubicBezTo>
                  <a:cubicBezTo>
                    <a:pt x="0" y="23"/>
                    <a:pt x="1" y="43"/>
                    <a:pt x="2" y="63"/>
                  </a:cubicBezTo>
                  <a:cubicBezTo>
                    <a:pt x="2" y="83"/>
                    <a:pt x="3" y="104"/>
                    <a:pt x="7" y="124"/>
                  </a:cubicBezTo>
                  <a:cubicBezTo>
                    <a:pt x="8" y="127"/>
                    <a:pt x="13" y="127"/>
                    <a:pt x="13" y="124"/>
                  </a:cubicBezTo>
                  <a:close/>
                </a:path>
              </a:pathLst>
            </a:custGeom>
            <a:solidFill>
              <a:srgbClr val="FFDF3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9" name="Freeform 297"/>
            <p:cNvSpPr/>
            <p:nvPr/>
          </p:nvSpPr>
          <p:spPr bwMode="auto">
            <a:xfrm>
              <a:off x="3521" y="2584"/>
              <a:ext cx="29" cy="25"/>
            </a:xfrm>
            <a:custGeom>
              <a:avLst/>
              <a:gdLst>
                <a:gd name="T0" fmla="*/ 18 w 33"/>
                <a:gd name="T1" fmla="*/ 27 h 28"/>
                <a:gd name="T2" fmla="*/ 18 w 33"/>
                <a:gd name="T3" fmla="*/ 3 h 28"/>
                <a:gd name="T4" fmla="*/ 18 w 33"/>
                <a:gd name="T5" fmla="*/ 27 h 28"/>
              </a:gdLst>
              <a:ahLst/>
              <a:cxnLst>
                <a:cxn ang="0">
                  <a:pos x="T0" y="T1"/>
                </a:cxn>
                <a:cxn ang="0">
                  <a:pos x="T2" y="T3"/>
                </a:cxn>
                <a:cxn ang="0">
                  <a:pos x="T4" y="T5"/>
                </a:cxn>
              </a:cxnLst>
              <a:rect l="0" t="0" r="r" b="b"/>
              <a:pathLst>
                <a:path w="33" h="28">
                  <a:moveTo>
                    <a:pt x="18" y="27"/>
                  </a:moveTo>
                  <a:cubicBezTo>
                    <a:pt x="0" y="28"/>
                    <a:pt x="2" y="0"/>
                    <a:pt x="18" y="3"/>
                  </a:cubicBezTo>
                  <a:cubicBezTo>
                    <a:pt x="33" y="5"/>
                    <a:pt x="31" y="25"/>
                    <a:pt x="18" y="27"/>
                  </a:cubicBezTo>
                </a:path>
              </a:pathLst>
            </a:custGeom>
            <a:solidFill>
              <a:srgbClr val="FFDF3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0" name="Freeform 298"/>
            <p:cNvSpPr/>
            <p:nvPr/>
          </p:nvSpPr>
          <p:spPr bwMode="auto">
            <a:xfrm>
              <a:off x="3461" y="2616"/>
              <a:ext cx="25" cy="111"/>
            </a:xfrm>
            <a:custGeom>
              <a:avLst/>
              <a:gdLst>
                <a:gd name="T0" fmla="*/ 28 w 28"/>
                <a:gd name="T1" fmla="*/ 122 h 125"/>
                <a:gd name="T2" fmla="*/ 18 w 28"/>
                <a:gd name="T3" fmla="*/ 68 h 125"/>
                <a:gd name="T4" fmla="*/ 7 w 28"/>
                <a:gd name="T5" fmla="*/ 4 h 125"/>
                <a:gd name="T6" fmla="*/ 1 w 28"/>
                <a:gd name="T7" fmla="*/ 5 h 125"/>
                <a:gd name="T8" fmla="*/ 8 w 28"/>
                <a:gd name="T9" fmla="*/ 64 h 125"/>
                <a:gd name="T10" fmla="*/ 22 w 28"/>
                <a:gd name="T11" fmla="*/ 123 h 125"/>
                <a:gd name="T12" fmla="*/ 28 w 28"/>
                <a:gd name="T13" fmla="*/ 122 h 125"/>
              </a:gdLst>
              <a:ahLst/>
              <a:cxnLst>
                <a:cxn ang="0">
                  <a:pos x="T0" y="T1"/>
                </a:cxn>
                <a:cxn ang="0">
                  <a:pos x="T2" y="T3"/>
                </a:cxn>
                <a:cxn ang="0">
                  <a:pos x="T4" y="T5"/>
                </a:cxn>
                <a:cxn ang="0">
                  <a:pos x="T6" y="T7"/>
                </a:cxn>
                <a:cxn ang="0">
                  <a:pos x="T8" y="T9"/>
                </a:cxn>
                <a:cxn ang="0">
                  <a:pos x="T10" y="T11"/>
                </a:cxn>
                <a:cxn ang="0">
                  <a:pos x="T12" y="T13"/>
                </a:cxn>
              </a:cxnLst>
              <a:rect l="0" t="0" r="r" b="b"/>
              <a:pathLst>
                <a:path w="28" h="125">
                  <a:moveTo>
                    <a:pt x="28" y="122"/>
                  </a:moveTo>
                  <a:cubicBezTo>
                    <a:pt x="26" y="104"/>
                    <a:pt x="21" y="86"/>
                    <a:pt x="18" y="68"/>
                  </a:cubicBezTo>
                  <a:cubicBezTo>
                    <a:pt x="14" y="47"/>
                    <a:pt x="13" y="25"/>
                    <a:pt x="7" y="4"/>
                  </a:cubicBezTo>
                  <a:cubicBezTo>
                    <a:pt x="6" y="0"/>
                    <a:pt x="1" y="1"/>
                    <a:pt x="1" y="5"/>
                  </a:cubicBezTo>
                  <a:cubicBezTo>
                    <a:pt x="0" y="24"/>
                    <a:pt x="5" y="45"/>
                    <a:pt x="8" y="64"/>
                  </a:cubicBezTo>
                  <a:cubicBezTo>
                    <a:pt x="12" y="84"/>
                    <a:pt x="15" y="104"/>
                    <a:pt x="22" y="123"/>
                  </a:cubicBezTo>
                  <a:cubicBezTo>
                    <a:pt x="23" y="125"/>
                    <a:pt x="28" y="125"/>
                    <a:pt x="28" y="122"/>
                  </a:cubicBezTo>
                  <a:close/>
                </a:path>
              </a:pathLst>
            </a:custGeom>
            <a:solidFill>
              <a:srgbClr val="FFDF3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1" name="Freeform 299"/>
            <p:cNvSpPr/>
            <p:nvPr/>
          </p:nvSpPr>
          <p:spPr bwMode="auto">
            <a:xfrm>
              <a:off x="3448" y="2589"/>
              <a:ext cx="28" cy="25"/>
            </a:xfrm>
            <a:custGeom>
              <a:avLst/>
              <a:gdLst>
                <a:gd name="T0" fmla="*/ 20 w 32"/>
                <a:gd name="T1" fmla="*/ 24 h 28"/>
                <a:gd name="T2" fmla="*/ 16 w 32"/>
                <a:gd name="T3" fmla="*/ 0 h 28"/>
                <a:gd name="T4" fmla="*/ 20 w 32"/>
                <a:gd name="T5" fmla="*/ 24 h 28"/>
              </a:gdLst>
              <a:ahLst/>
              <a:cxnLst>
                <a:cxn ang="0">
                  <a:pos x="T0" y="T1"/>
                </a:cxn>
                <a:cxn ang="0">
                  <a:pos x="T2" y="T3"/>
                </a:cxn>
                <a:cxn ang="0">
                  <a:pos x="T4" y="T5"/>
                </a:cxn>
              </a:cxnLst>
              <a:rect l="0" t="0" r="r" b="b"/>
              <a:pathLst>
                <a:path w="32" h="28">
                  <a:moveTo>
                    <a:pt x="20" y="24"/>
                  </a:moveTo>
                  <a:cubicBezTo>
                    <a:pt x="2" y="28"/>
                    <a:pt x="0" y="0"/>
                    <a:pt x="16" y="0"/>
                  </a:cubicBezTo>
                  <a:cubicBezTo>
                    <a:pt x="31" y="1"/>
                    <a:pt x="32" y="21"/>
                    <a:pt x="20" y="24"/>
                  </a:cubicBezTo>
                </a:path>
              </a:pathLst>
            </a:custGeom>
            <a:solidFill>
              <a:srgbClr val="FFDF3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2" name="Freeform 300"/>
            <p:cNvSpPr/>
            <p:nvPr/>
          </p:nvSpPr>
          <p:spPr bwMode="auto">
            <a:xfrm>
              <a:off x="3557" y="2632"/>
              <a:ext cx="24" cy="111"/>
            </a:xfrm>
            <a:custGeom>
              <a:avLst/>
              <a:gdLst>
                <a:gd name="T0" fmla="*/ 6 w 27"/>
                <a:gd name="T1" fmla="*/ 122 h 125"/>
                <a:gd name="T2" fmla="*/ 19 w 27"/>
                <a:gd name="T3" fmla="*/ 63 h 125"/>
                <a:gd name="T4" fmla="*/ 26 w 27"/>
                <a:gd name="T5" fmla="*/ 4 h 125"/>
                <a:gd name="T6" fmla="*/ 20 w 27"/>
                <a:gd name="T7" fmla="*/ 4 h 125"/>
                <a:gd name="T8" fmla="*/ 10 w 27"/>
                <a:gd name="T9" fmla="*/ 68 h 125"/>
                <a:gd name="T10" fmla="*/ 0 w 27"/>
                <a:gd name="T11" fmla="*/ 121 h 125"/>
                <a:gd name="T12" fmla="*/ 6 w 27"/>
                <a:gd name="T13" fmla="*/ 122 h 125"/>
              </a:gdLst>
              <a:ahLst/>
              <a:cxnLst>
                <a:cxn ang="0">
                  <a:pos x="T0" y="T1"/>
                </a:cxn>
                <a:cxn ang="0">
                  <a:pos x="T2" y="T3"/>
                </a:cxn>
                <a:cxn ang="0">
                  <a:pos x="T4" y="T5"/>
                </a:cxn>
                <a:cxn ang="0">
                  <a:pos x="T6" y="T7"/>
                </a:cxn>
                <a:cxn ang="0">
                  <a:pos x="T8" y="T9"/>
                </a:cxn>
                <a:cxn ang="0">
                  <a:pos x="T10" y="T11"/>
                </a:cxn>
                <a:cxn ang="0">
                  <a:pos x="T12" y="T13"/>
                </a:cxn>
              </a:cxnLst>
              <a:rect l="0" t="0" r="r" b="b"/>
              <a:pathLst>
                <a:path w="27" h="125">
                  <a:moveTo>
                    <a:pt x="6" y="122"/>
                  </a:moveTo>
                  <a:cubicBezTo>
                    <a:pt x="13" y="103"/>
                    <a:pt x="16" y="83"/>
                    <a:pt x="19" y="63"/>
                  </a:cubicBezTo>
                  <a:cubicBezTo>
                    <a:pt x="23" y="44"/>
                    <a:pt x="27" y="24"/>
                    <a:pt x="26" y="4"/>
                  </a:cubicBezTo>
                  <a:cubicBezTo>
                    <a:pt x="26" y="1"/>
                    <a:pt x="21" y="0"/>
                    <a:pt x="20" y="4"/>
                  </a:cubicBezTo>
                  <a:cubicBezTo>
                    <a:pt x="14" y="24"/>
                    <a:pt x="13" y="46"/>
                    <a:pt x="10" y="68"/>
                  </a:cubicBezTo>
                  <a:cubicBezTo>
                    <a:pt x="6" y="86"/>
                    <a:pt x="2" y="103"/>
                    <a:pt x="0" y="121"/>
                  </a:cubicBezTo>
                  <a:cubicBezTo>
                    <a:pt x="0" y="125"/>
                    <a:pt x="5" y="125"/>
                    <a:pt x="6" y="122"/>
                  </a:cubicBezTo>
                  <a:close/>
                </a:path>
              </a:pathLst>
            </a:custGeom>
            <a:solidFill>
              <a:srgbClr val="FFDF3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3" name="Freeform 301"/>
            <p:cNvSpPr/>
            <p:nvPr/>
          </p:nvSpPr>
          <p:spPr bwMode="auto">
            <a:xfrm>
              <a:off x="3566" y="2604"/>
              <a:ext cx="28" cy="25"/>
            </a:xfrm>
            <a:custGeom>
              <a:avLst/>
              <a:gdLst>
                <a:gd name="T0" fmla="*/ 13 w 32"/>
                <a:gd name="T1" fmla="*/ 25 h 28"/>
                <a:gd name="T2" fmla="*/ 16 w 32"/>
                <a:gd name="T3" fmla="*/ 1 h 28"/>
                <a:gd name="T4" fmla="*/ 13 w 32"/>
                <a:gd name="T5" fmla="*/ 25 h 28"/>
              </a:gdLst>
              <a:ahLst/>
              <a:cxnLst>
                <a:cxn ang="0">
                  <a:pos x="T0" y="T1"/>
                </a:cxn>
                <a:cxn ang="0">
                  <a:pos x="T2" y="T3"/>
                </a:cxn>
                <a:cxn ang="0">
                  <a:pos x="T4" y="T5"/>
                </a:cxn>
              </a:cxnLst>
              <a:rect l="0" t="0" r="r" b="b"/>
              <a:pathLst>
                <a:path w="32" h="28">
                  <a:moveTo>
                    <a:pt x="13" y="25"/>
                  </a:moveTo>
                  <a:cubicBezTo>
                    <a:pt x="31" y="28"/>
                    <a:pt x="32" y="0"/>
                    <a:pt x="16" y="1"/>
                  </a:cubicBezTo>
                  <a:cubicBezTo>
                    <a:pt x="1" y="1"/>
                    <a:pt x="0" y="21"/>
                    <a:pt x="13" y="25"/>
                  </a:cubicBezTo>
                </a:path>
              </a:pathLst>
            </a:custGeom>
            <a:solidFill>
              <a:srgbClr val="FFDF3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4" name="Freeform 302"/>
            <p:cNvSpPr/>
            <p:nvPr/>
          </p:nvSpPr>
          <p:spPr bwMode="auto">
            <a:xfrm>
              <a:off x="3728" y="1024"/>
              <a:ext cx="363" cy="351"/>
            </a:xfrm>
            <a:custGeom>
              <a:avLst/>
              <a:gdLst>
                <a:gd name="T0" fmla="*/ 280 w 407"/>
                <a:gd name="T1" fmla="*/ 124 h 395"/>
                <a:gd name="T2" fmla="*/ 217 w 407"/>
                <a:gd name="T3" fmla="*/ 0 h 395"/>
                <a:gd name="T4" fmla="*/ 126 w 407"/>
                <a:gd name="T5" fmla="*/ 130 h 395"/>
                <a:gd name="T6" fmla="*/ 13 w 407"/>
                <a:gd name="T7" fmla="*/ 46 h 395"/>
                <a:gd name="T8" fmla="*/ 59 w 407"/>
                <a:gd name="T9" fmla="*/ 242 h 395"/>
                <a:gd name="T10" fmla="*/ 383 w 407"/>
                <a:gd name="T11" fmla="*/ 25 h 395"/>
                <a:gd name="T12" fmla="*/ 280 w 407"/>
                <a:gd name="T13" fmla="*/ 124 h 395"/>
              </a:gdLst>
              <a:ahLst/>
              <a:cxnLst>
                <a:cxn ang="0">
                  <a:pos x="T0" y="T1"/>
                </a:cxn>
                <a:cxn ang="0">
                  <a:pos x="T2" y="T3"/>
                </a:cxn>
                <a:cxn ang="0">
                  <a:pos x="T4" y="T5"/>
                </a:cxn>
                <a:cxn ang="0">
                  <a:pos x="T6" y="T7"/>
                </a:cxn>
                <a:cxn ang="0">
                  <a:pos x="T8" y="T9"/>
                </a:cxn>
                <a:cxn ang="0">
                  <a:pos x="T10" y="T11"/>
                </a:cxn>
                <a:cxn ang="0">
                  <a:pos x="T12" y="T13"/>
                </a:cxn>
              </a:cxnLst>
              <a:rect l="0" t="0" r="r" b="b"/>
              <a:pathLst>
                <a:path w="407" h="395">
                  <a:moveTo>
                    <a:pt x="280" y="124"/>
                  </a:moveTo>
                  <a:cubicBezTo>
                    <a:pt x="267" y="72"/>
                    <a:pt x="246" y="41"/>
                    <a:pt x="217" y="0"/>
                  </a:cubicBezTo>
                  <a:cubicBezTo>
                    <a:pt x="178" y="54"/>
                    <a:pt x="160" y="62"/>
                    <a:pt x="126" y="130"/>
                  </a:cubicBezTo>
                  <a:cubicBezTo>
                    <a:pt x="72" y="81"/>
                    <a:pt x="70" y="86"/>
                    <a:pt x="13" y="46"/>
                  </a:cubicBezTo>
                  <a:cubicBezTo>
                    <a:pt x="0" y="92"/>
                    <a:pt x="13" y="204"/>
                    <a:pt x="59" y="242"/>
                  </a:cubicBezTo>
                  <a:cubicBezTo>
                    <a:pt x="225" y="395"/>
                    <a:pt x="407" y="221"/>
                    <a:pt x="383" y="25"/>
                  </a:cubicBezTo>
                  <a:cubicBezTo>
                    <a:pt x="326" y="52"/>
                    <a:pt x="309" y="75"/>
                    <a:pt x="280" y="124"/>
                  </a:cubicBezTo>
                  <a:close/>
                </a:path>
              </a:pathLst>
            </a:custGeom>
            <a:solidFill>
              <a:srgbClr val="FF6C9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5" name="Freeform 303"/>
            <p:cNvSpPr/>
            <p:nvPr/>
          </p:nvSpPr>
          <p:spPr bwMode="auto">
            <a:xfrm>
              <a:off x="3754" y="1080"/>
              <a:ext cx="312" cy="102"/>
            </a:xfrm>
            <a:custGeom>
              <a:avLst/>
              <a:gdLst>
                <a:gd name="T0" fmla="*/ 6 w 350"/>
                <a:gd name="T1" fmla="*/ 43 h 115"/>
                <a:gd name="T2" fmla="*/ 102 w 350"/>
                <a:gd name="T3" fmla="*/ 113 h 115"/>
                <a:gd name="T4" fmla="*/ 110 w 350"/>
                <a:gd name="T5" fmla="*/ 112 h 115"/>
                <a:gd name="T6" fmla="*/ 194 w 350"/>
                <a:gd name="T7" fmla="*/ 17 h 115"/>
                <a:gd name="T8" fmla="*/ 183 w 350"/>
                <a:gd name="T9" fmla="*/ 17 h 115"/>
                <a:gd name="T10" fmla="*/ 214 w 350"/>
                <a:gd name="T11" fmla="*/ 75 h 115"/>
                <a:gd name="T12" fmla="*/ 237 w 350"/>
                <a:gd name="T13" fmla="*/ 110 h 115"/>
                <a:gd name="T14" fmla="*/ 248 w 350"/>
                <a:gd name="T15" fmla="*/ 111 h 115"/>
                <a:gd name="T16" fmla="*/ 293 w 350"/>
                <a:gd name="T17" fmla="*/ 70 h 115"/>
                <a:gd name="T18" fmla="*/ 346 w 350"/>
                <a:gd name="T19" fmla="*/ 15 h 115"/>
                <a:gd name="T20" fmla="*/ 334 w 350"/>
                <a:gd name="T21" fmla="*/ 6 h 115"/>
                <a:gd name="T22" fmla="*/ 238 w 350"/>
                <a:gd name="T23" fmla="*/ 101 h 115"/>
                <a:gd name="T24" fmla="*/ 249 w 350"/>
                <a:gd name="T25" fmla="*/ 103 h 115"/>
                <a:gd name="T26" fmla="*/ 194 w 350"/>
                <a:gd name="T27" fmla="*/ 10 h 115"/>
                <a:gd name="T28" fmla="*/ 183 w 350"/>
                <a:gd name="T29" fmla="*/ 10 h 115"/>
                <a:gd name="T30" fmla="*/ 101 w 350"/>
                <a:gd name="T31" fmla="*/ 103 h 115"/>
                <a:gd name="T32" fmla="*/ 109 w 350"/>
                <a:gd name="T33" fmla="*/ 102 h 115"/>
                <a:gd name="T34" fmla="*/ 15 w 350"/>
                <a:gd name="T35" fmla="*/ 33 h 115"/>
                <a:gd name="T36" fmla="*/ 6 w 350"/>
                <a:gd name="T37" fmla="*/ 43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50" h="115">
                  <a:moveTo>
                    <a:pt x="6" y="43"/>
                  </a:moveTo>
                  <a:cubicBezTo>
                    <a:pt x="34" y="71"/>
                    <a:pt x="68" y="93"/>
                    <a:pt x="102" y="113"/>
                  </a:cubicBezTo>
                  <a:cubicBezTo>
                    <a:pt x="105" y="115"/>
                    <a:pt x="108" y="114"/>
                    <a:pt x="110" y="112"/>
                  </a:cubicBezTo>
                  <a:cubicBezTo>
                    <a:pt x="140" y="82"/>
                    <a:pt x="169" y="51"/>
                    <a:pt x="194" y="17"/>
                  </a:cubicBezTo>
                  <a:cubicBezTo>
                    <a:pt x="190" y="17"/>
                    <a:pt x="187" y="17"/>
                    <a:pt x="183" y="17"/>
                  </a:cubicBezTo>
                  <a:cubicBezTo>
                    <a:pt x="194" y="36"/>
                    <a:pt x="202" y="56"/>
                    <a:pt x="214" y="75"/>
                  </a:cubicBezTo>
                  <a:cubicBezTo>
                    <a:pt x="221" y="86"/>
                    <a:pt x="230" y="98"/>
                    <a:pt x="237" y="110"/>
                  </a:cubicBezTo>
                  <a:cubicBezTo>
                    <a:pt x="239" y="114"/>
                    <a:pt x="245" y="114"/>
                    <a:pt x="248" y="111"/>
                  </a:cubicBezTo>
                  <a:cubicBezTo>
                    <a:pt x="263" y="98"/>
                    <a:pt x="278" y="84"/>
                    <a:pt x="293" y="70"/>
                  </a:cubicBezTo>
                  <a:cubicBezTo>
                    <a:pt x="311" y="53"/>
                    <a:pt x="334" y="38"/>
                    <a:pt x="346" y="15"/>
                  </a:cubicBezTo>
                  <a:cubicBezTo>
                    <a:pt x="350" y="7"/>
                    <a:pt x="340" y="0"/>
                    <a:pt x="334" y="6"/>
                  </a:cubicBezTo>
                  <a:cubicBezTo>
                    <a:pt x="299" y="35"/>
                    <a:pt x="268" y="67"/>
                    <a:pt x="238" y="101"/>
                  </a:cubicBezTo>
                  <a:cubicBezTo>
                    <a:pt x="242" y="102"/>
                    <a:pt x="245" y="102"/>
                    <a:pt x="249" y="103"/>
                  </a:cubicBezTo>
                  <a:cubicBezTo>
                    <a:pt x="228" y="74"/>
                    <a:pt x="213" y="40"/>
                    <a:pt x="194" y="10"/>
                  </a:cubicBezTo>
                  <a:cubicBezTo>
                    <a:pt x="191" y="5"/>
                    <a:pt x="186" y="6"/>
                    <a:pt x="183" y="10"/>
                  </a:cubicBezTo>
                  <a:cubicBezTo>
                    <a:pt x="159" y="43"/>
                    <a:pt x="130" y="74"/>
                    <a:pt x="101" y="103"/>
                  </a:cubicBezTo>
                  <a:cubicBezTo>
                    <a:pt x="104" y="103"/>
                    <a:pt x="106" y="102"/>
                    <a:pt x="109" y="102"/>
                  </a:cubicBezTo>
                  <a:cubicBezTo>
                    <a:pt x="75" y="83"/>
                    <a:pt x="43" y="61"/>
                    <a:pt x="15" y="33"/>
                  </a:cubicBezTo>
                  <a:cubicBezTo>
                    <a:pt x="9" y="27"/>
                    <a:pt x="0" y="37"/>
                    <a:pt x="6" y="4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6" name="Freeform 304"/>
            <p:cNvSpPr/>
            <p:nvPr/>
          </p:nvSpPr>
          <p:spPr bwMode="auto">
            <a:xfrm>
              <a:off x="1581" y="1299"/>
              <a:ext cx="127" cy="263"/>
            </a:xfrm>
            <a:custGeom>
              <a:avLst/>
              <a:gdLst>
                <a:gd name="T0" fmla="*/ 67 w 142"/>
                <a:gd name="T1" fmla="*/ 0 h 295"/>
                <a:gd name="T2" fmla="*/ 6 w 142"/>
                <a:gd name="T3" fmla="*/ 121 h 295"/>
                <a:gd name="T4" fmla="*/ 142 w 142"/>
                <a:gd name="T5" fmla="*/ 259 h 295"/>
              </a:gdLst>
              <a:ahLst/>
              <a:cxnLst>
                <a:cxn ang="0">
                  <a:pos x="T0" y="T1"/>
                </a:cxn>
                <a:cxn ang="0">
                  <a:pos x="T2" y="T3"/>
                </a:cxn>
                <a:cxn ang="0">
                  <a:pos x="T4" y="T5"/>
                </a:cxn>
              </a:cxnLst>
              <a:rect l="0" t="0" r="r" b="b"/>
              <a:pathLst>
                <a:path w="142" h="295">
                  <a:moveTo>
                    <a:pt x="67" y="0"/>
                  </a:moveTo>
                  <a:cubicBezTo>
                    <a:pt x="36" y="39"/>
                    <a:pt x="9" y="65"/>
                    <a:pt x="6" y="121"/>
                  </a:cubicBezTo>
                  <a:cubicBezTo>
                    <a:pt x="0" y="196"/>
                    <a:pt x="50" y="295"/>
                    <a:pt x="142" y="259"/>
                  </a:cubicBezTo>
                </a:path>
              </a:pathLst>
            </a:custGeom>
            <a:solidFill>
              <a:srgbClr val="FF63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7" name="Freeform 305"/>
            <p:cNvSpPr/>
            <p:nvPr/>
          </p:nvSpPr>
          <p:spPr bwMode="auto">
            <a:xfrm>
              <a:off x="1681" y="1293"/>
              <a:ext cx="127" cy="238"/>
            </a:xfrm>
            <a:custGeom>
              <a:avLst/>
              <a:gdLst>
                <a:gd name="T0" fmla="*/ 0 w 142"/>
                <a:gd name="T1" fmla="*/ 0 h 268"/>
                <a:gd name="T2" fmla="*/ 126 w 142"/>
                <a:gd name="T3" fmla="*/ 113 h 268"/>
                <a:gd name="T4" fmla="*/ 24 w 142"/>
                <a:gd name="T5" fmla="*/ 268 h 268"/>
              </a:gdLst>
              <a:ahLst/>
              <a:cxnLst>
                <a:cxn ang="0">
                  <a:pos x="T0" y="T1"/>
                </a:cxn>
                <a:cxn ang="0">
                  <a:pos x="T2" y="T3"/>
                </a:cxn>
                <a:cxn ang="0">
                  <a:pos x="T4" y="T5"/>
                </a:cxn>
              </a:cxnLst>
              <a:rect l="0" t="0" r="r" b="b"/>
              <a:pathLst>
                <a:path w="142" h="268">
                  <a:moveTo>
                    <a:pt x="0" y="0"/>
                  </a:moveTo>
                  <a:cubicBezTo>
                    <a:pt x="53" y="22"/>
                    <a:pt x="109" y="43"/>
                    <a:pt x="126" y="113"/>
                  </a:cubicBezTo>
                  <a:cubicBezTo>
                    <a:pt x="142" y="182"/>
                    <a:pt x="103" y="256"/>
                    <a:pt x="24" y="268"/>
                  </a:cubicBezTo>
                </a:path>
              </a:pathLst>
            </a:custGeom>
            <a:solidFill>
              <a:srgbClr val="FF63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8" name="Freeform 306"/>
            <p:cNvSpPr/>
            <p:nvPr/>
          </p:nvSpPr>
          <p:spPr bwMode="auto">
            <a:xfrm>
              <a:off x="1619" y="1284"/>
              <a:ext cx="183" cy="263"/>
            </a:xfrm>
            <a:custGeom>
              <a:avLst/>
              <a:gdLst>
                <a:gd name="T0" fmla="*/ 94 w 206"/>
                <a:gd name="T1" fmla="*/ 280 h 296"/>
                <a:gd name="T2" fmla="*/ 44 w 206"/>
                <a:gd name="T3" fmla="*/ 0 h 296"/>
                <a:gd name="T4" fmla="*/ 94 w 206"/>
                <a:gd name="T5" fmla="*/ 280 h 296"/>
              </a:gdLst>
              <a:ahLst/>
              <a:cxnLst>
                <a:cxn ang="0">
                  <a:pos x="T0" y="T1"/>
                </a:cxn>
                <a:cxn ang="0">
                  <a:pos x="T2" y="T3"/>
                </a:cxn>
                <a:cxn ang="0">
                  <a:pos x="T4" y="T5"/>
                </a:cxn>
              </a:cxnLst>
              <a:rect l="0" t="0" r="r" b="b"/>
              <a:pathLst>
                <a:path w="206" h="296">
                  <a:moveTo>
                    <a:pt x="94" y="280"/>
                  </a:moveTo>
                  <a:cubicBezTo>
                    <a:pt x="206" y="239"/>
                    <a:pt x="108" y="41"/>
                    <a:pt x="44" y="0"/>
                  </a:cubicBezTo>
                  <a:cubicBezTo>
                    <a:pt x="5" y="57"/>
                    <a:pt x="0" y="296"/>
                    <a:pt x="94" y="280"/>
                  </a:cubicBezTo>
                </a:path>
              </a:pathLst>
            </a:custGeom>
            <a:solidFill>
              <a:srgbClr val="FFA6A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9" name="Freeform 307"/>
            <p:cNvSpPr/>
            <p:nvPr/>
          </p:nvSpPr>
          <p:spPr bwMode="auto">
            <a:xfrm>
              <a:off x="1705" y="1320"/>
              <a:ext cx="63" cy="116"/>
            </a:xfrm>
            <a:custGeom>
              <a:avLst/>
              <a:gdLst>
                <a:gd name="T0" fmla="*/ 0 w 71"/>
                <a:gd name="T1" fmla="*/ 2 h 130"/>
                <a:gd name="T2" fmla="*/ 40 w 71"/>
                <a:gd name="T3" fmla="*/ 57 h 130"/>
                <a:gd name="T4" fmla="*/ 64 w 71"/>
                <a:gd name="T5" fmla="*/ 128 h 130"/>
                <a:gd name="T6" fmla="*/ 67 w 71"/>
                <a:gd name="T7" fmla="*/ 128 h 130"/>
                <a:gd name="T8" fmla="*/ 2 w 71"/>
                <a:gd name="T9" fmla="*/ 0 h 130"/>
                <a:gd name="T10" fmla="*/ 0 w 71"/>
                <a:gd name="T11" fmla="*/ 2 h 130"/>
              </a:gdLst>
              <a:ahLst/>
              <a:cxnLst>
                <a:cxn ang="0">
                  <a:pos x="T0" y="T1"/>
                </a:cxn>
                <a:cxn ang="0">
                  <a:pos x="T2" y="T3"/>
                </a:cxn>
                <a:cxn ang="0">
                  <a:pos x="T4" y="T5"/>
                </a:cxn>
                <a:cxn ang="0">
                  <a:pos x="T6" y="T7"/>
                </a:cxn>
                <a:cxn ang="0">
                  <a:pos x="T8" y="T9"/>
                </a:cxn>
                <a:cxn ang="0">
                  <a:pos x="T10" y="T11"/>
                </a:cxn>
              </a:cxnLst>
              <a:rect l="0" t="0" r="r" b="b"/>
              <a:pathLst>
                <a:path w="71" h="130">
                  <a:moveTo>
                    <a:pt x="0" y="2"/>
                  </a:moveTo>
                  <a:cubicBezTo>
                    <a:pt x="16" y="18"/>
                    <a:pt x="29" y="37"/>
                    <a:pt x="40" y="57"/>
                  </a:cubicBezTo>
                  <a:cubicBezTo>
                    <a:pt x="51" y="80"/>
                    <a:pt x="54" y="105"/>
                    <a:pt x="64" y="128"/>
                  </a:cubicBezTo>
                  <a:cubicBezTo>
                    <a:pt x="65" y="130"/>
                    <a:pt x="67" y="129"/>
                    <a:pt x="67" y="128"/>
                  </a:cubicBezTo>
                  <a:cubicBezTo>
                    <a:pt x="71" y="81"/>
                    <a:pt x="37" y="28"/>
                    <a:pt x="2" y="0"/>
                  </a:cubicBezTo>
                  <a:cubicBezTo>
                    <a:pt x="1" y="0"/>
                    <a:pt x="0" y="1"/>
                    <a:pt x="0"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0" name="Freeform 308"/>
            <p:cNvSpPr/>
            <p:nvPr/>
          </p:nvSpPr>
          <p:spPr bwMode="auto">
            <a:xfrm>
              <a:off x="1609" y="1331"/>
              <a:ext cx="25" cy="106"/>
            </a:xfrm>
            <a:custGeom>
              <a:avLst/>
              <a:gdLst>
                <a:gd name="T0" fmla="*/ 27 w 28"/>
                <a:gd name="T1" fmla="*/ 0 h 119"/>
                <a:gd name="T2" fmla="*/ 14 w 28"/>
                <a:gd name="T3" fmla="*/ 118 h 119"/>
                <a:gd name="T4" fmla="*/ 17 w 28"/>
                <a:gd name="T5" fmla="*/ 117 h 119"/>
                <a:gd name="T6" fmla="*/ 18 w 28"/>
                <a:gd name="T7" fmla="*/ 62 h 119"/>
                <a:gd name="T8" fmla="*/ 28 w 28"/>
                <a:gd name="T9" fmla="*/ 0 h 119"/>
                <a:gd name="T10" fmla="*/ 27 w 28"/>
                <a:gd name="T11" fmla="*/ 0 h 119"/>
              </a:gdLst>
              <a:ahLst/>
              <a:cxnLst>
                <a:cxn ang="0">
                  <a:pos x="T0" y="T1"/>
                </a:cxn>
                <a:cxn ang="0">
                  <a:pos x="T2" y="T3"/>
                </a:cxn>
                <a:cxn ang="0">
                  <a:pos x="T4" y="T5"/>
                </a:cxn>
                <a:cxn ang="0">
                  <a:pos x="T6" y="T7"/>
                </a:cxn>
                <a:cxn ang="0">
                  <a:pos x="T8" y="T9"/>
                </a:cxn>
                <a:cxn ang="0">
                  <a:pos x="T10" y="T11"/>
                </a:cxn>
              </a:cxnLst>
              <a:rect l="0" t="0" r="r" b="b"/>
              <a:pathLst>
                <a:path w="28" h="119">
                  <a:moveTo>
                    <a:pt x="27" y="0"/>
                  </a:moveTo>
                  <a:cubicBezTo>
                    <a:pt x="10" y="32"/>
                    <a:pt x="0" y="83"/>
                    <a:pt x="14" y="118"/>
                  </a:cubicBezTo>
                  <a:cubicBezTo>
                    <a:pt x="15" y="119"/>
                    <a:pt x="16" y="119"/>
                    <a:pt x="17" y="117"/>
                  </a:cubicBezTo>
                  <a:cubicBezTo>
                    <a:pt x="18" y="99"/>
                    <a:pt x="16" y="80"/>
                    <a:pt x="18" y="62"/>
                  </a:cubicBezTo>
                  <a:cubicBezTo>
                    <a:pt x="20" y="41"/>
                    <a:pt x="26" y="21"/>
                    <a:pt x="28" y="0"/>
                  </a:cubicBezTo>
                  <a:cubicBezTo>
                    <a:pt x="28" y="0"/>
                    <a:pt x="28" y="0"/>
                    <a:pt x="27"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1" name="Freeform 309"/>
            <p:cNvSpPr/>
            <p:nvPr/>
          </p:nvSpPr>
          <p:spPr bwMode="auto">
            <a:xfrm>
              <a:off x="1682" y="1340"/>
              <a:ext cx="37" cy="110"/>
            </a:xfrm>
            <a:custGeom>
              <a:avLst/>
              <a:gdLst>
                <a:gd name="T0" fmla="*/ 1 w 41"/>
                <a:gd name="T1" fmla="*/ 4 h 124"/>
                <a:gd name="T2" fmla="*/ 24 w 41"/>
                <a:gd name="T3" fmla="*/ 61 h 124"/>
                <a:gd name="T4" fmla="*/ 31 w 41"/>
                <a:gd name="T5" fmla="*/ 122 h 124"/>
                <a:gd name="T6" fmla="*/ 34 w 41"/>
                <a:gd name="T7" fmla="*/ 122 h 124"/>
                <a:gd name="T8" fmla="*/ 32 w 41"/>
                <a:gd name="T9" fmla="*/ 65 h 124"/>
                <a:gd name="T10" fmla="*/ 4 w 41"/>
                <a:gd name="T11" fmla="*/ 2 h 124"/>
                <a:gd name="T12" fmla="*/ 1 w 41"/>
                <a:gd name="T13" fmla="*/ 4 h 124"/>
              </a:gdLst>
              <a:ahLst/>
              <a:cxnLst>
                <a:cxn ang="0">
                  <a:pos x="T0" y="T1"/>
                </a:cxn>
                <a:cxn ang="0">
                  <a:pos x="T2" y="T3"/>
                </a:cxn>
                <a:cxn ang="0">
                  <a:pos x="T4" y="T5"/>
                </a:cxn>
                <a:cxn ang="0">
                  <a:pos x="T6" y="T7"/>
                </a:cxn>
                <a:cxn ang="0">
                  <a:pos x="T8" y="T9"/>
                </a:cxn>
                <a:cxn ang="0">
                  <a:pos x="T10" y="T11"/>
                </a:cxn>
                <a:cxn ang="0">
                  <a:pos x="T12" y="T13"/>
                </a:cxn>
              </a:cxnLst>
              <a:rect l="0" t="0" r="r" b="b"/>
              <a:pathLst>
                <a:path w="41" h="124">
                  <a:moveTo>
                    <a:pt x="1" y="4"/>
                  </a:moveTo>
                  <a:cubicBezTo>
                    <a:pt x="11" y="22"/>
                    <a:pt x="18" y="41"/>
                    <a:pt x="24" y="61"/>
                  </a:cubicBezTo>
                  <a:cubicBezTo>
                    <a:pt x="29" y="81"/>
                    <a:pt x="27" y="102"/>
                    <a:pt x="31" y="122"/>
                  </a:cubicBezTo>
                  <a:cubicBezTo>
                    <a:pt x="31" y="124"/>
                    <a:pt x="33" y="123"/>
                    <a:pt x="34" y="122"/>
                  </a:cubicBezTo>
                  <a:cubicBezTo>
                    <a:pt x="41" y="105"/>
                    <a:pt x="36" y="83"/>
                    <a:pt x="32" y="65"/>
                  </a:cubicBezTo>
                  <a:cubicBezTo>
                    <a:pt x="27" y="42"/>
                    <a:pt x="17" y="22"/>
                    <a:pt x="4" y="2"/>
                  </a:cubicBezTo>
                  <a:cubicBezTo>
                    <a:pt x="2" y="0"/>
                    <a:pt x="0" y="2"/>
                    <a:pt x="1" y="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2" name="Freeform 310"/>
            <p:cNvSpPr/>
            <p:nvPr/>
          </p:nvSpPr>
          <p:spPr bwMode="auto">
            <a:xfrm>
              <a:off x="1644" y="1376"/>
              <a:ext cx="16" cy="79"/>
            </a:xfrm>
            <a:custGeom>
              <a:avLst/>
              <a:gdLst>
                <a:gd name="T0" fmla="*/ 3 w 18"/>
                <a:gd name="T1" fmla="*/ 4 h 88"/>
                <a:gd name="T2" fmla="*/ 15 w 18"/>
                <a:gd name="T3" fmla="*/ 87 h 88"/>
                <a:gd name="T4" fmla="*/ 18 w 18"/>
                <a:gd name="T5" fmla="*/ 86 h 88"/>
                <a:gd name="T6" fmla="*/ 13 w 18"/>
                <a:gd name="T7" fmla="*/ 45 h 88"/>
                <a:gd name="T8" fmla="*/ 8 w 18"/>
                <a:gd name="T9" fmla="*/ 3 h 88"/>
                <a:gd name="T10" fmla="*/ 3 w 18"/>
                <a:gd name="T11" fmla="*/ 4 h 88"/>
              </a:gdLst>
              <a:ahLst/>
              <a:cxnLst>
                <a:cxn ang="0">
                  <a:pos x="T0" y="T1"/>
                </a:cxn>
                <a:cxn ang="0">
                  <a:pos x="T2" y="T3"/>
                </a:cxn>
                <a:cxn ang="0">
                  <a:pos x="T4" y="T5"/>
                </a:cxn>
                <a:cxn ang="0">
                  <a:pos x="T6" y="T7"/>
                </a:cxn>
                <a:cxn ang="0">
                  <a:pos x="T8" y="T9"/>
                </a:cxn>
                <a:cxn ang="0">
                  <a:pos x="T10" y="T11"/>
                </a:cxn>
              </a:cxnLst>
              <a:rect l="0" t="0" r="r" b="b"/>
              <a:pathLst>
                <a:path w="18" h="88">
                  <a:moveTo>
                    <a:pt x="3" y="4"/>
                  </a:moveTo>
                  <a:cubicBezTo>
                    <a:pt x="3" y="29"/>
                    <a:pt x="0" y="65"/>
                    <a:pt x="15" y="87"/>
                  </a:cubicBezTo>
                  <a:cubicBezTo>
                    <a:pt x="16" y="88"/>
                    <a:pt x="18" y="88"/>
                    <a:pt x="18" y="86"/>
                  </a:cubicBezTo>
                  <a:cubicBezTo>
                    <a:pt x="18" y="72"/>
                    <a:pt x="14" y="59"/>
                    <a:pt x="13" y="45"/>
                  </a:cubicBezTo>
                  <a:cubicBezTo>
                    <a:pt x="11" y="31"/>
                    <a:pt x="10" y="17"/>
                    <a:pt x="8" y="3"/>
                  </a:cubicBezTo>
                  <a:cubicBezTo>
                    <a:pt x="7" y="0"/>
                    <a:pt x="3" y="1"/>
                    <a:pt x="3" y="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3" name="Freeform 311"/>
            <p:cNvSpPr/>
            <p:nvPr/>
          </p:nvSpPr>
          <p:spPr bwMode="auto">
            <a:xfrm>
              <a:off x="1623" y="1474"/>
              <a:ext cx="146" cy="67"/>
            </a:xfrm>
            <a:custGeom>
              <a:avLst/>
              <a:gdLst>
                <a:gd name="T0" fmla="*/ 155 w 164"/>
                <a:gd name="T1" fmla="*/ 37 h 75"/>
                <a:gd name="T2" fmla="*/ 164 w 164"/>
                <a:gd name="T3" fmla="*/ 0 h 75"/>
                <a:gd name="T4" fmla="*/ 136 w 164"/>
                <a:gd name="T5" fmla="*/ 30 h 75"/>
                <a:gd name="T6" fmla="*/ 111 w 164"/>
                <a:gd name="T7" fmla="*/ 5 h 75"/>
                <a:gd name="T8" fmla="*/ 90 w 164"/>
                <a:gd name="T9" fmla="*/ 36 h 75"/>
                <a:gd name="T10" fmla="*/ 58 w 164"/>
                <a:gd name="T11" fmla="*/ 17 h 75"/>
                <a:gd name="T12" fmla="*/ 40 w 164"/>
                <a:gd name="T13" fmla="*/ 43 h 75"/>
                <a:gd name="T14" fmla="*/ 0 w 164"/>
                <a:gd name="T15" fmla="*/ 28 h 75"/>
                <a:gd name="T16" fmla="*/ 29 w 164"/>
                <a:gd name="T17" fmla="*/ 66 h 75"/>
                <a:gd name="T18" fmla="*/ 81 w 164"/>
                <a:gd name="T19" fmla="*/ 73 h 75"/>
                <a:gd name="T20" fmla="*/ 117 w 164"/>
                <a:gd name="T21" fmla="*/ 63 h 75"/>
                <a:gd name="T22" fmla="*/ 155 w 164"/>
                <a:gd name="T23" fmla="*/ 37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4" h="75">
                  <a:moveTo>
                    <a:pt x="155" y="37"/>
                  </a:moveTo>
                  <a:cubicBezTo>
                    <a:pt x="164" y="26"/>
                    <a:pt x="156" y="17"/>
                    <a:pt x="164" y="0"/>
                  </a:cubicBezTo>
                  <a:cubicBezTo>
                    <a:pt x="152" y="4"/>
                    <a:pt x="144" y="19"/>
                    <a:pt x="136" y="30"/>
                  </a:cubicBezTo>
                  <a:cubicBezTo>
                    <a:pt x="131" y="19"/>
                    <a:pt x="122" y="11"/>
                    <a:pt x="111" y="5"/>
                  </a:cubicBezTo>
                  <a:cubicBezTo>
                    <a:pt x="102" y="19"/>
                    <a:pt x="94" y="27"/>
                    <a:pt x="90" y="36"/>
                  </a:cubicBezTo>
                  <a:cubicBezTo>
                    <a:pt x="80" y="29"/>
                    <a:pt x="68" y="23"/>
                    <a:pt x="58" y="17"/>
                  </a:cubicBezTo>
                  <a:cubicBezTo>
                    <a:pt x="52" y="27"/>
                    <a:pt x="39" y="34"/>
                    <a:pt x="40" y="43"/>
                  </a:cubicBezTo>
                  <a:cubicBezTo>
                    <a:pt x="22" y="35"/>
                    <a:pt x="19" y="29"/>
                    <a:pt x="0" y="28"/>
                  </a:cubicBezTo>
                  <a:cubicBezTo>
                    <a:pt x="8" y="41"/>
                    <a:pt x="15" y="62"/>
                    <a:pt x="29" y="66"/>
                  </a:cubicBezTo>
                  <a:cubicBezTo>
                    <a:pt x="45" y="70"/>
                    <a:pt x="68" y="75"/>
                    <a:pt x="81" y="73"/>
                  </a:cubicBezTo>
                  <a:cubicBezTo>
                    <a:pt x="94" y="72"/>
                    <a:pt x="104" y="68"/>
                    <a:pt x="117" y="63"/>
                  </a:cubicBezTo>
                  <a:cubicBezTo>
                    <a:pt x="133" y="57"/>
                    <a:pt x="144" y="49"/>
                    <a:pt x="155" y="37"/>
                  </a:cubicBezTo>
                </a:path>
              </a:pathLst>
            </a:custGeom>
            <a:solidFill>
              <a:srgbClr val="29C48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4" name="Freeform 312"/>
            <p:cNvSpPr/>
            <p:nvPr/>
          </p:nvSpPr>
          <p:spPr bwMode="auto">
            <a:xfrm>
              <a:off x="1491" y="1542"/>
              <a:ext cx="102" cy="129"/>
            </a:xfrm>
            <a:custGeom>
              <a:avLst/>
              <a:gdLst>
                <a:gd name="T0" fmla="*/ 10 w 114"/>
                <a:gd name="T1" fmla="*/ 0 h 145"/>
                <a:gd name="T2" fmla="*/ 13 w 114"/>
                <a:gd name="T3" fmla="*/ 74 h 145"/>
                <a:gd name="T4" fmla="*/ 114 w 114"/>
                <a:gd name="T5" fmla="*/ 103 h 145"/>
              </a:gdLst>
              <a:ahLst/>
              <a:cxnLst>
                <a:cxn ang="0">
                  <a:pos x="T0" y="T1"/>
                </a:cxn>
                <a:cxn ang="0">
                  <a:pos x="T2" y="T3"/>
                </a:cxn>
                <a:cxn ang="0">
                  <a:pos x="T4" y="T5"/>
                </a:cxn>
              </a:cxnLst>
              <a:rect l="0" t="0" r="r" b="b"/>
              <a:pathLst>
                <a:path w="114" h="145">
                  <a:moveTo>
                    <a:pt x="10" y="0"/>
                  </a:moveTo>
                  <a:cubicBezTo>
                    <a:pt x="5" y="26"/>
                    <a:pt x="0" y="46"/>
                    <a:pt x="13" y="74"/>
                  </a:cubicBezTo>
                  <a:cubicBezTo>
                    <a:pt x="30" y="111"/>
                    <a:pt x="80" y="145"/>
                    <a:pt x="114" y="103"/>
                  </a:cubicBezTo>
                </a:path>
              </a:pathLst>
            </a:custGeom>
            <a:solidFill>
              <a:srgbClr val="FF63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5" name="Freeform 313"/>
            <p:cNvSpPr/>
            <p:nvPr/>
          </p:nvSpPr>
          <p:spPr bwMode="auto">
            <a:xfrm>
              <a:off x="1518" y="1521"/>
              <a:ext cx="104" cy="115"/>
            </a:xfrm>
            <a:custGeom>
              <a:avLst/>
              <a:gdLst>
                <a:gd name="T0" fmla="*/ 0 w 116"/>
                <a:gd name="T1" fmla="*/ 8 h 129"/>
                <a:gd name="T2" fmla="*/ 89 w 116"/>
                <a:gd name="T3" fmla="*/ 28 h 129"/>
                <a:gd name="T4" fmla="*/ 82 w 116"/>
                <a:gd name="T5" fmla="*/ 129 h 129"/>
              </a:gdLst>
              <a:ahLst/>
              <a:cxnLst>
                <a:cxn ang="0">
                  <a:pos x="T0" y="T1"/>
                </a:cxn>
                <a:cxn ang="0">
                  <a:pos x="T2" y="T3"/>
                </a:cxn>
                <a:cxn ang="0">
                  <a:pos x="T4" y="T5"/>
                </a:cxn>
              </a:cxnLst>
              <a:rect l="0" t="0" r="r" b="b"/>
              <a:pathLst>
                <a:path w="115" h="129">
                  <a:moveTo>
                    <a:pt x="0" y="8"/>
                  </a:moveTo>
                  <a:cubicBezTo>
                    <a:pt x="30" y="5"/>
                    <a:pt x="63" y="0"/>
                    <a:pt x="89" y="28"/>
                  </a:cubicBezTo>
                  <a:cubicBezTo>
                    <a:pt x="115" y="57"/>
                    <a:pt x="116" y="103"/>
                    <a:pt x="82" y="129"/>
                  </a:cubicBezTo>
                </a:path>
              </a:pathLst>
            </a:custGeom>
            <a:solidFill>
              <a:srgbClr val="FF63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6" name="Freeform 314"/>
            <p:cNvSpPr/>
            <p:nvPr/>
          </p:nvSpPr>
          <p:spPr bwMode="auto">
            <a:xfrm>
              <a:off x="1501" y="1531"/>
              <a:ext cx="129" cy="135"/>
            </a:xfrm>
            <a:custGeom>
              <a:avLst/>
              <a:gdLst>
                <a:gd name="T0" fmla="*/ 102 w 144"/>
                <a:gd name="T1" fmla="*/ 120 h 152"/>
                <a:gd name="T2" fmla="*/ 3 w 144"/>
                <a:gd name="T3" fmla="*/ 0 h 152"/>
                <a:gd name="T4" fmla="*/ 102 w 144"/>
                <a:gd name="T5" fmla="*/ 120 h 152"/>
              </a:gdLst>
              <a:ahLst/>
              <a:cxnLst>
                <a:cxn ang="0">
                  <a:pos x="T0" y="T1"/>
                </a:cxn>
                <a:cxn ang="0">
                  <a:pos x="T2" y="T3"/>
                </a:cxn>
                <a:cxn ang="0">
                  <a:pos x="T4" y="T5"/>
                </a:cxn>
              </a:cxnLst>
              <a:rect l="0" t="0" r="r" b="b"/>
              <a:pathLst>
                <a:path w="144" h="152">
                  <a:moveTo>
                    <a:pt x="102" y="120"/>
                  </a:moveTo>
                  <a:cubicBezTo>
                    <a:pt x="144" y="70"/>
                    <a:pt x="44" y="2"/>
                    <a:pt x="3" y="0"/>
                  </a:cubicBezTo>
                  <a:cubicBezTo>
                    <a:pt x="0" y="37"/>
                    <a:pt x="61" y="152"/>
                    <a:pt x="102" y="120"/>
                  </a:cubicBezTo>
                </a:path>
              </a:pathLst>
            </a:custGeom>
            <a:solidFill>
              <a:srgbClr val="FFA6A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7" name="Freeform 315"/>
            <p:cNvSpPr/>
            <p:nvPr/>
          </p:nvSpPr>
          <p:spPr bwMode="auto">
            <a:xfrm>
              <a:off x="1536" y="1535"/>
              <a:ext cx="60" cy="39"/>
            </a:xfrm>
            <a:custGeom>
              <a:avLst/>
              <a:gdLst>
                <a:gd name="T0" fmla="*/ 1 w 67"/>
                <a:gd name="T1" fmla="*/ 1 h 44"/>
                <a:gd name="T2" fmla="*/ 36 w 67"/>
                <a:gd name="T3" fmla="*/ 18 h 44"/>
                <a:gd name="T4" fmla="*/ 65 w 67"/>
                <a:gd name="T5" fmla="*/ 44 h 44"/>
                <a:gd name="T6" fmla="*/ 66 w 67"/>
                <a:gd name="T7" fmla="*/ 43 h 44"/>
                <a:gd name="T8" fmla="*/ 1 w 67"/>
                <a:gd name="T9" fmla="*/ 0 h 44"/>
                <a:gd name="T10" fmla="*/ 1 w 67"/>
                <a:gd name="T11" fmla="*/ 1 h 44"/>
              </a:gdLst>
              <a:ahLst/>
              <a:cxnLst>
                <a:cxn ang="0">
                  <a:pos x="T0" y="T1"/>
                </a:cxn>
                <a:cxn ang="0">
                  <a:pos x="T2" y="T3"/>
                </a:cxn>
                <a:cxn ang="0">
                  <a:pos x="T4" y="T5"/>
                </a:cxn>
                <a:cxn ang="0">
                  <a:pos x="T6" y="T7"/>
                </a:cxn>
                <a:cxn ang="0">
                  <a:pos x="T8" y="T9"/>
                </a:cxn>
                <a:cxn ang="0">
                  <a:pos x="T10" y="T11"/>
                </a:cxn>
              </a:cxnLst>
              <a:rect l="0" t="0" r="r" b="b"/>
              <a:pathLst>
                <a:path w="67" h="44">
                  <a:moveTo>
                    <a:pt x="1" y="1"/>
                  </a:moveTo>
                  <a:cubicBezTo>
                    <a:pt x="13" y="5"/>
                    <a:pt x="25" y="10"/>
                    <a:pt x="36" y="18"/>
                  </a:cubicBezTo>
                  <a:cubicBezTo>
                    <a:pt x="47" y="25"/>
                    <a:pt x="55" y="36"/>
                    <a:pt x="65" y="44"/>
                  </a:cubicBezTo>
                  <a:cubicBezTo>
                    <a:pt x="66" y="44"/>
                    <a:pt x="67" y="44"/>
                    <a:pt x="66" y="43"/>
                  </a:cubicBezTo>
                  <a:cubicBezTo>
                    <a:pt x="55" y="20"/>
                    <a:pt x="26" y="3"/>
                    <a:pt x="1" y="0"/>
                  </a:cubicBezTo>
                  <a:cubicBezTo>
                    <a:pt x="1" y="0"/>
                    <a:pt x="0" y="0"/>
                    <a:pt x="1" y="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8" name="Freeform 316"/>
            <p:cNvSpPr/>
            <p:nvPr/>
          </p:nvSpPr>
          <p:spPr bwMode="auto">
            <a:xfrm>
              <a:off x="1505" y="1559"/>
              <a:ext cx="24" cy="53"/>
            </a:xfrm>
            <a:custGeom>
              <a:avLst/>
              <a:gdLst>
                <a:gd name="T0" fmla="*/ 0 w 27"/>
                <a:gd name="T1" fmla="*/ 0 h 60"/>
                <a:gd name="T2" fmla="*/ 25 w 27"/>
                <a:gd name="T3" fmla="*/ 60 h 60"/>
                <a:gd name="T4" fmla="*/ 26 w 27"/>
                <a:gd name="T5" fmla="*/ 59 h 60"/>
                <a:gd name="T6" fmla="*/ 11 w 27"/>
                <a:gd name="T7" fmla="*/ 29 h 60"/>
                <a:gd name="T8" fmla="*/ 1 w 27"/>
                <a:gd name="T9" fmla="*/ 0 h 60"/>
                <a:gd name="T10" fmla="*/ 0 w 27"/>
                <a:gd name="T11" fmla="*/ 0 h 60"/>
              </a:gdLst>
              <a:ahLst/>
              <a:cxnLst>
                <a:cxn ang="0">
                  <a:pos x="T0" y="T1"/>
                </a:cxn>
                <a:cxn ang="0">
                  <a:pos x="T2" y="T3"/>
                </a:cxn>
                <a:cxn ang="0">
                  <a:pos x="T4" y="T5"/>
                </a:cxn>
                <a:cxn ang="0">
                  <a:pos x="T6" y="T7"/>
                </a:cxn>
                <a:cxn ang="0">
                  <a:pos x="T8" y="T9"/>
                </a:cxn>
                <a:cxn ang="0">
                  <a:pos x="T10" y="T11"/>
                </a:cxn>
              </a:cxnLst>
              <a:rect l="0" t="0" r="r" b="b"/>
              <a:pathLst>
                <a:path w="27" h="60">
                  <a:moveTo>
                    <a:pt x="0" y="0"/>
                  </a:moveTo>
                  <a:cubicBezTo>
                    <a:pt x="0" y="20"/>
                    <a:pt x="9" y="47"/>
                    <a:pt x="25" y="60"/>
                  </a:cubicBezTo>
                  <a:cubicBezTo>
                    <a:pt x="26" y="60"/>
                    <a:pt x="27" y="60"/>
                    <a:pt x="26" y="59"/>
                  </a:cubicBezTo>
                  <a:cubicBezTo>
                    <a:pt x="21" y="49"/>
                    <a:pt x="15" y="39"/>
                    <a:pt x="11" y="29"/>
                  </a:cubicBezTo>
                  <a:cubicBezTo>
                    <a:pt x="7" y="20"/>
                    <a:pt x="5" y="10"/>
                    <a:pt x="1" y="0"/>
                  </a:cubicBezTo>
                  <a:cubicBezTo>
                    <a:pt x="0" y="0"/>
                    <a:pt x="0" y="0"/>
                    <a:pt x="0"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9" name="Freeform 317"/>
            <p:cNvSpPr/>
            <p:nvPr/>
          </p:nvSpPr>
          <p:spPr bwMode="auto">
            <a:xfrm>
              <a:off x="1531" y="1550"/>
              <a:ext cx="42" cy="46"/>
            </a:xfrm>
            <a:custGeom>
              <a:avLst/>
              <a:gdLst>
                <a:gd name="T0" fmla="*/ 1 w 48"/>
                <a:gd name="T1" fmla="*/ 2 h 51"/>
                <a:gd name="T2" fmla="*/ 27 w 48"/>
                <a:gd name="T3" fmla="*/ 23 h 51"/>
                <a:gd name="T4" fmla="*/ 47 w 48"/>
                <a:gd name="T5" fmla="*/ 50 h 51"/>
                <a:gd name="T6" fmla="*/ 48 w 48"/>
                <a:gd name="T7" fmla="*/ 49 h 51"/>
                <a:gd name="T8" fmla="*/ 32 w 48"/>
                <a:gd name="T9" fmla="*/ 23 h 51"/>
                <a:gd name="T10" fmla="*/ 2 w 48"/>
                <a:gd name="T11" fmla="*/ 0 h 51"/>
                <a:gd name="T12" fmla="*/ 1 w 48"/>
                <a:gd name="T13" fmla="*/ 2 h 51"/>
              </a:gdLst>
              <a:ahLst/>
              <a:cxnLst>
                <a:cxn ang="0">
                  <a:pos x="T0" y="T1"/>
                </a:cxn>
                <a:cxn ang="0">
                  <a:pos x="T2" y="T3"/>
                </a:cxn>
                <a:cxn ang="0">
                  <a:pos x="T4" y="T5"/>
                </a:cxn>
                <a:cxn ang="0">
                  <a:pos x="T6" y="T7"/>
                </a:cxn>
                <a:cxn ang="0">
                  <a:pos x="T8" y="T9"/>
                </a:cxn>
                <a:cxn ang="0">
                  <a:pos x="T10" y="T11"/>
                </a:cxn>
                <a:cxn ang="0">
                  <a:pos x="T12" y="T13"/>
                </a:cxn>
              </a:cxnLst>
              <a:rect l="0" t="0" r="r" b="b"/>
              <a:pathLst>
                <a:path w="48" h="51">
                  <a:moveTo>
                    <a:pt x="1" y="2"/>
                  </a:moveTo>
                  <a:cubicBezTo>
                    <a:pt x="11" y="8"/>
                    <a:pt x="19" y="15"/>
                    <a:pt x="27" y="23"/>
                  </a:cubicBezTo>
                  <a:cubicBezTo>
                    <a:pt x="35" y="31"/>
                    <a:pt x="40" y="42"/>
                    <a:pt x="47" y="50"/>
                  </a:cubicBezTo>
                  <a:cubicBezTo>
                    <a:pt x="47" y="51"/>
                    <a:pt x="48" y="50"/>
                    <a:pt x="48" y="49"/>
                  </a:cubicBezTo>
                  <a:cubicBezTo>
                    <a:pt x="47" y="39"/>
                    <a:pt x="39" y="30"/>
                    <a:pt x="32" y="23"/>
                  </a:cubicBezTo>
                  <a:cubicBezTo>
                    <a:pt x="24" y="13"/>
                    <a:pt x="14" y="6"/>
                    <a:pt x="2" y="0"/>
                  </a:cubicBezTo>
                  <a:cubicBezTo>
                    <a:pt x="1" y="0"/>
                    <a:pt x="0" y="1"/>
                    <a:pt x="1"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0" name="Freeform 318"/>
            <p:cNvSpPr/>
            <p:nvPr/>
          </p:nvSpPr>
          <p:spPr bwMode="auto">
            <a:xfrm>
              <a:off x="1524" y="1576"/>
              <a:ext cx="26" cy="36"/>
            </a:xfrm>
            <a:custGeom>
              <a:avLst/>
              <a:gdLst>
                <a:gd name="T0" fmla="*/ 1 w 30"/>
                <a:gd name="T1" fmla="*/ 3 h 40"/>
                <a:gd name="T2" fmla="*/ 14 w 30"/>
                <a:gd name="T3" fmla="*/ 25 h 40"/>
                <a:gd name="T4" fmla="*/ 29 w 30"/>
                <a:gd name="T5" fmla="*/ 40 h 40"/>
                <a:gd name="T6" fmla="*/ 30 w 30"/>
                <a:gd name="T7" fmla="*/ 38 h 40"/>
                <a:gd name="T8" fmla="*/ 16 w 30"/>
                <a:gd name="T9" fmla="*/ 19 h 40"/>
                <a:gd name="T10" fmla="*/ 3 w 30"/>
                <a:gd name="T11" fmla="*/ 2 h 40"/>
                <a:gd name="T12" fmla="*/ 1 w 30"/>
                <a:gd name="T13" fmla="*/ 3 h 40"/>
              </a:gdLst>
              <a:ahLst/>
              <a:cxnLst>
                <a:cxn ang="0">
                  <a:pos x="T0" y="T1"/>
                </a:cxn>
                <a:cxn ang="0">
                  <a:pos x="T2" y="T3"/>
                </a:cxn>
                <a:cxn ang="0">
                  <a:pos x="T4" y="T5"/>
                </a:cxn>
                <a:cxn ang="0">
                  <a:pos x="T6" y="T7"/>
                </a:cxn>
                <a:cxn ang="0">
                  <a:pos x="T8" y="T9"/>
                </a:cxn>
                <a:cxn ang="0">
                  <a:pos x="T10" y="T11"/>
                </a:cxn>
                <a:cxn ang="0">
                  <a:pos x="T12" y="T13"/>
                </a:cxn>
              </a:cxnLst>
              <a:rect l="0" t="0" r="r" b="b"/>
              <a:pathLst>
                <a:path w="30" h="40">
                  <a:moveTo>
                    <a:pt x="1" y="3"/>
                  </a:moveTo>
                  <a:cubicBezTo>
                    <a:pt x="5" y="11"/>
                    <a:pt x="9" y="18"/>
                    <a:pt x="14" y="25"/>
                  </a:cubicBezTo>
                  <a:cubicBezTo>
                    <a:pt x="18" y="31"/>
                    <a:pt x="23" y="37"/>
                    <a:pt x="29" y="40"/>
                  </a:cubicBezTo>
                  <a:cubicBezTo>
                    <a:pt x="30" y="40"/>
                    <a:pt x="30" y="39"/>
                    <a:pt x="30" y="38"/>
                  </a:cubicBezTo>
                  <a:cubicBezTo>
                    <a:pt x="27" y="31"/>
                    <a:pt x="20" y="26"/>
                    <a:pt x="16" y="19"/>
                  </a:cubicBezTo>
                  <a:cubicBezTo>
                    <a:pt x="12" y="13"/>
                    <a:pt x="7" y="7"/>
                    <a:pt x="3" y="2"/>
                  </a:cubicBezTo>
                  <a:cubicBezTo>
                    <a:pt x="2" y="0"/>
                    <a:pt x="0" y="2"/>
                    <a:pt x="1" y="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1" name="Freeform 319"/>
            <p:cNvSpPr/>
            <p:nvPr/>
          </p:nvSpPr>
          <p:spPr bwMode="auto">
            <a:xfrm>
              <a:off x="1545" y="1591"/>
              <a:ext cx="68" cy="62"/>
            </a:xfrm>
            <a:custGeom>
              <a:avLst/>
              <a:gdLst>
                <a:gd name="T0" fmla="*/ 76 w 77"/>
                <a:gd name="T1" fmla="*/ 20 h 69"/>
                <a:gd name="T2" fmla="*/ 71 w 77"/>
                <a:gd name="T3" fmla="*/ 0 h 69"/>
                <a:gd name="T4" fmla="*/ 65 w 77"/>
                <a:gd name="T5" fmla="*/ 22 h 69"/>
                <a:gd name="T6" fmla="*/ 47 w 77"/>
                <a:gd name="T7" fmla="*/ 16 h 69"/>
                <a:gd name="T8" fmla="*/ 45 w 77"/>
                <a:gd name="T9" fmla="*/ 37 h 69"/>
                <a:gd name="T10" fmla="*/ 25 w 77"/>
                <a:gd name="T11" fmla="*/ 36 h 69"/>
                <a:gd name="T12" fmla="*/ 23 w 77"/>
                <a:gd name="T13" fmla="*/ 54 h 69"/>
                <a:gd name="T14" fmla="*/ 0 w 77"/>
                <a:gd name="T15" fmla="*/ 57 h 69"/>
                <a:gd name="T16" fmla="*/ 24 w 77"/>
                <a:gd name="T17" fmla="*/ 67 h 69"/>
                <a:gd name="T18" fmla="*/ 50 w 77"/>
                <a:gd name="T19" fmla="*/ 57 h 69"/>
                <a:gd name="T20" fmla="*/ 65 w 77"/>
                <a:gd name="T21" fmla="*/ 42 h 69"/>
                <a:gd name="T22" fmla="*/ 76 w 77"/>
                <a:gd name="T23" fmla="*/ 20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7" h="69">
                  <a:moveTo>
                    <a:pt x="76" y="20"/>
                  </a:moveTo>
                  <a:cubicBezTo>
                    <a:pt x="77" y="12"/>
                    <a:pt x="71" y="10"/>
                    <a:pt x="71" y="0"/>
                  </a:cubicBezTo>
                  <a:cubicBezTo>
                    <a:pt x="66" y="5"/>
                    <a:pt x="66" y="15"/>
                    <a:pt x="65" y="22"/>
                  </a:cubicBezTo>
                  <a:cubicBezTo>
                    <a:pt x="60" y="18"/>
                    <a:pt x="53" y="16"/>
                    <a:pt x="47" y="16"/>
                  </a:cubicBezTo>
                  <a:cubicBezTo>
                    <a:pt x="46" y="26"/>
                    <a:pt x="44" y="31"/>
                    <a:pt x="45" y="37"/>
                  </a:cubicBezTo>
                  <a:cubicBezTo>
                    <a:pt x="38" y="36"/>
                    <a:pt x="31" y="37"/>
                    <a:pt x="25" y="36"/>
                  </a:cubicBezTo>
                  <a:cubicBezTo>
                    <a:pt x="24" y="43"/>
                    <a:pt x="20" y="50"/>
                    <a:pt x="23" y="54"/>
                  </a:cubicBezTo>
                  <a:cubicBezTo>
                    <a:pt x="13" y="55"/>
                    <a:pt x="9" y="53"/>
                    <a:pt x="0" y="57"/>
                  </a:cubicBezTo>
                  <a:cubicBezTo>
                    <a:pt x="7" y="61"/>
                    <a:pt x="17" y="69"/>
                    <a:pt x="24" y="67"/>
                  </a:cubicBezTo>
                  <a:cubicBezTo>
                    <a:pt x="33" y="65"/>
                    <a:pt x="45" y="61"/>
                    <a:pt x="50" y="57"/>
                  </a:cubicBezTo>
                  <a:cubicBezTo>
                    <a:pt x="57" y="53"/>
                    <a:pt x="60" y="48"/>
                    <a:pt x="65" y="42"/>
                  </a:cubicBezTo>
                  <a:cubicBezTo>
                    <a:pt x="71" y="36"/>
                    <a:pt x="74" y="28"/>
                    <a:pt x="76" y="20"/>
                  </a:cubicBezTo>
                </a:path>
              </a:pathLst>
            </a:custGeom>
            <a:solidFill>
              <a:srgbClr val="29C48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2" name="Freeform 320"/>
            <p:cNvSpPr/>
            <p:nvPr/>
          </p:nvSpPr>
          <p:spPr bwMode="auto">
            <a:xfrm>
              <a:off x="1706" y="1515"/>
              <a:ext cx="122" cy="448"/>
            </a:xfrm>
            <a:custGeom>
              <a:avLst/>
              <a:gdLst>
                <a:gd name="T0" fmla="*/ 1 w 137"/>
                <a:gd name="T1" fmla="*/ 3 h 503"/>
                <a:gd name="T2" fmla="*/ 44 w 137"/>
                <a:gd name="T3" fmla="*/ 119 h 503"/>
                <a:gd name="T4" fmla="*/ 51 w 137"/>
                <a:gd name="T5" fmla="*/ 238 h 503"/>
                <a:gd name="T6" fmla="*/ 132 w 137"/>
                <a:gd name="T7" fmla="*/ 500 h 503"/>
                <a:gd name="T8" fmla="*/ 136 w 137"/>
                <a:gd name="T9" fmla="*/ 497 h 503"/>
                <a:gd name="T10" fmla="*/ 71 w 137"/>
                <a:gd name="T11" fmla="*/ 348 h 503"/>
                <a:gd name="T12" fmla="*/ 58 w 137"/>
                <a:gd name="T13" fmla="*/ 219 h 503"/>
                <a:gd name="T14" fmla="*/ 4 w 137"/>
                <a:gd name="T15" fmla="*/ 2 h 503"/>
                <a:gd name="T16" fmla="*/ 1 w 137"/>
                <a:gd name="T17" fmla="*/ 3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7" h="502">
                  <a:moveTo>
                    <a:pt x="1" y="3"/>
                  </a:moveTo>
                  <a:cubicBezTo>
                    <a:pt x="22" y="40"/>
                    <a:pt x="37" y="78"/>
                    <a:pt x="44" y="119"/>
                  </a:cubicBezTo>
                  <a:cubicBezTo>
                    <a:pt x="51" y="158"/>
                    <a:pt x="50" y="198"/>
                    <a:pt x="51" y="238"/>
                  </a:cubicBezTo>
                  <a:cubicBezTo>
                    <a:pt x="54" y="329"/>
                    <a:pt x="74" y="427"/>
                    <a:pt x="132" y="500"/>
                  </a:cubicBezTo>
                  <a:cubicBezTo>
                    <a:pt x="134" y="503"/>
                    <a:pt x="137" y="500"/>
                    <a:pt x="136" y="497"/>
                  </a:cubicBezTo>
                  <a:cubicBezTo>
                    <a:pt x="110" y="448"/>
                    <a:pt x="84" y="402"/>
                    <a:pt x="71" y="348"/>
                  </a:cubicBezTo>
                  <a:cubicBezTo>
                    <a:pt x="61" y="305"/>
                    <a:pt x="59" y="262"/>
                    <a:pt x="58" y="219"/>
                  </a:cubicBezTo>
                  <a:cubicBezTo>
                    <a:pt x="56" y="142"/>
                    <a:pt x="51" y="66"/>
                    <a:pt x="4" y="2"/>
                  </a:cubicBezTo>
                  <a:cubicBezTo>
                    <a:pt x="2" y="0"/>
                    <a:pt x="0" y="1"/>
                    <a:pt x="1" y="3"/>
                  </a:cubicBezTo>
                  <a:close/>
                </a:path>
              </a:pathLst>
            </a:custGeom>
            <a:solidFill>
              <a:srgbClr val="29C48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3" name="Freeform 321"/>
            <p:cNvSpPr/>
            <p:nvPr/>
          </p:nvSpPr>
          <p:spPr bwMode="auto">
            <a:xfrm>
              <a:off x="1590" y="1624"/>
              <a:ext cx="169" cy="126"/>
            </a:xfrm>
            <a:custGeom>
              <a:avLst/>
              <a:gdLst>
                <a:gd name="T0" fmla="*/ 188 w 189"/>
                <a:gd name="T1" fmla="*/ 136 h 141"/>
                <a:gd name="T2" fmla="*/ 119 w 189"/>
                <a:gd name="T3" fmla="*/ 64 h 141"/>
                <a:gd name="T4" fmla="*/ 4 w 189"/>
                <a:gd name="T5" fmla="*/ 2 h 141"/>
                <a:gd name="T6" fmla="*/ 1 w 189"/>
                <a:gd name="T7" fmla="*/ 4 h 141"/>
                <a:gd name="T8" fmla="*/ 183 w 189"/>
                <a:gd name="T9" fmla="*/ 138 h 141"/>
                <a:gd name="T10" fmla="*/ 188 w 189"/>
                <a:gd name="T11" fmla="*/ 136 h 141"/>
              </a:gdLst>
              <a:ahLst/>
              <a:cxnLst>
                <a:cxn ang="0">
                  <a:pos x="T0" y="T1"/>
                </a:cxn>
                <a:cxn ang="0">
                  <a:pos x="T2" y="T3"/>
                </a:cxn>
                <a:cxn ang="0">
                  <a:pos x="T4" y="T5"/>
                </a:cxn>
                <a:cxn ang="0">
                  <a:pos x="T6" y="T7"/>
                </a:cxn>
                <a:cxn ang="0">
                  <a:pos x="T8" y="T9"/>
                </a:cxn>
                <a:cxn ang="0">
                  <a:pos x="T10" y="T11"/>
                </a:cxn>
              </a:cxnLst>
              <a:rect l="0" t="0" r="r" b="b"/>
              <a:pathLst>
                <a:path w="189" h="141">
                  <a:moveTo>
                    <a:pt x="188" y="136"/>
                  </a:moveTo>
                  <a:cubicBezTo>
                    <a:pt x="183" y="99"/>
                    <a:pt x="152" y="78"/>
                    <a:pt x="119" y="64"/>
                  </a:cubicBezTo>
                  <a:cubicBezTo>
                    <a:pt x="78" y="47"/>
                    <a:pt x="35" y="35"/>
                    <a:pt x="4" y="2"/>
                  </a:cubicBezTo>
                  <a:cubicBezTo>
                    <a:pt x="2" y="0"/>
                    <a:pt x="0" y="2"/>
                    <a:pt x="1" y="4"/>
                  </a:cubicBezTo>
                  <a:cubicBezTo>
                    <a:pt x="43" y="74"/>
                    <a:pt x="159" y="51"/>
                    <a:pt x="183" y="138"/>
                  </a:cubicBezTo>
                  <a:cubicBezTo>
                    <a:pt x="184" y="141"/>
                    <a:pt x="189" y="140"/>
                    <a:pt x="188" y="136"/>
                  </a:cubicBezTo>
                  <a:close/>
                </a:path>
              </a:pathLst>
            </a:custGeom>
            <a:solidFill>
              <a:srgbClr val="29C48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4" name="Freeform 322"/>
            <p:cNvSpPr/>
            <p:nvPr/>
          </p:nvSpPr>
          <p:spPr bwMode="auto">
            <a:xfrm>
              <a:off x="1769" y="1723"/>
              <a:ext cx="120" cy="144"/>
            </a:xfrm>
            <a:custGeom>
              <a:avLst/>
              <a:gdLst>
                <a:gd name="T0" fmla="*/ 14 w 134"/>
                <a:gd name="T1" fmla="*/ 162 h 162"/>
                <a:gd name="T2" fmla="*/ 121 w 134"/>
                <a:gd name="T3" fmla="*/ 0 h 162"/>
                <a:gd name="T4" fmla="*/ 14 w 134"/>
                <a:gd name="T5" fmla="*/ 162 h 162"/>
              </a:gdLst>
              <a:ahLst/>
              <a:cxnLst>
                <a:cxn ang="0">
                  <a:pos x="T0" y="T1"/>
                </a:cxn>
                <a:cxn ang="0">
                  <a:pos x="T2" y="T3"/>
                </a:cxn>
                <a:cxn ang="0">
                  <a:pos x="T4" y="T5"/>
                </a:cxn>
              </a:cxnLst>
              <a:rect l="0" t="0" r="r" b="b"/>
              <a:pathLst>
                <a:path w="134" h="162">
                  <a:moveTo>
                    <a:pt x="14" y="162"/>
                  </a:moveTo>
                  <a:cubicBezTo>
                    <a:pt x="70" y="145"/>
                    <a:pt x="134" y="52"/>
                    <a:pt x="121" y="0"/>
                  </a:cubicBezTo>
                  <a:cubicBezTo>
                    <a:pt x="81" y="47"/>
                    <a:pt x="0" y="91"/>
                    <a:pt x="14" y="162"/>
                  </a:cubicBezTo>
                </a:path>
              </a:pathLst>
            </a:custGeom>
            <a:solidFill>
              <a:srgbClr val="29C48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5" name="Freeform 323"/>
            <p:cNvSpPr/>
            <p:nvPr/>
          </p:nvSpPr>
          <p:spPr bwMode="auto">
            <a:xfrm>
              <a:off x="1589" y="1679"/>
              <a:ext cx="113" cy="60"/>
            </a:xfrm>
            <a:custGeom>
              <a:avLst/>
              <a:gdLst>
                <a:gd name="T0" fmla="*/ 127 w 127"/>
                <a:gd name="T1" fmla="*/ 11 h 67"/>
                <a:gd name="T2" fmla="*/ 0 w 127"/>
                <a:gd name="T3" fmla="*/ 67 h 67"/>
                <a:gd name="T4" fmla="*/ 127 w 127"/>
                <a:gd name="T5" fmla="*/ 11 h 67"/>
              </a:gdLst>
              <a:ahLst/>
              <a:cxnLst>
                <a:cxn ang="0">
                  <a:pos x="T0" y="T1"/>
                </a:cxn>
                <a:cxn ang="0">
                  <a:pos x="T2" y="T3"/>
                </a:cxn>
                <a:cxn ang="0">
                  <a:pos x="T4" y="T5"/>
                </a:cxn>
              </a:cxnLst>
              <a:rect l="0" t="0" r="r" b="b"/>
              <a:pathLst>
                <a:path w="127" h="67">
                  <a:moveTo>
                    <a:pt x="127" y="11"/>
                  </a:moveTo>
                  <a:cubicBezTo>
                    <a:pt x="87" y="0"/>
                    <a:pt x="13" y="31"/>
                    <a:pt x="0" y="67"/>
                  </a:cubicBezTo>
                  <a:cubicBezTo>
                    <a:pt x="42" y="54"/>
                    <a:pt x="108" y="59"/>
                    <a:pt x="127" y="11"/>
                  </a:cubicBezTo>
                </a:path>
              </a:pathLst>
            </a:custGeom>
            <a:solidFill>
              <a:srgbClr val="29C48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6" name="Freeform 324"/>
            <p:cNvSpPr/>
            <p:nvPr/>
          </p:nvSpPr>
          <p:spPr bwMode="auto">
            <a:xfrm>
              <a:off x="2993" y="369"/>
              <a:ext cx="419" cy="395"/>
            </a:xfrm>
            <a:custGeom>
              <a:avLst/>
              <a:gdLst>
                <a:gd name="T0" fmla="*/ 179 w 470"/>
                <a:gd name="T1" fmla="*/ 149 h 444"/>
                <a:gd name="T2" fmla="*/ 286 w 470"/>
                <a:gd name="T3" fmla="*/ 161 h 444"/>
                <a:gd name="T4" fmla="*/ 342 w 470"/>
                <a:gd name="T5" fmla="*/ 239 h 444"/>
                <a:gd name="T6" fmla="*/ 339 w 470"/>
                <a:gd name="T7" fmla="*/ 246 h 444"/>
                <a:gd name="T8" fmla="*/ 237 w 470"/>
                <a:gd name="T9" fmla="*/ 301 h 444"/>
                <a:gd name="T10" fmla="*/ 129 w 470"/>
                <a:gd name="T11" fmla="*/ 233 h 444"/>
                <a:gd name="T12" fmla="*/ 180 w 470"/>
                <a:gd name="T13" fmla="*/ 147 h 444"/>
              </a:gdLst>
              <a:ahLst/>
              <a:cxnLst>
                <a:cxn ang="0">
                  <a:pos x="T0" y="T1"/>
                </a:cxn>
                <a:cxn ang="0">
                  <a:pos x="T2" y="T3"/>
                </a:cxn>
                <a:cxn ang="0">
                  <a:pos x="T4" y="T5"/>
                </a:cxn>
                <a:cxn ang="0">
                  <a:pos x="T6" y="T7"/>
                </a:cxn>
                <a:cxn ang="0">
                  <a:pos x="T8" y="T9"/>
                </a:cxn>
                <a:cxn ang="0">
                  <a:pos x="T10" y="T11"/>
                </a:cxn>
                <a:cxn ang="0">
                  <a:pos x="T12" y="T13"/>
                </a:cxn>
              </a:cxnLst>
              <a:rect l="0" t="0" r="r" b="b"/>
              <a:pathLst>
                <a:path w="470" h="443">
                  <a:moveTo>
                    <a:pt x="179" y="149"/>
                  </a:moveTo>
                  <a:cubicBezTo>
                    <a:pt x="168" y="17"/>
                    <a:pt x="343" y="0"/>
                    <a:pt x="286" y="161"/>
                  </a:cubicBezTo>
                  <a:cubicBezTo>
                    <a:pt x="408" y="58"/>
                    <a:pt x="470" y="259"/>
                    <a:pt x="342" y="239"/>
                  </a:cubicBezTo>
                  <a:cubicBezTo>
                    <a:pt x="342" y="239"/>
                    <a:pt x="342" y="239"/>
                    <a:pt x="339" y="246"/>
                  </a:cubicBezTo>
                  <a:cubicBezTo>
                    <a:pt x="449" y="331"/>
                    <a:pt x="275" y="444"/>
                    <a:pt x="237" y="301"/>
                  </a:cubicBezTo>
                  <a:cubicBezTo>
                    <a:pt x="183" y="415"/>
                    <a:pt x="35" y="307"/>
                    <a:pt x="129" y="233"/>
                  </a:cubicBezTo>
                  <a:cubicBezTo>
                    <a:pt x="0" y="156"/>
                    <a:pt x="142" y="43"/>
                    <a:pt x="180" y="147"/>
                  </a:cubicBezTo>
                </a:path>
              </a:pathLst>
            </a:custGeom>
            <a:solidFill>
              <a:srgbClr val="FF9F3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7" name="Freeform 325"/>
            <p:cNvSpPr/>
            <p:nvPr/>
          </p:nvSpPr>
          <p:spPr bwMode="auto">
            <a:xfrm>
              <a:off x="3125" y="473"/>
              <a:ext cx="161" cy="165"/>
            </a:xfrm>
            <a:custGeom>
              <a:avLst/>
              <a:gdLst>
                <a:gd name="T0" fmla="*/ 51 w 181"/>
                <a:gd name="T1" fmla="*/ 95 h 185"/>
                <a:gd name="T2" fmla="*/ 86 w 181"/>
                <a:gd name="T3" fmla="*/ 67 h 185"/>
                <a:gd name="T4" fmla="*/ 127 w 181"/>
                <a:gd name="T5" fmla="*/ 75 h 185"/>
                <a:gd name="T6" fmla="*/ 123 w 181"/>
                <a:gd name="T7" fmla="*/ 78 h 185"/>
                <a:gd name="T8" fmla="*/ 114 w 181"/>
                <a:gd name="T9" fmla="*/ 123 h 185"/>
                <a:gd name="T10" fmla="*/ 61 w 181"/>
                <a:gd name="T11" fmla="*/ 135 h 185"/>
                <a:gd name="T12" fmla="*/ 51 w 181"/>
                <a:gd name="T13" fmla="*/ 94 h 185"/>
              </a:gdLst>
              <a:ahLst/>
              <a:cxnLst>
                <a:cxn ang="0">
                  <a:pos x="T0" y="T1"/>
                </a:cxn>
                <a:cxn ang="0">
                  <a:pos x="T2" y="T3"/>
                </a:cxn>
                <a:cxn ang="0">
                  <a:pos x="T4" y="T5"/>
                </a:cxn>
                <a:cxn ang="0">
                  <a:pos x="T6" y="T7"/>
                </a:cxn>
                <a:cxn ang="0">
                  <a:pos x="T8" y="T9"/>
                </a:cxn>
                <a:cxn ang="0">
                  <a:pos x="T10" y="T11"/>
                </a:cxn>
                <a:cxn ang="0">
                  <a:pos x="T12" y="T13"/>
                </a:cxn>
              </a:cxnLst>
              <a:rect l="0" t="0" r="r" b="b"/>
              <a:pathLst>
                <a:path w="181" h="185">
                  <a:moveTo>
                    <a:pt x="51" y="95"/>
                  </a:moveTo>
                  <a:cubicBezTo>
                    <a:pt x="9" y="59"/>
                    <a:pt x="56" y="2"/>
                    <a:pt x="86" y="67"/>
                  </a:cubicBezTo>
                  <a:cubicBezTo>
                    <a:pt x="92" y="0"/>
                    <a:pt x="171" y="43"/>
                    <a:pt x="127" y="75"/>
                  </a:cubicBezTo>
                  <a:cubicBezTo>
                    <a:pt x="123" y="78"/>
                    <a:pt x="123" y="78"/>
                    <a:pt x="123" y="78"/>
                  </a:cubicBezTo>
                  <a:cubicBezTo>
                    <a:pt x="181" y="71"/>
                    <a:pt x="168" y="155"/>
                    <a:pt x="114" y="123"/>
                  </a:cubicBezTo>
                  <a:cubicBezTo>
                    <a:pt x="131" y="173"/>
                    <a:pt x="55" y="185"/>
                    <a:pt x="61" y="135"/>
                  </a:cubicBezTo>
                  <a:cubicBezTo>
                    <a:pt x="0" y="151"/>
                    <a:pt x="8" y="75"/>
                    <a:pt x="51" y="94"/>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8" name="Freeform 326"/>
            <p:cNvSpPr/>
            <p:nvPr/>
          </p:nvSpPr>
          <p:spPr bwMode="auto">
            <a:xfrm>
              <a:off x="3215" y="510"/>
              <a:ext cx="19" cy="23"/>
            </a:xfrm>
            <a:custGeom>
              <a:avLst/>
              <a:gdLst>
                <a:gd name="T0" fmla="*/ 8 w 21"/>
                <a:gd name="T1" fmla="*/ 25 h 26"/>
                <a:gd name="T2" fmla="*/ 14 w 21"/>
                <a:gd name="T3" fmla="*/ 19 h 26"/>
                <a:gd name="T4" fmla="*/ 19 w 21"/>
                <a:gd name="T5" fmla="*/ 11 h 26"/>
                <a:gd name="T6" fmla="*/ 9 w 21"/>
                <a:gd name="T7" fmla="*/ 3 h 26"/>
                <a:gd name="T8" fmla="*/ 1 w 21"/>
                <a:gd name="T9" fmla="*/ 14 h 26"/>
                <a:gd name="T10" fmla="*/ 1 w 21"/>
                <a:gd name="T11" fmla="*/ 21 h 26"/>
                <a:gd name="T12" fmla="*/ 8 w 21"/>
                <a:gd name="T13" fmla="*/ 25 h 26"/>
              </a:gdLst>
              <a:ahLst/>
              <a:cxnLst>
                <a:cxn ang="0">
                  <a:pos x="T0" y="T1"/>
                </a:cxn>
                <a:cxn ang="0">
                  <a:pos x="T2" y="T3"/>
                </a:cxn>
                <a:cxn ang="0">
                  <a:pos x="T4" y="T5"/>
                </a:cxn>
                <a:cxn ang="0">
                  <a:pos x="T6" y="T7"/>
                </a:cxn>
                <a:cxn ang="0">
                  <a:pos x="T8" y="T9"/>
                </a:cxn>
                <a:cxn ang="0">
                  <a:pos x="T10" y="T11"/>
                </a:cxn>
                <a:cxn ang="0">
                  <a:pos x="T12" y="T13"/>
                </a:cxn>
              </a:cxnLst>
              <a:rect l="0" t="0" r="r" b="b"/>
              <a:pathLst>
                <a:path w="21" h="26">
                  <a:moveTo>
                    <a:pt x="8" y="25"/>
                  </a:moveTo>
                  <a:cubicBezTo>
                    <a:pt x="11" y="24"/>
                    <a:pt x="12" y="22"/>
                    <a:pt x="14" y="19"/>
                  </a:cubicBezTo>
                  <a:cubicBezTo>
                    <a:pt x="15" y="16"/>
                    <a:pt x="18" y="14"/>
                    <a:pt x="19" y="11"/>
                  </a:cubicBezTo>
                  <a:cubicBezTo>
                    <a:pt x="21" y="5"/>
                    <a:pt x="14" y="0"/>
                    <a:pt x="9" y="3"/>
                  </a:cubicBezTo>
                  <a:cubicBezTo>
                    <a:pt x="5" y="5"/>
                    <a:pt x="3" y="10"/>
                    <a:pt x="1" y="14"/>
                  </a:cubicBezTo>
                  <a:cubicBezTo>
                    <a:pt x="0" y="16"/>
                    <a:pt x="0" y="19"/>
                    <a:pt x="1" y="21"/>
                  </a:cubicBezTo>
                  <a:cubicBezTo>
                    <a:pt x="1" y="24"/>
                    <a:pt x="5" y="26"/>
                    <a:pt x="8" y="25"/>
                  </a:cubicBezTo>
                  <a:close/>
                </a:path>
              </a:pathLst>
            </a:custGeom>
            <a:solidFill>
              <a:srgbClr val="FF9F3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9" name="Freeform 327"/>
            <p:cNvSpPr/>
            <p:nvPr/>
          </p:nvSpPr>
          <p:spPr bwMode="auto">
            <a:xfrm>
              <a:off x="3227" y="554"/>
              <a:ext cx="29" cy="20"/>
            </a:xfrm>
            <a:custGeom>
              <a:avLst/>
              <a:gdLst>
                <a:gd name="T0" fmla="*/ 3 w 32"/>
                <a:gd name="T1" fmla="*/ 15 h 22"/>
                <a:gd name="T2" fmla="*/ 25 w 32"/>
                <a:gd name="T3" fmla="*/ 18 h 22"/>
                <a:gd name="T4" fmla="*/ 22 w 32"/>
                <a:gd name="T5" fmla="*/ 1 h 22"/>
                <a:gd name="T6" fmla="*/ 13 w 32"/>
                <a:gd name="T7" fmla="*/ 0 h 22"/>
                <a:gd name="T8" fmla="*/ 3 w 32"/>
                <a:gd name="T9" fmla="*/ 4 h 22"/>
                <a:gd name="T10" fmla="*/ 3 w 32"/>
                <a:gd name="T11" fmla="*/ 15 h 22"/>
              </a:gdLst>
              <a:ahLst/>
              <a:cxnLst>
                <a:cxn ang="0">
                  <a:pos x="T0" y="T1"/>
                </a:cxn>
                <a:cxn ang="0">
                  <a:pos x="T2" y="T3"/>
                </a:cxn>
                <a:cxn ang="0">
                  <a:pos x="T4" y="T5"/>
                </a:cxn>
                <a:cxn ang="0">
                  <a:pos x="T6" y="T7"/>
                </a:cxn>
                <a:cxn ang="0">
                  <a:pos x="T8" y="T9"/>
                </a:cxn>
                <a:cxn ang="0">
                  <a:pos x="T10" y="T11"/>
                </a:cxn>
              </a:cxnLst>
              <a:rect l="0" t="0" r="r" b="b"/>
              <a:pathLst>
                <a:path w="32" h="22">
                  <a:moveTo>
                    <a:pt x="3" y="15"/>
                  </a:moveTo>
                  <a:cubicBezTo>
                    <a:pt x="8" y="21"/>
                    <a:pt x="19" y="22"/>
                    <a:pt x="25" y="18"/>
                  </a:cubicBezTo>
                  <a:cubicBezTo>
                    <a:pt x="32" y="13"/>
                    <a:pt x="31" y="4"/>
                    <a:pt x="22" y="1"/>
                  </a:cubicBezTo>
                  <a:cubicBezTo>
                    <a:pt x="19" y="0"/>
                    <a:pt x="16" y="0"/>
                    <a:pt x="13" y="0"/>
                  </a:cubicBezTo>
                  <a:cubicBezTo>
                    <a:pt x="10" y="1"/>
                    <a:pt x="6" y="2"/>
                    <a:pt x="3" y="4"/>
                  </a:cubicBezTo>
                  <a:cubicBezTo>
                    <a:pt x="0" y="7"/>
                    <a:pt x="1" y="12"/>
                    <a:pt x="3" y="15"/>
                  </a:cubicBezTo>
                  <a:close/>
                </a:path>
              </a:pathLst>
            </a:custGeom>
            <a:solidFill>
              <a:srgbClr val="FF9F3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0" name="Freeform 328"/>
            <p:cNvSpPr/>
            <p:nvPr/>
          </p:nvSpPr>
          <p:spPr bwMode="auto">
            <a:xfrm>
              <a:off x="3168" y="524"/>
              <a:ext cx="20" cy="23"/>
            </a:xfrm>
            <a:custGeom>
              <a:avLst/>
              <a:gdLst>
                <a:gd name="T0" fmla="*/ 20 w 23"/>
                <a:gd name="T1" fmla="*/ 22 h 26"/>
                <a:gd name="T2" fmla="*/ 22 w 23"/>
                <a:gd name="T3" fmla="*/ 18 h 26"/>
                <a:gd name="T4" fmla="*/ 21 w 23"/>
                <a:gd name="T5" fmla="*/ 10 h 26"/>
                <a:gd name="T6" fmla="*/ 16 w 23"/>
                <a:gd name="T7" fmla="*/ 2 h 26"/>
                <a:gd name="T8" fmla="*/ 3 w 23"/>
                <a:gd name="T9" fmla="*/ 5 h 26"/>
                <a:gd name="T10" fmla="*/ 6 w 23"/>
                <a:gd name="T11" fmla="*/ 19 h 26"/>
                <a:gd name="T12" fmla="*/ 11 w 23"/>
                <a:gd name="T13" fmla="*/ 24 h 26"/>
                <a:gd name="T14" fmla="*/ 20 w 23"/>
                <a:gd name="T15" fmla="*/ 22 h 2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 h="26">
                  <a:moveTo>
                    <a:pt x="20" y="22"/>
                  </a:moveTo>
                  <a:cubicBezTo>
                    <a:pt x="21" y="21"/>
                    <a:pt x="21" y="20"/>
                    <a:pt x="22" y="18"/>
                  </a:cubicBezTo>
                  <a:cubicBezTo>
                    <a:pt x="23" y="16"/>
                    <a:pt x="22" y="12"/>
                    <a:pt x="21" y="10"/>
                  </a:cubicBezTo>
                  <a:cubicBezTo>
                    <a:pt x="21" y="7"/>
                    <a:pt x="18" y="4"/>
                    <a:pt x="16" y="2"/>
                  </a:cubicBezTo>
                  <a:cubicBezTo>
                    <a:pt x="12" y="0"/>
                    <a:pt x="6" y="1"/>
                    <a:pt x="3" y="5"/>
                  </a:cubicBezTo>
                  <a:cubicBezTo>
                    <a:pt x="0" y="10"/>
                    <a:pt x="4" y="15"/>
                    <a:pt x="6" y="19"/>
                  </a:cubicBezTo>
                  <a:cubicBezTo>
                    <a:pt x="7" y="21"/>
                    <a:pt x="9" y="23"/>
                    <a:pt x="11" y="24"/>
                  </a:cubicBezTo>
                  <a:cubicBezTo>
                    <a:pt x="14" y="26"/>
                    <a:pt x="18" y="25"/>
                    <a:pt x="20" y="22"/>
                  </a:cubicBezTo>
                  <a:close/>
                </a:path>
              </a:pathLst>
            </a:custGeom>
            <a:solidFill>
              <a:srgbClr val="FF9F3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1" name="Freeform 329"/>
            <p:cNvSpPr/>
            <p:nvPr/>
          </p:nvSpPr>
          <p:spPr bwMode="auto">
            <a:xfrm>
              <a:off x="3153" y="569"/>
              <a:ext cx="24" cy="18"/>
            </a:xfrm>
            <a:custGeom>
              <a:avLst/>
              <a:gdLst>
                <a:gd name="T0" fmla="*/ 22 w 27"/>
                <a:gd name="T1" fmla="*/ 4 h 20"/>
                <a:gd name="T2" fmla="*/ 5 w 27"/>
                <a:gd name="T3" fmla="*/ 4 h 20"/>
                <a:gd name="T4" fmla="*/ 0 w 27"/>
                <a:gd name="T5" fmla="*/ 11 h 20"/>
                <a:gd name="T6" fmla="*/ 3 w 27"/>
                <a:gd name="T7" fmla="*/ 17 h 20"/>
                <a:gd name="T8" fmla="*/ 11 w 27"/>
                <a:gd name="T9" fmla="*/ 20 h 20"/>
                <a:gd name="T10" fmla="*/ 22 w 27"/>
                <a:gd name="T11" fmla="*/ 15 h 20"/>
                <a:gd name="T12" fmla="*/ 22 w 27"/>
                <a:gd name="T13" fmla="*/ 4 h 20"/>
              </a:gdLst>
              <a:ahLst/>
              <a:cxnLst>
                <a:cxn ang="0">
                  <a:pos x="T0" y="T1"/>
                </a:cxn>
                <a:cxn ang="0">
                  <a:pos x="T2" y="T3"/>
                </a:cxn>
                <a:cxn ang="0">
                  <a:pos x="T4" y="T5"/>
                </a:cxn>
                <a:cxn ang="0">
                  <a:pos x="T6" y="T7"/>
                </a:cxn>
                <a:cxn ang="0">
                  <a:pos x="T8" y="T9"/>
                </a:cxn>
                <a:cxn ang="0">
                  <a:pos x="T10" y="T11"/>
                </a:cxn>
                <a:cxn ang="0">
                  <a:pos x="T12" y="T13"/>
                </a:cxn>
              </a:cxnLst>
              <a:rect l="0" t="0" r="r" b="b"/>
              <a:pathLst>
                <a:path w="27" h="20">
                  <a:moveTo>
                    <a:pt x="22" y="4"/>
                  </a:moveTo>
                  <a:cubicBezTo>
                    <a:pt x="17" y="0"/>
                    <a:pt x="10" y="1"/>
                    <a:pt x="5" y="4"/>
                  </a:cubicBezTo>
                  <a:cubicBezTo>
                    <a:pt x="2" y="5"/>
                    <a:pt x="0" y="8"/>
                    <a:pt x="0" y="11"/>
                  </a:cubicBezTo>
                  <a:cubicBezTo>
                    <a:pt x="1" y="14"/>
                    <a:pt x="1" y="15"/>
                    <a:pt x="3" y="17"/>
                  </a:cubicBezTo>
                  <a:cubicBezTo>
                    <a:pt x="5" y="20"/>
                    <a:pt x="9" y="20"/>
                    <a:pt x="11" y="20"/>
                  </a:cubicBezTo>
                  <a:cubicBezTo>
                    <a:pt x="16" y="19"/>
                    <a:pt x="19" y="17"/>
                    <a:pt x="22" y="15"/>
                  </a:cubicBezTo>
                  <a:cubicBezTo>
                    <a:pt x="27" y="12"/>
                    <a:pt x="27" y="7"/>
                    <a:pt x="22" y="4"/>
                  </a:cubicBezTo>
                  <a:close/>
                </a:path>
              </a:pathLst>
            </a:custGeom>
            <a:solidFill>
              <a:srgbClr val="FF9F3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2" name="Freeform 330"/>
            <p:cNvSpPr/>
            <p:nvPr/>
          </p:nvSpPr>
          <p:spPr bwMode="auto">
            <a:xfrm>
              <a:off x="3195" y="588"/>
              <a:ext cx="15" cy="24"/>
            </a:xfrm>
            <a:custGeom>
              <a:avLst/>
              <a:gdLst>
                <a:gd name="T0" fmla="*/ 3 w 17"/>
                <a:gd name="T1" fmla="*/ 6 h 27"/>
                <a:gd name="T2" fmla="*/ 1 w 17"/>
                <a:gd name="T3" fmla="*/ 12 h 27"/>
                <a:gd name="T4" fmla="*/ 1 w 17"/>
                <a:gd name="T5" fmla="*/ 22 h 27"/>
                <a:gd name="T6" fmla="*/ 9 w 17"/>
                <a:gd name="T7" fmla="*/ 27 h 27"/>
                <a:gd name="T8" fmla="*/ 16 w 17"/>
                <a:gd name="T9" fmla="*/ 22 h 27"/>
                <a:gd name="T10" fmla="*/ 16 w 17"/>
                <a:gd name="T11" fmla="*/ 12 h 27"/>
                <a:gd name="T12" fmla="*/ 14 w 17"/>
                <a:gd name="T13" fmla="*/ 4 h 27"/>
                <a:gd name="T14" fmla="*/ 3 w 17"/>
                <a:gd name="T15" fmla="*/ 6 h 2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 h="27">
                  <a:moveTo>
                    <a:pt x="3" y="6"/>
                  </a:moveTo>
                  <a:cubicBezTo>
                    <a:pt x="2" y="8"/>
                    <a:pt x="2" y="10"/>
                    <a:pt x="1" y="12"/>
                  </a:cubicBezTo>
                  <a:cubicBezTo>
                    <a:pt x="1" y="15"/>
                    <a:pt x="0" y="18"/>
                    <a:pt x="1" y="22"/>
                  </a:cubicBezTo>
                  <a:cubicBezTo>
                    <a:pt x="2" y="25"/>
                    <a:pt x="5" y="27"/>
                    <a:pt x="9" y="27"/>
                  </a:cubicBezTo>
                  <a:cubicBezTo>
                    <a:pt x="12" y="27"/>
                    <a:pt x="15" y="25"/>
                    <a:pt x="16" y="22"/>
                  </a:cubicBezTo>
                  <a:cubicBezTo>
                    <a:pt x="17" y="18"/>
                    <a:pt x="17" y="15"/>
                    <a:pt x="16" y="12"/>
                  </a:cubicBezTo>
                  <a:cubicBezTo>
                    <a:pt x="16" y="9"/>
                    <a:pt x="15" y="7"/>
                    <a:pt x="14" y="4"/>
                  </a:cubicBezTo>
                  <a:cubicBezTo>
                    <a:pt x="11" y="0"/>
                    <a:pt x="4" y="0"/>
                    <a:pt x="3" y="6"/>
                  </a:cubicBezTo>
                  <a:close/>
                </a:path>
              </a:pathLst>
            </a:custGeom>
            <a:solidFill>
              <a:srgbClr val="FF9F3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3" name="Freeform 331"/>
            <p:cNvSpPr/>
            <p:nvPr/>
          </p:nvSpPr>
          <p:spPr bwMode="auto">
            <a:xfrm>
              <a:off x="3193" y="548"/>
              <a:ext cx="27" cy="25"/>
            </a:xfrm>
            <a:custGeom>
              <a:avLst/>
              <a:gdLst>
                <a:gd name="T0" fmla="*/ 25 w 31"/>
                <a:gd name="T1" fmla="*/ 7 h 28"/>
                <a:gd name="T2" fmla="*/ 23 w 31"/>
                <a:gd name="T3" fmla="*/ 5 h 28"/>
                <a:gd name="T4" fmla="*/ 21 w 31"/>
                <a:gd name="T5" fmla="*/ 3 h 28"/>
                <a:gd name="T6" fmla="*/ 14 w 31"/>
                <a:gd name="T7" fmla="*/ 0 h 28"/>
                <a:gd name="T8" fmla="*/ 7 w 31"/>
                <a:gd name="T9" fmla="*/ 3 h 28"/>
                <a:gd name="T10" fmla="*/ 0 w 31"/>
                <a:gd name="T11" fmla="*/ 12 h 28"/>
                <a:gd name="T12" fmla="*/ 1 w 31"/>
                <a:gd name="T13" fmla="*/ 17 h 28"/>
                <a:gd name="T14" fmla="*/ 3 w 31"/>
                <a:gd name="T15" fmla="*/ 21 h 28"/>
                <a:gd name="T16" fmla="*/ 4 w 31"/>
                <a:gd name="T17" fmla="*/ 22 h 28"/>
                <a:gd name="T18" fmla="*/ 5 w 31"/>
                <a:gd name="T19" fmla="*/ 24 h 28"/>
                <a:gd name="T20" fmla="*/ 5 w 31"/>
                <a:gd name="T21" fmla="*/ 24 h 28"/>
                <a:gd name="T22" fmla="*/ 9 w 31"/>
                <a:gd name="T23" fmla="*/ 26 h 28"/>
                <a:gd name="T24" fmla="*/ 17 w 31"/>
                <a:gd name="T25" fmla="*/ 27 h 28"/>
                <a:gd name="T26" fmla="*/ 24 w 31"/>
                <a:gd name="T27" fmla="*/ 24 h 28"/>
                <a:gd name="T28" fmla="*/ 25 w 31"/>
                <a:gd name="T29" fmla="*/ 23 h 28"/>
                <a:gd name="T30" fmla="*/ 25 w 31"/>
                <a:gd name="T31" fmla="*/ 7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 h="28">
                  <a:moveTo>
                    <a:pt x="25" y="7"/>
                  </a:moveTo>
                  <a:cubicBezTo>
                    <a:pt x="25" y="6"/>
                    <a:pt x="24" y="6"/>
                    <a:pt x="23" y="5"/>
                  </a:cubicBezTo>
                  <a:cubicBezTo>
                    <a:pt x="23" y="5"/>
                    <a:pt x="22" y="4"/>
                    <a:pt x="21" y="3"/>
                  </a:cubicBezTo>
                  <a:cubicBezTo>
                    <a:pt x="19" y="2"/>
                    <a:pt x="17" y="0"/>
                    <a:pt x="14" y="0"/>
                  </a:cubicBezTo>
                  <a:cubicBezTo>
                    <a:pt x="11" y="0"/>
                    <a:pt x="9" y="1"/>
                    <a:pt x="7" y="3"/>
                  </a:cubicBezTo>
                  <a:cubicBezTo>
                    <a:pt x="3" y="4"/>
                    <a:pt x="1" y="8"/>
                    <a:pt x="0" y="12"/>
                  </a:cubicBezTo>
                  <a:cubicBezTo>
                    <a:pt x="0" y="14"/>
                    <a:pt x="0" y="15"/>
                    <a:pt x="1" y="17"/>
                  </a:cubicBezTo>
                  <a:cubicBezTo>
                    <a:pt x="1" y="18"/>
                    <a:pt x="2" y="20"/>
                    <a:pt x="3" y="21"/>
                  </a:cubicBezTo>
                  <a:cubicBezTo>
                    <a:pt x="3" y="21"/>
                    <a:pt x="3" y="21"/>
                    <a:pt x="4" y="22"/>
                  </a:cubicBezTo>
                  <a:cubicBezTo>
                    <a:pt x="4" y="22"/>
                    <a:pt x="4" y="23"/>
                    <a:pt x="5" y="24"/>
                  </a:cubicBezTo>
                  <a:cubicBezTo>
                    <a:pt x="5" y="24"/>
                    <a:pt x="5" y="24"/>
                    <a:pt x="5" y="24"/>
                  </a:cubicBezTo>
                  <a:cubicBezTo>
                    <a:pt x="6" y="25"/>
                    <a:pt x="8" y="25"/>
                    <a:pt x="9" y="26"/>
                  </a:cubicBezTo>
                  <a:cubicBezTo>
                    <a:pt x="12" y="28"/>
                    <a:pt x="15" y="28"/>
                    <a:pt x="17" y="27"/>
                  </a:cubicBezTo>
                  <a:cubicBezTo>
                    <a:pt x="20" y="27"/>
                    <a:pt x="21" y="26"/>
                    <a:pt x="24" y="24"/>
                  </a:cubicBezTo>
                  <a:cubicBezTo>
                    <a:pt x="25" y="24"/>
                    <a:pt x="25" y="23"/>
                    <a:pt x="25" y="23"/>
                  </a:cubicBezTo>
                  <a:cubicBezTo>
                    <a:pt x="28" y="20"/>
                    <a:pt x="31" y="16"/>
                    <a:pt x="25" y="7"/>
                  </a:cubicBezTo>
                  <a:close/>
                </a:path>
              </a:pathLst>
            </a:custGeom>
            <a:solidFill>
              <a:srgbClr val="FF9F3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4" name="Freeform 332"/>
            <p:cNvSpPr/>
            <p:nvPr/>
          </p:nvSpPr>
          <p:spPr bwMode="auto">
            <a:xfrm>
              <a:off x="2539" y="698"/>
              <a:ext cx="44" cy="44"/>
            </a:xfrm>
            <a:custGeom>
              <a:avLst/>
              <a:gdLst>
                <a:gd name="T0" fmla="*/ 11 w 50"/>
                <a:gd name="T1" fmla="*/ 7 h 50"/>
                <a:gd name="T2" fmla="*/ 42 w 50"/>
                <a:gd name="T3" fmla="*/ 11 h 50"/>
                <a:gd name="T4" fmla="*/ 38 w 50"/>
                <a:gd name="T5" fmla="*/ 42 h 50"/>
                <a:gd name="T6" fmla="*/ 7 w 50"/>
                <a:gd name="T7" fmla="*/ 38 h 50"/>
                <a:gd name="T8" fmla="*/ 11 w 50"/>
                <a:gd name="T9" fmla="*/ 7 h 50"/>
              </a:gdLst>
              <a:ahLst/>
              <a:cxnLst>
                <a:cxn ang="0">
                  <a:pos x="T0" y="T1"/>
                </a:cxn>
                <a:cxn ang="0">
                  <a:pos x="T2" y="T3"/>
                </a:cxn>
                <a:cxn ang="0">
                  <a:pos x="T4" y="T5"/>
                </a:cxn>
                <a:cxn ang="0">
                  <a:pos x="T6" y="T7"/>
                </a:cxn>
                <a:cxn ang="0">
                  <a:pos x="T8" y="T9"/>
                </a:cxn>
              </a:cxnLst>
              <a:rect l="0" t="0" r="r" b="b"/>
              <a:pathLst>
                <a:path w="50" h="50">
                  <a:moveTo>
                    <a:pt x="11" y="7"/>
                  </a:moveTo>
                  <a:cubicBezTo>
                    <a:pt x="21" y="0"/>
                    <a:pt x="35" y="2"/>
                    <a:pt x="42" y="11"/>
                  </a:cubicBezTo>
                  <a:cubicBezTo>
                    <a:pt x="50" y="21"/>
                    <a:pt x="48" y="35"/>
                    <a:pt x="38" y="42"/>
                  </a:cubicBezTo>
                  <a:cubicBezTo>
                    <a:pt x="29" y="50"/>
                    <a:pt x="15" y="48"/>
                    <a:pt x="7" y="38"/>
                  </a:cubicBezTo>
                  <a:cubicBezTo>
                    <a:pt x="0" y="28"/>
                    <a:pt x="2" y="15"/>
                    <a:pt x="11" y="7"/>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5" name="Freeform 333"/>
            <p:cNvSpPr/>
            <p:nvPr/>
          </p:nvSpPr>
          <p:spPr bwMode="auto">
            <a:xfrm>
              <a:off x="1891" y="1226"/>
              <a:ext cx="44" cy="44"/>
            </a:xfrm>
            <a:custGeom>
              <a:avLst/>
              <a:gdLst>
                <a:gd name="T0" fmla="*/ 11 w 49"/>
                <a:gd name="T1" fmla="*/ 8 h 50"/>
                <a:gd name="T2" fmla="*/ 42 w 49"/>
                <a:gd name="T3" fmla="*/ 12 h 50"/>
                <a:gd name="T4" fmla="*/ 38 w 49"/>
                <a:gd name="T5" fmla="*/ 42 h 50"/>
                <a:gd name="T6" fmla="*/ 7 w 49"/>
                <a:gd name="T7" fmla="*/ 38 h 50"/>
                <a:gd name="T8" fmla="*/ 11 w 49"/>
                <a:gd name="T9" fmla="*/ 8 h 50"/>
              </a:gdLst>
              <a:ahLst/>
              <a:cxnLst>
                <a:cxn ang="0">
                  <a:pos x="T0" y="T1"/>
                </a:cxn>
                <a:cxn ang="0">
                  <a:pos x="T2" y="T3"/>
                </a:cxn>
                <a:cxn ang="0">
                  <a:pos x="T4" y="T5"/>
                </a:cxn>
                <a:cxn ang="0">
                  <a:pos x="T6" y="T7"/>
                </a:cxn>
                <a:cxn ang="0">
                  <a:pos x="T8" y="T9"/>
                </a:cxn>
              </a:cxnLst>
              <a:rect l="0" t="0" r="r" b="b"/>
              <a:pathLst>
                <a:path w="49" h="50">
                  <a:moveTo>
                    <a:pt x="11" y="8"/>
                  </a:moveTo>
                  <a:cubicBezTo>
                    <a:pt x="21" y="0"/>
                    <a:pt x="35" y="2"/>
                    <a:pt x="42" y="12"/>
                  </a:cubicBezTo>
                  <a:cubicBezTo>
                    <a:pt x="49" y="21"/>
                    <a:pt x="48" y="35"/>
                    <a:pt x="38" y="42"/>
                  </a:cubicBezTo>
                  <a:cubicBezTo>
                    <a:pt x="28" y="50"/>
                    <a:pt x="14" y="48"/>
                    <a:pt x="7" y="38"/>
                  </a:cubicBezTo>
                  <a:cubicBezTo>
                    <a:pt x="0" y="29"/>
                    <a:pt x="2" y="15"/>
                    <a:pt x="11" y="8"/>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6" name="Freeform 334"/>
            <p:cNvSpPr/>
            <p:nvPr/>
          </p:nvSpPr>
          <p:spPr bwMode="auto">
            <a:xfrm>
              <a:off x="2618" y="678"/>
              <a:ext cx="24" cy="24"/>
            </a:xfrm>
            <a:custGeom>
              <a:avLst/>
              <a:gdLst>
                <a:gd name="T0" fmla="*/ 6 w 27"/>
                <a:gd name="T1" fmla="*/ 4 h 27"/>
                <a:gd name="T2" fmla="*/ 23 w 27"/>
                <a:gd name="T3" fmla="*/ 6 h 27"/>
                <a:gd name="T4" fmla="*/ 21 w 27"/>
                <a:gd name="T5" fmla="*/ 23 h 27"/>
                <a:gd name="T6" fmla="*/ 4 w 27"/>
                <a:gd name="T7" fmla="*/ 20 h 27"/>
                <a:gd name="T8" fmla="*/ 6 w 27"/>
                <a:gd name="T9" fmla="*/ 4 h 27"/>
              </a:gdLst>
              <a:ahLst/>
              <a:cxnLst>
                <a:cxn ang="0">
                  <a:pos x="T0" y="T1"/>
                </a:cxn>
                <a:cxn ang="0">
                  <a:pos x="T2" y="T3"/>
                </a:cxn>
                <a:cxn ang="0">
                  <a:pos x="T4" y="T5"/>
                </a:cxn>
                <a:cxn ang="0">
                  <a:pos x="T6" y="T7"/>
                </a:cxn>
                <a:cxn ang="0">
                  <a:pos x="T8" y="T9"/>
                </a:cxn>
              </a:cxnLst>
              <a:rect l="0" t="0" r="r" b="b"/>
              <a:pathLst>
                <a:path w="27" h="27">
                  <a:moveTo>
                    <a:pt x="6" y="4"/>
                  </a:moveTo>
                  <a:cubicBezTo>
                    <a:pt x="12" y="0"/>
                    <a:pt x="19" y="1"/>
                    <a:pt x="23" y="6"/>
                  </a:cubicBezTo>
                  <a:cubicBezTo>
                    <a:pt x="27" y="11"/>
                    <a:pt x="26" y="19"/>
                    <a:pt x="21" y="23"/>
                  </a:cubicBezTo>
                  <a:cubicBezTo>
                    <a:pt x="16" y="27"/>
                    <a:pt x="8" y="26"/>
                    <a:pt x="4" y="20"/>
                  </a:cubicBezTo>
                  <a:cubicBezTo>
                    <a:pt x="0" y="15"/>
                    <a:pt x="1" y="8"/>
                    <a:pt x="6" y="4"/>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7" name="Freeform 335"/>
            <p:cNvSpPr/>
            <p:nvPr/>
          </p:nvSpPr>
          <p:spPr bwMode="auto">
            <a:xfrm>
              <a:off x="3568" y="850"/>
              <a:ext cx="42" cy="41"/>
            </a:xfrm>
            <a:custGeom>
              <a:avLst/>
              <a:gdLst>
                <a:gd name="T0" fmla="*/ 21 w 47"/>
                <a:gd name="T1" fmla="*/ 45 h 46"/>
                <a:gd name="T2" fmla="*/ 2 w 47"/>
                <a:gd name="T3" fmla="*/ 21 h 46"/>
                <a:gd name="T4" fmla="*/ 26 w 47"/>
                <a:gd name="T5" fmla="*/ 1 h 46"/>
                <a:gd name="T6" fmla="*/ 45 w 47"/>
                <a:gd name="T7" fmla="*/ 25 h 46"/>
                <a:gd name="T8" fmla="*/ 21 w 47"/>
                <a:gd name="T9" fmla="*/ 45 h 46"/>
              </a:gdLst>
              <a:ahLst/>
              <a:cxnLst>
                <a:cxn ang="0">
                  <a:pos x="T0" y="T1"/>
                </a:cxn>
                <a:cxn ang="0">
                  <a:pos x="T2" y="T3"/>
                </a:cxn>
                <a:cxn ang="0">
                  <a:pos x="T4" y="T5"/>
                </a:cxn>
                <a:cxn ang="0">
                  <a:pos x="T6" y="T7"/>
                </a:cxn>
                <a:cxn ang="0">
                  <a:pos x="T8" y="T9"/>
                </a:cxn>
              </a:cxnLst>
              <a:rect l="0" t="0" r="r" b="b"/>
              <a:pathLst>
                <a:path w="47" h="46">
                  <a:moveTo>
                    <a:pt x="21" y="45"/>
                  </a:moveTo>
                  <a:cubicBezTo>
                    <a:pt x="9" y="44"/>
                    <a:pt x="0" y="33"/>
                    <a:pt x="2" y="21"/>
                  </a:cubicBezTo>
                  <a:cubicBezTo>
                    <a:pt x="3" y="9"/>
                    <a:pt x="14" y="0"/>
                    <a:pt x="26" y="1"/>
                  </a:cubicBezTo>
                  <a:cubicBezTo>
                    <a:pt x="38" y="3"/>
                    <a:pt x="47" y="13"/>
                    <a:pt x="45" y="25"/>
                  </a:cubicBezTo>
                  <a:cubicBezTo>
                    <a:pt x="44" y="38"/>
                    <a:pt x="33" y="46"/>
                    <a:pt x="21" y="45"/>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8" name="Freeform 336"/>
            <p:cNvSpPr/>
            <p:nvPr/>
          </p:nvSpPr>
          <p:spPr bwMode="auto">
            <a:xfrm>
              <a:off x="3506" y="844"/>
              <a:ext cx="23" cy="22"/>
            </a:xfrm>
            <a:custGeom>
              <a:avLst/>
              <a:gdLst>
                <a:gd name="T0" fmla="*/ 12 w 26"/>
                <a:gd name="T1" fmla="*/ 24 h 25"/>
                <a:gd name="T2" fmla="*/ 1 w 26"/>
                <a:gd name="T3" fmla="*/ 11 h 25"/>
                <a:gd name="T4" fmla="*/ 14 w 26"/>
                <a:gd name="T5" fmla="*/ 1 h 25"/>
                <a:gd name="T6" fmla="*/ 25 w 26"/>
                <a:gd name="T7" fmla="*/ 14 h 25"/>
                <a:gd name="T8" fmla="*/ 12 w 26"/>
                <a:gd name="T9" fmla="*/ 24 h 25"/>
              </a:gdLst>
              <a:ahLst/>
              <a:cxnLst>
                <a:cxn ang="0">
                  <a:pos x="T0" y="T1"/>
                </a:cxn>
                <a:cxn ang="0">
                  <a:pos x="T2" y="T3"/>
                </a:cxn>
                <a:cxn ang="0">
                  <a:pos x="T4" y="T5"/>
                </a:cxn>
                <a:cxn ang="0">
                  <a:pos x="T6" y="T7"/>
                </a:cxn>
                <a:cxn ang="0">
                  <a:pos x="T8" y="T9"/>
                </a:cxn>
              </a:cxnLst>
              <a:rect l="0" t="0" r="r" b="b"/>
              <a:pathLst>
                <a:path w="26" h="25">
                  <a:moveTo>
                    <a:pt x="12" y="24"/>
                  </a:moveTo>
                  <a:cubicBezTo>
                    <a:pt x="5" y="24"/>
                    <a:pt x="0" y="18"/>
                    <a:pt x="1" y="11"/>
                  </a:cubicBezTo>
                  <a:cubicBezTo>
                    <a:pt x="2" y="5"/>
                    <a:pt x="8" y="0"/>
                    <a:pt x="14" y="1"/>
                  </a:cubicBezTo>
                  <a:cubicBezTo>
                    <a:pt x="21" y="1"/>
                    <a:pt x="26" y="7"/>
                    <a:pt x="25" y="14"/>
                  </a:cubicBezTo>
                  <a:cubicBezTo>
                    <a:pt x="24" y="20"/>
                    <a:pt x="18" y="25"/>
                    <a:pt x="12" y="24"/>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9" name="Freeform 337"/>
            <p:cNvSpPr/>
            <p:nvPr/>
          </p:nvSpPr>
          <p:spPr bwMode="auto">
            <a:xfrm>
              <a:off x="3548" y="962"/>
              <a:ext cx="23" cy="22"/>
            </a:xfrm>
            <a:custGeom>
              <a:avLst/>
              <a:gdLst>
                <a:gd name="T0" fmla="*/ 12 w 26"/>
                <a:gd name="T1" fmla="*/ 24 h 25"/>
                <a:gd name="T2" fmla="*/ 1 w 26"/>
                <a:gd name="T3" fmla="*/ 11 h 25"/>
                <a:gd name="T4" fmla="*/ 14 w 26"/>
                <a:gd name="T5" fmla="*/ 1 h 25"/>
                <a:gd name="T6" fmla="*/ 25 w 26"/>
                <a:gd name="T7" fmla="*/ 14 h 25"/>
                <a:gd name="T8" fmla="*/ 12 w 26"/>
                <a:gd name="T9" fmla="*/ 24 h 25"/>
              </a:gdLst>
              <a:ahLst/>
              <a:cxnLst>
                <a:cxn ang="0">
                  <a:pos x="T0" y="T1"/>
                </a:cxn>
                <a:cxn ang="0">
                  <a:pos x="T2" y="T3"/>
                </a:cxn>
                <a:cxn ang="0">
                  <a:pos x="T4" y="T5"/>
                </a:cxn>
                <a:cxn ang="0">
                  <a:pos x="T6" y="T7"/>
                </a:cxn>
                <a:cxn ang="0">
                  <a:pos x="T8" y="T9"/>
                </a:cxn>
              </a:cxnLst>
              <a:rect l="0" t="0" r="r" b="b"/>
              <a:pathLst>
                <a:path w="26" h="25">
                  <a:moveTo>
                    <a:pt x="12" y="24"/>
                  </a:moveTo>
                  <a:cubicBezTo>
                    <a:pt x="5" y="24"/>
                    <a:pt x="0" y="18"/>
                    <a:pt x="1" y="11"/>
                  </a:cubicBezTo>
                  <a:cubicBezTo>
                    <a:pt x="2" y="5"/>
                    <a:pt x="8" y="0"/>
                    <a:pt x="14" y="1"/>
                  </a:cubicBezTo>
                  <a:cubicBezTo>
                    <a:pt x="21" y="1"/>
                    <a:pt x="26" y="7"/>
                    <a:pt x="25" y="14"/>
                  </a:cubicBezTo>
                  <a:cubicBezTo>
                    <a:pt x="24" y="20"/>
                    <a:pt x="18" y="25"/>
                    <a:pt x="12" y="24"/>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0" name="Freeform 338"/>
            <p:cNvSpPr/>
            <p:nvPr/>
          </p:nvSpPr>
          <p:spPr bwMode="auto">
            <a:xfrm>
              <a:off x="3853" y="1323"/>
              <a:ext cx="41" cy="41"/>
            </a:xfrm>
            <a:custGeom>
              <a:avLst/>
              <a:gdLst>
                <a:gd name="T0" fmla="*/ 21 w 46"/>
                <a:gd name="T1" fmla="*/ 45 h 46"/>
                <a:gd name="T2" fmla="*/ 1 w 46"/>
                <a:gd name="T3" fmla="*/ 21 h 46"/>
                <a:gd name="T4" fmla="*/ 25 w 46"/>
                <a:gd name="T5" fmla="*/ 1 h 46"/>
                <a:gd name="T6" fmla="*/ 45 w 46"/>
                <a:gd name="T7" fmla="*/ 25 h 46"/>
                <a:gd name="T8" fmla="*/ 21 w 46"/>
                <a:gd name="T9" fmla="*/ 45 h 46"/>
              </a:gdLst>
              <a:ahLst/>
              <a:cxnLst>
                <a:cxn ang="0">
                  <a:pos x="T0" y="T1"/>
                </a:cxn>
                <a:cxn ang="0">
                  <a:pos x="T2" y="T3"/>
                </a:cxn>
                <a:cxn ang="0">
                  <a:pos x="T4" y="T5"/>
                </a:cxn>
                <a:cxn ang="0">
                  <a:pos x="T6" y="T7"/>
                </a:cxn>
                <a:cxn ang="0">
                  <a:pos x="T8" y="T9"/>
                </a:cxn>
              </a:cxnLst>
              <a:rect l="0" t="0" r="r" b="b"/>
              <a:pathLst>
                <a:path w="46" h="46">
                  <a:moveTo>
                    <a:pt x="21" y="45"/>
                  </a:moveTo>
                  <a:cubicBezTo>
                    <a:pt x="9" y="43"/>
                    <a:pt x="0" y="33"/>
                    <a:pt x="1" y="21"/>
                  </a:cubicBezTo>
                  <a:cubicBezTo>
                    <a:pt x="2" y="9"/>
                    <a:pt x="13" y="0"/>
                    <a:pt x="25" y="1"/>
                  </a:cubicBezTo>
                  <a:cubicBezTo>
                    <a:pt x="37" y="2"/>
                    <a:pt x="46" y="13"/>
                    <a:pt x="45" y="25"/>
                  </a:cubicBezTo>
                  <a:cubicBezTo>
                    <a:pt x="44" y="37"/>
                    <a:pt x="33" y="46"/>
                    <a:pt x="21" y="45"/>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1" name="Freeform 339"/>
            <p:cNvSpPr/>
            <p:nvPr/>
          </p:nvSpPr>
          <p:spPr bwMode="auto">
            <a:xfrm>
              <a:off x="3791" y="1317"/>
              <a:ext cx="23" cy="22"/>
            </a:xfrm>
            <a:custGeom>
              <a:avLst/>
              <a:gdLst>
                <a:gd name="T0" fmla="*/ 11 w 25"/>
                <a:gd name="T1" fmla="*/ 24 h 25"/>
                <a:gd name="T2" fmla="*/ 0 w 25"/>
                <a:gd name="T3" fmla="*/ 11 h 25"/>
                <a:gd name="T4" fmla="*/ 14 w 25"/>
                <a:gd name="T5" fmla="*/ 0 h 25"/>
                <a:gd name="T6" fmla="*/ 24 w 25"/>
                <a:gd name="T7" fmla="*/ 14 h 25"/>
                <a:gd name="T8" fmla="*/ 11 w 25"/>
                <a:gd name="T9" fmla="*/ 24 h 25"/>
              </a:gdLst>
              <a:ahLst/>
              <a:cxnLst>
                <a:cxn ang="0">
                  <a:pos x="T0" y="T1"/>
                </a:cxn>
                <a:cxn ang="0">
                  <a:pos x="T2" y="T3"/>
                </a:cxn>
                <a:cxn ang="0">
                  <a:pos x="T4" y="T5"/>
                </a:cxn>
                <a:cxn ang="0">
                  <a:pos x="T6" y="T7"/>
                </a:cxn>
                <a:cxn ang="0">
                  <a:pos x="T8" y="T9"/>
                </a:cxn>
              </a:cxnLst>
              <a:rect l="0" t="0" r="r" b="b"/>
              <a:pathLst>
                <a:path w="25" h="25">
                  <a:moveTo>
                    <a:pt x="11" y="24"/>
                  </a:moveTo>
                  <a:cubicBezTo>
                    <a:pt x="5" y="23"/>
                    <a:pt x="0" y="18"/>
                    <a:pt x="0" y="11"/>
                  </a:cubicBezTo>
                  <a:cubicBezTo>
                    <a:pt x="1" y="4"/>
                    <a:pt x="7" y="0"/>
                    <a:pt x="14" y="0"/>
                  </a:cubicBezTo>
                  <a:cubicBezTo>
                    <a:pt x="20" y="1"/>
                    <a:pt x="25" y="7"/>
                    <a:pt x="24" y="14"/>
                  </a:cubicBezTo>
                  <a:cubicBezTo>
                    <a:pt x="24" y="20"/>
                    <a:pt x="18" y="25"/>
                    <a:pt x="11" y="24"/>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2" name="Freeform 340"/>
            <p:cNvSpPr/>
            <p:nvPr/>
          </p:nvSpPr>
          <p:spPr bwMode="auto">
            <a:xfrm>
              <a:off x="3833" y="1435"/>
              <a:ext cx="22" cy="22"/>
            </a:xfrm>
            <a:custGeom>
              <a:avLst/>
              <a:gdLst>
                <a:gd name="T0" fmla="*/ 11 w 25"/>
                <a:gd name="T1" fmla="*/ 24 h 25"/>
                <a:gd name="T2" fmla="*/ 0 w 25"/>
                <a:gd name="T3" fmla="*/ 11 h 25"/>
                <a:gd name="T4" fmla="*/ 14 w 25"/>
                <a:gd name="T5" fmla="*/ 0 h 25"/>
                <a:gd name="T6" fmla="*/ 24 w 25"/>
                <a:gd name="T7" fmla="*/ 14 h 25"/>
                <a:gd name="T8" fmla="*/ 11 w 25"/>
                <a:gd name="T9" fmla="*/ 24 h 25"/>
              </a:gdLst>
              <a:ahLst/>
              <a:cxnLst>
                <a:cxn ang="0">
                  <a:pos x="T0" y="T1"/>
                </a:cxn>
                <a:cxn ang="0">
                  <a:pos x="T2" y="T3"/>
                </a:cxn>
                <a:cxn ang="0">
                  <a:pos x="T4" y="T5"/>
                </a:cxn>
                <a:cxn ang="0">
                  <a:pos x="T6" y="T7"/>
                </a:cxn>
                <a:cxn ang="0">
                  <a:pos x="T8" y="T9"/>
                </a:cxn>
              </a:cxnLst>
              <a:rect l="0" t="0" r="r" b="b"/>
              <a:pathLst>
                <a:path w="25" h="25">
                  <a:moveTo>
                    <a:pt x="11" y="24"/>
                  </a:moveTo>
                  <a:cubicBezTo>
                    <a:pt x="5" y="24"/>
                    <a:pt x="0" y="18"/>
                    <a:pt x="0" y="11"/>
                  </a:cubicBezTo>
                  <a:cubicBezTo>
                    <a:pt x="1" y="4"/>
                    <a:pt x="7" y="0"/>
                    <a:pt x="14" y="0"/>
                  </a:cubicBezTo>
                  <a:cubicBezTo>
                    <a:pt x="20" y="1"/>
                    <a:pt x="25" y="7"/>
                    <a:pt x="24" y="14"/>
                  </a:cubicBezTo>
                  <a:cubicBezTo>
                    <a:pt x="24" y="20"/>
                    <a:pt x="18" y="25"/>
                    <a:pt x="11" y="24"/>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3" name="Freeform 341"/>
            <p:cNvSpPr/>
            <p:nvPr/>
          </p:nvSpPr>
          <p:spPr bwMode="auto">
            <a:xfrm>
              <a:off x="3535" y="2490"/>
              <a:ext cx="44" cy="44"/>
            </a:xfrm>
            <a:custGeom>
              <a:avLst/>
              <a:gdLst>
                <a:gd name="T0" fmla="*/ 7 w 50"/>
                <a:gd name="T1" fmla="*/ 38 h 50"/>
                <a:gd name="T2" fmla="*/ 12 w 50"/>
                <a:gd name="T3" fmla="*/ 7 h 50"/>
                <a:gd name="T4" fmla="*/ 43 w 50"/>
                <a:gd name="T5" fmla="*/ 12 h 50"/>
                <a:gd name="T6" fmla="*/ 38 w 50"/>
                <a:gd name="T7" fmla="*/ 43 h 50"/>
                <a:gd name="T8" fmla="*/ 7 w 50"/>
                <a:gd name="T9" fmla="*/ 38 h 50"/>
              </a:gdLst>
              <a:ahLst/>
              <a:cxnLst>
                <a:cxn ang="0">
                  <a:pos x="T0" y="T1"/>
                </a:cxn>
                <a:cxn ang="0">
                  <a:pos x="T2" y="T3"/>
                </a:cxn>
                <a:cxn ang="0">
                  <a:pos x="T4" y="T5"/>
                </a:cxn>
                <a:cxn ang="0">
                  <a:pos x="T6" y="T7"/>
                </a:cxn>
                <a:cxn ang="0">
                  <a:pos x="T8" y="T9"/>
                </a:cxn>
              </a:cxnLst>
              <a:rect l="0" t="0" r="r" b="b"/>
              <a:pathLst>
                <a:path w="50" h="50">
                  <a:moveTo>
                    <a:pt x="7" y="38"/>
                  </a:moveTo>
                  <a:cubicBezTo>
                    <a:pt x="0" y="28"/>
                    <a:pt x="2" y="14"/>
                    <a:pt x="12" y="7"/>
                  </a:cubicBezTo>
                  <a:cubicBezTo>
                    <a:pt x="22" y="0"/>
                    <a:pt x="36" y="2"/>
                    <a:pt x="43" y="12"/>
                  </a:cubicBezTo>
                  <a:cubicBezTo>
                    <a:pt x="50" y="22"/>
                    <a:pt x="47" y="36"/>
                    <a:pt x="38" y="43"/>
                  </a:cubicBezTo>
                  <a:cubicBezTo>
                    <a:pt x="28" y="50"/>
                    <a:pt x="14" y="48"/>
                    <a:pt x="7" y="38"/>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4" name="Freeform 342"/>
            <p:cNvSpPr/>
            <p:nvPr/>
          </p:nvSpPr>
          <p:spPr bwMode="auto">
            <a:xfrm>
              <a:off x="3843" y="1995"/>
              <a:ext cx="45" cy="44"/>
            </a:xfrm>
            <a:custGeom>
              <a:avLst/>
              <a:gdLst>
                <a:gd name="T0" fmla="*/ 7 w 50"/>
                <a:gd name="T1" fmla="*/ 38 h 50"/>
                <a:gd name="T2" fmla="*/ 12 w 50"/>
                <a:gd name="T3" fmla="*/ 7 h 50"/>
                <a:gd name="T4" fmla="*/ 43 w 50"/>
                <a:gd name="T5" fmla="*/ 12 h 50"/>
                <a:gd name="T6" fmla="*/ 38 w 50"/>
                <a:gd name="T7" fmla="*/ 43 h 50"/>
                <a:gd name="T8" fmla="*/ 7 w 50"/>
                <a:gd name="T9" fmla="*/ 38 h 50"/>
              </a:gdLst>
              <a:ahLst/>
              <a:cxnLst>
                <a:cxn ang="0">
                  <a:pos x="T0" y="T1"/>
                </a:cxn>
                <a:cxn ang="0">
                  <a:pos x="T2" y="T3"/>
                </a:cxn>
                <a:cxn ang="0">
                  <a:pos x="T4" y="T5"/>
                </a:cxn>
                <a:cxn ang="0">
                  <a:pos x="T6" y="T7"/>
                </a:cxn>
                <a:cxn ang="0">
                  <a:pos x="T8" y="T9"/>
                </a:cxn>
              </a:cxnLst>
              <a:rect l="0" t="0" r="r" b="b"/>
              <a:pathLst>
                <a:path w="50" h="50">
                  <a:moveTo>
                    <a:pt x="7" y="38"/>
                  </a:moveTo>
                  <a:cubicBezTo>
                    <a:pt x="0" y="28"/>
                    <a:pt x="2" y="14"/>
                    <a:pt x="12" y="7"/>
                  </a:cubicBezTo>
                  <a:cubicBezTo>
                    <a:pt x="22" y="0"/>
                    <a:pt x="35" y="2"/>
                    <a:pt x="43" y="12"/>
                  </a:cubicBezTo>
                  <a:cubicBezTo>
                    <a:pt x="50" y="22"/>
                    <a:pt x="47" y="36"/>
                    <a:pt x="38" y="43"/>
                  </a:cubicBezTo>
                  <a:cubicBezTo>
                    <a:pt x="28" y="50"/>
                    <a:pt x="14" y="48"/>
                    <a:pt x="7" y="38"/>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5" name="Freeform 343"/>
            <p:cNvSpPr/>
            <p:nvPr/>
          </p:nvSpPr>
          <p:spPr bwMode="auto">
            <a:xfrm>
              <a:off x="2573" y="2721"/>
              <a:ext cx="44" cy="44"/>
            </a:xfrm>
            <a:custGeom>
              <a:avLst/>
              <a:gdLst>
                <a:gd name="T0" fmla="*/ 7 w 50"/>
                <a:gd name="T1" fmla="*/ 38 h 50"/>
                <a:gd name="T2" fmla="*/ 12 w 50"/>
                <a:gd name="T3" fmla="*/ 7 h 50"/>
                <a:gd name="T4" fmla="*/ 43 w 50"/>
                <a:gd name="T5" fmla="*/ 12 h 50"/>
                <a:gd name="T6" fmla="*/ 38 w 50"/>
                <a:gd name="T7" fmla="*/ 43 h 50"/>
                <a:gd name="T8" fmla="*/ 7 w 50"/>
                <a:gd name="T9" fmla="*/ 38 h 50"/>
              </a:gdLst>
              <a:ahLst/>
              <a:cxnLst>
                <a:cxn ang="0">
                  <a:pos x="T0" y="T1"/>
                </a:cxn>
                <a:cxn ang="0">
                  <a:pos x="T2" y="T3"/>
                </a:cxn>
                <a:cxn ang="0">
                  <a:pos x="T4" y="T5"/>
                </a:cxn>
                <a:cxn ang="0">
                  <a:pos x="T6" y="T7"/>
                </a:cxn>
                <a:cxn ang="0">
                  <a:pos x="T8" y="T9"/>
                </a:cxn>
              </a:cxnLst>
              <a:rect l="0" t="0" r="r" b="b"/>
              <a:pathLst>
                <a:path w="50" h="50">
                  <a:moveTo>
                    <a:pt x="7" y="38"/>
                  </a:moveTo>
                  <a:cubicBezTo>
                    <a:pt x="0" y="28"/>
                    <a:pt x="2" y="15"/>
                    <a:pt x="12" y="7"/>
                  </a:cubicBezTo>
                  <a:cubicBezTo>
                    <a:pt x="22" y="0"/>
                    <a:pt x="36" y="3"/>
                    <a:pt x="43" y="12"/>
                  </a:cubicBezTo>
                  <a:cubicBezTo>
                    <a:pt x="50" y="22"/>
                    <a:pt x="48" y="36"/>
                    <a:pt x="38" y="43"/>
                  </a:cubicBezTo>
                  <a:cubicBezTo>
                    <a:pt x="28" y="50"/>
                    <a:pt x="14" y="48"/>
                    <a:pt x="7" y="38"/>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6" name="Freeform 344"/>
            <p:cNvSpPr/>
            <p:nvPr/>
          </p:nvSpPr>
          <p:spPr bwMode="auto">
            <a:xfrm>
              <a:off x="3390" y="2486"/>
              <a:ext cx="24" cy="24"/>
            </a:xfrm>
            <a:custGeom>
              <a:avLst/>
              <a:gdLst>
                <a:gd name="T0" fmla="*/ 3 w 27"/>
                <a:gd name="T1" fmla="*/ 20 h 27"/>
                <a:gd name="T2" fmla="*/ 6 w 27"/>
                <a:gd name="T3" fmla="*/ 4 h 27"/>
                <a:gd name="T4" fmla="*/ 23 w 27"/>
                <a:gd name="T5" fmla="*/ 6 h 27"/>
                <a:gd name="T6" fmla="*/ 20 w 27"/>
                <a:gd name="T7" fmla="*/ 23 h 27"/>
                <a:gd name="T8" fmla="*/ 3 w 27"/>
                <a:gd name="T9" fmla="*/ 20 h 27"/>
              </a:gdLst>
              <a:ahLst/>
              <a:cxnLst>
                <a:cxn ang="0">
                  <a:pos x="T0" y="T1"/>
                </a:cxn>
                <a:cxn ang="0">
                  <a:pos x="T2" y="T3"/>
                </a:cxn>
                <a:cxn ang="0">
                  <a:pos x="T4" y="T5"/>
                </a:cxn>
                <a:cxn ang="0">
                  <a:pos x="T6" y="T7"/>
                </a:cxn>
                <a:cxn ang="0">
                  <a:pos x="T8" y="T9"/>
                </a:cxn>
              </a:cxnLst>
              <a:rect l="0" t="0" r="r" b="b"/>
              <a:pathLst>
                <a:path w="27" h="27">
                  <a:moveTo>
                    <a:pt x="3" y="20"/>
                  </a:moveTo>
                  <a:cubicBezTo>
                    <a:pt x="0" y="15"/>
                    <a:pt x="1" y="7"/>
                    <a:pt x="6" y="4"/>
                  </a:cubicBezTo>
                  <a:cubicBezTo>
                    <a:pt x="11" y="0"/>
                    <a:pt x="19" y="1"/>
                    <a:pt x="23" y="6"/>
                  </a:cubicBezTo>
                  <a:cubicBezTo>
                    <a:pt x="27" y="12"/>
                    <a:pt x="25" y="19"/>
                    <a:pt x="20" y="23"/>
                  </a:cubicBezTo>
                  <a:cubicBezTo>
                    <a:pt x="15" y="27"/>
                    <a:pt x="7" y="26"/>
                    <a:pt x="3" y="20"/>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7" name="Freeform 345"/>
            <p:cNvSpPr/>
            <p:nvPr/>
          </p:nvSpPr>
          <p:spPr bwMode="auto">
            <a:xfrm>
              <a:off x="2652" y="2758"/>
              <a:ext cx="24" cy="24"/>
            </a:xfrm>
            <a:custGeom>
              <a:avLst/>
              <a:gdLst>
                <a:gd name="T0" fmla="*/ 4 w 27"/>
                <a:gd name="T1" fmla="*/ 20 h 27"/>
                <a:gd name="T2" fmla="*/ 7 w 27"/>
                <a:gd name="T3" fmla="*/ 4 h 27"/>
                <a:gd name="T4" fmla="*/ 23 w 27"/>
                <a:gd name="T5" fmla="*/ 6 h 27"/>
                <a:gd name="T6" fmla="*/ 21 w 27"/>
                <a:gd name="T7" fmla="*/ 23 h 27"/>
                <a:gd name="T8" fmla="*/ 4 w 27"/>
                <a:gd name="T9" fmla="*/ 20 h 27"/>
              </a:gdLst>
              <a:ahLst/>
              <a:cxnLst>
                <a:cxn ang="0">
                  <a:pos x="T0" y="T1"/>
                </a:cxn>
                <a:cxn ang="0">
                  <a:pos x="T2" y="T3"/>
                </a:cxn>
                <a:cxn ang="0">
                  <a:pos x="T4" y="T5"/>
                </a:cxn>
                <a:cxn ang="0">
                  <a:pos x="T6" y="T7"/>
                </a:cxn>
                <a:cxn ang="0">
                  <a:pos x="T8" y="T9"/>
                </a:cxn>
              </a:cxnLst>
              <a:rect l="0" t="0" r="r" b="b"/>
              <a:pathLst>
                <a:path w="27" h="27">
                  <a:moveTo>
                    <a:pt x="4" y="20"/>
                  </a:moveTo>
                  <a:cubicBezTo>
                    <a:pt x="0" y="15"/>
                    <a:pt x="1" y="7"/>
                    <a:pt x="7" y="4"/>
                  </a:cubicBezTo>
                  <a:cubicBezTo>
                    <a:pt x="12" y="0"/>
                    <a:pt x="20" y="1"/>
                    <a:pt x="23" y="6"/>
                  </a:cubicBezTo>
                  <a:cubicBezTo>
                    <a:pt x="27" y="12"/>
                    <a:pt x="26" y="19"/>
                    <a:pt x="21" y="23"/>
                  </a:cubicBezTo>
                  <a:cubicBezTo>
                    <a:pt x="15" y="27"/>
                    <a:pt x="8" y="26"/>
                    <a:pt x="4" y="20"/>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8" name="Freeform 346"/>
            <p:cNvSpPr/>
            <p:nvPr/>
          </p:nvSpPr>
          <p:spPr bwMode="auto">
            <a:xfrm>
              <a:off x="1971" y="2244"/>
              <a:ext cx="42" cy="42"/>
            </a:xfrm>
            <a:custGeom>
              <a:avLst/>
              <a:gdLst>
                <a:gd name="T0" fmla="*/ 21 w 47"/>
                <a:gd name="T1" fmla="*/ 1 h 47"/>
                <a:gd name="T2" fmla="*/ 45 w 47"/>
                <a:gd name="T3" fmla="*/ 20 h 47"/>
                <a:gd name="T4" fmla="*/ 26 w 47"/>
                <a:gd name="T5" fmla="*/ 45 h 47"/>
                <a:gd name="T6" fmla="*/ 2 w 47"/>
                <a:gd name="T7" fmla="*/ 26 h 47"/>
                <a:gd name="T8" fmla="*/ 21 w 47"/>
                <a:gd name="T9" fmla="*/ 1 h 47"/>
              </a:gdLst>
              <a:ahLst/>
              <a:cxnLst>
                <a:cxn ang="0">
                  <a:pos x="T0" y="T1"/>
                </a:cxn>
                <a:cxn ang="0">
                  <a:pos x="T2" y="T3"/>
                </a:cxn>
                <a:cxn ang="0">
                  <a:pos x="T4" y="T5"/>
                </a:cxn>
                <a:cxn ang="0">
                  <a:pos x="T6" y="T7"/>
                </a:cxn>
                <a:cxn ang="0">
                  <a:pos x="T8" y="T9"/>
                </a:cxn>
              </a:cxnLst>
              <a:rect l="0" t="0" r="r" b="b"/>
              <a:pathLst>
                <a:path w="47" h="47">
                  <a:moveTo>
                    <a:pt x="21" y="1"/>
                  </a:moveTo>
                  <a:cubicBezTo>
                    <a:pt x="33" y="0"/>
                    <a:pt x="44" y="8"/>
                    <a:pt x="45" y="20"/>
                  </a:cubicBezTo>
                  <a:cubicBezTo>
                    <a:pt x="47" y="32"/>
                    <a:pt x="38" y="43"/>
                    <a:pt x="26" y="45"/>
                  </a:cubicBezTo>
                  <a:cubicBezTo>
                    <a:pt x="14" y="47"/>
                    <a:pt x="3" y="38"/>
                    <a:pt x="2" y="26"/>
                  </a:cubicBezTo>
                  <a:cubicBezTo>
                    <a:pt x="0" y="14"/>
                    <a:pt x="9" y="3"/>
                    <a:pt x="21" y="1"/>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9" name="Freeform 347"/>
            <p:cNvSpPr/>
            <p:nvPr/>
          </p:nvSpPr>
          <p:spPr bwMode="auto">
            <a:xfrm>
              <a:off x="1855" y="1286"/>
              <a:ext cx="22" cy="22"/>
            </a:xfrm>
            <a:custGeom>
              <a:avLst/>
              <a:gdLst>
                <a:gd name="T0" fmla="*/ 11 w 25"/>
                <a:gd name="T1" fmla="*/ 1 h 25"/>
                <a:gd name="T2" fmla="*/ 24 w 25"/>
                <a:gd name="T3" fmla="*/ 11 h 25"/>
                <a:gd name="T4" fmla="*/ 14 w 25"/>
                <a:gd name="T5" fmla="*/ 24 h 25"/>
                <a:gd name="T6" fmla="*/ 1 w 25"/>
                <a:gd name="T7" fmla="*/ 14 h 25"/>
                <a:gd name="T8" fmla="*/ 11 w 25"/>
                <a:gd name="T9" fmla="*/ 1 h 25"/>
              </a:gdLst>
              <a:ahLst/>
              <a:cxnLst>
                <a:cxn ang="0">
                  <a:pos x="T0" y="T1"/>
                </a:cxn>
                <a:cxn ang="0">
                  <a:pos x="T2" y="T3"/>
                </a:cxn>
                <a:cxn ang="0">
                  <a:pos x="T4" y="T5"/>
                </a:cxn>
                <a:cxn ang="0">
                  <a:pos x="T6" y="T7"/>
                </a:cxn>
                <a:cxn ang="0">
                  <a:pos x="T8" y="T9"/>
                </a:cxn>
              </a:cxnLst>
              <a:rect l="0" t="0" r="r" b="b"/>
              <a:pathLst>
                <a:path w="25" h="25">
                  <a:moveTo>
                    <a:pt x="11" y="1"/>
                  </a:moveTo>
                  <a:cubicBezTo>
                    <a:pt x="17" y="0"/>
                    <a:pt x="23" y="4"/>
                    <a:pt x="24" y="11"/>
                  </a:cubicBezTo>
                  <a:cubicBezTo>
                    <a:pt x="25" y="18"/>
                    <a:pt x="20" y="24"/>
                    <a:pt x="14" y="24"/>
                  </a:cubicBezTo>
                  <a:cubicBezTo>
                    <a:pt x="7" y="25"/>
                    <a:pt x="1" y="21"/>
                    <a:pt x="1" y="14"/>
                  </a:cubicBezTo>
                  <a:cubicBezTo>
                    <a:pt x="0" y="8"/>
                    <a:pt x="4" y="2"/>
                    <a:pt x="11" y="1"/>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20" name="Freeform 348"/>
            <p:cNvSpPr/>
            <p:nvPr/>
          </p:nvSpPr>
          <p:spPr bwMode="auto">
            <a:xfrm>
              <a:off x="1858" y="1857"/>
              <a:ext cx="22" cy="23"/>
            </a:xfrm>
            <a:custGeom>
              <a:avLst/>
              <a:gdLst>
                <a:gd name="T0" fmla="*/ 11 w 25"/>
                <a:gd name="T1" fmla="*/ 0 h 25"/>
                <a:gd name="T2" fmla="*/ 24 w 25"/>
                <a:gd name="T3" fmla="*/ 11 h 25"/>
                <a:gd name="T4" fmla="*/ 14 w 25"/>
                <a:gd name="T5" fmla="*/ 24 h 25"/>
                <a:gd name="T6" fmla="*/ 0 w 25"/>
                <a:gd name="T7" fmla="*/ 14 h 25"/>
                <a:gd name="T8" fmla="*/ 11 w 25"/>
                <a:gd name="T9" fmla="*/ 0 h 25"/>
              </a:gdLst>
              <a:ahLst/>
              <a:cxnLst>
                <a:cxn ang="0">
                  <a:pos x="T0" y="T1"/>
                </a:cxn>
                <a:cxn ang="0">
                  <a:pos x="T2" y="T3"/>
                </a:cxn>
                <a:cxn ang="0">
                  <a:pos x="T4" y="T5"/>
                </a:cxn>
                <a:cxn ang="0">
                  <a:pos x="T6" y="T7"/>
                </a:cxn>
                <a:cxn ang="0">
                  <a:pos x="T8" y="T9"/>
                </a:cxn>
              </a:cxnLst>
              <a:rect l="0" t="0" r="r" b="b"/>
              <a:pathLst>
                <a:path w="25" h="25">
                  <a:moveTo>
                    <a:pt x="11" y="0"/>
                  </a:moveTo>
                  <a:cubicBezTo>
                    <a:pt x="17" y="0"/>
                    <a:pt x="23" y="4"/>
                    <a:pt x="24" y="11"/>
                  </a:cubicBezTo>
                  <a:cubicBezTo>
                    <a:pt x="25" y="17"/>
                    <a:pt x="20" y="23"/>
                    <a:pt x="14" y="24"/>
                  </a:cubicBezTo>
                  <a:cubicBezTo>
                    <a:pt x="7" y="25"/>
                    <a:pt x="1" y="20"/>
                    <a:pt x="0" y="14"/>
                  </a:cubicBezTo>
                  <a:cubicBezTo>
                    <a:pt x="0" y="7"/>
                    <a:pt x="4" y="1"/>
                    <a:pt x="11" y="0"/>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21" name="Freeform 349"/>
            <p:cNvSpPr/>
            <p:nvPr/>
          </p:nvSpPr>
          <p:spPr bwMode="auto">
            <a:xfrm>
              <a:off x="2858" y="550"/>
              <a:ext cx="43" cy="43"/>
            </a:xfrm>
            <a:custGeom>
              <a:avLst/>
              <a:gdLst>
                <a:gd name="T0" fmla="*/ 11 w 49"/>
                <a:gd name="T1" fmla="*/ 7 h 49"/>
                <a:gd name="T2" fmla="*/ 42 w 49"/>
                <a:gd name="T3" fmla="*/ 11 h 49"/>
                <a:gd name="T4" fmla="*/ 38 w 49"/>
                <a:gd name="T5" fmla="*/ 42 h 49"/>
                <a:gd name="T6" fmla="*/ 7 w 49"/>
                <a:gd name="T7" fmla="*/ 38 h 49"/>
                <a:gd name="T8" fmla="*/ 11 w 49"/>
                <a:gd name="T9" fmla="*/ 7 h 49"/>
              </a:gdLst>
              <a:ahLst/>
              <a:cxnLst>
                <a:cxn ang="0">
                  <a:pos x="T0" y="T1"/>
                </a:cxn>
                <a:cxn ang="0">
                  <a:pos x="T2" y="T3"/>
                </a:cxn>
                <a:cxn ang="0">
                  <a:pos x="T4" y="T5"/>
                </a:cxn>
                <a:cxn ang="0">
                  <a:pos x="T6" y="T7"/>
                </a:cxn>
                <a:cxn ang="0">
                  <a:pos x="T8" y="T9"/>
                </a:cxn>
              </a:cxnLst>
              <a:rect l="0" t="0" r="r" b="b"/>
              <a:pathLst>
                <a:path w="49" h="49">
                  <a:moveTo>
                    <a:pt x="11" y="7"/>
                  </a:moveTo>
                  <a:cubicBezTo>
                    <a:pt x="21" y="0"/>
                    <a:pt x="34" y="1"/>
                    <a:pt x="42" y="11"/>
                  </a:cubicBezTo>
                  <a:cubicBezTo>
                    <a:pt x="49" y="21"/>
                    <a:pt x="47" y="35"/>
                    <a:pt x="38" y="42"/>
                  </a:cubicBezTo>
                  <a:cubicBezTo>
                    <a:pt x="28" y="49"/>
                    <a:pt x="14" y="47"/>
                    <a:pt x="7" y="38"/>
                  </a:cubicBezTo>
                  <a:cubicBezTo>
                    <a:pt x="0" y="28"/>
                    <a:pt x="1" y="14"/>
                    <a:pt x="11" y="7"/>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22" name="Freeform 350"/>
            <p:cNvSpPr/>
            <p:nvPr/>
          </p:nvSpPr>
          <p:spPr bwMode="auto">
            <a:xfrm>
              <a:off x="2915" y="614"/>
              <a:ext cx="22" cy="23"/>
            </a:xfrm>
            <a:custGeom>
              <a:avLst/>
              <a:gdLst>
                <a:gd name="T0" fmla="*/ 11 w 25"/>
                <a:gd name="T1" fmla="*/ 1 h 26"/>
                <a:gd name="T2" fmla="*/ 24 w 25"/>
                <a:gd name="T3" fmla="*/ 11 h 26"/>
                <a:gd name="T4" fmla="*/ 14 w 25"/>
                <a:gd name="T5" fmla="*/ 25 h 26"/>
                <a:gd name="T6" fmla="*/ 1 w 25"/>
                <a:gd name="T7" fmla="*/ 14 h 26"/>
                <a:gd name="T8" fmla="*/ 11 w 25"/>
                <a:gd name="T9" fmla="*/ 1 h 26"/>
              </a:gdLst>
              <a:ahLst/>
              <a:cxnLst>
                <a:cxn ang="0">
                  <a:pos x="T0" y="T1"/>
                </a:cxn>
                <a:cxn ang="0">
                  <a:pos x="T2" y="T3"/>
                </a:cxn>
                <a:cxn ang="0">
                  <a:pos x="T4" y="T5"/>
                </a:cxn>
                <a:cxn ang="0">
                  <a:pos x="T6" y="T7"/>
                </a:cxn>
                <a:cxn ang="0">
                  <a:pos x="T8" y="T9"/>
                </a:cxn>
              </a:cxnLst>
              <a:rect l="0" t="0" r="r" b="b"/>
              <a:pathLst>
                <a:path w="25" h="26">
                  <a:moveTo>
                    <a:pt x="11" y="1"/>
                  </a:moveTo>
                  <a:cubicBezTo>
                    <a:pt x="18" y="0"/>
                    <a:pt x="24" y="5"/>
                    <a:pt x="24" y="11"/>
                  </a:cubicBezTo>
                  <a:cubicBezTo>
                    <a:pt x="25" y="18"/>
                    <a:pt x="21" y="24"/>
                    <a:pt x="14" y="25"/>
                  </a:cubicBezTo>
                  <a:cubicBezTo>
                    <a:pt x="8" y="26"/>
                    <a:pt x="2" y="21"/>
                    <a:pt x="1" y="14"/>
                  </a:cubicBezTo>
                  <a:cubicBezTo>
                    <a:pt x="0" y="8"/>
                    <a:pt x="4" y="2"/>
                    <a:pt x="11" y="1"/>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23" name="Freeform 351"/>
            <p:cNvSpPr/>
            <p:nvPr/>
          </p:nvSpPr>
          <p:spPr bwMode="auto">
            <a:xfrm>
              <a:off x="3581" y="2420"/>
              <a:ext cx="24" cy="24"/>
            </a:xfrm>
            <a:custGeom>
              <a:avLst/>
              <a:gdLst>
                <a:gd name="T0" fmla="*/ 3 w 27"/>
                <a:gd name="T1" fmla="*/ 21 h 27"/>
                <a:gd name="T2" fmla="*/ 6 w 27"/>
                <a:gd name="T3" fmla="*/ 4 h 27"/>
                <a:gd name="T4" fmla="*/ 23 w 27"/>
                <a:gd name="T5" fmla="*/ 7 h 27"/>
                <a:gd name="T6" fmla="*/ 20 w 27"/>
                <a:gd name="T7" fmla="*/ 23 h 27"/>
                <a:gd name="T8" fmla="*/ 3 w 27"/>
                <a:gd name="T9" fmla="*/ 21 h 27"/>
              </a:gdLst>
              <a:ahLst/>
              <a:cxnLst>
                <a:cxn ang="0">
                  <a:pos x="T0" y="T1"/>
                </a:cxn>
                <a:cxn ang="0">
                  <a:pos x="T2" y="T3"/>
                </a:cxn>
                <a:cxn ang="0">
                  <a:pos x="T4" y="T5"/>
                </a:cxn>
                <a:cxn ang="0">
                  <a:pos x="T6" y="T7"/>
                </a:cxn>
                <a:cxn ang="0">
                  <a:pos x="T8" y="T9"/>
                </a:cxn>
              </a:cxnLst>
              <a:rect l="0" t="0" r="r" b="b"/>
              <a:pathLst>
                <a:path w="27" h="27">
                  <a:moveTo>
                    <a:pt x="3" y="21"/>
                  </a:moveTo>
                  <a:cubicBezTo>
                    <a:pt x="0" y="15"/>
                    <a:pt x="1" y="8"/>
                    <a:pt x="6" y="4"/>
                  </a:cubicBezTo>
                  <a:cubicBezTo>
                    <a:pt x="11" y="0"/>
                    <a:pt x="19" y="1"/>
                    <a:pt x="23" y="7"/>
                  </a:cubicBezTo>
                  <a:cubicBezTo>
                    <a:pt x="27" y="12"/>
                    <a:pt x="25" y="20"/>
                    <a:pt x="20" y="23"/>
                  </a:cubicBezTo>
                  <a:cubicBezTo>
                    <a:pt x="15" y="27"/>
                    <a:pt x="7" y="26"/>
                    <a:pt x="3" y="21"/>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24" name="Freeform 352"/>
            <p:cNvSpPr/>
            <p:nvPr/>
          </p:nvSpPr>
          <p:spPr bwMode="auto">
            <a:xfrm>
              <a:off x="3810" y="2067"/>
              <a:ext cx="24" cy="24"/>
            </a:xfrm>
            <a:custGeom>
              <a:avLst/>
              <a:gdLst>
                <a:gd name="T0" fmla="*/ 3 w 27"/>
                <a:gd name="T1" fmla="*/ 21 h 27"/>
                <a:gd name="T2" fmla="*/ 6 w 27"/>
                <a:gd name="T3" fmla="*/ 4 h 27"/>
                <a:gd name="T4" fmla="*/ 23 w 27"/>
                <a:gd name="T5" fmla="*/ 7 h 27"/>
                <a:gd name="T6" fmla="*/ 20 w 27"/>
                <a:gd name="T7" fmla="*/ 23 h 27"/>
                <a:gd name="T8" fmla="*/ 3 w 27"/>
                <a:gd name="T9" fmla="*/ 21 h 27"/>
              </a:gdLst>
              <a:ahLst/>
              <a:cxnLst>
                <a:cxn ang="0">
                  <a:pos x="T0" y="T1"/>
                </a:cxn>
                <a:cxn ang="0">
                  <a:pos x="T2" y="T3"/>
                </a:cxn>
                <a:cxn ang="0">
                  <a:pos x="T4" y="T5"/>
                </a:cxn>
                <a:cxn ang="0">
                  <a:pos x="T6" y="T7"/>
                </a:cxn>
                <a:cxn ang="0">
                  <a:pos x="T8" y="T9"/>
                </a:cxn>
              </a:cxnLst>
              <a:rect l="0" t="0" r="r" b="b"/>
              <a:pathLst>
                <a:path w="27" h="27">
                  <a:moveTo>
                    <a:pt x="3" y="21"/>
                  </a:moveTo>
                  <a:cubicBezTo>
                    <a:pt x="0" y="15"/>
                    <a:pt x="1" y="8"/>
                    <a:pt x="6" y="4"/>
                  </a:cubicBezTo>
                  <a:cubicBezTo>
                    <a:pt x="11" y="0"/>
                    <a:pt x="19" y="1"/>
                    <a:pt x="23" y="7"/>
                  </a:cubicBezTo>
                  <a:cubicBezTo>
                    <a:pt x="27" y="12"/>
                    <a:pt x="25" y="19"/>
                    <a:pt x="20" y="23"/>
                  </a:cubicBezTo>
                  <a:cubicBezTo>
                    <a:pt x="15" y="27"/>
                    <a:pt x="7" y="26"/>
                    <a:pt x="3" y="21"/>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25" name="Freeform 353"/>
            <p:cNvSpPr/>
            <p:nvPr/>
          </p:nvSpPr>
          <p:spPr bwMode="auto">
            <a:xfrm>
              <a:off x="2225" y="491"/>
              <a:ext cx="24" cy="25"/>
            </a:xfrm>
            <a:custGeom>
              <a:avLst/>
              <a:gdLst>
                <a:gd name="T0" fmla="*/ 6 w 27"/>
                <a:gd name="T1" fmla="*/ 4 h 28"/>
                <a:gd name="T2" fmla="*/ 23 w 27"/>
                <a:gd name="T3" fmla="*/ 7 h 28"/>
                <a:gd name="T4" fmla="*/ 21 w 27"/>
                <a:gd name="T5" fmla="*/ 24 h 28"/>
                <a:gd name="T6" fmla="*/ 4 w 27"/>
                <a:gd name="T7" fmla="*/ 21 h 28"/>
                <a:gd name="T8" fmla="*/ 6 w 27"/>
                <a:gd name="T9" fmla="*/ 4 h 28"/>
              </a:gdLst>
              <a:ahLst/>
              <a:cxnLst>
                <a:cxn ang="0">
                  <a:pos x="T0" y="T1"/>
                </a:cxn>
                <a:cxn ang="0">
                  <a:pos x="T2" y="T3"/>
                </a:cxn>
                <a:cxn ang="0">
                  <a:pos x="T4" y="T5"/>
                </a:cxn>
                <a:cxn ang="0">
                  <a:pos x="T6" y="T7"/>
                </a:cxn>
                <a:cxn ang="0">
                  <a:pos x="T8" y="T9"/>
                </a:cxn>
              </a:cxnLst>
              <a:rect l="0" t="0" r="r" b="b"/>
              <a:pathLst>
                <a:path w="27" h="28">
                  <a:moveTo>
                    <a:pt x="6" y="4"/>
                  </a:moveTo>
                  <a:cubicBezTo>
                    <a:pt x="11" y="0"/>
                    <a:pt x="19" y="1"/>
                    <a:pt x="23" y="7"/>
                  </a:cubicBezTo>
                  <a:cubicBezTo>
                    <a:pt x="27" y="12"/>
                    <a:pt x="26" y="20"/>
                    <a:pt x="21" y="24"/>
                  </a:cubicBezTo>
                  <a:cubicBezTo>
                    <a:pt x="15" y="28"/>
                    <a:pt x="8" y="27"/>
                    <a:pt x="4" y="21"/>
                  </a:cubicBezTo>
                  <a:cubicBezTo>
                    <a:pt x="0" y="16"/>
                    <a:pt x="1" y="9"/>
                    <a:pt x="6" y="4"/>
                  </a:cubicBezTo>
                  <a:close/>
                </a:path>
              </a:pathLst>
            </a:custGeom>
            <a:solidFill>
              <a:srgbClr val="C5E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Ovr>
    <a:masterClrMapping/>
  </p:clrMapOvr>
  <p:transition spd="slow">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文本框 6"/>
          <p:cNvSpPr txBox="1">
            <a:spLocks noChangeArrowheads="1"/>
          </p:cNvSpPr>
          <p:nvPr/>
        </p:nvSpPr>
        <p:spPr bwMode="auto">
          <a:xfrm>
            <a:off x="3727057" y="232784"/>
            <a:ext cx="168988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fontAlgn="base">
              <a:spcBef>
                <a:spcPct val="0"/>
              </a:spcBef>
              <a:spcAft>
                <a:spcPct val="0"/>
              </a:spcAft>
              <a:defRPr/>
            </a:pPr>
            <a:r>
              <a:rPr lang="en-US" altLang="zh-CN" sz="1400">
                <a:solidFill>
                  <a:srgbClr val="E1775D"/>
                </a:solidFill>
                <a:latin typeface="Arial" panose="020B0604020202020204"/>
                <a:ea typeface="方正兰亭黑_GBK"/>
              </a:rPr>
              <a:t>02.</a:t>
            </a:r>
            <a:r>
              <a:rPr lang="zh-CN" altLang="en-US" sz="1400">
                <a:solidFill>
                  <a:srgbClr val="E1775D"/>
                </a:solidFill>
                <a:latin typeface="Arial" panose="020B0604020202020204"/>
                <a:ea typeface="方正兰亭黑_GBK"/>
              </a:rPr>
              <a:t>研究方法及过程</a:t>
            </a:r>
          </a:p>
        </p:txBody>
      </p:sp>
      <p:sp>
        <p:nvSpPr>
          <p:cNvPr id="91" name="文本框 6"/>
          <p:cNvSpPr txBox="1">
            <a:spLocks noChangeArrowheads="1"/>
          </p:cNvSpPr>
          <p:nvPr/>
        </p:nvSpPr>
        <p:spPr bwMode="auto">
          <a:xfrm>
            <a:off x="2956012" y="485966"/>
            <a:ext cx="3231975"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fontAlgn="base">
              <a:spcBef>
                <a:spcPct val="0"/>
              </a:spcBef>
              <a:spcAft>
                <a:spcPct val="0"/>
              </a:spcAft>
              <a:defRPr/>
            </a:pPr>
            <a:r>
              <a:rPr lang="en-US" altLang="zh-CN" sz="1050">
                <a:solidFill>
                  <a:prstClr val="black">
                    <a:lumMod val="75000"/>
                    <a:lumOff val="25000"/>
                  </a:prstClr>
                </a:solidFill>
                <a:latin typeface="Calibri Light" panose="020F0302020204030204"/>
                <a:ea typeface="方正兰亭黑_GBK"/>
              </a:rPr>
              <a:t>Lorem ipsum dolor sit amet, consectetuer adipiscing elit</a:t>
            </a:r>
            <a:endParaRPr lang="zh-CN" altLang="en-US" sz="1050">
              <a:solidFill>
                <a:prstClr val="black">
                  <a:lumMod val="75000"/>
                  <a:lumOff val="25000"/>
                </a:prstClr>
              </a:solidFill>
              <a:latin typeface="Calibri Light" panose="020F0302020204030204"/>
              <a:ea typeface="方正兰亭黑_GBK"/>
            </a:endParaRPr>
          </a:p>
        </p:txBody>
      </p:sp>
      <p:grpSp>
        <p:nvGrpSpPr>
          <p:cNvPr id="92" name="组合 91"/>
          <p:cNvGrpSpPr/>
          <p:nvPr/>
        </p:nvGrpSpPr>
        <p:grpSpPr>
          <a:xfrm flipV="1">
            <a:off x="4341998" y="793743"/>
            <a:ext cx="460002" cy="52514"/>
            <a:chOff x="6435723" y="-1272091"/>
            <a:chExt cx="1793876" cy="204788"/>
          </a:xfrm>
        </p:grpSpPr>
        <p:sp>
          <p:nvSpPr>
            <p:cNvPr id="93" name="椭圆 92"/>
            <p:cNvSpPr/>
            <p:nvPr/>
          </p:nvSpPr>
          <p:spPr>
            <a:xfrm>
              <a:off x="6435723" y="-1272091"/>
              <a:ext cx="204788" cy="20478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00" name="椭圆 99"/>
            <p:cNvSpPr/>
            <p:nvPr/>
          </p:nvSpPr>
          <p:spPr>
            <a:xfrm>
              <a:off x="6753541" y="-1272091"/>
              <a:ext cx="204788" cy="20478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01" name="椭圆 100"/>
            <p:cNvSpPr/>
            <p:nvPr/>
          </p:nvSpPr>
          <p:spPr>
            <a:xfrm>
              <a:off x="7071359" y="-1272091"/>
              <a:ext cx="204788" cy="20478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02" name="椭圆 101"/>
            <p:cNvSpPr/>
            <p:nvPr/>
          </p:nvSpPr>
          <p:spPr>
            <a:xfrm>
              <a:off x="7389177" y="-1272091"/>
              <a:ext cx="204788" cy="20478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03" name="椭圆 102"/>
            <p:cNvSpPr/>
            <p:nvPr/>
          </p:nvSpPr>
          <p:spPr>
            <a:xfrm>
              <a:off x="7706995" y="-1272091"/>
              <a:ext cx="204788" cy="20478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04" name="椭圆 103"/>
            <p:cNvSpPr/>
            <p:nvPr/>
          </p:nvSpPr>
          <p:spPr>
            <a:xfrm>
              <a:off x="8024811" y="-1272091"/>
              <a:ext cx="204788" cy="204788"/>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20" name="Freeform 5"/>
          <p:cNvSpPr>
            <a:spLocks noEditPoints="1"/>
          </p:cNvSpPr>
          <p:nvPr/>
        </p:nvSpPr>
        <p:spPr bwMode="auto">
          <a:xfrm>
            <a:off x="3056141" y="1476034"/>
            <a:ext cx="3060700" cy="3057525"/>
          </a:xfrm>
          <a:custGeom>
            <a:avLst/>
            <a:gdLst>
              <a:gd name="T0" fmla="*/ 870 w 935"/>
              <a:gd name="T1" fmla="*/ 608 h 935"/>
              <a:gd name="T2" fmla="*/ 870 w 935"/>
              <a:gd name="T3" fmla="*/ 608 h 935"/>
              <a:gd name="T4" fmla="*/ 806 w 935"/>
              <a:gd name="T5" fmla="*/ 468 h 935"/>
              <a:gd name="T6" fmla="*/ 870 w 935"/>
              <a:gd name="T7" fmla="*/ 327 h 935"/>
              <a:gd name="T8" fmla="*/ 870 w 935"/>
              <a:gd name="T9" fmla="*/ 327 h 935"/>
              <a:gd name="T10" fmla="*/ 935 w 935"/>
              <a:gd name="T11" fmla="*/ 186 h 935"/>
              <a:gd name="T12" fmla="*/ 750 w 935"/>
              <a:gd name="T13" fmla="*/ 0 h 935"/>
              <a:gd name="T14" fmla="*/ 608 w 935"/>
              <a:gd name="T15" fmla="*/ 65 h 935"/>
              <a:gd name="T16" fmla="*/ 608 w 935"/>
              <a:gd name="T17" fmla="*/ 65 h 935"/>
              <a:gd name="T18" fmla="*/ 468 w 935"/>
              <a:gd name="T19" fmla="*/ 129 h 935"/>
              <a:gd name="T20" fmla="*/ 328 w 935"/>
              <a:gd name="T21" fmla="*/ 65 h 935"/>
              <a:gd name="T22" fmla="*/ 328 w 935"/>
              <a:gd name="T23" fmla="*/ 65 h 935"/>
              <a:gd name="T24" fmla="*/ 186 w 935"/>
              <a:gd name="T25" fmla="*/ 0 h 935"/>
              <a:gd name="T26" fmla="*/ 0 w 935"/>
              <a:gd name="T27" fmla="*/ 186 h 935"/>
              <a:gd name="T28" fmla="*/ 66 w 935"/>
              <a:gd name="T29" fmla="*/ 327 h 935"/>
              <a:gd name="T30" fmla="*/ 66 w 935"/>
              <a:gd name="T31" fmla="*/ 327 h 935"/>
              <a:gd name="T32" fmla="*/ 130 w 935"/>
              <a:gd name="T33" fmla="*/ 468 h 935"/>
              <a:gd name="T34" fmla="*/ 66 w 935"/>
              <a:gd name="T35" fmla="*/ 608 h 935"/>
              <a:gd name="T36" fmla="*/ 66 w 935"/>
              <a:gd name="T37" fmla="*/ 608 h 935"/>
              <a:gd name="T38" fmla="*/ 0 w 935"/>
              <a:gd name="T39" fmla="*/ 749 h 935"/>
              <a:gd name="T40" fmla="*/ 186 w 935"/>
              <a:gd name="T41" fmla="*/ 935 h 935"/>
              <a:gd name="T42" fmla="*/ 328 w 935"/>
              <a:gd name="T43" fmla="*/ 870 h 935"/>
              <a:gd name="T44" fmla="*/ 328 w 935"/>
              <a:gd name="T45" fmla="*/ 870 h 935"/>
              <a:gd name="T46" fmla="*/ 468 w 935"/>
              <a:gd name="T47" fmla="*/ 806 h 935"/>
              <a:gd name="T48" fmla="*/ 608 w 935"/>
              <a:gd name="T49" fmla="*/ 870 h 935"/>
              <a:gd name="T50" fmla="*/ 608 w 935"/>
              <a:gd name="T51" fmla="*/ 870 h 935"/>
              <a:gd name="T52" fmla="*/ 750 w 935"/>
              <a:gd name="T53" fmla="*/ 935 h 935"/>
              <a:gd name="T54" fmla="*/ 935 w 935"/>
              <a:gd name="T55" fmla="*/ 749 h 935"/>
              <a:gd name="T56" fmla="*/ 870 w 935"/>
              <a:gd name="T57" fmla="*/ 608 h 935"/>
              <a:gd name="T58" fmla="*/ 468 w 935"/>
              <a:gd name="T59" fmla="*/ 681 h 935"/>
              <a:gd name="T60" fmla="*/ 255 w 935"/>
              <a:gd name="T61" fmla="*/ 468 h 935"/>
              <a:gd name="T62" fmla="*/ 468 w 935"/>
              <a:gd name="T63" fmla="*/ 255 h 935"/>
              <a:gd name="T64" fmla="*/ 681 w 935"/>
              <a:gd name="T65" fmla="*/ 468 h 935"/>
              <a:gd name="T66" fmla="*/ 468 w 935"/>
              <a:gd name="T67" fmla="*/ 681 h 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35" h="935">
                <a:moveTo>
                  <a:pt x="870" y="608"/>
                </a:moveTo>
                <a:cubicBezTo>
                  <a:pt x="870" y="608"/>
                  <a:pt x="870" y="608"/>
                  <a:pt x="870" y="608"/>
                </a:cubicBezTo>
                <a:cubicBezTo>
                  <a:pt x="831" y="574"/>
                  <a:pt x="806" y="524"/>
                  <a:pt x="806" y="468"/>
                </a:cubicBezTo>
                <a:cubicBezTo>
                  <a:pt x="806" y="412"/>
                  <a:pt x="831" y="362"/>
                  <a:pt x="870" y="327"/>
                </a:cubicBezTo>
                <a:cubicBezTo>
                  <a:pt x="870" y="327"/>
                  <a:pt x="870" y="327"/>
                  <a:pt x="870" y="327"/>
                </a:cubicBezTo>
                <a:cubicBezTo>
                  <a:pt x="910" y="293"/>
                  <a:pt x="935" y="243"/>
                  <a:pt x="935" y="186"/>
                </a:cubicBezTo>
                <a:cubicBezTo>
                  <a:pt x="935" y="83"/>
                  <a:pt x="852" y="0"/>
                  <a:pt x="750" y="0"/>
                </a:cubicBezTo>
                <a:cubicBezTo>
                  <a:pt x="693" y="0"/>
                  <a:pt x="642" y="25"/>
                  <a:pt x="608" y="65"/>
                </a:cubicBezTo>
                <a:cubicBezTo>
                  <a:pt x="608" y="65"/>
                  <a:pt x="608" y="65"/>
                  <a:pt x="608" y="65"/>
                </a:cubicBezTo>
                <a:cubicBezTo>
                  <a:pt x="574" y="105"/>
                  <a:pt x="524" y="129"/>
                  <a:pt x="468" y="129"/>
                </a:cubicBezTo>
                <a:cubicBezTo>
                  <a:pt x="412" y="129"/>
                  <a:pt x="362" y="105"/>
                  <a:pt x="328" y="65"/>
                </a:cubicBezTo>
                <a:cubicBezTo>
                  <a:pt x="328" y="65"/>
                  <a:pt x="328" y="65"/>
                  <a:pt x="328" y="65"/>
                </a:cubicBezTo>
                <a:cubicBezTo>
                  <a:pt x="294" y="25"/>
                  <a:pt x="243" y="0"/>
                  <a:pt x="186" y="0"/>
                </a:cubicBezTo>
                <a:cubicBezTo>
                  <a:pt x="83" y="0"/>
                  <a:pt x="0" y="83"/>
                  <a:pt x="0" y="186"/>
                </a:cubicBezTo>
                <a:cubicBezTo>
                  <a:pt x="0" y="243"/>
                  <a:pt x="26" y="293"/>
                  <a:pt x="66" y="327"/>
                </a:cubicBezTo>
                <a:cubicBezTo>
                  <a:pt x="66" y="327"/>
                  <a:pt x="66" y="327"/>
                  <a:pt x="66" y="327"/>
                </a:cubicBezTo>
                <a:cubicBezTo>
                  <a:pt x="105" y="362"/>
                  <a:pt x="130" y="412"/>
                  <a:pt x="130" y="468"/>
                </a:cubicBezTo>
                <a:cubicBezTo>
                  <a:pt x="130" y="524"/>
                  <a:pt x="105" y="574"/>
                  <a:pt x="66" y="608"/>
                </a:cubicBezTo>
                <a:cubicBezTo>
                  <a:pt x="66" y="608"/>
                  <a:pt x="66" y="608"/>
                  <a:pt x="66" y="608"/>
                </a:cubicBezTo>
                <a:cubicBezTo>
                  <a:pt x="26" y="642"/>
                  <a:pt x="0" y="693"/>
                  <a:pt x="0" y="749"/>
                </a:cubicBezTo>
                <a:cubicBezTo>
                  <a:pt x="0" y="852"/>
                  <a:pt x="83" y="935"/>
                  <a:pt x="186" y="935"/>
                </a:cubicBezTo>
                <a:cubicBezTo>
                  <a:pt x="243" y="935"/>
                  <a:pt x="294" y="910"/>
                  <a:pt x="328" y="870"/>
                </a:cubicBezTo>
                <a:cubicBezTo>
                  <a:pt x="328" y="870"/>
                  <a:pt x="328" y="870"/>
                  <a:pt x="328" y="870"/>
                </a:cubicBezTo>
                <a:cubicBezTo>
                  <a:pt x="362" y="831"/>
                  <a:pt x="412" y="806"/>
                  <a:pt x="468" y="806"/>
                </a:cubicBezTo>
                <a:cubicBezTo>
                  <a:pt x="524" y="806"/>
                  <a:pt x="574" y="831"/>
                  <a:pt x="608" y="870"/>
                </a:cubicBezTo>
                <a:cubicBezTo>
                  <a:pt x="608" y="870"/>
                  <a:pt x="608" y="870"/>
                  <a:pt x="608" y="870"/>
                </a:cubicBezTo>
                <a:cubicBezTo>
                  <a:pt x="642" y="910"/>
                  <a:pt x="693" y="935"/>
                  <a:pt x="750" y="935"/>
                </a:cubicBezTo>
                <a:cubicBezTo>
                  <a:pt x="852" y="935"/>
                  <a:pt x="935" y="852"/>
                  <a:pt x="935" y="749"/>
                </a:cubicBezTo>
                <a:cubicBezTo>
                  <a:pt x="935" y="693"/>
                  <a:pt x="910" y="642"/>
                  <a:pt x="870" y="608"/>
                </a:cubicBezTo>
                <a:close/>
                <a:moveTo>
                  <a:pt x="468" y="681"/>
                </a:moveTo>
                <a:cubicBezTo>
                  <a:pt x="350" y="681"/>
                  <a:pt x="255" y="585"/>
                  <a:pt x="255" y="468"/>
                </a:cubicBezTo>
                <a:cubicBezTo>
                  <a:pt x="255" y="350"/>
                  <a:pt x="350" y="255"/>
                  <a:pt x="468" y="255"/>
                </a:cubicBezTo>
                <a:cubicBezTo>
                  <a:pt x="585" y="255"/>
                  <a:pt x="681" y="350"/>
                  <a:pt x="681" y="468"/>
                </a:cubicBezTo>
                <a:cubicBezTo>
                  <a:pt x="681" y="585"/>
                  <a:pt x="585" y="681"/>
                  <a:pt x="468" y="681"/>
                </a:cubicBezTo>
                <a:close/>
              </a:path>
            </a:pathLst>
          </a:custGeom>
          <a:solidFill>
            <a:schemeClr val="bg1">
              <a:lumMod val="95000"/>
            </a:schemeClr>
          </a:solidFill>
          <a:ln>
            <a:noFill/>
          </a:ln>
        </p:spPr>
        <p:txBody>
          <a:bodyPr/>
          <a:lstStyle/>
          <a:p>
            <a:endParaRPr lang="zh-CN" altLang="en-US"/>
          </a:p>
        </p:txBody>
      </p:sp>
      <p:sp>
        <p:nvSpPr>
          <p:cNvPr id="21" name="Oval 6"/>
          <p:cNvSpPr>
            <a:spLocks noChangeArrowheads="1"/>
          </p:cNvSpPr>
          <p:nvPr/>
        </p:nvSpPr>
        <p:spPr bwMode="auto">
          <a:xfrm>
            <a:off x="5039894" y="3492416"/>
            <a:ext cx="887413" cy="885825"/>
          </a:xfrm>
          <a:prstGeom prst="ellipse">
            <a:avLst/>
          </a:prstGeom>
          <a:solidFill>
            <a:schemeClr val="accent3"/>
          </a:solidFill>
          <a:ln>
            <a:noFill/>
          </a:ln>
        </p:spPr>
        <p:txBody>
          <a:bodyPr/>
          <a:lstStyle/>
          <a:p>
            <a:endParaRPr lang="zh-CN" altLang="en-US"/>
          </a:p>
        </p:txBody>
      </p:sp>
      <p:sp>
        <p:nvSpPr>
          <p:cNvPr id="22" name="Oval 7"/>
          <p:cNvSpPr>
            <a:spLocks noChangeArrowheads="1"/>
          </p:cNvSpPr>
          <p:nvPr/>
        </p:nvSpPr>
        <p:spPr bwMode="auto">
          <a:xfrm>
            <a:off x="3196807" y="1650916"/>
            <a:ext cx="884237" cy="882650"/>
          </a:xfrm>
          <a:prstGeom prst="ellipse">
            <a:avLst/>
          </a:prstGeom>
          <a:solidFill>
            <a:schemeClr val="accent1"/>
          </a:solidFill>
          <a:ln>
            <a:noFill/>
          </a:ln>
        </p:spPr>
        <p:txBody>
          <a:bodyPr/>
          <a:lstStyle/>
          <a:p>
            <a:endParaRPr lang="zh-CN" altLang="en-US"/>
          </a:p>
        </p:txBody>
      </p:sp>
      <p:sp>
        <p:nvSpPr>
          <p:cNvPr id="23" name="Oval 8"/>
          <p:cNvSpPr>
            <a:spLocks noChangeArrowheads="1"/>
          </p:cNvSpPr>
          <p:nvPr/>
        </p:nvSpPr>
        <p:spPr bwMode="auto">
          <a:xfrm>
            <a:off x="5039894" y="1650916"/>
            <a:ext cx="887413" cy="882650"/>
          </a:xfrm>
          <a:prstGeom prst="ellipse">
            <a:avLst/>
          </a:prstGeom>
          <a:solidFill>
            <a:schemeClr val="accent2"/>
          </a:solidFill>
          <a:ln>
            <a:noFill/>
          </a:ln>
        </p:spPr>
        <p:txBody>
          <a:bodyPr/>
          <a:lstStyle/>
          <a:p>
            <a:endParaRPr lang="zh-CN" altLang="en-US"/>
          </a:p>
        </p:txBody>
      </p:sp>
      <p:sp>
        <p:nvSpPr>
          <p:cNvPr id="24" name="Oval 9"/>
          <p:cNvSpPr>
            <a:spLocks noChangeArrowheads="1"/>
          </p:cNvSpPr>
          <p:nvPr/>
        </p:nvSpPr>
        <p:spPr bwMode="auto">
          <a:xfrm>
            <a:off x="3196807" y="3492416"/>
            <a:ext cx="884237" cy="885825"/>
          </a:xfrm>
          <a:prstGeom prst="ellipse">
            <a:avLst/>
          </a:prstGeom>
          <a:solidFill>
            <a:srgbClr val="B6E454"/>
          </a:solidFill>
          <a:ln>
            <a:noFill/>
          </a:ln>
        </p:spPr>
        <p:txBody>
          <a:bodyPr/>
          <a:lstStyle/>
          <a:p>
            <a:endParaRPr lang="zh-CN" altLang="en-US"/>
          </a:p>
        </p:txBody>
      </p:sp>
      <p:sp>
        <p:nvSpPr>
          <p:cNvPr id="36" name="矩形 35"/>
          <p:cNvSpPr/>
          <p:nvPr/>
        </p:nvSpPr>
        <p:spPr>
          <a:xfrm>
            <a:off x="519905" y="1811061"/>
            <a:ext cx="2346702" cy="722505"/>
          </a:xfrm>
          <a:prstGeom prst="rect">
            <a:avLst/>
          </a:prstGeom>
        </p:spPr>
        <p:txBody>
          <a:bodyPr wrap="square">
            <a:spAutoFit/>
          </a:bodyPr>
          <a:lstStyle/>
          <a:p>
            <a:pPr algn="r">
              <a:lnSpc>
                <a:spcPct val="130000"/>
              </a:lnSpc>
              <a:spcBef>
                <a:spcPts val="600"/>
              </a:spcBef>
            </a:pPr>
            <a:r>
              <a:rPr lang="en-US" altLang="zh-CN" sz="1050">
                <a:solidFill>
                  <a:schemeClr val="tx1">
                    <a:lumMod val="85000"/>
                    <a:lumOff val="15000"/>
                  </a:schemeClr>
                </a:solidFill>
              </a:rPr>
              <a:t>Lorem ipsum dolor sit amet, consectetuer adipiscing elit. Aenean commodo ligula eget dolor. </a:t>
            </a:r>
          </a:p>
        </p:txBody>
      </p:sp>
      <p:cxnSp>
        <p:nvCxnSpPr>
          <p:cNvPr id="37" name="直接连接符 36"/>
          <p:cNvCxnSpPr/>
          <p:nvPr/>
        </p:nvCxnSpPr>
        <p:spPr>
          <a:xfrm>
            <a:off x="2537375" y="1811061"/>
            <a:ext cx="236515"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8" name="矩形 37"/>
          <p:cNvSpPr/>
          <p:nvPr/>
        </p:nvSpPr>
        <p:spPr>
          <a:xfrm>
            <a:off x="1584163" y="1476064"/>
            <a:ext cx="1282444" cy="307777"/>
          </a:xfrm>
          <a:prstGeom prst="rect">
            <a:avLst/>
          </a:prstGeom>
        </p:spPr>
        <p:txBody>
          <a:bodyPr wrap="square">
            <a:spAutoFit/>
          </a:bodyPr>
          <a:lstStyle/>
          <a:p>
            <a:pPr algn="r"/>
            <a:r>
              <a:rPr lang="zh-CN" altLang="en-US" sz="1400">
                <a:solidFill>
                  <a:schemeClr val="accent1"/>
                </a:solidFill>
                <a:latin typeface="微软雅黑" panose="020B0503020204020204" charset="-122"/>
                <a:ea typeface="微软雅黑" panose="020B0503020204020204" charset="-122"/>
              </a:rPr>
              <a:t>研究方法</a:t>
            </a:r>
          </a:p>
        </p:txBody>
      </p:sp>
      <p:sp>
        <p:nvSpPr>
          <p:cNvPr id="39" name="矩形 38"/>
          <p:cNvSpPr/>
          <p:nvPr/>
        </p:nvSpPr>
        <p:spPr>
          <a:xfrm>
            <a:off x="427188" y="3673524"/>
            <a:ext cx="2346702" cy="722505"/>
          </a:xfrm>
          <a:prstGeom prst="rect">
            <a:avLst/>
          </a:prstGeom>
        </p:spPr>
        <p:txBody>
          <a:bodyPr wrap="square">
            <a:spAutoFit/>
          </a:bodyPr>
          <a:lstStyle/>
          <a:p>
            <a:pPr algn="r">
              <a:lnSpc>
                <a:spcPct val="130000"/>
              </a:lnSpc>
              <a:spcBef>
                <a:spcPts val="600"/>
              </a:spcBef>
            </a:pPr>
            <a:r>
              <a:rPr lang="en-US" altLang="zh-CN" sz="1050">
                <a:solidFill>
                  <a:schemeClr val="tx1">
                    <a:lumMod val="85000"/>
                    <a:lumOff val="15000"/>
                  </a:schemeClr>
                </a:solidFill>
              </a:rPr>
              <a:t>Lorem ipsum dolor sit amet, consectetuer adipiscing elit. Aenean commodo ligula eget dolor. </a:t>
            </a:r>
          </a:p>
        </p:txBody>
      </p:sp>
      <p:cxnSp>
        <p:nvCxnSpPr>
          <p:cNvPr id="40" name="直接连接符 39"/>
          <p:cNvCxnSpPr/>
          <p:nvPr/>
        </p:nvCxnSpPr>
        <p:spPr>
          <a:xfrm>
            <a:off x="2444658" y="3673524"/>
            <a:ext cx="236515"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41" name="矩形 40"/>
          <p:cNvSpPr/>
          <p:nvPr/>
        </p:nvSpPr>
        <p:spPr>
          <a:xfrm>
            <a:off x="1491446" y="3338527"/>
            <a:ext cx="1282444" cy="307777"/>
          </a:xfrm>
          <a:prstGeom prst="rect">
            <a:avLst/>
          </a:prstGeom>
        </p:spPr>
        <p:txBody>
          <a:bodyPr wrap="square">
            <a:spAutoFit/>
          </a:bodyPr>
          <a:lstStyle/>
          <a:p>
            <a:pPr algn="r"/>
            <a:r>
              <a:rPr lang="zh-CN" altLang="en-US" sz="1400">
                <a:solidFill>
                  <a:schemeClr val="accent5">
                    <a:lumMod val="75000"/>
                  </a:schemeClr>
                </a:solidFill>
                <a:latin typeface="微软雅黑" panose="020B0503020204020204" charset="-122"/>
                <a:ea typeface="微软雅黑" panose="020B0503020204020204" charset="-122"/>
              </a:rPr>
              <a:t>研究方法</a:t>
            </a:r>
          </a:p>
        </p:txBody>
      </p:sp>
      <p:sp>
        <p:nvSpPr>
          <p:cNvPr id="42" name="矩形 41"/>
          <p:cNvSpPr/>
          <p:nvPr/>
        </p:nvSpPr>
        <p:spPr>
          <a:xfrm>
            <a:off x="6090819" y="3646304"/>
            <a:ext cx="2362185" cy="722505"/>
          </a:xfrm>
          <a:prstGeom prst="rect">
            <a:avLst/>
          </a:prstGeom>
        </p:spPr>
        <p:txBody>
          <a:bodyPr wrap="square">
            <a:spAutoFit/>
          </a:bodyPr>
          <a:lstStyle/>
          <a:p>
            <a:pPr>
              <a:lnSpc>
                <a:spcPct val="130000"/>
              </a:lnSpc>
              <a:spcBef>
                <a:spcPts val="600"/>
              </a:spcBef>
            </a:pPr>
            <a:r>
              <a:rPr lang="en-US" altLang="zh-CN" sz="1050">
                <a:solidFill>
                  <a:schemeClr val="tx1">
                    <a:lumMod val="85000"/>
                    <a:lumOff val="15000"/>
                  </a:schemeClr>
                </a:solidFill>
              </a:rPr>
              <a:t>Lorem ipsum dolor sit amet, consectetuer adipiscing elit. Aenean commodo ligula eget dolor. </a:t>
            </a:r>
          </a:p>
        </p:txBody>
      </p:sp>
      <p:cxnSp>
        <p:nvCxnSpPr>
          <p:cNvPr id="43" name="直接连接符 42"/>
          <p:cNvCxnSpPr/>
          <p:nvPr/>
        </p:nvCxnSpPr>
        <p:spPr>
          <a:xfrm>
            <a:off x="6187987" y="3673524"/>
            <a:ext cx="236515" cy="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44" name="矩形 43"/>
          <p:cNvSpPr/>
          <p:nvPr/>
        </p:nvSpPr>
        <p:spPr>
          <a:xfrm>
            <a:off x="6090819" y="3338527"/>
            <a:ext cx="1282444" cy="307777"/>
          </a:xfrm>
          <a:prstGeom prst="rect">
            <a:avLst/>
          </a:prstGeom>
        </p:spPr>
        <p:txBody>
          <a:bodyPr wrap="square">
            <a:spAutoFit/>
          </a:bodyPr>
          <a:lstStyle/>
          <a:p>
            <a:r>
              <a:rPr lang="zh-CN" altLang="en-US" sz="1400">
                <a:solidFill>
                  <a:schemeClr val="accent3"/>
                </a:solidFill>
                <a:latin typeface="微软雅黑" panose="020B0503020204020204" charset="-122"/>
                <a:ea typeface="微软雅黑" panose="020B0503020204020204" charset="-122"/>
              </a:rPr>
              <a:t>研究方法</a:t>
            </a:r>
          </a:p>
        </p:txBody>
      </p:sp>
      <p:sp>
        <p:nvSpPr>
          <p:cNvPr id="45" name="矩形 44"/>
          <p:cNvSpPr/>
          <p:nvPr/>
        </p:nvSpPr>
        <p:spPr>
          <a:xfrm>
            <a:off x="6090819" y="1783811"/>
            <a:ext cx="2362185" cy="722505"/>
          </a:xfrm>
          <a:prstGeom prst="rect">
            <a:avLst/>
          </a:prstGeom>
        </p:spPr>
        <p:txBody>
          <a:bodyPr wrap="square">
            <a:spAutoFit/>
          </a:bodyPr>
          <a:lstStyle/>
          <a:p>
            <a:pPr>
              <a:lnSpc>
                <a:spcPct val="130000"/>
              </a:lnSpc>
              <a:spcBef>
                <a:spcPts val="600"/>
              </a:spcBef>
            </a:pPr>
            <a:r>
              <a:rPr lang="en-US" altLang="zh-CN" sz="1050">
                <a:solidFill>
                  <a:schemeClr val="tx1">
                    <a:lumMod val="85000"/>
                    <a:lumOff val="15000"/>
                  </a:schemeClr>
                </a:solidFill>
              </a:rPr>
              <a:t>Lorem ipsum dolor sit amet, consectetuer adipiscing elit. Aenean commodo ligula eget dolor. </a:t>
            </a:r>
          </a:p>
        </p:txBody>
      </p:sp>
      <p:cxnSp>
        <p:nvCxnSpPr>
          <p:cNvPr id="46" name="直接连接符 45"/>
          <p:cNvCxnSpPr/>
          <p:nvPr/>
        </p:nvCxnSpPr>
        <p:spPr>
          <a:xfrm>
            <a:off x="6187987" y="1811031"/>
            <a:ext cx="236515"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47" name="矩形 46"/>
          <p:cNvSpPr/>
          <p:nvPr/>
        </p:nvSpPr>
        <p:spPr>
          <a:xfrm>
            <a:off x="6090819" y="1476034"/>
            <a:ext cx="1282444" cy="307777"/>
          </a:xfrm>
          <a:prstGeom prst="rect">
            <a:avLst/>
          </a:prstGeom>
        </p:spPr>
        <p:txBody>
          <a:bodyPr wrap="square">
            <a:spAutoFit/>
          </a:bodyPr>
          <a:lstStyle/>
          <a:p>
            <a:r>
              <a:rPr lang="zh-CN" altLang="en-US" sz="1400">
                <a:solidFill>
                  <a:schemeClr val="accent2"/>
                </a:solidFill>
                <a:latin typeface="微软雅黑" panose="020B0503020204020204" charset="-122"/>
                <a:ea typeface="微软雅黑" panose="020B0503020204020204" charset="-122"/>
              </a:rPr>
              <a:t>研究方法</a:t>
            </a:r>
          </a:p>
        </p:txBody>
      </p:sp>
      <p:sp>
        <p:nvSpPr>
          <p:cNvPr id="28" name="Freeform 863"/>
          <p:cNvSpPr>
            <a:spLocks noEditPoints="1"/>
          </p:cNvSpPr>
          <p:nvPr/>
        </p:nvSpPr>
        <p:spPr bwMode="auto">
          <a:xfrm>
            <a:off x="3429375" y="3715196"/>
            <a:ext cx="419100" cy="454025"/>
          </a:xfrm>
          <a:custGeom>
            <a:avLst/>
            <a:gdLst>
              <a:gd name="T0" fmla="*/ 112 w 272"/>
              <a:gd name="T1" fmla="*/ 3 h 295"/>
              <a:gd name="T2" fmla="*/ 247 w 272"/>
              <a:gd name="T3" fmla="*/ 73 h 295"/>
              <a:gd name="T4" fmla="*/ 60 w 272"/>
              <a:gd name="T5" fmla="*/ 213 h 295"/>
              <a:gd name="T6" fmla="*/ 88 w 272"/>
              <a:gd name="T7" fmla="*/ 20 h 295"/>
              <a:gd name="T8" fmla="*/ 53 w 272"/>
              <a:gd name="T9" fmla="*/ 164 h 295"/>
              <a:gd name="T10" fmla="*/ 236 w 272"/>
              <a:gd name="T11" fmla="*/ 30 h 295"/>
              <a:gd name="T12" fmla="*/ 222 w 272"/>
              <a:gd name="T13" fmla="*/ 146 h 295"/>
              <a:gd name="T14" fmla="*/ 207 w 272"/>
              <a:gd name="T15" fmla="*/ 219 h 295"/>
              <a:gd name="T16" fmla="*/ 46 w 272"/>
              <a:gd name="T17" fmla="*/ 178 h 295"/>
              <a:gd name="T18" fmla="*/ 194 w 272"/>
              <a:gd name="T19" fmla="*/ 220 h 295"/>
              <a:gd name="T20" fmla="*/ 102 w 272"/>
              <a:gd name="T21" fmla="*/ 180 h 295"/>
              <a:gd name="T22" fmla="*/ 123 w 272"/>
              <a:gd name="T23" fmla="*/ 37 h 295"/>
              <a:gd name="T24" fmla="*/ 208 w 272"/>
              <a:gd name="T25" fmla="*/ 65 h 295"/>
              <a:gd name="T26" fmla="*/ 123 w 272"/>
              <a:gd name="T27" fmla="*/ 37 h 295"/>
              <a:gd name="T28" fmla="*/ 121 w 272"/>
              <a:gd name="T29" fmla="*/ 65 h 295"/>
              <a:gd name="T30" fmla="*/ 198 w 272"/>
              <a:gd name="T31" fmla="*/ 68 h 295"/>
              <a:gd name="T32" fmla="*/ 4 w 272"/>
              <a:gd name="T33" fmla="*/ 93 h 295"/>
              <a:gd name="T34" fmla="*/ 67 w 272"/>
              <a:gd name="T35" fmla="*/ 60 h 295"/>
              <a:gd name="T36" fmla="*/ 92 w 272"/>
              <a:gd name="T37" fmla="*/ 146 h 295"/>
              <a:gd name="T38" fmla="*/ 158 w 272"/>
              <a:gd name="T39" fmla="*/ 90 h 295"/>
              <a:gd name="T40" fmla="*/ 188 w 272"/>
              <a:gd name="T41" fmla="*/ 146 h 295"/>
              <a:gd name="T42" fmla="*/ 115 w 272"/>
              <a:gd name="T43" fmla="*/ 70 h 295"/>
              <a:gd name="T44" fmla="*/ 163 w 272"/>
              <a:gd name="T45" fmla="*/ 103 h 295"/>
              <a:gd name="T46" fmla="*/ 170 w 272"/>
              <a:gd name="T47" fmla="*/ 129 h 295"/>
              <a:gd name="T48" fmla="*/ 130 w 272"/>
              <a:gd name="T49" fmla="*/ 150 h 295"/>
              <a:gd name="T50" fmla="*/ 171 w 272"/>
              <a:gd name="T51" fmla="*/ 142 h 295"/>
              <a:gd name="T52" fmla="*/ 240 w 272"/>
              <a:gd name="T53" fmla="*/ 149 h 295"/>
              <a:gd name="T54" fmla="*/ 247 w 272"/>
              <a:gd name="T55" fmla="*/ 205 h 295"/>
              <a:gd name="T56" fmla="*/ 111 w 272"/>
              <a:gd name="T57" fmla="*/ 282 h 295"/>
              <a:gd name="T58" fmla="*/ 168 w 272"/>
              <a:gd name="T59" fmla="*/ 236 h 295"/>
              <a:gd name="T60" fmla="*/ 103 w 272"/>
              <a:gd name="T61" fmla="*/ 286 h 295"/>
              <a:gd name="T62" fmla="*/ 272 w 272"/>
              <a:gd name="T63" fmla="*/ 226 h 295"/>
              <a:gd name="T64" fmla="*/ 267 w 272"/>
              <a:gd name="T65" fmla="*/ 190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72" h="295">
                <a:moveTo>
                  <a:pt x="88" y="20"/>
                </a:moveTo>
                <a:cubicBezTo>
                  <a:pt x="90" y="10"/>
                  <a:pt x="100" y="0"/>
                  <a:pt x="112" y="3"/>
                </a:cubicBezTo>
                <a:cubicBezTo>
                  <a:pt x="157" y="8"/>
                  <a:pt x="203" y="14"/>
                  <a:pt x="248" y="20"/>
                </a:cubicBezTo>
                <a:cubicBezTo>
                  <a:pt x="244" y="38"/>
                  <a:pt x="244" y="55"/>
                  <a:pt x="247" y="73"/>
                </a:cubicBezTo>
                <a:cubicBezTo>
                  <a:pt x="238" y="127"/>
                  <a:pt x="227" y="180"/>
                  <a:pt x="218" y="234"/>
                </a:cubicBezTo>
                <a:cubicBezTo>
                  <a:pt x="165" y="229"/>
                  <a:pt x="112" y="220"/>
                  <a:pt x="60" y="213"/>
                </a:cubicBezTo>
                <a:cubicBezTo>
                  <a:pt x="43" y="211"/>
                  <a:pt x="30" y="193"/>
                  <a:pt x="37" y="177"/>
                </a:cubicBezTo>
                <a:cubicBezTo>
                  <a:pt x="54" y="125"/>
                  <a:pt x="71" y="73"/>
                  <a:pt x="88" y="20"/>
                </a:cubicBezTo>
                <a:close/>
                <a:moveTo>
                  <a:pt x="102" y="14"/>
                </a:moveTo>
                <a:cubicBezTo>
                  <a:pt x="84" y="63"/>
                  <a:pt x="69" y="114"/>
                  <a:pt x="53" y="164"/>
                </a:cubicBezTo>
                <a:cubicBezTo>
                  <a:pt x="103" y="167"/>
                  <a:pt x="153" y="176"/>
                  <a:pt x="203" y="180"/>
                </a:cubicBezTo>
                <a:cubicBezTo>
                  <a:pt x="214" y="130"/>
                  <a:pt x="225" y="80"/>
                  <a:pt x="236" y="30"/>
                </a:cubicBezTo>
                <a:cubicBezTo>
                  <a:pt x="192" y="24"/>
                  <a:pt x="147" y="17"/>
                  <a:pt x="102" y="14"/>
                </a:cubicBezTo>
                <a:close/>
                <a:moveTo>
                  <a:pt x="222" y="146"/>
                </a:moveTo>
                <a:cubicBezTo>
                  <a:pt x="217" y="162"/>
                  <a:pt x="217" y="179"/>
                  <a:pt x="207" y="193"/>
                </a:cubicBezTo>
                <a:cubicBezTo>
                  <a:pt x="200" y="200"/>
                  <a:pt x="206" y="210"/>
                  <a:pt x="207" y="219"/>
                </a:cubicBezTo>
                <a:cubicBezTo>
                  <a:pt x="216" y="196"/>
                  <a:pt x="219" y="170"/>
                  <a:pt x="222" y="146"/>
                </a:cubicBezTo>
                <a:close/>
                <a:moveTo>
                  <a:pt x="46" y="178"/>
                </a:moveTo>
                <a:cubicBezTo>
                  <a:pt x="45" y="188"/>
                  <a:pt x="49" y="200"/>
                  <a:pt x="61" y="202"/>
                </a:cubicBezTo>
                <a:cubicBezTo>
                  <a:pt x="105" y="209"/>
                  <a:pt x="150" y="215"/>
                  <a:pt x="194" y="220"/>
                </a:cubicBezTo>
                <a:cubicBezTo>
                  <a:pt x="193" y="210"/>
                  <a:pt x="193" y="200"/>
                  <a:pt x="192" y="190"/>
                </a:cubicBezTo>
                <a:cubicBezTo>
                  <a:pt x="162" y="188"/>
                  <a:pt x="132" y="183"/>
                  <a:pt x="102" y="180"/>
                </a:cubicBezTo>
                <a:cubicBezTo>
                  <a:pt x="83" y="178"/>
                  <a:pt x="64" y="173"/>
                  <a:pt x="46" y="178"/>
                </a:cubicBezTo>
                <a:close/>
                <a:moveTo>
                  <a:pt x="123" y="37"/>
                </a:moveTo>
                <a:cubicBezTo>
                  <a:pt x="122" y="42"/>
                  <a:pt x="121" y="50"/>
                  <a:pt x="120" y="54"/>
                </a:cubicBezTo>
                <a:cubicBezTo>
                  <a:pt x="150" y="57"/>
                  <a:pt x="179" y="62"/>
                  <a:pt x="208" y="65"/>
                </a:cubicBezTo>
                <a:cubicBezTo>
                  <a:pt x="208" y="61"/>
                  <a:pt x="209" y="52"/>
                  <a:pt x="210" y="48"/>
                </a:cubicBezTo>
                <a:cubicBezTo>
                  <a:pt x="181" y="44"/>
                  <a:pt x="152" y="40"/>
                  <a:pt x="123" y="37"/>
                </a:cubicBezTo>
                <a:close/>
                <a:moveTo>
                  <a:pt x="114" y="59"/>
                </a:moveTo>
                <a:cubicBezTo>
                  <a:pt x="116" y="61"/>
                  <a:pt x="119" y="64"/>
                  <a:pt x="121" y="65"/>
                </a:cubicBezTo>
                <a:cubicBezTo>
                  <a:pt x="150" y="70"/>
                  <a:pt x="179" y="76"/>
                  <a:pt x="208" y="75"/>
                </a:cubicBezTo>
                <a:cubicBezTo>
                  <a:pt x="206" y="73"/>
                  <a:pt x="201" y="70"/>
                  <a:pt x="198" y="68"/>
                </a:cubicBezTo>
                <a:cubicBezTo>
                  <a:pt x="170" y="65"/>
                  <a:pt x="142" y="59"/>
                  <a:pt x="114" y="59"/>
                </a:cubicBezTo>
                <a:close/>
                <a:moveTo>
                  <a:pt x="4" y="93"/>
                </a:moveTo>
                <a:cubicBezTo>
                  <a:pt x="0" y="119"/>
                  <a:pt x="23" y="140"/>
                  <a:pt x="34" y="163"/>
                </a:cubicBezTo>
                <a:cubicBezTo>
                  <a:pt x="45" y="129"/>
                  <a:pt x="57" y="94"/>
                  <a:pt x="67" y="60"/>
                </a:cubicBezTo>
                <a:cubicBezTo>
                  <a:pt x="46" y="69"/>
                  <a:pt x="14" y="68"/>
                  <a:pt x="4" y="93"/>
                </a:cubicBezTo>
                <a:close/>
                <a:moveTo>
                  <a:pt x="92" y="146"/>
                </a:moveTo>
                <a:cubicBezTo>
                  <a:pt x="100" y="145"/>
                  <a:pt x="112" y="152"/>
                  <a:pt x="118" y="143"/>
                </a:cubicBezTo>
                <a:cubicBezTo>
                  <a:pt x="132" y="126"/>
                  <a:pt x="144" y="107"/>
                  <a:pt x="158" y="90"/>
                </a:cubicBezTo>
                <a:cubicBezTo>
                  <a:pt x="164" y="89"/>
                  <a:pt x="169" y="87"/>
                  <a:pt x="175" y="86"/>
                </a:cubicBezTo>
                <a:cubicBezTo>
                  <a:pt x="180" y="106"/>
                  <a:pt x="184" y="126"/>
                  <a:pt x="188" y="146"/>
                </a:cubicBezTo>
                <a:cubicBezTo>
                  <a:pt x="194" y="125"/>
                  <a:pt x="199" y="103"/>
                  <a:pt x="203" y="81"/>
                </a:cubicBezTo>
                <a:cubicBezTo>
                  <a:pt x="174" y="78"/>
                  <a:pt x="144" y="74"/>
                  <a:pt x="115" y="70"/>
                </a:cubicBezTo>
                <a:cubicBezTo>
                  <a:pt x="107" y="95"/>
                  <a:pt x="99" y="121"/>
                  <a:pt x="92" y="146"/>
                </a:cubicBezTo>
                <a:close/>
                <a:moveTo>
                  <a:pt x="163" y="103"/>
                </a:moveTo>
                <a:cubicBezTo>
                  <a:pt x="158" y="111"/>
                  <a:pt x="153" y="118"/>
                  <a:pt x="148" y="126"/>
                </a:cubicBezTo>
                <a:cubicBezTo>
                  <a:pt x="155" y="127"/>
                  <a:pt x="163" y="128"/>
                  <a:pt x="170" y="129"/>
                </a:cubicBezTo>
                <a:cubicBezTo>
                  <a:pt x="168" y="120"/>
                  <a:pt x="166" y="112"/>
                  <a:pt x="163" y="103"/>
                </a:cubicBezTo>
                <a:close/>
                <a:moveTo>
                  <a:pt x="130" y="150"/>
                </a:moveTo>
                <a:cubicBezTo>
                  <a:pt x="145" y="152"/>
                  <a:pt x="159" y="154"/>
                  <a:pt x="174" y="156"/>
                </a:cubicBezTo>
                <a:cubicBezTo>
                  <a:pt x="173" y="152"/>
                  <a:pt x="172" y="145"/>
                  <a:pt x="171" y="142"/>
                </a:cubicBezTo>
                <a:cubicBezTo>
                  <a:pt x="157" y="138"/>
                  <a:pt x="138" y="133"/>
                  <a:pt x="130" y="150"/>
                </a:cubicBezTo>
                <a:close/>
                <a:moveTo>
                  <a:pt x="240" y="149"/>
                </a:moveTo>
                <a:cubicBezTo>
                  <a:pt x="237" y="170"/>
                  <a:pt x="233" y="191"/>
                  <a:pt x="230" y="212"/>
                </a:cubicBezTo>
                <a:cubicBezTo>
                  <a:pt x="235" y="210"/>
                  <a:pt x="241" y="208"/>
                  <a:pt x="247" y="205"/>
                </a:cubicBezTo>
                <a:cubicBezTo>
                  <a:pt x="249" y="211"/>
                  <a:pt x="251" y="217"/>
                  <a:pt x="253" y="223"/>
                </a:cubicBezTo>
                <a:cubicBezTo>
                  <a:pt x="205" y="243"/>
                  <a:pt x="158" y="263"/>
                  <a:pt x="111" y="282"/>
                </a:cubicBezTo>
                <a:cubicBezTo>
                  <a:pt x="109" y="274"/>
                  <a:pt x="106" y="264"/>
                  <a:pt x="115" y="260"/>
                </a:cubicBezTo>
                <a:cubicBezTo>
                  <a:pt x="132" y="250"/>
                  <a:pt x="151" y="245"/>
                  <a:pt x="168" y="236"/>
                </a:cubicBezTo>
                <a:cubicBezTo>
                  <a:pt x="134" y="231"/>
                  <a:pt x="101" y="226"/>
                  <a:pt x="67" y="222"/>
                </a:cubicBezTo>
                <a:cubicBezTo>
                  <a:pt x="78" y="243"/>
                  <a:pt x="89" y="265"/>
                  <a:pt x="103" y="286"/>
                </a:cubicBezTo>
                <a:cubicBezTo>
                  <a:pt x="108" y="295"/>
                  <a:pt x="120" y="291"/>
                  <a:pt x="128" y="287"/>
                </a:cubicBezTo>
                <a:cubicBezTo>
                  <a:pt x="176" y="267"/>
                  <a:pt x="224" y="248"/>
                  <a:pt x="272" y="226"/>
                </a:cubicBezTo>
                <a:cubicBezTo>
                  <a:pt x="267" y="220"/>
                  <a:pt x="263" y="214"/>
                  <a:pt x="258" y="208"/>
                </a:cubicBezTo>
                <a:cubicBezTo>
                  <a:pt x="261" y="202"/>
                  <a:pt x="265" y="196"/>
                  <a:pt x="267" y="190"/>
                </a:cubicBezTo>
                <a:cubicBezTo>
                  <a:pt x="259" y="176"/>
                  <a:pt x="250" y="162"/>
                  <a:pt x="240" y="149"/>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9" name="Freeform 865"/>
          <p:cNvSpPr>
            <a:spLocks noEditPoints="1"/>
          </p:cNvSpPr>
          <p:nvPr/>
        </p:nvSpPr>
        <p:spPr bwMode="auto">
          <a:xfrm>
            <a:off x="5284368" y="3737684"/>
            <a:ext cx="398463" cy="395288"/>
          </a:xfrm>
          <a:custGeom>
            <a:avLst/>
            <a:gdLst>
              <a:gd name="T0" fmla="*/ 42 w 259"/>
              <a:gd name="T1" fmla="*/ 0 h 257"/>
              <a:gd name="T2" fmla="*/ 108 w 259"/>
              <a:gd name="T3" fmla="*/ 96 h 257"/>
              <a:gd name="T4" fmla="*/ 96 w 259"/>
              <a:gd name="T5" fmla="*/ 82 h 257"/>
              <a:gd name="T6" fmla="*/ 73 w 259"/>
              <a:gd name="T7" fmla="*/ 82 h 257"/>
              <a:gd name="T8" fmla="*/ 73 w 259"/>
              <a:gd name="T9" fmla="*/ 60 h 257"/>
              <a:gd name="T10" fmla="*/ 61 w 259"/>
              <a:gd name="T11" fmla="*/ 48 h 257"/>
              <a:gd name="T12" fmla="*/ 39 w 259"/>
              <a:gd name="T13" fmla="*/ 48 h 257"/>
              <a:gd name="T14" fmla="*/ 42 w 259"/>
              <a:gd name="T15" fmla="*/ 13 h 257"/>
              <a:gd name="T16" fmla="*/ 92 w 259"/>
              <a:gd name="T17" fmla="*/ 121 h 257"/>
              <a:gd name="T18" fmla="*/ 0 w 259"/>
              <a:gd name="T19" fmla="*/ 42 h 257"/>
              <a:gd name="T20" fmla="*/ 35 w 259"/>
              <a:gd name="T21" fmla="*/ 186 h 257"/>
              <a:gd name="T22" fmla="*/ 44 w 259"/>
              <a:gd name="T23" fmla="*/ 239 h 257"/>
              <a:gd name="T24" fmla="*/ 216 w 259"/>
              <a:gd name="T25" fmla="*/ 257 h 257"/>
              <a:gd name="T26" fmla="*/ 172 w 259"/>
              <a:gd name="T27" fmla="*/ 128 h 257"/>
              <a:gd name="T28" fmla="*/ 225 w 259"/>
              <a:gd name="T29" fmla="*/ 71 h 257"/>
              <a:gd name="T30" fmla="*/ 226 w 259"/>
              <a:gd name="T31" fmla="*/ 5 h 257"/>
              <a:gd name="T32" fmla="*/ 203 w 259"/>
              <a:gd name="T33" fmla="*/ 30 h 257"/>
              <a:gd name="T34" fmla="*/ 228 w 259"/>
              <a:gd name="T35" fmla="*/ 57 h 257"/>
              <a:gd name="T36" fmla="*/ 192 w 259"/>
              <a:gd name="T37" fmla="*/ 38 h 257"/>
              <a:gd name="T38" fmla="*/ 192 w 259"/>
              <a:gd name="T39" fmla="*/ 38 h 257"/>
              <a:gd name="T40" fmla="*/ 80 w 259"/>
              <a:gd name="T41" fmla="*/ 154 h 257"/>
              <a:gd name="T42" fmla="*/ 65 w 259"/>
              <a:gd name="T43" fmla="*/ 177 h 257"/>
              <a:gd name="T44" fmla="*/ 187 w 259"/>
              <a:gd name="T45" fmla="*/ 50 h 257"/>
              <a:gd name="T46" fmla="*/ 185 w 259"/>
              <a:gd name="T47" fmla="*/ 65 h 257"/>
              <a:gd name="T48" fmla="*/ 59 w 259"/>
              <a:gd name="T49" fmla="*/ 199 h 257"/>
              <a:gd name="T50" fmla="*/ 193 w 259"/>
              <a:gd name="T51" fmla="*/ 73 h 257"/>
              <a:gd name="T52" fmla="*/ 185 w 259"/>
              <a:gd name="T53" fmla="*/ 65 h 257"/>
              <a:gd name="T54" fmla="*/ 68 w 259"/>
              <a:gd name="T55" fmla="*/ 212 h 257"/>
              <a:gd name="T56" fmla="*/ 207 w 259"/>
              <a:gd name="T57" fmla="*/ 70 h 257"/>
              <a:gd name="T58" fmla="*/ 134 w 259"/>
              <a:gd name="T59" fmla="*/ 162 h 257"/>
              <a:gd name="T60" fmla="*/ 167 w 259"/>
              <a:gd name="T61" fmla="*/ 151 h 257"/>
              <a:gd name="T62" fmla="*/ 175 w 259"/>
              <a:gd name="T63" fmla="*/ 163 h 257"/>
              <a:gd name="T64" fmla="*/ 176 w 259"/>
              <a:gd name="T65" fmla="*/ 185 h 257"/>
              <a:gd name="T66" fmla="*/ 200 w 259"/>
              <a:gd name="T67" fmla="*/ 185 h 257"/>
              <a:gd name="T68" fmla="*/ 209 w 259"/>
              <a:gd name="T69" fmla="*/ 197 h 257"/>
              <a:gd name="T70" fmla="*/ 211 w 259"/>
              <a:gd name="T71" fmla="*/ 219 h 257"/>
              <a:gd name="T72" fmla="*/ 245 w 259"/>
              <a:gd name="T73" fmla="*/ 215 h 257"/>
              <a:gd name="T74" fmla="*/ 134 w 259"/>
              <a:gd name="T75" fmla="*/ 162 h 257"/>
              <a:gd name="T76" fmla="*/ 62 w 259"/>
              <a:gd name="T77" fmla="*/ 219 h 257"/>
              <a:gd name="T78" fmla="*/ 22 w 259"/>
              <a:gd name="T79" fmla="*/ 224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59" h="257">
                <a:moveTo>
                  <a:pt x="0" y="42"/>
                </a:moveTo>
                <a:cubicBezTo>
                  <a:pt x="14" y="27"/>
                  <a:pt x="28" y="13"/>
                  <a:pt x="42" y="0"/>
                </a:cubicBezTo>
                <a:cubicBezTo>
                  <a:pt x="71" y="27"/>
                  <a:pt x="99" y="55"/>
                  <a:pt x="126" y="84"/>
                </a:cubicBezTo>
                <a:cubicBezTo>
                  <a:pt x="120" y="88"/>
                  <a:pt x="114" y="92"/>
                  <a:pt x="108" y="96"/>
                </a:cubicBezTo>
                <a:cubicBezTo>
                  <a:pt x="109" y="90"/>
                  <a:pt x="110" y="84"/>
                  <a:pt x="111" y="78"/>
                </a:cubicBezTo>
                <a:cubicBezTo>
                  <a:pt x="106" y="79"/>
                  <a:pt x="101" y="80"/>
                  <a:pt x="96" y="82"/>
                </a:cubicBezTo>
                <a:cubicBezTo>
                  <a:pt x="97" y="76"/>
                  <a:pt x="98" y="71"/>
                  <a:pt x="99" y="65"/>
                </a:cubicBezTo>
                <a:cubicBezTo>
                  <a:pt x="90" y="71"/>
                  <a:pt x="82" y="77"/>
                  <a:pt x="73" y="82"/>
                </a:cubicBezTo>
                <a:cubicBezTo>
                  <a:pt x="78" y="73"/>
                  <a:pt x="85" y="65"/>
                  <a:pt x="90" y="56"/>
                </a:cubicBezTo>
                <a:cubicBezTo>
                  <a:pt x="85" y="57"/>
                  <a:pt x="79" y="58"/>
                  <a:pt x="73" y="60"/>
                </a:cubicBezTo>
                <a:cubicBezTo>
                  <a:pt x="75" y="54"/>
                  <a:pt x="76" y="49"/>
                  <a:pt x="77" y="44"/>
                </a:cubicBezTo>
                <a:cubicBezTo>
                  <a:pt x="72" y="45"/>
                  <a:pt x="67" y="47"/>
                  <a:pt x="61" y="48"/>
                </a:cubicBezTo>
                <a:cubicBezTo>
                  <a:pt x="63" y="42"/>
                  <a:pt x="64" y="36"/>
                  <a:pt x="65" y="31"/>
                </a:cubicBezTo>
                <a:cubicBezTo>
                  <a:pt x="56" y="36"/>
                  <a:pt x="48" y="43"/>
                  <a:pt x="39" y="48"/>
                </a:cubicBezTo>
                <a:cubicBezTo>
                  <a:pt x="43" y="40"/>
                  <a:pt x="49" y="33"/>
                  <a:pt x="55" y="26"/>
                </a:cubicBezTo>
                <a:cubicBezTo>
                  <a:pt x="51" y="21"/>
                  <a:pt x="47" y="17"/>
                  <a:pt x="42" y="13"/>
                </a:cubicBezTo>
                <a:cubicBezTo>
                  <a:pt x="33" y="23"/>
                  <a:pt x="23" y="32"/>
                  <a:pt x="14" y="42"/>
                </a:cubicBezTo>
                <a:cubicBezTo>
                  <a:pt x="40" y="68"/>
                  <a:pt x="67" y="93"/>
                  <a:pt x="92" y="121"/>
                </a:cubicBezTo>
                <a:cubicBezTo>
                  <a:pt x="86" y="123"/>
                  <a:pt x="80" y="123"/>
                  <a:pt x="76" y="118"/>
                </a:cubicBezTo>
                <a:cubicBezTo>
                  <a:pt x="51" y="93"/>
                  <a:pt x="25" y="67"/>
                  <a:pt x="0" y="42"/>
                </a:cubicBezTo>
                <a:close/>
                <a:moveTo>
                  <a:pt x="194" y="26"/>
                </a:moveTo>
                <a:cubicBezTo>
                  <a:pt x="141" y="79"/>
                  <a:pt x="87" y="132"/>
                  <a:pt x="35" y="186"/>
                </a:cubicBezTo>
                <a:cubicBezTo>
                  <a:pt x="21" y="208"/>
                  <a:pt x="10" y="232"/>
                  <a:pt x="1" y="256"/>
                </a:cubicBezTo>
                <a:cubicBezTo>
                  <a:pt x="16" y="253"/>
                  <a:pt x="30" y="245"/>
                  <a:pt x="44" y="239"/>
                </a:cubicBezTo>
                <a:cubicBezTo>
                  <a:pt x="79" y="225"/>
                  <a:pt x="100" y="192"/>
                  <a:pt x="127" y="169"/>
                </a:cubicBezTo>
                <a:cubicBezTo>
                  <a:pt x="157" y="198"/>
                  <a:pt x="186" y="228"/>
                  <a:pt x="216" y="257"/>
                </a:cubicBezTo>
                <a:cubicBezTo>
                  <a:pt x="231" y="244"/>
                  <a:pt x="245" y="230"/>
                  <a:pt x="259" y="216"/>
                </a:cubicBezTo>
                <a:cubicBezTo>
                  <a:pt x="231" y="186"/>
                  <a:pt x="200" y="158"/>
                  <a:pt x="172" y="128"/>
                </a:cubicBezTo>
                <a:cubicBezTo>
                  <a:pt x="172" y="125"/>
                  <a:pt x="172" y="125"/>
                  <a:pt x="172" y="125"/>
                </a:cubicBezTo>
                <a:cubicBezTo>
                  <a:pt x="188" y="106"/>
                  <a:pt x="207" y="89"/>
                  <a:pt x="225" y="71"/>
                </a:cubicBezTo>
                <a:cubicBezTo>
                  <a:pt x="235" y="60"/>
                  <a:pt x="248" y="51"/>
                  <a:pt x="253" y="36"/>
                </a:cubicBezTo>
                <a:cubicBezTo>
                  <a:pt x="258" y="20"/>
                  <a:pt x="242" y="2"/>
                  <a:pt x="226" y="5"/>
                </a:cubicBezTo>
                <a:cubicBezTo>
                  <a:pt x="212" y="6"/>
                  <a:pt x="203" y="17"/>
                  <a:pt x="194" y="26"/>
                </a:cubicBezTo>
                <a:close/>
                <a:moveTo>
                  <a:pt x="203" y="30"/>
                </a:moveTo>
                <a:cubicBezTo>
                  <a:pt x="213" y="22"/>
                  <a:pt x="229" y="6"/>
                  <a:pt x="241" y="21"/>
                </a:cubicBezTo>
                <a:cubicBezTo>
                  <a:pt x="250" y="34"/>
                  <a:pt x="235" y="46"/>
                  <a:pt x="228" y="57"/>
                </a:cubicBezTo>
                <a:cubicBezTo>
                  <a:pt x="221" y="46"/>
                  <a:pt x="212" y="38"/>
                  <a:pt x="203" y="30"/>
                </a:cubicBezTo>
                <a:close/>
                <a:moveTo>
                  <a:pt x="192" y="38"/>
                </a:moveTo>
                <a:cubicBezTo>
                  <a:pt x="208" y="38"/>
                  <a:pt x="220" y="51"/>
                  <a:pt x="221" y="67"/>
                </a:cubicBezTo>
                <a:cubicBezTo>
                  <a:pt x="211" y="57"/>
                  <a:pt x="202" y="47"/>
                  <a:pt x="192" y="38"/>
                </a:cubicBezTo>
                <a:close/>
                <a:moveTo>
                  <a:pt x="167" y="67"/>
                </a:moveTo>
                <a:cubicBezTo>
                  <a:pt x="138" y="96"/>
                  <a:pt x="109" y="125"/>
                  <a:pt x="80" y="154"/>
                </a:cubicBezTo>
                <a:cubicBezTo>
                  <a:pt x="69" y="165"/>
                  <a:pt x="57" y="175"/>
                  <a:pt x="48" y="189"/>
                </a:cubicBezTo>
                <a:cubicBezTo>
                  <a:pt x="54" y="186"/>
                  <a:pt x="60" y="182"/>
                  <a:pt x="65" y="177"/>
                </a:cubicBezTo>
                <a:cubicBezTo>
                  <a:pt x="96" y="145"/>
                  <a:pt x="128" y="114"/>
                  <a:pt x="159" y="83"/>
                </a:cubicBezTo>
                <a:cubicBezTo>
                  <a:pt x="169" y="73"/>
                  <a:pt x="180" y="63"/>
                  <a:pt x="187" y="50"/>
                </a:cubicBezTo>
                <a:cubicBezTo>
                  <a:pt x="180" y="55"/>
                  <a:pt x="173" y="61"/>
                  <a:pt x="167" y="67"/>
                </a:cubicBezTo>
                <a:close/>
                <a:moveTo>
                  <a:pt x="185" y="65"/>
                </a:moveTo>
                <a:cubicBezTo>
                  <a:pt x="150" y="100"/>
                  <a:pt x="116" y="135"/>
                  <a:pt x="81" y="169"/>
                </a:cubicBezTo>
                <a:cubicBezTo>
                  <a:pt x="73" y="178"/>
                  <a:pt x="62" y="186"/>
                  <a:pt x="59" y="199"/>
                </a:cubicBezTo>
                <a:cubicBezTo>
                  <a:pt x="73" y="195"/>
                  <a:pt x="81" y="184"/>
                  <a:pt x="91" y="174"/>
                </a:cubicBezTo>
                <a:cubicBezTo>
                  <a:pt x="125" y="140"/>
                  <a:pt x="159" y="107"/>
                  <a:pt x="193" y="73"/>
                </a:cubicBezTo>
                <a:cubicBezTo>
                  <a:pt x="198" y="68"/>
                  <a:pt x="200" y="61"/>
                  <a:pt x="202" y="55"/>
                </a:cubicBezTo>
                <a:cubicBezTo>
                  <a:pt x="196" y="57"/>
                  <a:pt x="190" y="60"/>
                  <a:pt x="185" y="65"/>
                </a:cubicBezTo>
                <a:close/>
                <a:moveTo>
                  <a:pt x="100" y="174"/>
                </a:moveTo>
                <a:cubicBezTo>
                  <a:pt x="89" y="186"/>
                  <a:pt x="74" y="196"/>
                  <a:pt x="68" y="212"/>
                </a:cubicBezTo>
                <a:cubicBezTo>
                  <a:pt x="106" y="179"/>
                  <a:pt x="140" y="140"/>
                  <a:pt x="177" y="105"/>
                </a:cubicBezTo>
                <a:cubicBezTo>
                  <a:pt x="187" y="94"/>
                  <a:pt x="201" y="85"/>
                  <a:pt x="207" y="70"/>
                </a:cubicBezTo>
                <a:cubicBezTo>
                  <a:pt x="169" y="102"/>
                  <a:pt x="136" y="139"/>
                  <a:pt x="100" y="174"/>
                </a:cubicBezTo>
                <a:close/>
                <a:moveTo>
                  <a:pt x="134" y="162"/>
                </a:moveTo>
                <a:cubicBezTo>
                  <a:pt x="144" y="151"/>
                  <a:pt x="155" y="141"/>
                  <a:pt x="166" y="132"/>
                </a:cubicBezTo>
                <a:cubicBezTo>
                  <a:pt x="167" y="138"/>
                  <a:pt x="167" y="145"/>
                  <a:pt x="167" y="151"/>
                </a:cubicBezTo>
                <a:cubicBezTo>
                  <a:pt x="172" y="150"/>
                  <a:pt x="176" y="149"/>
                  <a:pt x="181" y="147"/>
                </a:cubicBezTo>
                <a:cubicBezTo>
                  <a:pt x="179" y="153"/>
                  <a:pt x="177" y="158"/>
                  <a:pt x="175" y="163"/>
                </a:cubicBezTo>
                <a:cubicBezTo>
                  <a:pt x="181" y="161"/>
                  <a:pt x="187" y="160"/>
                  <a:pt x="193" y="158"/>
                </a:cubicBezTo>
                <a:cubicBezTo>
                  <a:pt x="188" y="167"/>
                  <a:pt x="181" y="176"/>
                  <a:pt x="176" y="185"/>
                </a:cubicBezTo>
                <a:cubicBezTo>
                  <a:pt x="185" y="180"/>
                  <a:pt x="192" y="172"/>
                  <a:pt x="202" y="169"/>
                </a:cubicBezTo>
                <a:cubicBezTo>
                  <a:pt x="202" y="174"/>
                  <a:pt x="201" y="180"/>
                  <a:pt x="200" y="185"/>
                </a:cubicBezTo>
                <a:cubicBezTo>
                  <a:pt x="205" y="184"/>
                  <a:pt x="210" y="183"/>
                  <a:pt x="215" y="181"/>
                </a:cubicBezTo>
                <a:cubicBezTo>
                  <a:pt x="213" y="186"/>
                  <a:pt x="211" y="192"/>
                  <a:pt x="209" y="197"/>
                </a:cubicBezTo>
                <a:cubicBezTo>
                  <a:pt x="215" y="195"/>
                  <a:pt x="221" y="194"/>
                  <a:pt x="227" y="192"/>
                </a:cubicBezTo>
                <a:cubicBezTo>
                  <a:pt x="222" y="201"/>
                  <a:pt x="216" y="210"/>
                  <a:pt x="211" y="219"/>
                </a:cubicBezTo>
                <a:cubicBezTo>
                  <a:pt x="218" y="214"/>
                  <a:pt x="225" y="208"/>
                  <a:pt x="232" y="203"/>
                </a:cubicBezTo>
                <a:cubicBezTo>
                  <a:pt x="237" y="207"/>
                  <a:pt x="241" y="211"/>
                  <a:pt x="245" y="215"/>
                </a:cubicBezTo>
                <a:cubicBezTo>
                  <a:pt x="236" y="225"/>
                  <a:pt x="226" y="235"/>
                  <a:pt x="217" y="244"/>
                </a:cubicBezTo>
                <a:cubicBezTo>
                  <a:pt x="189" y="217"/>
                  <a:pt x="162" y="189"/>
                  <a:pt x="134" y="162"/>
                </a:cubicBezTo>
                <a:close/>
                <a:moveTo>
                  <a:pt x="39" y="195"/>
                </a:moveTo>
                <a:cubicBezTo>
                  <a:pt x="51" y="197"/>
                  <a:pt x="61" y="206"/>
                  <a:pt x="62" y="219"/>
                </a:cubicBezTo>
                <a:cubicBezTo>
                  <a:pt x="53" y="225"/>
                  <a:pt x="45" y="230"/>
                  <a:pt x="36" y="236"/>
                </a:cubicBezTo>
                <a:cubicBezTo>
                  <a:pt x="31" y="232"/>
                  <a:pt x="27" y="228"/>
                  <a:pt x="22" y="224"/>
                </a:cubicBezTo>
                <a:cubicBezTo>
                  <a:pt x="27" y="214"/>
                  <a:pt x="33" y="205"/>
                  <a:pt x="39" y="195"/>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30" name="Freeform 898"/>
          <p:cNvSpPr>
            <a:spLocks noEditPoints="1"/>
          </p:cNvSpPr>
          <p:nvPr/>
        </p:nvSpPr>
        <p:spPr bwMode="auto">
          <a:xfrm>
            <a:off x="5302401" y="1783811"/>
            <a:ext cx="362398" cy="556007"/>
          </a:xfrm>
          <a:custGeom>
            <a:avLst/>
            <a:gdLst>
              <a:gd name="T0" fmla="*/ 47 w 123"/>
              <a:gd name="T1" fmla="*/ 8 h 189"/>
              <a:gd name="T2" fmla="*/ 49 w 123"/>
              <a:gd name="T3" fmla="*/ 4 h 189"/>
              <a:gd name="T4" fmla="*/ 59 w 123"/>
              <a:gd name="T5" fmla="*/ 1 h 189"/>
              <a:gd name="T6" fmla="*/ 64 w 123"/>
              <a:gd name="T7" fmla="*/ 3 h 189"/>
              <a:gd name="T8" fmla="*/ 64 w 123"/>
              <a:gd name="T9" fmla="*/ 5 h 189"/>
              <a:gd name="T10" fmla="*/ 62 w 123"/>
              <a:gd name="T11" fmla="*/ 9 h 189"/>
              <a:gd name="T12" fmla="*/ 52 w 123"/>
              <a:gd name="T13" fmla="*/ 13 h 189"/>
              <a:gd name="T14" fmla="*/ 48 w 123"/>
              <a:gd name="T15" fmla="*/ 10 h 189"/>
              <a:gd name="T16" fmla="*/ 47 w 123"/>
              <a:gd name="T17" fmla="*/ 8 h 189"/>
              <a:gd name="T18" fmla="*/ 76 w 123"/>
              <a:gd name="T19" fmla="*/ 106 h 189"/>
              <a:gd name="T20" fmla="*/ 72 w 123"/>
              <a:gd name="T21" fmla="*/ 111 h 189"/>
              <a:gd name="T22" fmla="*/ 79 w 123"/>
              <a:gd name="T23" fmla="*/ 114 h 189"/>
              <a:gd name="T24" fmla="*/ 97 w 123"/>
              <a:gd name="T25" fmla="*/ 108 h 189"/>
              <a:gd name="T26" fmla="*/ 102 w 123"/>
              <a:gd name="T27" fmla="*/ 102 h 189"/>
              <a:gd name="T28" fmla="*/ 95 w 123"/>
              <a:gd name="T29" fmla="*/ 100 h 189"/>
              <a:gd name="T30" fmla="*/ 76 w 123"/>
              <a:gd name="T31" fmla="*/ 106 h 189"/>
              <a:gd name="T32" fmla="*/ 123 w 123"/>
              <a:gd name="T33" fmla="*/ 134 h 189"/>
              <a:gd name="T34" fmla="*/ 123 w 123"/>
              <a:gd name="T35" fmla="*/ 138 h 189"/>
              <a:gd name="T36" fmla="*/ 120 w 123"/>
              <a:gd name="T37" fmla="*/ 141 h 189"/>
              <a:gd name="T38" fmla="*/ 114 w 123"/>
              <a:gd name="T39" fmla="*/ 141 h 189"/>
              <a:gd name="T40" fmla="*/ 83 w 123"/>
              <a:gd name="T41" fmla="*/ 166 h 189"/>
              <a:gd name="T42" fmla="*/ 108 w 123"/>
              <a:gd name="T43" fmla="*/ 182 h 189"/>
              <a:gd name="T44" fmla="*/ 102 w 123"/>
              <a:gd name="T45" fmla="*/ 189 h 189"/>
              <a:gd name="T46" fmla="*/ 23 w 123"/>
              <a:gd name="T47" fmla="*/ 189 h 189"/>
              <a:gd name="T48" fmla="*/ 17 w 123"/>
              <a:gd name="T49" fmla="*/ 182 h 189"/>
              <a:gd name="T50" fmla="*/ 38 w 123"/>
              <a:gd name="T51" fmla="*/ 167 h 189"/>
              <a:gd name="T52" fmla="*/ 0 w 123"/>
              <a:gd name="T53" fmla="*/ 107 h 189"/>
              <a:gd name="T54" fmla="*/ 52 w 123"/>
              <a:gd name="T55" fmla="*/ 46 h 189"/>
              <a:gd name="T56" fmla="*/ 46 w 123"/>
              <a:gd name="T57" fmla="*/ 25 h 189"/>
              <a:gd name="T58" fmla="*/ 49 w 123"/>
              <a:gd name="T59" fmla="*/ 18 h 189"/>
              <a:gd name="T60" fmla="*/ 68 w 123"/>
              <a:gd name="T61" fmla="*/ 12 h 189"/>
              <a:gd name="T62" fmla="*/ 75 w 123"/>
              <a:gd name="T63" fmla="*/ 16 h 189"/>
              <a:gd name="T64" fmla="*/ 97 w 123"/>
              <a:gd name="T65" fmla="*/ 87 h 189"/>
              <a:gd name="T66" fmla="*/ 93 w 123"/>
              <a:gd name="T67" fmla="*/ 94 h 189"/>
              <a:gd name="T68" fmla="*/ 75 w 123"/>
              <a:gd name="T69" fmla="*/ 100 h 189"/>
              <a:gd name="T70" fmla="*/ 68 w 123"/>
              <a:gd name="T71" fmla="*/ 96 h 189"/>
              <a:gd name="T72" fmla="*/ 59 w 123"/>
              <a:gd name="T73" fmla="*/ 67 h 189"/>
              <a:gd name="T74" fmla="*/ 22 w 123"/>
              <a:gd name="T75" fmla="*/ 105 h 189"/>
              <a:gd name="T76" fmla="*/ 56 w 123"/>
              <a:gd name="T77" fmla="*/ 147 h 189"/>
              <a:gd name="T78" fmla="*/ 74 w 123"/>
              <a:gd name="T79" fmla="*/ 141 h 189"/>
              <a:gd name="T80" fmla="*/ 68 w 123"/>
              <a:gd name="T81" fmla="*/ 141 h 189"/>
              <a:gd name="T82" fmla="*/ 65 w 123"/>
              <a:gd name="T83" fmla="*/ 138 h 189"/>
              <a:gd name="T84" fmla="*/ 65 w 123"/>
              <a:gd name="T85" fmla="*/ 134 h 189"/>
              <a:gd name="T86" fmla="*/ 68 w 123"/>
              <a:gd name="T87" fmla="*/ 131 h 189"/>
              <a:gd name="T88" fmla="*/ 120 w 123"/>
              <a:gd name="T89" fmla="*/ 131 h 189"/>
              <a:gd name="T90" fmla="*/ 123 w 123"/>
              <a:gd name="T91" fmla="*/ 134 h 189"/>
              <a:gd name="T92" fmla="*/ 67 w 123"/>
              <a:gd name="T93" fmla="*/ 35 h 189"/>
              <a:gd name="T94" fmla="*/ 78 w 123"/>
              <a:gd name="T95" fmla="*/ 74 h 189"/>
              <a:gd name="T96" fmla="*/ 80 w 123"/>
              <a:gd name="T97" fmla="*/ 76 h 189"/>
              <a:gd name="T98" fmla="*/ 82 w 123"/>
              <a:gd name="T99" fmla="*/ 76 h 189"/>
              <a:gd name="T100" fmla="*/ 84 w 123"/>
              <a:gd name="T101" fmla="*/ 72 h 189"/>
              <a:gd name="T102" fmla="*/ 72 w 123"/>
              <a:gd name="T103" fmla="*/ 34 h 189"/>
              <a:gd name="T104" fmla="*/ 69 w 123"/>
              <a:gd name="T105" fmla="*/ 32 h 189"/>
              <a:gd name="T106" fmla="*/ 67 w 123"/>
              <a:gd name="T107" fmla="*/ 35 h 189"/>
              <a:gd name="T108" fmla="*/ 67 w 123"/>
              <a:gd name="T109" fmla="*/ 162 h 189"/>
              <a:gd name="T110" fmla="*/ 55 w 123"/>
              <a:gd name="T111" fmla="*/ 162 h 189"/>
              <a:gd name="T112" fmla="*/ 55 w 123"/>
              <a:gd name="T113" fmla="*/ 174 h 189"/>
              <a:gd name="T114" fmla="*/ 67 w 123"/>
              <a:gd name="T115" fmla="*/ 174 h 189"/>
              <a:gd name="T116" fmla="*/ 67 w 123"/>
              <a:gd name="T117" fmla="*/ 162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23" h="189">
                <a:moveTo>
                  <a:pt x="47" y="8"/>
                </a:moveTo>
                <a:cubicBezTo>
                  <a:pt x="46" y="6"/>
                  <a:pt x="47" y="5"/>
                  <a:pt x="49" y="4"/>
                </a:cubicBezTo>
                <a:cubicBezTo>
                  <a:pt x="59" y="1"/>
                  <a:pt x="59" y="1"/>
                  <a:pt x="59" y="1"/>
                </a:cubicBezTo>
                <a:cubicBezTo>
                  <a:pt x="61" y="0"/>
                  <a:pt x="63" y="1"/>
                  <a:pt x="64" y="3"/>
                </a:cubicBezTo>
                <a:cubicBezTo>
                  <a:pt x="64" y="5"/>
                  <a:pt x="64" y="5"/>
                  <a:pt x="64" y="5"/>
                </a:cubicBezTo>
                <a:cubicBezTo>
                  <a:pt x="65" y="7"/>
                  <a:pt x="64" y="9"/>
                  <a:pt x="62" y="9"/>
                </a:cubicBezTo>
                <a:cubicBezTo>
                  <a:pt x="52" y="13"/>
                  <a:pt x="52" y="13"/>
                  <a:pt x="52" y="13"/>
                </a:cubicBezTo>
                <a:cubicBezTo>
                  <a:pt x="50" y="13"/>
                  <a:pt x="48" y="12"/>
                  <a:pt x="48" y="10"/>
                </a:cubicBezTo>
                <a:lnTo>
                  <a:pt x="47" y="8"/>
                </a:lnTo>
                <a:close/>
                <a:moveTo>
                  <a:pt x="76" y="106"/>
                </a:moveTo>
                <a:cubicBezTo>
                  <a:pt x="73" y="107"/>
                  <a:pt x="71" y="109"/>
                  <a:pt x="72" y="111"/>
                </a:cubicBezTo>
                <a:cubicBezTo>
                  <a:pt x="73" y="114"/>
                  <a:pt x="76" y="115"/>
                  <a:pt x="79" y="114"/>
                </a:cubicBezTo>
                <a:cubicBezTo>
                  <a:pt x="97" y="108"/>
                  <a:pt x="97" y="108"/>
                  <a:pt x="97" y="108"/>
                </a:cubicBezTo>
                <a:cubicBezTo>
                  <a:pt x="100" y="107"/>
                  <a:pt x="102" y="105"/>
                  <a:pt x="102" y="102"/>
                </a:cubicBezTo>
                <a:cubicBezTo>
                  <a:pt x="101" y="100"/>
                  <a:pt x="98" y="99"/>
                  <a:pt x="95" y="100"/>
                </a:cubicBezTo>
                <a:lnTo>
                  <a:pt x="76" y="106"/>
                </a:lnTo>
                <a:close/>
                <a:moveTo>
                  <a:pt x="123" y="134"/>
                </a:moveTo>
                <a:cubicBezTo>
                  <a:pt x="123" y="138"/>
                  <a:pt x="123" y="138"/>
                  <a:pt x="123" y="138"/>
                </a:cubicBezTo>
                <a:cubicBezTo>
                  <a:pt x="123" y="140"/>
                  <a:pt x="122" y="141"/>
                  <a:pt x="120" y="141"/>
                </a:cubicBezTo>
                <a:cubicBezTo>
                  <a:pt x="114" y="141"/>
                  <a:pt x="114" y="141"/>
                  <a:pt x="114" y="141"/>
                </a:cubicBezTo>
                <a:cubicBezTo>
                  <a:pt x="108" y="150"/>
                  <a:pt x="95" y="160"/>
                  <a:pt x="83" y="166"/>
                </a:cubicBezTo>
                <a:cubicBezTo>
                  <a:pt x="96" y="169"/>
                  <a:pt x="108" y="177"/>
                  <a:pt x="108" y="182"/>
                </a:cubicBezTo>
                <a:cubicBezTo>
                  <a:pt x="108" y="186"/>
                  <a:pt x="105" y="189"/>
                  <a:pt x="102" y="189"/>
                </a:cubicBezTo>
                <a:cubicBezTo>
                  <a:pt x="23" y="189"/>
                  <a:pt x="23" y="189"/>
                  <a:pt x="23" y="189"/>
                </a:cubicBezTo>
                <a:cubicBezTo>
                  <a:pt x="20" y="189"/>
                  <a:pt x="17" y="186"/>
                  <a:pt x="17" y="182"/>
                </a:cubicBezTo>
                <a:cubicBezTo>
                  <a:pt x="17" y="177"/>
                  <a:pt x="26" y="171"/>
                  <a:pt x="38" y="167"/>
                </a:cubicBezTo>
                <a:cubicBezTo>
                  <a:pt x="9" y="150"/>
                  <a:pt x="0" y="133"/>
                  <a:pt x="0" y="107"/>
                </a:cubicBezTo>
                <a:cubicBezTo>
                  <a:pt x="0" y="80"/>
                  <a:pt x="19" y="54"/>
                  <a:pt x="52" y="46"/>
                </a:cubicBezTo>
                <a:cubicBezTo>
                  <a:pt x="46" y="25"/>
                  <a:pt x="46" y="25"/>
                  <a:pt x="46" y="25"/>
                </a:cubicBezTo>
                <a:cubicBezTo>
                  <a:pt x="45" y="22"/>
                  <a:pt x="46" y="19"/>
                  <a:pt x="49" y="18"/>
                </a:cubicBezTo>
                <a:cubicBezTo>
                  <a:pt x="68" y="12"/>
                  <a:pt x="68" y="12"/>
                  <a:pt x="68" y="12"/>
                </a:cubicBezTo>
                <a:cubicBezTo>
                  <a:pt x="71" y="11"/>
                  <a:pt x="74" y="13"/>
                  <a:pt x="75" y="16"/>
                </a:cubicBezTo>
                <a:cubicBezTo>
                  <a:pt x="97" y="87"/>
                  <a:pt x="97" y="87"/>
                  <a:pt x="97" y="87"/>
                </a:cubicBezTo>
                <a:cubicBezTo>
                  <a:pt x="98" y="90"/>
                  <a:pt x="96" y="93"/>
                  <a:pt x="93" y="94"/>
                </a:cubicBezTo>
                <a:cubicBezTo>
                  <a:pt x="75" y="100"/>
                  <a:pt x="75" y="100"/>
                  <a:pt x="75" y="100"/>
                </a:cubicBezTo>
                <a:cubicBezTo>
                  <a:pt x="72" y="100"/>
                  <a:pt x="69" y="99"/>
                  <a:pt x="68" y="96"/>
                </a:cubicBezTo>
                <a:cubicBezTo>
                  <a:pt x="59" y="67"/>
                  <a:pt x="59" y="67"/>
                  <a:pt x="59" y="67"/>
                </a:cubicBezTo>
                <a:cubicBezTo>
                  <a:pt x="42" y="69"/>
                  <a:pt x="22" y="85"/>
                  <a:pt x="22" y="105"/>
                </a:cubicBezTo>
                <a:cubicBezTo>
                  <a:pt x="22" y="127"/>
                  <a:pt x="38" y="147"/>
                  <a:pt x="56" y="147"/>
                </a:cubicBezTo>
                <a:cubicBezTo>
                  <a:pt x="64" y="147"/>
                  <a:pt x="70" y="145"/>
                  <a:pt x="74" y="141"/>
                </a:cubicBezTo>
                <a:cubicBezTo>
                  <a:pt x="68" y="141"/>
                  <a:pt x="68" y="141"/>
                  <a:pt x="68" y="141"/>
                </a:cubicBezTo>
                <a:cubicBezTo>
                  <a:pt x="66" y="141"/>
                  <a:pt x="65" y="140"/>
                  <a:pt x="65" y="138"/>
                </a:cubicBezTo>
                <a:cubicBezTo>
                  <a:pt x="65" y="134"/>
                  <a:pt x="65" y="134"/>
                  <a:pt x="65" y="134"/>
                </a:cubicBezTo>
                <a:cubicBezTo>
                  <a:pt x="65" y="133"/>
                  <a:pt x="66" y="131"/>
                  <a:pt x="68" y="131"/>
                </a:cubicBezTo>
                <a:cubicBezTo>
                  <a:pt x="120" y="131"/>
                  <a:pt x="120" y="131"/>
                  <a:pt x="120" y="131"/>
                </a:cubicBezTo>
                <a:cubicBezTo>
                  <a:pt x="122" y="131"/>
                  <a:pt x="123" y="133"/>
                  <a:pt x="123" y="134"/>
                </a:cubicBezTo>
                <a:close/>
                <a:moveTo>
                  <a:pt x="67" y="35"/>
                </a:moveTo>
                <a:cubicBezTo>
                  <a:pt x="78" y="74"/>
                  <a:pt x="78" y="74"/>
                  <a:pt x="78" y="74"/>
                </a:cubicBezTo>
                <a:cubicBezTo>
                  <a:pt x="78" y="75"/>
                  <a:pt x="79" y="75"/>
                  <a:pt x="80" y="76"/>
                </a:cubicBezTo>
                <a:cubicBezTo>
                  <a:pt x="81" y="76"/>
                  <a:pt x="81" y="76"/>
                  <a:pt x="82" y="76"/>
                </a:cubicBezTo>
                <a:cubicBezTo>
                  <a:pt x="83" y="75"/>
                  <a:pt x="84" y="74"/>
                  <a:pt x="84" y="72"/>
                </a:cubicBezTo>
                <a:cubicBezTo>
                  <a:pt x="72" y="34"/>
                  <a:pt x="72" y="34"/>
                  <a:pt x="72" y="34"/>
                </a:cubicBezTo>
                <a:cubicBezTo>
                  <a:pt x="72" y="32"/>
                  <a:pt x="70" y="31"/>
                  <a:pt x="69" y="32"/>
                </a:cubicBezTo>
                <a:cubicBezTo>
                  <a:pt x="67" y="32"/>
                  <a:pt x="66" y="34"/>
                  <a:pt x="67" y="35"/>
                </a:cubicBezTo>
                <a:close/>
                <a:moveTo>
                  <a:pt x="67" y="162"/>
                </a:moveTo>
                <a:cubicBezTo>
                  <a:pt x="64" y="159"/>
                  <a:pt x="58" y="159"/>
                  <a:pt x="55" y="162"/>
                </a:cubicBezTo>
                <a:cubicBezTo>
                  <a:pt x="52" y="165"/>
                  <a:pt x="52" y="171"/>
                  <a:pt x="55" y="174"/>
                </a:cubicBezTo>
                <a:cubicBezTo>
                  <a:pt x="58" y="177"/>
                  <a:pt x="64" y="177"/>
                  <a:pt x="67" y="174"/>
                </a:cubicBezTo>
                <a:cubicBezTo>
                  <a:pt x="70" y="171"/>
                  <a:pt x="70" y="165"/>
                  <a:pt x="67" y="162"/>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31" name="Freeform 911"/>
          <p:cNvSpPr>
            <a:spLocks noEditPoints="1"/>
          </p:cNvSpPr>
          <p:nvPr/>
        </p:nvSpPr>
        <p:spPr bwMode="auto">
          <a:xfrm>
            <a:off x="3363501" y="1941808"/>
            <a:ext cx="550849" cy="350541"/>
          </a:xfrm>
          <a:custGeom>
            <a:avLst/>
            <a:gdLst>
              <a:gd name="T0" fmla="*/ 232 w 232"/>
              <a:gd name="T1" fmla="*/ 54 h 148"/>
              <a:gd name="T2" fmla="*/ 229 w 232"/>
              <a:gd name="T3" fmla="*/ 51 h 148"/>
              <a:gd name="T4" fmla="*/ 6 w 232"/>
              <a:gd name="T5" fmla="*/ 0 h 148"/>
              <a:gd name="T6" fmla="*/ 1 w 232"/>
              <a:gd name="T7" fmla="*/ 2 h 148"/>
              <a:gd name="T8" fmla="*/ 2 w 232"/>
              <a:gd name="T9" fmla="*/ 6 h 148"/>
              <a:gd name="T10" fmla="*/ 120 w 232"/>
              <a:gd name="T11" fmla="*/ 146 h 148"/>
              <a:gd name="T12" fmla="*/ 123 w 232"/>
              <a:gd name="T13" fmla="*/ 148 h 148"/>
              <a:gd name="T14" fmla="*/ 125 w 232"/>
              <a:gd name="T15" fmla="*/ 147 h 148"/>
              <a:gd name="T16" fmla="*/ 231 w 232"/>
              <a:gd name="T17" fmla="*/ 58 h 148"/>
              <a:gd name="T18" fmla="*/ 232 w 232"/>
              <a:gd name="T19" fmla="*/ 54 h 148"/>
              <a:gd name="T20" fmla="*/ 123 w 232"/>
              <a:gd name="T21" fmla="*/ 138 h 148"/>
              <a:gd name="T22" fmla="*/ 112 w 232"/>
              <a:gd name="T23" fmla="*/ 124 h 148"/>
              <a:gd name="T24" fmla="*/ 119 w 232"/>
              <a:gd name="T25" fmla="*/ 118 h 148"/>
              <a:gd name="T26" fmla="*/ 120 w 232"/>
              <a:gd name="T27" fmla="*/ 113 h 148"/>
              <a:gd name="T28" fmla="*/ 115 w 232"/>
              <a:gd name="T29" fmla="*/ 113 h 148"/>
              <a:gd name="T30" fmla="*/ 107 w 232"/>
              <a:gd name="T31" fmla="*/ 119 h 148"/>
              <a:gd name="T32" fmla="*/ 95 w 232"/>
              <a:gd name="T33" fmla="*/ 105 h 148"/>
              <a:gd name="T34" fmla="*/ 99 w 232"/>
              <a:gd name="T35" fmla="*/ 101 h 148"/>
              <a:gd name="T36" fmla="*/ 100 w 232"/>
              <a:gd name="T37" fmla="*/ 97 h 148"/>
              <a:gd name="T38" fmla="*/ 95 w 232"/>
              <a:gd name="T39" fmla="*/ 96 h 148"/>
              <a:gd name="T40" fmla="*/ 91 w 232"/>
              <a:gd name="T41" fmla="*/ 100 h 148"/>
              <a:gd name="T42" fmla="*/ 78 w 232"/>
              <a:gd name="T43" fmla="*/ 85 h 148"/>
              <a:gd name="T44" fmla="*/ 86 w 232"/>
              <a:gd name="T45" fmla="*/ 78 h 148"/>
              <a:gd name="T46" fmla="*/ 86 w 232"/>
              <a:gd name="T47" fmla="*/ 74 h 148"/>
              <a:gd name="T48" fmla="*/ 82 w 232"/>
              <a:gd name="T49" fmla="*/ 74 h 148"/>
              <a:gd name="T50" fmla="*/ 75 w 232"/>
              <a:gd name="T51" fmla="*/ 80 h 148"/>
              <a:gd name="T52" fmla="*/ 62 w 232"/>
              <a:gd name="T53" fmla="*/ 65 h 148"/>
              <a:gd name="T54" fmla="*/ 66 w 232"/>
              <a:gd name="T55" fmla="*/ 62 h 148"/>
              <a:gd name="T56" fmla="*/ 66 w 232"/>
              <a:gd name="T57" fmla="*/ 57 h 148"/>
              <a:gd name="T58" fmla="*/ 62 w 232"/>
              <a:gd name="T59" fmla="*/ 57 h 148"/>
              <a:gd name="T60" fmla="*/ 58 w 232"/>
              <a:gd name="T61" fmla="*/ 60 h 148"/>
              <a:gd name="T62" fmla="*/ 45 w 232"/>
              <a:gd name="T63" fmla="*/ 45 h 148"/>
              <a:gd name="T64" fmla="*/ 53 w 232"/>
              <a:gd name="T65" fmla="*/ 39 h 148"/>
              <a:gd name="T66" fmla="*/ 53 w 232"/>
              <a:gd name="T67" fmla="*/ 35 h 148"/>
              <a:gd name="T68" fmla="*/ 49 w 232"/>
              <a:gd name="T69" fmla="*/ 35 h 148"/>
              <a:gd name="T70" fmla="*/ 41 w 232"/>
              <a:gd name="T71" fmla="*/ 41 h 148"/>
              <a:gd name="T72" fmla="*/ 16 w 232"/>
              <a:gd name="T73" fmla="*/ 10 h 148"/>
              <a:gd name="T74" fmla="*/ 219 w 232"/>
              <a:gd name="T75" fmla="*/ 57 h 148"/>
              <a:gd name="T76" fmla="*/ 123 w 232"/>
              <a:gd name="T77" fmla="*/ 138 h 148"/>
              <a:gd name="T78" fmla="*/ 125 w 232"/>
              <a:gd name="T79" fmla="*/ 100 h 148"/>
              <a:gd name="T80" fmla="*/ 128 w 232"/>
              <a:gd name="T81" fmla="*/ 102 h 148"/>
              <a:gd name="T82" fmla="*/ 131 w 232"/>
              <a:gd name="T83" fmla="*/ 101 h 148"/>
              <a:gd name="T84" fmla="*/ 165 w 232"/>
              <a:gd name="T85" fmla="*/ 72 h 148"/>
              <a:gd name="T86" fmla="*/ 167 w 232"/>
              <a:gd name="T87" fmla="*/ 68 h 148"/>
              <a:gd name="T88" fmla="*/ 164 w 232"/>
              <a:gd name="T89" fmla="*/ 65 h 148"/>
              <a:gd name="T90" fmla="*/ 93 w 232"/>
              <a:gd name="T91" fmla="*/ 51 h 148"/>
              <a:gd name="T92" fmla="*/ 88 w 232"/>
              <a:gd name="T93" fmla="*/ 53 h 148"/>
              <a:gd name="T94" fmla="*/ 89 w 232"/>
              <a:gd name="T95" fmla="*/ 57 h 148"/>
              <a:gd name="T96" fmla="*/ 125 w 232"/>
              <a:gd name="T97" fmla="*/ 100 h 148"/>
              <a:gd name="T98" fmla="*/ 154 w 232"/>
              <a:gd name="T99" fmla="*/ 71 h 148"/>
              <a:gd name="T100" fmla="*/ 128 w 232"/>
              <a:gd name="T101" fmla="*/ 92 h 148"/>
              <a:gd name="T102" fmla="*/ 102 w 232"/>
              <a:gd name="T103" fmla="*/ 61 h 148"/>
              <a:gd name="T104" fmla="*/ 154 w 232"/>
              <a:gd name="T105" fmla="*/ 71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31" h="148">
                <a:moveTo>
                  <a:pt x="232" y="54"/>
                </a:moveTo>
                <a:cubicBezTo>
                  <a:pt x="232" y="53"/>
                  <a:pt x="230" y="52"/>
                  <a:pt x="229" y="51"/>
                </a:cubicBezTo>
                <a:cubicBezTo>
                  <a:pt x="6" y="0"/>
                  <a:pt x="6" y="0"/>
                  <a:pt x="6" y="0"/>
                </a:cubicBezTo>
                <a:cubicBezTo>
                  <a:pt x="4" y="0"/>
                  <a:pt x="2" y="0"/>
                  <a:pt x="1" y="2"/>
                </a:cubicBezTo>
                <a:cubicBezTo>
                  <a:pt x="0" y="3"/>
                  <a:pt x="1" y="5"/>
                  <a:pt x="2" y="6"/>
                </a:cubicBezTo>
                <a:cubicBezTo>
                  <a:pt x="120" y="146"/>
                  <a:pt x="120" y="146"/>
                  <a:pt x="120" y="146"/>
                </a:cubicBezTo>
                <a:cubicBezTo>
                  <a:pt x="120" y="147"/>
                  <a:pt x="122" y="148"/>
                  <a:pt x="123" y="148"/>
                </a:cubicBezTo>
                <a:cubicBezTo>
                  <a:pt x="124" y="148"/>
                  <a:pt x="124" y="148"/>
                  <a:pt x="125" y="147"/>
                </a:cubicBezTo>
                <a:cubicBezTo>
                  <a:pt x="231" y="58"/>
                  <a:pt x="231" y="58"/>
                  <a:pt x="231" y="58"/>
                </a:cubicBezTo>
                <a:cubicBezTo>
                  <a:pt x="232" y="57"/>
                  <a:pt x="232" y="56"/>
                  <a:pt x="232" y="54"/>
                </a:cubicBezTo>
                <a:close/>
                <a:moveTo>
                  <a:pt x="123" y="138"/>
                </a:moveTo>
                <a:cubicBezTo>
                  <a:pt x="112" y="124"/>
                  <a:pt x="112" y="124"/>
                  <a:pt x="112" y="124"/>
                </a:cubicBezTo>
                <a:cubicBezTo>
                  <a:pt x="119" y="118"/>
                  <a:pt x="119" y="118"/>
                  <a:pt x="119" y="118"/>
                </a:cubicBezTo>
                <a:cubicBezTo>
                  <a:pt x="121" y="117"/>
                  <a:pt x="121" y="115"/>
                  <a:pt x="120" y="113"/>
                </a:cubicBezTo>
                <a:cubicBezTo>
                  <a:pt x="118" y="112"/>
                  <a:pt x="116" y="112"/>
                  <a:pt x="115" y="113"/>
                </a:cubicBezTo>
                <a:cubicBezTo>
                  <a:pt x="107" y="119"/>
                  <a:pt x="107" y="119"/>
                  <a:pt x="107" y="119"/>
                </a:cubicBezTo>
                <a:cubicBezTo>
                  <a:pt x="95" y="105"/>
                  <a:pt x="95" y="105"/>
                  <a:pt x="95" y="105"/>
                </a:cubicBezTo>
                <a:cubicBezTo>
                  <a:pt x="99" y="101"/>
                  <a:pt x="99" y="101"/>
                  <a:pt x="99" y="101"/>
                </a:cubicBezTo>
                <a:cubicBezTo>
                  <a:pt x="101" y="100"/>
                  <a:pt x="101" y="98"/>
                  <a:pt x="100" y="97"/>
                </a:cubicBezTo>
                <a:cubicBezTo>
                  <a:pt x="98" y="95"/>
                  <a:pt x="96" y="95"/>
                  <a:pt x="95" y="96"/>
                </a:cubicBezTo>
                <a:cubicBezTo>
                  <a:pt x="91" y="100"/>
                  <a:pt x="91" y="100"/>
                  <a:pt x="91" y="100"/>
                </a:cubicBezTo>
                <a:cubicBezTo>
                  <a:pt x="78" y="85"/>
                  <a:pt x="78" y="85"/>
                  <a:pt x="78" y="85"/>
                </a:cubicBezTo>
                <a:cubicBezTo>
                  <a:pt x="86" y="78"/>
                  <a:pt x="86" y="78"/>
                  <a:pt x="86" y="78"/>
                </a:cubicBezTo>
                <a:cubicBezTo>
                  <a:pt x="87" y="77"/>
                  <a:pt x="87" y="75"/>
                  <a:pt x="86" y="74"/>
                </a:cubicBezTo>
                <a:cubicBezTo>
                  <a:pt x="85" y="73"/>
                  <a:pt x="83" y="73"/>
                  <a:pt x="82" y="74"/>
                </a:cubicBezTo>
                <a:cubicBezTo>
                  <a:pt x="75" y="80"/>
                  <a:pt x="75" y="80"/>
                  <a:pt x="75" y="80"/>
                </a:cubicBezTo>
                <a:cubicBezTo>
                  <a:pt x="62" y="65"/>
                  <a:pt x="62" y="65"/>
                  <a:pt x="62" y="65"/>
                </a:cubicBezTo>
                <a:cubicBezTo>
                  <a:pt x="66" y="62"/>
                  <a:pt x="66" y="62"/>
                  <a:pt x="66" y="62"/>
                </a:cubicBezTo>
                <a:cubicBezTo>
                  <a:pt x="67" y="61"/>
                  <a:pt x="68" y="59"/>
                  <a:pt x="66" y="57"/>
                </a:cubicBezTo>
                <a:cubicBezTo>
                  <a:pt x="65" y="56"/>
                  <a:pt x="63" y="56"/>
                  <a:pt x="62" y="57"/>
                </a:cubicBezTo>
                <a:cubicBezTo>
                  <a:pt x="58" y="60"/>
                  <a:pt x="58" y="60"/>
                  <a:pt x="58" y="60"/>
                </a:cubicBezTo>
                <a:cubicBezTo>
                  <a:pt x="45" y="45"/>
                  <a:pt x="45" y="45"/>
                  <a:pt x="45" y="45"/>
                </a:cubicBezTo>
                <a:cubicBezTo>
                  <a:pt x="53" y="39"/>
                  <a:pt x="53" y="39"/>
                  <a:pt x="53" y="39"/>
                </a:cubicBezTo>
                <a:cubicBezTo>
                  <a:pt x="54" y="38"/>
                  <a:pt x="54" y="36"/>
                  <a:pt x="53" y="35"/>
                </a:cubicBezTo>
                <a:cubicBezTo>
                  <a:pt x="52" y="34"/>
                  <a:pt x="50" y="34"/>
                  <a:pt x="49" y="35"/>
                </a:cubicBezTo>
                <a:cubicBezTo>
                  <a:pt x="41" y="41"/>
                  <a:pt x="41" y="41"/>
                  <a:pt x="41" y="41"/>
                </a:cubicBezTo>
                <a:cubicBezTo>
                  <a:pt x="16" y="10"/>
                  <a:pt x="16" y="10"/>
                  <a:pt x="16" y="10"/>
                </a:cubicBezTo>
                <a:cubicBezTo>
                  <a:pt x="219" y="57"/>
                  <a:pt x="219" y="57"/>
                  <a:pt x="219" y="57"/>
                </a:cubicBezTo>
                <a:lnTo>
                  <a:pt x="123" y="138"/>
                </a:lnTo>
                <a:close/>
                <a:moveTo>
                  <a:pt x="125" y="100"/>
                </a:moveTo>
                <a:cubicBezTo>
                  <a:pt x="126" y="101"/>
                  <a:pt x="127" y="102"/>
                  <a:pt x="128" y="102"/>
                </a:cubicBezTo>
                <a:cubicBezTo>
                  <a:pt x="129" y="102"/>
                  <a:pt x="130" y="102"/>
                  <a:pt x="131" y="101"/>
                </a:cubicBezTo>
                <a:cubicBezTo>
                  <a:pt x="165" y="72"/>
                  <a:pt x="165" y="72"/>
                  <a:pt x="165" y="72"/>
                </a:cubicBezTo>
                <a:cubicBezTo>
                  <a:pt x="167" y="71"/>
                  <a:pt x="167" y="69"/>
                  <a:pt x="167" y="68"/>
                </a:cubicBezTo>
                <a:cubicBezTo>
                  <a:pt x="166" y="66"/>
                  <a:pt x="165" y="65"/>
                  <a:pt x="164" y="65"/>
                </a:cubicBezTo>
                <a:cubicBezTo>
                  <a:pt x="93" y="51"/>
                  <a:pt x="93" y="51"/>
                  <a:pt x="93" y="51"/>
                </a:cubicBezTo>
                <a:cubicBezTo>
                  <a:pt x="91" y="51"/>
                  <a:pt x="89" y="51"/>
                  <a:pt x="88" y="53"/>
                </a:cubicBezTo>
                <a:cubicBezTo>
                  <a:pt x="87" y="54"/>
                  <a:pt x="88" y="56"/>
                  <a:pt x="89" y="57"/>
                </a:cubicBezTo>
                <a:lnTo>
                  <a:pt x="125" y="100"/>
                </a:lnTo>
                <a:close/>
                <a:moveTo>
                  <a:pt x="154" y="71"/>
                </a:moveTo>
                <a:cubicBezTo>
                  <a:pt x="128" y="92"/>
                  <a:pt x="128" y="92"/>
                  <a:pt x="128" y="92"/>
                </a:cubicBezTo>
                <a:cubicBezTo>
                  <a:pt x="102" y="61"/>
                  <a:pt x="102" y="61"/>
                  <a:pt x="102" y="61"/>
                </a:cubicBezTo>
                <a:lnTo>
                  <a:pt x="154" y="71"/>
                </a:ln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Tree>
  </p:cSld>
  <p:clrMapOvr>
    <a:masterClrMapping/>
  </p:clrMapOvr>
  <p:transition spd="slow">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文本框 6"/>
          <p:cNvSpPr txBox="1">
            <a:spLocks noChangeArrowheads="1"/>
          </p:cNvSpPr>
          <p:nvPr/>
        </p:nvSpPr>
        <p:spPr bwMode="auto">
          <a:xfrm>
            <a:off x="3727057" y="232784"/>
            <a:ext cx="168988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fontAlgn="base">
              <a:spcBef>
                <a:spcPct val="0"/>
              </a:spcBef>
              <a:spcAft>
                <a:spcPct val="0"/>
              </a:spcAft>
              <a:defRPr/>
            </a:pPr>
            <a:r>
              <a:rPr lang="en-US" altLang="zh-CN" sz="1400">
                <a:solidFill>
                  <a:srgbClr val="E1775D"/>
                </a:solidFill>
                <a:latin typeface="Arial" panose="020B0604020202020204"/>
                <a:ea typeface="方正兰亭黑_GBK"/>
              </a:rPr>
              <a:t>02.</a:t>
            </a:r>
            <a:r>
              <a:rPr lang="zh-CN" altLang="en-US" sz="1400">
                <a:solidFill>
                  <a:srgbClr val="E1775D"/>
                </a:solidFill>
                <a:latin typeface="Arial" panose="020B0604020202020204"/>
                <a:ea typeface="方正兰亭黑_GBK"/>
              </a:rPr>
              <a:t>研究方法及过程</a:t>
            </a:r>
          </a:p>
        </p:txBody>
      </p:sp>
      <p:sp>
        <p:nvSpPr>
          <p:cNvPr id="91" name="文本框 6"/>
          <p:cNvSpPr txBox="1">
            <a:spLocks noChangeArrowheads="1"/>
          </p:cNvSpPr>
          <p:nvPr/>
        </p:nvSpPr>
        <p:spPr bwMode="auto">
          <a:xfrm>
            <a:off x="2956012" y="485966"/>
            <a:ext cx="3231975"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fontAlgn="base">
              <a:spcBef>
                <a:spcPct val="0"/>
              </a:spcBef>
              <a:spcAft>
                <a:spcPct val="0"/>
              </a:spcAft>
              <a:defRPr/>
            </a:pPr>
            <a:r>
              <a:rPr lang="en-US" altLang="zh-CN" sz="1050">
                <a:solidFill>
                  <a:prstClr val="black">
                    <a:lumMod val="75000"/>
                    <a:lumOff val="25000"/>
                  </a:prstClr>
                </a:solidFill>
                <a:latin typeface="Calibri Light" panose="020F0302020204030204"/>
                <a:ea typeface="方正兰亭黑_GBK"/>
              </a:rPr>
              <a:t>Lorem ipsum dolor sit amet, consectetuer adipiscing elit</a:t>
            </a:r>
            <a:endParaRPr lang="zh-CN" altLang="en-US" sz="1050">
              <a:solidFill>
                <a:prstClr val="black">
                  <a:lumMod val="75000"/>
                  <a:lumOff val="25000"/>
                </a:prstClr>
              </a:solidFill>
              <a:latin typeface="Calibri Light" panose="020F0302020204030204"/>
              <a:ea typeface="方正兰亭黑_GBK"/>
            </a:endParaRPr>
          </a:p>
        </p:txBody>
      </p:sp>
      <p:grpSp>
        <p:nvGrpSpPr>
          <p:cNvPr id="92" name="组合 91"/>
          <p:cNvGrpSpPr/>
          <p:nvPr/>
        </p:nvGrpSpPr>
        <p:grpSpPr>
          <a:xfrm flipV="1">
            <a:off x="4341998" y="793743"/>
            <a:ext cx="460002" cy="52514"/>
            <a:chOff x="6435723" y="-1272091"/>
            <a:chExt cx="1793876" cy="204788"/>
          </a:xfrm>
        </p:grpSpPr>
        <p:sp>
          <p:nvSpPr>
            <p:cNvPr id="93" name="椭圆 92"/>
            <p:cNvSpPr/>
            <p:nvPr/>
          </p:nvSpPr>
          <p:spPr>
            <a:xfrm>
              <a:off x="6435723" y="-1272091"/>
              <a:ext cx="204788" cy="20478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00" name="椭圆 99"/>
            <p:cNvSpPr/>
            <p:nvPr/>
          </p:nvSpPr>
          <p:spPr>
            <a:xfrm>
              <a:off x="6753541" y="-1272091"/>
              <a:ext cx="204788" cy="20478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01" name="椭圆 100"/>
            <p:cNvSpPr/>
            <p:nvPr/>
          </p:nvSpPr>
          <p:spPr>
            <a:xfrm>
              <a:off x="7071359" y="-1272091"/>
              <a:ext cx="204788" cy="20478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02" name="椭圆 101"/>
            <p:cNvSpPr/>
            <p:nvPr/>
          </p:nvSpPr>
          <p:spPr>
            <a:xfrm>
              <a:off x="7389177" y="-1272091"/>
              <a:ext cx="204788" cy="20478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03" name="椭圆 102"/>
            <p:cNvSpPr/>
            <p:nvPr/>
          </p:nvSpPr>
          <p:spPr>
            <a:xfrm>
              <a:off x="7706995" y="-1272091"/>
              <a:ext cx="204788" cy="20478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04" name="椭圆 103"/>
            <p:cNvSpPr/>
            <p:nvPr/>
          </p:nvSpPr>
          <p:spPr>
            <a:xfrm>
              <a:off x="8024811" y="-1272091"/>
              <a:ext cx="204788" cy="204788"/>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48" name="Oval 7"/>
          <p:cNvSpPr>
            <a:spLocks noChangeArrowheads="1"/>
          </p:cNvSpPr>
          <p:nvPr/>
        </p:nvSpPr>
        <p:spPr bwMode="auto">
          <a:xfrm>
            <a:off x="1449627" y="1990059"/>
            <a:ext cx="1761875" cy="1758713"/>
          </a:xfrm>
          <a:prstGeom prst="ellipse">
            <a:avLst/>
          </a:prstGeom>
          <a:solidFill>
            <a:schemeClr val="accent1"/>
          </a:solidFill>
          <a:ln>
            <a:noFill/>
          </a:ln>
        </p:spPr>
        <p:txBody>
          <a:bodyPr/>
          <a:lstStyle/>
          <a:p>
            <a:endParaRPr lang="zh-CN" altLang="en-US"/>
          </a:p>
        </p:txBody>
      </p:sp>
      <p:sp>
        <p:nvSpPr>
          <p:cNvPr id="49" name="Oval 7"/>
          <p:cNvSpPr>
            <a:spLocks noChangeArrowheads="1"/>
          </p:cNvSpPr>
          <p:nvPr/>
        </p:nvSpPr>
        <p:spPr bwMode="auto">
          <a:xfrm>
            <a:off x="2956012" y="1990059"/>
            <a:ext cx="1761875" cy="1758713"/>
          </a:xfrm>
          <a:prstGeom prst="ellipse">
            <a:avLst/>
          </a:prstGeom>
          <a:solidFill>
            <a:schemeClr val="accent2"/>
          </a:solidFill>
          <a:ln>
            <a:noFill/>
          </a:ln>
        </p:spPr>
        <p:txBody>
          <a:bodyPr/>
          <a:lstStyle/>
          <a:p>
            <a:endParaRPr lang="zh-CN" altLang="en-US"/>
          </a:p>
        </p:txBody>
      </p:sp>
      <p:sp>
        <p:nvSpPr>
          <p:cNvPr id="50" name="Oval 7"/>
          <p:cNvSpPr>
            <a:spLocks noChangeArrowheads="1"/>
          </p:cNvSpPr>
          <p:nvPr/>
        </p:nvSpPr>
        <p:spPr bwMode="auto">
          <a:xfrm>
            <a:off x="4462396" y="1990059"/>
            <a:ext cx="1761875" cy="1758713"/>
          </a:xfrm>
          <a:prstGeom prst="ellipse">
            <a:avLst/>
          </a:prstGeom>
          <a:solidFill>
            <a:schemeClr val="accent3"/>
          </a:solidFill>
          <a:ln>
            <a:noFill/>
          </a:ln>
        </p:spPr>
        <p:txBody>
          <a:bodyPr/>
          <a:lstStyle/>
          <a:p>
            <a:endParaRPr lang="zh-CN" altLang="en-US"/>
          </a:p>
        </p:txBody>
      </p:sp>
      <p:sp>
        <p:nvSpPr>
          <p:cNvPr id="51" name="Oval 7"/>
          <p:cNvSpPr>
            <a:spLocks noChangeArrowheads="1"/>
          </p:cNvSpPr>
          <p:nvPr/>
        </p:nvSpPr>
        <p:spPr bwMode="auto">
          <a:xfrm>
            <a:off x="5968781" y="1990059"/>
            <a:ext cx="1761875" cy="1758713"/>
          </a:xfrm>
          <a:prstGeom prst="ellipse">
            <a:avLst/>
          </a:prstGeom>
          <a:solidFill>
            <a:schemeClr val="accent5"/>
          </a:solidFill>
          <a:ln>
            <a:noFill/>
          </a:ln>
        </p:spPr>
        <p:txBody>
          <a:bodyPr/>
          <a:lstStyle/>
          <a:p>
            <a:endParaRPr lang="zh-CN" altLang="en-US"/>
          </a:p>
        </p:txBody>
      </p:sp>
      <p:sp>
        <p:nvSpPr>
          <p:cNvPr id="52" name="矩形 51"/>
          <p:cNvSpPr/>
          <p:nvPr/>
        </p:nvSpPr>
        <p:spPr>
          <a:xfrm>
            <a:off x="1187969" y="4228228"/>
            <a:ext cx="2346702" cy="722505"/>
          </a:xfrm>
          <a:prstGeom prst="rect">
            <a:avLst/>
          </a:prstGeom>
        </p:spPr>
        <p:txBody>
          <a:bodyPr wrap="square">
            <a:spAutoFit/>
          </a:bodyPr>
          <a:lstStyle/>
          <a:p>
            <a:pPr algn="ctr">
              <a:lnSpc>
                <a:spcPct val="130000"/>
              </a:lnSpc>
              <a:spcBef>
                <a:spcPts val="600"/>
              </a:spcBef>
            </a:pPr>
            <a:r>
              <a:rPr lang="en-US" altLang="zh-CN" sz="1050">
                <a:solidFill>
                  <a:schemeClr val="tx1">
                    <a:lumMod val="85000"/>
                    <a:lumOff val="15000"/>
                  </a:schemeClr>
                </a:solidFill>
              </a:rPr>
              <a:t>Lorem ipsum dolor sit amet, consectetuer adipiscing elit. Aenean commodo ligula eget dolor. </a:t>
            </a:r>
          </a:p>
        </p:txBody>
      </p:sp>
      <p:cxnSp>
        <p:nvCxnSpPr>
          <p:cNvPr id="53" name="直接连接符 52"/>
          <p:cNvCxnSpPr/>
          <p:nvPr/>
        </p:nvCxnSpPr>
        <p:spPr>
          <a:xfrm>
            <a:off x="2243063" y="4228228"/>
            <a:ext cx="236515"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54" name="矩形 53"/>
          <p:cNvSpPr/>
          <p:nvPr/>
        </p:nvSpPr>
        <p:spPr>
          <a:xfrm>
            <a:off x="1720098" y="3893231"/>
            <a:ext cx="1282444" cy="307777"/>
          </a:xfrm>
          <a:prstGeom prst="rect">
            <a:avLst/>
          </a:prstGeom>
        </p:spPr>
        <p:txBody>
          <a:bodyPr wrap="square">
            <a:spAutoFit/>
          </a:bodyPr>
          <a:lstStyle/>
          <a:p>
            <a:pPr algn="ctr"/>
            <a:r>
              <a:rPr lang="zh-CN" altLang="en-US" sz="1400">
                <a:solidFill>
                  <a:schemeClr val="accent1"/>
                </a:solidFill>
                <a:latin typeface="微软雅黑" panose="020B0503020204020204" charset="-122"/>
                <a:ea typeface="微软雅黑" panose="020B0503020204020204" charset="-122"/>
              </a:rPr>
              <a:t>研究方法</a:t>
            </a:r>
          </a:p>
        </p:txBody>
      </p:sp>
      <p:sp>
        <p:nvSpPr>
          <p:cNvPr id="55" name="矩形 54"/>
          <p:cNvSpPr/>
          <p:nvPr/>
        </p:nvSpPr>
        <p:spPr>
          <a:xfrm>
            <a:off x="4163643" y="4228228"/>
            <a:ext cx="2346702" cy="722505"/>
          </a:xfrm>
          <a:prstGeom prst="rect">
            <a:avLst/>
          </a:prstGeom>
        </p:spPr>
        <p:txBody>
          <a:bodyPr wrap="square">
            <a:spAutoFit/>
          </a:bodyPr>
          <a:lstStyle/>
          <a:p>
            <a:pPr algn="ctr">
              <a:lnSpc>
                <a:spcPct val="130000"/>
              </a:lnSpc>
              <a:spcBef>
                <a:spcPts val="600"/>
              </a:spcBef>
            </a:pPr>
            <a:r>
              <a:rPr lang="en-US" altLang="zh-CN" sz="1050">
                <a:solidFill>
                  <a:schemeClr val="tx1">
                    <a:lumMod val="85000"/>
                    <a:lumOff val="15000"/>
                  </a:schemeClr>
                </a:solidFill>
              </a:rPr>
              <a:t>Lorem ipsum dolor sit amet, consectetuer adipiscing elit. Aenean commodo ligula eget dolor. </a:t>
            </a:r>
          </a:p>
        </p:txBody>
      </p:sp>
      <p:cxnSp>
        <p:nvCxnSpPr>
          <p:cNvPr id="56" name="直接连接符 55"/>
          <p:cNvCxnSpPr/>
          <p:nvPr/>
        </p:nvCxnSpPr>
        <p:spPr>
          <a:xfrm>
            <a:off x="5218737" y="4228228"/>
            <a:ext cx="236515" cy="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57" name="矩形 56"/>
          <p:cNvSpPr/>
          <p:nvPr/>
        </p:nvSpPr>
        <p:spPr>
          <a:xfrm>
            <a:off x="4695772" y="3893231"/>
            <a:ext cx="1282444" cy="307777"/>
          </a:xfrm>
          <a:prstGeom prst="rect">
            <a:avLst/>
          </a:prstGeom>
        </p:spPr>
        <p:txBody>
          <a:bodyPr wrap="square">
            <a:spAutoFit/>
          </a:bodyPr>
          <a:lstStyle/>
          <a:p>
            <a:pPr algn="ctr"/>
            <a:r>
              <a:rPr lang="zh-CN" altLang="en-US" sz="1400">
                <a:solidFill>
                  <a:schemeClr val="accent3"/>
                </a:solidFill>
                <a:latin typeface="微软雅黑" panose="020B0503020204020204" charset="-122"/>
                <a:ea typeface="微软雅黑" panose="020B0503020204020204" charset="-122"/>
              </a:rPr>
              <a:t>研究方法</a:t>
            </a:r>
          </a:p>
        </p:txBody>
      </p:sp>
      <p:sp>
        <p:nvSpPr>
          <p:cNvPr id="58" name="矩形 57"/>
          <p:cNvSpPr/>
          <p:nvPr/>
        </p:nvSpPr>
        <p:spPr>
          <a:xfrm>
            <a:off x="2663598" y="1323110"/>
            <a:ext cx="2346702" cy="722505"/>
          </a:xfrm>
          <a:prstGeom prst="rect">
            <a:avLst/>
          </a:prstGeom>
        </p:spPr>
        <p:txBody>
          <a:bodyPr wrap="square">
            <a:spAutoFit/>
          </a:bodyPr>
          <a:lstStyle/>
          <a:p>
            <a:pPr algn="ctr">
              <a:lnSpc>
                <a:spcPct val="130000"/>
              </a:lnSpc>
              <a:spcBef>
                <a:spcPts val="600"/>
              </a:spcBef>
            </a:pPr>
            <a:r>
              <a:rPr lang="en-US" altLang="zh-CN" sz="1050">
                <a:solidFill>
                  <a:schemeClr val="tx1">
                    <a:lumMod val="85000"/>
                    <a:lumOff val="15000"/>
                  </a:schemeClr>
                </a:solidFill>
              </a:rPr>
              <a:t>Lorem ipsum dolor sit amet, consectetuer adipiscing elit. Aenean commodo ligula eget dolor. </a:t>
            </a:r>
          </a:p>
        </p:txBody>
      </p:sp>
      <p:cxnSp>
        <p:nvCxnSpPr>
          <p:cNvPr id="59" name="直接连接符 58"/>
          <p:cNvCxnSpPr/>
          <p:nvPr/>
        </p:nvCxnSpPr>
        <p:spPr>
          <a:xfrm>
            <a:off x="3718692" y="1323110"/>
            <a:ext cx="236515"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60" name="矩形 59"/>
          <p:cNvSpPr/>
          <p:nvPr/>
        </p:nvSpPr>
        <p:spPr>
          <a:xfrm>
            <a:off x="3195727" y="988113"/>
            <a:ext cx="1282444" cy="307777"/>
          </a:xfrm>
          <a:prstGeom prst="rect">
            <a:avLst/>
          </a:prstGeom>
        </p:spPr>
        <p:txBody>
          <a:bodyPr wrap="square">
            <a:spAutoFit/>
          </a:bodyPr>
          <a:lstStyle/>
          <a:p>
            <a:pPr algn="ctr"/>
            <a:r>
              <a:rPr lang="zh-CN" altLang="en-US" sz="1400">
                <a:solidFill>
                  <a:schemeClr val="accent2"/>
                </a:solidFill>
                <a:latin typeface="微软雅黑" panose="020B0503020204020204" charset="-122"/>
                <a:ea typeface="微软雅黑" panose="020B0503020204020204" charset="-122"/>
              </a:rPr>
              <a:t>研究方法</a:t>
            </a:r>
          </a:p>
        </p:txBody>
      </p:sp>
      <p:sp>
        <p:nvSpPr>
          <p:cNvPr id="61" name="矩形 60"/>
          <p:cNvSpPr/>
          <p:nvPr/>
        </p:nvSpPr>
        <p:spPr>
          <a:xfrm>
            <a:off x="5662520" y="1323110"/>
            <a:ext cx="2346702" cy="722505"/>
          </a:xfrm>
          <a:prstGeom prst="rect">
            <a:avLst/>
          </a:prstGeom>
        </p:spPr>
        <p:txBody>
          <a:bodyPr wrap="square">
            <a:spAutoFit/>
          </a:bodyPr>
          <a:lstStyle/>
          <a:p>
            <a:pPr algn="ctr">
              <a:lnSpc>
                <a:spcPct val="130000"/>
              </a:lnSpc>
              <a:spcBef>
                <a:spcPts val="600"/>
              </a:spcBef>
            </a:pPr>
            <a:r>
              <a:rPr lang="en-US" altLang="zh-CN" sz="1050">
                <a:solidFill>
                  <a:schemeClr val="tx1">
                    <a:lumMod val="85000"/>
                    <a:lumOff val="15000"/>
                  </a:schemeClr>
                </a:solidFill>
              </a:rPr>
              <a:t>Lorem ipsum dolor sit amet, consectetuer adipiscing elit. Aenean commodo ligula eget dolor. </a:t>
            </a:r>
          </a:p>
        </p:txBody>
      </p:sp>
      <p:cxnSp>
        <p:nvCxnSpPr>
          <p:cNvPr id="62" name="直接连接符 61"/>
          <p:cNvCxnSpPr/>
          <p:nvPr/>
        </p:nvCxnSpPr>
        <p:spPr>
          <a:xfrm>
            <a:off x="6717614" y="1323110"/>
            <a:ext cx="236515"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63" name="矩形 62"/>
          <p:cNvSpPr/>
          <p:nvPr/>
        </p:nvSpPr>
        <p:spPr>
          <a:xfrm>
            <a:off x="6194649" y="988113"/>
            <a:ext cx="1282444" cy="307777"/>
          </a:xfrm>
          <a:prstGeom prst="rect">
            <a:avLst/>
          </a:prstGeom>
        </p:spPr>
        <p:txBody>
          <a:bodyPr wrap="square">
            <a:spAutoFit/>
          </a:bodyPr>
          <a:lstStyle/>
          <a:p>
            <a:pPr algn="ctr"/>
            <a:r>
              <a:rPr lang="zh-CN" altLang="en-US" sz="1400">
                <a:solidFill>
                  <a:schemeClr val="accent5">
                    <a:lumMod val="75000"/>
                  </a:schemeClr>
                </a:solidFill>
                <a:latin typeface="微软雅黑" panose="020B0503020204020204" charset="-122"/>
                <a:ea typeface="微软雅黑" panose="020B0503020204020204" charset="-122"/>
              </a:rPr>
              <a:t>研究方法</a:t>
            </a:r>
          </a:p>
        </p:txBody>
      </p:sp>
      <p:sp>
        <p:nvSpPr>
          <p:cNvPr id="27" name="Freeform 863"/>
          <p:cNvSpPr>
            <a:spLocks noEditPoints="1"/>
          </p:cNvSpPr>
          <p:nvPr/>
        </p:nvSpPr>
        <p:spPr bwMode="auto">
          <a:xfrm>
            <a:off x="3581484" y="2592660"/>
            <a:ext cx="510931" cy="553509"/>
          </a:xfrm>
          <a:custGeom>
            <a:avLst/>
            <a:gdLst>
              <a:gd name="T0" fmla="*/ 112 w 272"/>
              <a:gd name="T1" fmla="*/ 3 h 295"/>
              <a:gd name="T2" fmla="*/ 247 w 272"/>
              <a:gd name="T3" fmla="*/ 73 h 295"/>
              <a:gd name="T4" fmla="*/ 60 w 272"/>
              <a:gd name="T5" fmla="*/ 213 h 295"/>
              <a:gd name="T6" fmla="*/ 88 w 272"/>
              <a:gd name="T7" fmla="*/ 20 h 295"/>
              <a:gd name="T8" fmla="*/ 53 w 272"/>
              <a:gd name="T9" fmla="*/ 164 h 295"/>
              <a:gd name="T10" fmla="*/ 236 w 272"/>
              <a:gd name="T11" fmla="*/ 30 h 295"/>
              <a:gd name="T12" fmla="*/ 222 w 272"/>
              <a:gd name="T13" fmla="*/ 146 h 295"/>
              <a:gd name="T14" fmla="*/ 207 w 272"/>
              <a:gd name="T15" fmla="*/ 219 h 295"/>
              <a:gd name="T16" fmla="*/ 46 w 272"/>
              <a:gd name="T17" fmla="*/ 178 h 295"/>
              <a:gd name="T18" fmla="*/ 194 w 272"/>
              <a:gd name="T19" fmla="*/ 220 h 295"/>
              <a:gd name="T20" fmla="*/ 102 w 272"/>
              <a:gd name="T21" fmla="*/ 180 h 295"/>
              <a:gd name="T22" fmla="*/ 123 w 272"/>
              <a:gd name="T23" fmla="*/ 37 h 295"/>
              <a:gd name="T24" fmla="*/ 208 w 272"/>
              <a:gd name="T25" fmla="*/ 65 h 295"/>
              <a:gd name="T26" fmla="*/ 123 w 272"/>
              <a:gd name="T27" fmla="*/ 37 h 295"/>
              <a:gd name="T28" fmla="*/ 121 w 272"/>
              <a:gd name="T29" fmla="*/ 65 h 295"/>
              <a:gd name="T30" fmla="*/ 198 w 272"/>
              <a:gd name="T31" fmla="*/ 68 h 295"/>
              <a:gd name="T32" fmla="*/ 4 w 272"/>
              <a:gd name="T33" fmla="*/ 93 h 295"/>
              <a:gd name="T34" fmla="*/ 67 w 272"/>
              <a:gd name="T35" fmla="*/ 60 h 295"/>
              <a:gd name="T36" fmla="*/ 92 w 272"/>
              <a:gd name="T37" fmla="*/ 146 h 295"/>
              <a:gd name="T38" fmla="*/ 158 w 272"/>
              <a:gd name="T39" fmla="*/ 90 h 295"/>
              <a:gd name="T40" fmla="*/ 188 w 272"/>
              <a:gd name="T41" fmla="*/ 146 h 295"/>
              <a:gd name="T42" fmla="*/ 115 w 272"/>
              <a:gd name="T43" fmla="*/ 70 h 295"/>
              <a:gd name="T44" fmla="*/ 163 w 272"/>
              <a:gd name="T45" fmla="*/ 103 h 295"/>
              <a:gd name="T46" fmla="*/ 170 w 272"/>
              <a:gd name="T47" fmla="*/ 129 h 295"/>
              <a:gd name="T48" fmla="*/ 130 w 272"/>
              <a:gd name="T49" fmla="*/ 150 h 295"/>
              <a:gd name="T50" fmla="*/ 171 w 272"/>
              <a:gd name="T51" fmla="*/ 142 h 295"/>
              <a:gd name="T52" fmla="*/ 240 w 272"/>
              <a:gd name="T53" fmla="*/ 149 h 295"/>
              <a:gd name="T54" fmla="*/ 247 w 272"/>
              <a:gd name="T55" fmla="*/ 205 h 295"/>
              <a:gd name="T56" fmla="*/ 111 w 272"/>
              <a:gd name="T57" fmla="*/ 282 h 295"/>
              <a:gd name="T58" fmla="*/ 168 w 272"/>
              <a:gd name="T59" fmla="*/ 236 h 295"/>
              <a:gd name="T60" fmla="*/ 103 w 272"/>
              <a:gd name="T61" fmla="*/ 286 h 295"/>
              <a:gd name="T62" fmla="*/ 272 w 272"/>
              <a:gd name="T63" fmla="*/ 226 h 295"/>
              <a:gd name="T64" fmla="*/ 267 w 272"/>
              <a:gd name="T65" fmla="*/ 190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72" h="295">
                <a:moveTo>
                  <a:pt x="88" y="20"/>
                </a:moveTo>
                <a:cubicBezTo>
                  <a:pt x="90" y="10"/>
                  <a:pt x="100" y="0"/>
                  <a:pt x="112" y="3"/>
                </a:cubicBezTo>
                <a:cubicBezTo>
                  <a:pt x="157" y="8"/>
                  <a:pt x="203" y="14"/>
                  <a:pt x="248" y="20"/>
                </a:cubicBezTo>
                <a:cubicBezTo>
                  <a:pt x="244" y="38"/>
                  <a:pt x="244" y="55"/>
                  <a:pt x="247" y="73"/>
                </a:cubicBezTo>
                <a:cubicBezTo>
                  <a:pt x="238" y="127"/>
                  <a:pt x="227" y="180"/>
                  <a:pt x="218" y="234"/>
                </a:cubicBezTo>
                <a:cubicBezTo>
                  <a:pt x="165" y="229"/>
                  <a:pt x="112" y="220"/>
                  <a:pt x="60" y="213"/>
                </a:cubicBezTo>
                <a:cubicBezTo>
                  <a:pt x="43" y="211"/>
                  <a:pt x="30" y="193"/>
                  <a:pt x="37" y="177"/>
                </a:cubicBezTo>
                <a:cubicBezTo>
                  <a:pt x="54" y="125"/>
                  <a:pt x="71" y="73"/>
                  <a:pt x="88" y="20"/>
                </a:cubicBezTo>
                <a:close/>
                <a:moveTo>
                  <a:pt x="102" y="14"/>
                </a:moveTo>
                <a:cubicBezTo>
                  <a:pt x="84" y="63"/>
                  <a:pt x="69" y="114"/>
                  <a:pt x="53" y="164"/>
                </a:cubicBezTo>
                <a:cubicBezTo>
                  <a:pt x="103" y="167"/>
                  <a:pt x="153" y="176"/>
                  <a:pt x="203" y="180"/>
                </a:cubicBezTo>
                <a:cubicBezTo>
                  <a:pt x="214" y="130"/>
                  <a:pt x="225" y="80"/>
                  <a:pt x="236" y="30"/>
                </a:cubicBezTo>
                <a:cubicBezTo>
                  <a:pt x="192" y="24"/>
                  <a:pt x="147" y="17"/>
                  <a:pt x="102" y="14"/>
                </a:cubicBezTo>
                <a:close/>
                <a:moveTo>
                  <a:pt x="222" y="146"/>
                </a:moveTo>
                <a:cubicBezTo>
                  <a:pt x="217" y="162"/>
                  <a:pt x="217" y="179"/>
                  <a:pt x="207" y="193"/>
                </a:cubicBezTo>
                <a:cubicBezTo>
                  <a:pt x="200" y="200"/>
                  <a:pt x="206" y="210"/>
                  <a:pt x="207" y="219"/>
                </a:cubicBezTo>
                <a:cubicBezTo>
                  <a:pt x="216" y="196"/>
                  <a:pt x="219" y="170"/>
                  <a:pt x="222" y="146"/>
                </a:cubicBezTo>
                <a:close/>
                <a:moveTo>
                  <a:pt x="46" y="178"/>
                </a:moveTo>
                <a:cubicBezTo>
                  <a:pt x="45" y="188"/>
                  <a:pt x="49" y="200"/>
                  <a:pt x="61" y="202"/>
                </a:cubicBezTo>
                <a:cubicBezTo>
                  <a:pt x="105" y="209"/>
                  <a:pt x="150" y="215"/>
                  <a:pt x="194" y="220"/>
                </a:cubicBezTo>
                <a:cubicBezTo>
                  <a:pt x="193" y="210"/>
                  <a:pt x="193" y="200"/>
                  <a:pt x="192" y="190"/>
                </a:cubicBezTo>
                <a:cubicBezTo>
                  <a:pt x="162" y="188"/>
                  <a:pt x="132" y="183"/>
                  <a:pt x="102" y="180"/>
                </a:cubicBezTo>
                <a:cubicBezTo>
                  <a:pt x="83" y="178"/>
                  <a:pt x="64" y="173"/>
                  <a:pt x="46" y="178"/>
                </a:cubicBezTo>
                <a:close/>
                <a:moveTo>
                  <a:pt x="123" y="37"/>
                </a:moveTo>
                <a:cubicBezTo>
                  <a:pt x="122" y="42"/>
                  <a:pt x="121" y="50"/>
                  <a:pt x="120" y="54"/>
                </a:cubicBezTo>
                <a:cubicBezTo>
                  <a:pt x="150" y="57"/>
                  <a:pt x="179" y="62"/>
                  <a:pt x="208" y="65"/>
                </a:cubicBezTo>
                <a:cubicBezTo>
                  <a:pt x="208" y="61"/>
                  <a:pt x="209" y="52"/>
                  <a:pt x="210" y="48"/>
                </a:cubicBezTo>
                <a:cubicBezTo>
                  <a:pt x="181" y="44"/>
                  <a:pt x="152" y="40"/>
                  <a:pt x="123" y="37"/>
                </a:cubicBezTo>
                <a:close/>
                <a:moveTo>
                  <a:pt x="114" y="59"/>
                </a:moveTo>
                <a:cubicBezTo>
                  <a:pt x="116" y="61"/>
                  <a:pt x="119" y="64"/>
                  <a:pt x="121" y="65"/>
                </a:cubicBezTo>
                <a:cubicBezTo>
                  <a:pt x="150" y="70"/>
                  <a:pt x="179" y="76"/>
                  <a:pt x="208" y="75"/>
                </a:cubicBezTo>
                <a:cubicBezTo>
                  <a:pt x="206" y="73"/>
                  <a:pt x="201" y="70"/>
                  <a:pt x="198" y="68"/>
                </a:cubicBezTo>
                <a:cubicBezTo>
                  <a:pt x="170" y="65"/>
                  <a:pt x="142" y="59"/>
                  <a:pt x="114" y="59"/>
                </a:cubicBezTo>
                <a:close/>
                <a:moveTo>
                  <a:pt x="4" y="93"/>
                </a:moveTo>
                <a:cubicBezTo>
                  <a:pt x="0" y="119"/>
                  <a:pt x="23" y="140"/>
                  <a:pt x="34" y="163"/>
                </a:cubicBezTo>
                <a:cubicBezTo>
                  <a:pt x="45" y="129"/>
                  <a:pt x="57" y="94"/>
                  <a:pt x="67" y="60"/>
                </a:cubicBezTo>
                <a:cubicBezTo>
                  <a:pt x="46" y="69"/>
                  <a:pt x="14" y="68"/>
                  <a:pt x="4" y="93"/>
                </a:cubicBezTo>
                <a:close/>
                <a:moveTo>
                  <a:pt x="92" y="146"/>
                </a:moveTo>
                <a:cubicBezTo>
                  <a:pt x="100" y="145"/>
                  <a:pt x="112" y="152"/>
                  <a:pt x="118" y="143"/>
                </a:cubicBezTo>
                <a:cubicBezTo>
                  <a:pt x="132" y="126"/>
                  <a:pt x="144" y="107"/>
                  <a:pt x="158" y="90"/>
                </a:cubicBezTo>
                <a:cubicBezTo>
                  <a:pt x="164" y="89"/>
                  <a:pt x="169" y="87"/>
                  <a:pt x="175" y="86"/>
                </a:cubicBezTo>
                <a:cubicBezTo>
                  <a:pt x="180" y="106"/>
                  <a:pt x="184" y="126"/>
                  <a:pt x="188" y="146"/>
                </a:cubicBezTo>
                <a:cubicBezTo>
                  <a:pt x="194" y="125"/>
                  <a:pt x="199" y="103"/>
                  <a:pt x="203" y="81"/>
                </a:cubicBezTo>
                <a:cubicBezTo>
                  <a:pt x="174" y="78"/>
                  <a:pt x="144" y="74"/>
                  <a:pt x="115" y="70"/>
                </a:cubicBezTo>
                <a:cubicBezTo>
                  <a:pt x="107" y="95"/>
                  <a:pt x="99" y="121"/>
                  <a:pt x="92" y="146"/>
                </a:cubicBezTo>
                <a:close/>
                <a:moveTo>
                  <a:pt x="163" y="103"/>
                </a:moveTo>
                <a:cubicBezTo>
                  <a:pt x="158" y="111"/>
                  <a:pt x="153" y="118"/>
                  <a:pt x="148" y="126"/>
                </a:cubicBezTo>
                <a:cubicBezTo>
                  <a:pt x="155" y="127"/>
                  <a:pt x="163" y="128"/>
                  <a:pt x="170" y="129"/>
                </a:cubicBezTo>
                <a:cubicBezTo>
                  <a:pt x="168" y="120"/>
                  <a:pt x="166" y="112"/>
                  <a:pt x="163" y="103"/>
                </a:cubicBezTo>
                <a:close/>
                <a:moveTo>
                  <a:pt x="130" y="150"/>
                </a:moveTo>
                <a:cubicBezTo>
                  <a:pt x="145" y="152"/>
                  <a:pt x="159" y="154"/>
                  <a:pt x="174" y="156"/>
                </a:cubicBezTo>
                <a:cubicBezTo>
                  <a:pt x="173" y="152"/>
                  <a:pt x="172" y="145"/>
                  <a:pt x="171" y="142"/>
                </a:cubicBezTo>
                <a:cubicBezTo>
                  <a:pt x="157" y="138"/>
                  <a:pt x="138" y="133"/>
                  <a:pt x="130" y="150"/>
                </a:cubicBezTo>
                <a:close/>
                <a:moveTo>
                  <a:pt x="240" y="149"/>
                </a:moveTo>
                <a:cubicBezTo>
                  <a:pt x="237" y="170"/>
                  <a:pt x="233" y="191"/>
                  <a:pt x="230" y="212"/>
                </a:cubicBezTo>
                <a:cubicBezTo>
                  <a:pt x="235" y="210"/>
                  <a:pt x="241" y="208"/>
                  <a:pt x="247" y="205"/>
                </a:cubicBezTo>
                <a:cubicBezTo>
                  <a:pt x="249" y="211"/>
                  <a:pt x="251" y="217"/>
                  <a:pt x="253" y="223"/>
                </a:cubicBezTo>
                <a:cubicBezTo>
                  <a:pt x="205" y="243"/>
                  <a:pt x="158" y="263"/>
                  <a:pt x="111" y="282"/>
                </a:cubicBezTo>
                <a:cubicBezTo>
                  <a:pt x="109" y="274"/>
                  <a:pt x="106" y="264"/>
                  <a:pt x="115" y="260"/>
                </a:cubicBezTo>
                <a:cubicBezTo>
                  <a:pt x="132" y="250"/>
                  <a:pt x="151" y="245"/>
                  <a:pt x="168" y="236"/>
                </a:cubicBezTo>
                <a:cubicBezTo>
                  <a:pt x="134" y="231"/>
                  <a:pt x="101" y="226"/>
                  <a:pt x="67" y="222"/>
                </a:cubicBezTo>
                <a:cubicBezTo>
                  <a:pt x="78" y="243"/>
                  <a:pt x="89" y="265"/>
                  <a:pt x="103" y="286"/>
                </a:cubicBezTo>
                <a:cubicBezTo>
                  <a:pt x="108" y="295"/>
                  <a:pt x="120" y="291"/>
                  <a:pt x="128" y="287"/>
                </a:cubicBezTo>
                <a:cubicBezTo>
                  <a:pt x="176" y="267"/>
                  <a:pt x="224" y="248"/>
                  <a:pt x="272" y="226"/>
                </a:cubicBezTo>
                <a:cubicBezTo>
                  <a:pt x="267" y="220"/>
                  <a:pt x="263" y="214"/>
                  <a:pt x="258" y="208"/>
                </a:cubicBezTo>
                <a:cubicBezTo>
                  <a:pt x="261" y="202"/>
                  <a:pt x="265" y="196"/>
                  <a:pt x="267" y="190"/>
                </a:cubicBezTo>
                <a:cubicBezTo>
                  <a:pt x="259" y="176"/>
                  <a:pt x="250" y="162"/>
                  <a:pt x="240" y="149"/>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8" name="Freeform 865"/>
          <p:cNvSpPr>
            <a:spLocks noEditPoints="1"/>
          </p:cNvSpPr>
          <p:nvPr/>
        </p:nvSpPr>
        <p:spPr bwMode="auto">
          <a:xfrm>
            <a:off x="2087678" y="2588766"/>
            <a:ext cx="485773" cy="481902"/>
          </a:xfrm>
          <a:custGeom>
            <a:avLst/>
            <a:gdLst>
              <a:gd name="T0" fmla="*/ 42 w 259"/>
              <a:gd name="T1" fmla="*/ 0 h 257"/>
              <a:gd name="T2" fmla="*/ 108 w 259"/>
              <a:gd name="T3" fmla="*/ 96 h 257"/>
              <a:gd name="T4" fmla="*/ 96 w 259"/>
              <a:gd name="T5" fmla="*/ 82 h 257"/>
              <a:gd name="T6" fmla="*/ 73 w 259"/>
              <a:gd name="T7" fmla="*/ 82 h 257"/>
              <a:gd name="T8" fmla="*/ 73 w 259"/>
              <a:gd name="T9" fmla="*/ 60 h 257"/>
              <a:gd name="T10" fmla="*/ 61 w 259"/>
              <a:gd name="T11" fmla="*/ 48 h 257"/>
              <a:gd name="T12" fmla="*/ 39 w 259"/>
              <a:gd name="T13" fmla="*/ 48 h 257"/>
              <a:gd name="T14" fmla="*/ 42 w 259"/>
              <a:gd name="T15" fmla="*/ 13 h 257"/>
              <a:gd name="T16" fmla="*/ 92 w 259"/>
              <a:gd name="T17" fmla="*/ 121 h 257"/>
              <a:gd name="T18" fmla="*/ 0 w 259"/>
              <a:gd name="T19" fmla="*/ 42 h 257"/>
              <a:gd name="T20" fmla="*/ 35 w 259"/>
              <a:gd name="T21" fmla="*/ 186 h 257"/>
              <a:gd name="T22" fmla="*/ 44 w 259"/>
              <a:gd name="T23" fmla="*/ 239 h 257"/>
              <a:gd name="T24" fmla="*/ 216 w 259"/>
              <a:gd name="T25" fmla="*/ 257 h 257"/>
              <a:gd name="T26" fmla="*/ 172 w 259"/>
              <a:gd name="T27" fmla="*/ 128 h 257"/>
              <a:gd name="T28" fmla="*/ 225 w 259"/>
              <a:gd name="T29" fmla="*/ 71 h 257"/>
              <a:gd name="T30" fmla="*/ 226 w 259"/>
              <a:gd name="T31" fmla="*/ 5 h 257"/>
              <a:gd name="T32" fmla="*/ 203 w 259"/>
              <a:gd name="T33" fmla="*/ 30 h 257"/>
              <a:gd name="T34" fmla="*/ 228 w 259"/>
              <a:gd name="T35" fmla="*/ 57 h 257"/>
              <a:gd name="T36" fmla="*/ 192 w 259"/>
              <a:gd name="T37" fmla="*/ 38 h 257"/>
              <a:gd name="T38" fmla="*/ 192 w 259"/>
              <a:gd name="T39" fmla="*/ 38 h 257"/>
              <a:gd name="T40" fmla="*/ 80 w 259"/>
              <a:gd name="T41" fmla="*/ 154 h 257"/>
              <a:gd name="T42" fmla="*/ 65 w 259"/>
              <a:gd name="T43" fmla="*/ 177 h 257"/>
              <a:gd name="T44" fmla="*/ 187 w 259"/>
              <a:gd name="T45" fmla="*/ 50 h 257"/>
              <a:gd name="T46" fmla="*/ 185 w 259"/>
              <a:gd name="T47" fmla="*/ 65 h 257"/>
              <a:gd name="T48" fmla="*/ 59 w 259"/>
              <a:gd name="T49" fmla="*/ 199 h 257"/>
              <a:gd name="T50" fmla="*/ 193 w 259"/>
              <a:gd name="T51" fmla="*/ 73 h 257"/>
              <a:gd name="T52" fmla="*/ 185 w 259"/>
              <a:gd name="T53" fmla="*/ 65 h 257"/>
              <a:gd name="T54" fmla="*/ 68 w 259"/>
              <a:gd name="T55" fmla="*/ 212 h 257"/>
              <a:gd name="T56" fmla="*/ 207 w 259"/>
              <a:gd name="T57" fmla="*/ 70 h 257"/>
              <a:gd name="T58" fmla="*/ 134 w 259"/>
              <a:gd name="T59" fmla="*/ 162 h 257"/>
              <a:gd name="T60" fmla="*/ 167 w 259"/>
              <a:gd name="T61" fmla="*/ 151 h 257"/>
              <a:gd name="T62" fmla="*/ 175 w 259"/>
              <a:gd name="T63" fmla="*/ 163 h 257"/>
              <a:gd name="T64" fmla="*/ 176 w 259"/>
              <a:gd name="T65" fmla="*/ 185 h 257"/>
              <a:gd name="T66" fmla="*/ 200 w 259"/>
              <a:gd name="T67" fmla="*/ 185 h 257"/>
              <a:gd name="T68" fmla="*/ 209 w 259"/>
              <a:gd name="T69" fmla="*/ 197 h 257"/>
              <a:gd name="T70" fmla="*/ 211 w 259"/>
              <a:gd name="T71" fmla="*/ 219 h 257"/>
              <a:gd name="T72" fmla="*/ 245 w 259"/>
              <a:gd name="T73" fmla="*/ 215 h 257"/>
              <a:gd name="T74" fmla="*/ 134 w 259"/>
              <a:gd name="T75" fmla="*/ 162 h 257"/>
              <a:gd name="T76" fmla="*/ 62 w 259"/>
              <a:gd name="T77" fmla="*/ 219 h 257"/>
              <a:gd name="T78" fmla="*/ 22 w 259"/>
              <a:gd name="T79" fmla="*/ 224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59" h="257">
                <a:moveTo>
                  <a:pt x="0" y="42"/>
                </a:moveTo>
                <a:cubicBezTo>
                  <a:pt x="14" y="27"/>
                  <a:pt x="28" y="13"/>
                  <a:pt x="42" y="0"/>
                </a:cubicBezTo>
                <a:cubicBezTo>
                  <a:pt x="71" y="27"/>
                  <a:pt x="99" y="55"/>
                  <a:pt x="126" y="84"/>
                </a:cubicBezTo>
                <a:cubicBezTo>
                  <a:pt x="120" y="88"/>
                  <a:pt x="114" y="92"/>
                  <a:pt x="108" y="96"/>
                </a:cubicBezTo>
                <a:cubicBezTo>
                  <a:pt x="109" y="90"/>
                  <a:pt x="110" y="84"/>
                  <a:pt x="111" y="78"/>
                </a:cubicBezTo>
                <a:cubicBezTo>
                  <a:pt x="106" y="79"/>
                  <a:pt x="101" y="80"/>
                  <a:pt x="96" y="82"/>
                </a:cubicBezTo>
                <a:cubicBezTo>
                  <a:pt x="97" y="76"/>
                  <a:pt x="98" y="71"/>
                  <a:pt x="99" y="65"/>
                </a:cubicBezTo>
                <a:cubicBezTo>
                  <a:pt x="90" y="71"/>
                  <a:pt x="82" y="77"/>
                  <a:pt x="73" y="82"/>
                </a:cubicBezTo>
                <a:cubicBezTo>
                  <a:pt x="78" y="73"/>
                  <a:pt x="85" y="65"/>
                  <a:pt x="90" y="56"/>
                </a:cubicBezTo>
                <a:cubicBezTo>
                  <a:pt x="85" y="57"/>
                  <a:pt x="79" y="58"/>
                  <a:pt x="73" y="60"/>
                </a:cubicBezTo>
                <a:cubicBezTo>
                  <a:pt x="75" y="54"/>
                  <a:pt x="76" y="49"/>
                  <a:pt x="77" y="44"/>
                </a:cubicBezTo>
                <a:cubicBezTo>
                  <a:pt x="72" y="45"/>
                  <a:pt x="67" y="47"/>
                  <a:pt x="61" y="48"/>
                </a:cubicBezTo>
                <a:cubicBezTo>
                  <a:pt x="63" y="42"/>
                  <a:pt x="64" y="36"/>
                  <a:pt x="65" y="31"/>
                </a:cubicBezTo>
                <a:cubicBezTo>
                  <a:pt x="56" y="36"/>
                  <a:pt x="48" y="43"/>
                  <a:pt x="39" y="48"/>
                </a:cubicBezTo>
                <a:cubicBezTo>
                  <a:pt x="43" y="40"/>
                  <a:pt x="49" y="33"/>
                  <a:pt x="55" y="26"/>
                </a:cubicBezTo>
                <a:cubicBezTo>
                  <a:pt x="51" y="21"/>
                  <a:pt x="47" y="17"/>
                  <a:pt x="42" y="13"/>
                </a:cubicBezTo>
                <a:cubicBezTo>
                  <a:pt x="33" y="23"/>
                  <a:pt x="23" y="32"/>
                  <a:pt x="14" y="42"/>
                </a:cubicBezTo>
                <a:cubicBezTo>
                  <a:pt x="40" y="68"/>
                  <a:pt x="67" y="93"/>
                  <a:pt x="92" y="121"/>
                </a:cubicBezTo>
                <a:cubicBezTo>
                  <a:pt x="86" y="123"/>
                  <a:pt x="80" y="123"/>
                  <a:pt x="76" y="118"/>
                </a:cubicBezTo>
                <a:cubicBezTo>
                  <a:pt x="51" y="93"/>
                  <a:pt x="25" y="67"/>
                  <a:pt x="0" y="42"/>
                </a:cubicBezTo>
                <a:close/>
                <a:moveTo>
                  <a:pt x="194" y="26"/>
                </a:moveTo>
                <a:cubicBezTo>
                  <a:pt x="141" y="79"/>
                  <a:pt x="87" y="132"/>
                  <a:pt x="35" y="186"/>
                </a:cubicBezTo>
                <a:cubicBezTo>
                  <a:pt x="21" y="208"/>
                  <a:pt x="10" y="232"/>
                  <a:pt x="1" y="256"/>
                </a:cubicBezTo>
                <a:cubicBezTo>
                  <a:pt x="16" y="253"/>
                  <a:pt x="30" y="245"/>
                  <a:pt x="44" y="239"/>
                </a:cubicBezTo>
                <a:cubicBezTo>
                  <a:pt x="79" y="225"/>
                  <a:pt x="100" y="192"/>
                  <a:pt x="127" y="169"/>
                </a:cubicBezTo>
                <a:cubicBezTo>
                  <a:pt x="157" y="198"/>
                  <a:pt x="186" y="228"/>
                  <a:pt x="216" y="257"/>
                </a:cubicBezTo>
                <a:cubicBezTo>
                  <a:pt x="231" y="244"/>
                  <a:pt x="245" y="230"/>
                  <a:pt x="259" y="216"/>
                </a:cubicBezTo>
                <a:cubicBezTo>
                  <a:pt x="231" y="186"/>
                  <a:pt x="200" y="158"/>
                  <a:pt x="172" y="128"/>
                </a:cubicBezTo>
                <a:cubicBezTo>
                  <a:pt x="172" y="125"/>
                  <a:pt x="172" y="125"/>
                  <a:pt x="172" y="125"/>
                </a:cubicBezTo>
                <a:cubicBezTo>
                  <a:pt x="188" y="106"/>
                  <a:pt x="207" y="89"/>
                  <a:pt x="225" y="71"/>
                </a:cubicBezTo>
                <a:cubicBezTo>
                  <a:pt x="235" y="60"/>
                  <a:pt x="248" y="51"/>
                  <a:pt x="253" y="36"/>
                </a:cubicBezTo>
                <a:cubicBezTo>
                  <a:pt x="258" y="20"/>
                  <a:pt x="242" y="2"/>
                  <a:pt x="226" y="5"/>
                </a:cubicBezTo>
                <a:cubicBezTo>
                  <a:pt x="212" y="6"/>
                  <a:pt x="203" y="17"/>
                  <a:pt x="194" y="26"/>
                </a:cubicBezTo>
                <a:close/>
                <a:moveTo>
                  <a:pt x="203" y="30"/>
                </a:moveTo>
                <a:cubicBezTo>
                  <a:pt x="213" y="22"/>
                  <a:pt x="229" y="6"/>
                  <a:pt x="241" y="21"/>
                </a:cubicBezTo>
                <a:cubicBezTo>
                  <a:pt x="250" y="34"/>
                  <a:pt x="235" y="46"/>
                  <a:pt x="228" y="57"/>
                </a:cubicBezTo>
                <a:cubicBezTo>
                  <a:pt x="221" y="46"/>
                  <a:pt x="212" y="38"/>
                  <a:pt x="203" y="30"/>
                </a:cubicBezTo>
                <a:close/>
                <a:moveTo>
                  <a:pt x="192" y="38"/>
                </a:moveTo>
                <a:cubicBezTo>
                  <a:pt x="208" y="38"/>
                  <a:pt x="220" y="51"/>
                  <a:pt x="221" y="67"/>
                </a:cubicBezTo>
                <a:cubicBezTo>
                  <a:pt x="211" y="57"/>
                  <a:pt x="202" y="47"/>
                  <a:pt x="192" y="38"/>
                </a:cubicBezTo>
                <a:close/>
                <a:moveTo>
                  <a:pt x="167" y="67"/>
                </a:moveTo>
                <a:cubicBezTo>
                  <a:pt x="138" y="96"/>
                  <a:pt x="109" y="125"/>
                  <a:pt x="80" y="154"/>
                </a:cubicBezTo>
                <a:cubicBezTo>
                  <a:pt x="69" y="165"/>
                  <a:pt x="57" y="175"/>
                  <a:pt x="48" y="189"/>
                </a:cubicBezTo>
                <a:cubicBezTo>
                  <a:pt x="54" y="186"/>
                  <a:pt x="60" y="182"/>
                  <a:pt x="65" y="177"/>
                </a:cubicBezTo>
                <a:cubicBezTo>
                  <a:pt x="96" y="145"/>
                  <a:pt x="128" y="114"/>
                  <a:pt x="159" y="83"/>
                </a:cubicBezTo>
                <a:cubicBezTo>
                  <a:pt x="169" y="73"/>
                  <a:pt x="180" y="63"/>
                  <a:pt x="187" y="50"/>
                </a:cubicBezTo>
                <a:cubicBezTo>
                  <a:pt x="180" y="55"/>
                  <a:pt x="173" y="61"/>
                  <a:pt x="167" y="67"/>
                </a:cubicBezTo>
                <a:close/>
                <a:moveTo>
                  <a:pt x="185" y="65"/>
                </a:moveTo>
                <a:cubicBezTo>
                  <a:pt x="150" y="100"/>
                  <a:pt x="116" y="135"/>
                  <a:pt x="81" y="169"/>
                </a:cubicBezTo>
                <a:cubicBezTo>
                  <a:pt x="73" y="178"/>
                  <a:pt x="62" y="186"/>
                  <a:pt x="59" y="199"/>
                </a:cubicBezTo>
                <a:cubicBezTo>
                  <a:pt x="73" y="195"/>
                  <a:pt x="81" y="184"/>
                  <a:pt x="91" y="174"/>
                </a:cubicBezTo>
                <a:cubicBezTo>
                  <a:pt x="125" y="140"/>
                  <a:pt x="159" y="107"/>
                  <a:pt x="193" y="73"/>
                </a:cubicBezTo>
                <a:cubicBezTo>
                  <a:pt x="198" y="68"/>
                  <a:pt x="200" y="61"/>
                  <a:pt x="202" y="55"/>
                </a:cubicBezTo>
                <a:cubicBezTo>
                  <a:pt x="196" y="57"/>
                  <a:pt x="190" y="60"/>
                  <a:pt x="185" y="65"/>
                </a:cubicBezTo>
                <a:close/>
                <a:moveTo>
                  <a:pt x="100" y="174"/>
                </a:moveTo>
                <a:cubicBezTo>
                  <a:pt x="89" y="186"/>
                  <a:pt x="74" y="196"/>
                  <a:pt x="68" y="212"/>
                </a:cubicBezTo>
                <a:cubicBezTo>
                  <a:pt x="106" y="179"/>
                  <a:pt x="140" y="140"/>
                  <a:pt x="177" y="105"/>
                </a:cubicBezTo>
                <a:cubicBezTo>
                  <a:pt x="187" y="94"/>
                  <a:pt x="201" y="85"/>
                  <a:pt x="207" y="70"/>
                </a:cubicBezTo>
                <a:cubicBezTo>
                  <a:pt x="169" y="102"/>
                  <a:pt x="136" y="139"/>
                  <a:pt x="100" y="174"/>
                </a:cubicBezTo>
                <a:close/>
                <a:moveTo>
                  <a:pt x="134" y="162"/>
                </a:moveTo>
                <a:cubicBezTo>
                  <a:pt x="144" y="151"/>
                  <a:pt x="155" y="141"/>
                  <a:pt x="166" y="132"/>
                </a:cubicBezTo>
                <a:cubicBezTo>
                  <a:pt x="167" y="138"/>
                  <a:pt x="167" y="145"/>
                  <a:pt x="167" y="151"/>
                </a:cubicBezTo>
                <a:cubicBezTo>
                  <a:pt x="172" y="150"/>
                  <a:pt x="176" y="149"/>
                  <a:pt x="181" y="147"/>
                </a:cubicBezTo>
                <a:cubicBezTo>
                  <a:pt x="179" y="153"/>
                  <a:pt x="177" y="158"/>
                  <a:pt x="175" y="163"/>
                </a:cubicBezTo>
                <a:cubicBezTo>
                  <a:pt x="181" y="161"/>
                  <a:pt x="187" y="160"/>
                  <a:pt x="193" y="158"/>
                </a:cubicBezTo>
                <a:cubicBezTo>
                  <a:pt x="188" y="167"/>
                  <a:pt x="181" y="176"/>
                  <a:pt x="176" y="185"/>
                </a:cubicBezTo>
                <a:cubicBezTo>
                  <a:pt x="185" y="180"/>
                  <a:pt x="192" y="172"/>
                  <a:pt x="202" y="169"/>
                </a:cubicBezTo>
                <a:cubicBezTo>
                  <a:pt x="202" y="174"/>
                  <a:pt x="201" y="180"/>
                  <a:pt x="200" y="185"/>
                </a:cubicBezTo>
                <a:cubicBezTo>
                  <a:pt x="205" y="184"/>
                  <a:pt x="210" y="183"/>
                  <a:pt x="215" y="181"/>
                </a:cubicBezTo>
                <a:cubicBezTo>
                  <a:pt x="213" y="186"/>
                  <a:pt x="211" y="192"/>
                  <a:pt x="209" y="197"/>
                </a:cubicBezTo>
                <a:cubicBezTo>
                  <a:pt x="215" y="195"/>
                  <a:pt x="221" y="194"/>
                  <a:pt x="227" y="192"/>
                </a:cubicBezTo>
                <a:cubicBezTo>
                  <a:pt x="222" y="201"/>
                  <a:pt x="216" y="210"/>
                  <a:pt x="211" y="219"/>
                </a:cubicBezTo>
                <a:cubicBezTo>
                  <a:pt x="218" y="214"/>
                  <a:pt x="225" y="208"/>
                  <a:pt x="232" y="203"/>
                </a:cubicBezTo>
                <a:cubicBezTo>
                  <a:pt x="237" y="207"/>
                  <a:pt x="241" y="211"/>
                  <a:pt x="245" y="215"/>
                </a:cubicBezTo>
                <a:cubicBezTo>
                  <a:pt x="236" y="225"/>
                  <a:pt x="226" y="235"/>
                  <a:pt x="217" y="244"/>
                </a:cubicBezTo>
                <a:cubicBezTo>
                  <a:pt x="189" y="217"/>
                  <a:pt x="162" y="189"/>
                  <a:pt x="134" y="162"/>
                </a:cubicBezTo>
                <a:close/>
                <a:moveTo>
                  <a:pt x="39" y="195"/>
                </a:moveTo>
                <a:cubicBezTo>
                  <a:pt x="51" y="197"/>
                  <a:pt x="61" y="206"/>
                  <a:pt x="62" y="219"/>
                </a:cubicBezTo>
                <a:cubicBezTo>
                  <a:pt x="53" y="225"/>
                  <a:pt x="45" y="230"/>
                  <a:pt x="36" y="236"/>
                </a:cubicBezTo>
                <a:cubicBezTo>
                  <a:pt x="31" y="232"/>
                  <a:pt x="27" y="228"/>
                  <a:pt x="22" y="224"/>
                </a:cubicBezTo>
                <a:cubicBezTo>
                  <a:pt x="27" y="214"/>
                  <a:pt x="33" y="205"/>
                  <a:pt x="39" y="195"/>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9" name="Freeform 898"/>
          <p:cNvSpPr>
            <a:spLocks noEditPoints="1"/>
          </p:cNvSpPr>
          <p:nvPr/>
        </p:nvSpPr>
        <p:spPr bwMode="auto">
          <a:xfrm>
            <a:off x="6628816" y="2530497"/>
            <a:ext cx="441805" cy="677837"/>
          </a:xfrm>
          <a:custGeom>
            <a:avLst/>
            <a:gdLst>
              <a:gd name="T0" fmla="*/ 47 w 123"/>
              <a:gd name="T1" fmla="*/ 8 h 189"/>
              <a:gd name="T2" fmla="*/ 49 w 123"/>
              <a:gd name="T3" fmla="*/ 4 h 189"/>
              <a:gd name="T4" fmla="*/ 59 w 123"/>
              <a:gd name="T5" fmla="*/ 1 h 189"/>
              <a:gd name="T6" fmla="*/ 64 w 123"/>
              <a:gd name="T7" fmla="*/ 3 h 189"/>
              <a:gd name="T8" fmla="*/ 64 w 123"/>
              <a:gd name="T9" fmla="*/ 5 h 189"/>
              <a:gd name="T10" fmla="*/ 62 w 123"/>
              <a:gd name="T11" fmla="*/ 9 h 189"/>
              <a:gd name="T12" fmla="*/ 52 w 123"/>
              <a:gd name="T13" fmla="*/ 13 h 189"/>
              <a:gd name="T14" fmla="*/ 48 w 123"/>
              <a:gd name="T15" fmla="*/ 10 h 189"/>
              <a:gd name="T16" fmla="*/ 47 w 123"/>
              <a:gd name="T17" fmla="*/ 8 h 189"/>
              <a:gd name="T18" fmla="*/ 76 w 123"/>
              <a:gd name="T19" fmla="*/ 106 h 189"/>
              <a:gd name="T20" fmla="*/ 72 w 123"/>
              <a:gd name="T21" fmla="*/ 111 h 189"/>
              <a:gd name="T22" fmla="*/ 79 w 123"/>
              <a:gd name="T23" fmla="*/ 114 h 189"/>
              <a:gd name="T24" fmla="*/ 97 w 123"/>
              <a:gd name="T25" fmla="*/ 108 h 189"/>
              <a:gd name="T26" fmla="*/ 102 w 123"/>
              <a:gd name="T27" fmla="*/ 102 h 189"/>
              <a:gd name="T28" fmla="*/ 95 w 123"/>
              <a:gd name="T29" fmla="*/ 100 h 189"/>
              <a:gd name="T30" fmla="*/ 76 w 123"/>
              <a:gd name="T31" fmla="*/ 106 h 189"/>
              <a:gd name="T32" fmla="*/ 123 w 123"/>
              <a:gd name="T33" fmla="*/ 134 h 189"/>
              <a:gd name="T34" fmla="*/ 123 w 123"/>
              <a:gd name="T35" fmla="*/ 138 h 189"/>
              <a:gd name="T36" fmla="*/ 120 w 123"/>
              <a:gd name="T37" fmla="*/ 141 h 189"/>
              <a:gd name="T38" fmla="*/ 114 w 123"/>
              <a:gd name="T39" fmla="*/ 141 h 189"/>
              <a:gd name="T40" fmla="*/ 83 w 123"/>
              <a:gd name="T41" fmla="*/ 166 h 189"/>
              <a:gd name="T42" fmla="*/ 108 w 123"/>
              <a:gd name="T43" fmla="*/ 182 h 189"/>
              <a:gd name="T44" fmla="*/ 102 w 123"/>
              <a:gd name="T45" fmla="*/ 189 h 189"/>
              <a:gd name="T46" fmla="*/ 23 w 123"/>
              <a:gd name="T47" fmla="*/ 189 h 189"/>
              <a:gd name="T48" fmla="*/ 17 w 123"/>
              <a:gd name="T49" fmla="*/ 182 h 189"/>
              <a:gd name="T50" fmla="*/ 38 w 123"/>
              <a:gd name="T51" fmla="*/ 167 h 189"/>
              <a:gd name="T52" fmla="*/ 0 w 123"/>
              <a:gd name="T53" fmla="*/ 107 h 189"/>
              <a:gd name="T54" fmla="*/ 52 w 123"/>
              <a:gd name="T55" fmla="*/ 46 h 189"/>
              <a:gd name="T56" fmla="*/ 46 w 123"/>
              <a:gd name="T57" fmla="*/ 25 h 189"/>
              <a:gd name="T58" fmla="*/ 49 w 123"/>
              <a:gd name="T59" fmla="*/ 18 h 189"/>
              <a:gd name="T60" fmla="*/ 68 w 123"/>
              <a:gd name="T61" fmla="*/ 12 h 189"/>
              <a:gd name="T62" fmla="*/ 75 w 123"/>
              <a:gd name="T63" fmla="*/ 16 h 189"/>
              <a:gd name="T64" fmla="*/ 97 w 123"/>
              <a:gd name="T65" fmla="*/ 87 h 189"/>
              <a:gd name="T66" fmla="*/ 93 w 123"/>
              <a:gd name="T67" fmla="*/ 94 h 189"/>
              <a:gd name="T68" fmla="*/ 75 w 123"/>
              <a:gd name="T69" fmla="*/ 100 h 189"/>
              <a:gd name="T70" fmla="*/ 68 w 123"/>
              <a:gd name="T71" fmla="*/ 96 h 189"/>
              <a:gd name="T72" fmla="*/ 59 w 123"/>
              <a:gd name="T73" fmla="*/ 67 h 189"/>
              <a:gd name="T74" fmla="*/ 22 w 123"/>
              <a:gd name="T75" fmla="*/ 105 h 189"/>
              <a:gd name="T76" fmla="*/ 56 w 123"/>
              <a:gd name="T77" fmla="*/ 147 h 189"/>
              <a:gd name="T78" fmla="*/ 74 w 123"/>
              <a:gd name="T79" fmla="*/ 141 h 189"/>
              <a:gd name="T80" fmla="*/ 68 w 123"/>
              <a:gd name="T81" fmla="*/ 141 h 189"/>
              <a:gd name="T82" fmla="*/ 65 w 123"/>
              <a:gd name="T83" fmla="*/ 138 h 189"/>
              <a:gd name="T84" fmla="*/ 65 w 123"/>
              <a:gd name="T85" fmla="*/ 134 h 189"/>
              <a:gd name="T86" fmla="*/ 68 w 123"/>
              <a:gd name="T87" fmla="*/ 131 h 189"/>
              <a:gd name="T88" fmla="*/ 120 w 123"/>
              <a:gd name="T89" fmla="*/ 131 h 189"/>
              <a:gd name="T90" fmla="*/ 123 w 123"/>
              <a:gd name="T91" fmla="*/ 134 h 189"/>
              <a:gd name="T92" fmla="*/ 67 w 123"/>
              <a:gd name="T93" fmla="*/ 35 h 189"/>
              <a:gd name="T94" fmla="*/ 78 w 123"/>
              <a:gd name="T95" fmla="*/ 74 h 189"/>
              <a:gd name="T96" fmla="*/ 80 w 123"/>
              <a:gd name="T97" fmla="*/ 76 h 189"/>
              <a:gd name="T98" fmla="*/ 82 w 123"/>
              <a:gd name="T99" fmla="*/ 76 h 189"/>
              <a:gd name="T100" fmla="*/ 84 w 123"/>
              <a:gd name="T101" fmla="*/ 72 h 189"/>
              <a:gd name="T102" fmla="*/ 72 w 123"/>
              <a:gd name="T103" fmla="*/ 34 h 189"/>
              <a:gd name="T104" fmla="*/ 69 w 123"/>
              <a:gd name="T105" fmla="*/ 32 h 189"/>
              <a:gd name="T106" fmla="*/ 67 w 123"/>
              <a:gd name="T107" fmla="*/ 35 h 189"/>
              <a:gd name="T108" fmla="*/ 67 w 123"/>
              <a:gd name="T109" fmla="*/ 162 h 189"/>
              <a:gd name="T110" fmla="*/ 55 w 123"/>
              <a:gd name="T111" fmla="*/ 162 h 189"/>
              <a:gd name="T112" fmla="*/ 55 w 123"/>
              <a:gd name="T113" fmla="*/ 174 h 189"/>
              <a:gd name="T114" fmla="*/ 67 w 123"/>
              <a:gd name="T115" fmla="*/ 174 h 189"/>
              <a:gd name="T116" fmla="*/ 67 w 123"/>
              <a:gd name="T117" fmla="*/ 162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23" h="189">
                <a:moveTo>
                  <a:pt x="47" y="8"/>
                </a:moveTo>
                <a:cubicBezTo>
                  <a:pt x="46" y="6"/>
                  <a:pt x="47" y="5"/>
                  <a:pt x="49" y="4"/>
                </a:cubicBezTo>
                <a:cubicBezTo>
                  <a:pt x="59" y="1"/>
                  <a:pt x="59" y="1"/>
                  <a:pt x="59" y="1"/>
                </a:cubicBezTo>
                <a:cubicBezTo>
                  <a:pt x="61" y="0"/>
                  <a:pt x="63" y="1"/>
                  <a:pt x="64" y="3"/>
                </a:cubicBezTo>
                <a:cubicBezTo>
                  <a:pt x="64" y="5"/>
                  <a:pt x="64" y="5"/>
                  <a:pt x="64" y="5"/>
                </a:cubicBezTo>
                <a:cubicBezTo>
                  <a:pt x="65" y="7"/>
                  <a:pt x="64" y="9"/>
                  <a:pt x="62" y="9"/>
                </a:cubicBezTo>
                <a:cubicBezTo>
                  <a:pt x="52" y="13"/>
                  <a:pt x="52" y="13"/>
                  <a:pt x="52" y="13"/>
                </a:cubicBezTo>
                <a:cubicBezTo>
                  <a:pt x="50" y="13"/>
                  <a:pt x="48" y="12"/>
                  <a:pt x="48" y="10"/>
                </a:cubicBezTo>
                <a:lnTo>
                  <a:pt x="47" y="8"/>
                </a:lnTo>
                <a:close/>
                <a:moveTo>
                  <a:pt x="76" y="106"/>
                </a:moveTo>
                <a:cubicBezTo>
                  <a:pt x="73" y="107"/>
                  <a:pt x="71" y="109"/>
                  <a:pt x="72" y="111"/>
                </a:cubicBezTo>
                <a:cubicBezTo>
                  <a:pt x="73" y="114"/>
                  <a:pt x="76" y="115"/>
                  <a:pt x="79" y="114"/>
                </a:cubicBezTo>
                <a:cubicBezTo>
                  <a:pt x="97" y="108"/>
                  <a:pt x="97" y="108"/>
                  <a:pt x="97" y="108"/>
                </a:cubicBezTo>
                <a:cubicBezTo>
                  <a:pt x="100" y="107"/>
                  <a:pt x="102" y="105"/>
                  <a:pt x="102" y="102"/>
                </a:cubicBezTo>
                <a:cubicBezTo>
                  <a:pt x="101" y="100"/>
                  <a:pt x="98" y="99"/>
                  <a:pt x="95" y="100"/>
                </a:cubicBezTo>
                <a:lnTo>
                  <a:pt x="76" y="106"/>
                </a:lnTo>
                <a:close/>
                <a:moveTo>
                  <a:pt x="123" y="134"/>
                </a:moveTo>
                <a:cubicBezTo>
                  <a:pt x="123" y="138"/>
                  <a:pt x="123" y="138"/>
                  <a:pt x="123" y="138"/>
                </a:cubicBezTo>
                <a:cubicBezTo>
                  <a:pt x="123" y="140"/>
                  <a:pt x="122" y="141"/>
                  <a:pt x="120" y="141"/>
                </a:cubicBezTo>
                <a:cubicBezTo>
                  <a:pt x="114" y="141"/>
                  <a:pt x="114" y="141"/>
                  <a:pt x="114" y="141"/>
                </a:cubicBezTo>
                <a:cubicBezTo>
                  <a:pt x="108" y="150"/>
                  <a:pt x="95" y="160"/>
                  <a:pt x="83" y="166"/>
                </a:cubicBezTo>
                <a:cubicBezTo>
                  <a:pt x="96" y="169"/>
                  <a:pt x="108" y="177"/>
                  <a:pt x="108" y="182"/>
                </a:cubicBezTo>
                <a:cubicBezTo>
                  <a:pt x="108" y="186"/>
                  <a:pt x="105" y="189"/>
                  <a:pt x="102" y="189"/>
                </a:cubicBezTo>
                <a:cubicBezTo>
                  <a:pt x="23" y="189"/>
                  <a:pt x="23" y="189"/>
                  <a:pt x="23" y="189"/>
                </a:cubicBezTo>
                <a:cubicBezTo>
                  <a:pt x="20" y="189"/>
                  <a:pt x="17" y="186"/>
                  <a:pt x="17" y="182"/>
                </a:cubicBezTo>
                <a:cubicBezTo>
                  <a:pt x="17" y="177"/>
                  <a:pt x="26" y="171"/>
                  <a:pt x="38" y="167"/>
                </a:cubicBezTo>
                <a:cubicBezTo>
                  <a:pt x="9" y="150"/>
                  <a:pt x="0" y="133"/>
                  <a:pt x="0" y="107"/>
                </a:cubicBezTo>
                <a:cubicBezTo>
                  <a:pt x="0" y="80"/>
                  <a:pt x="19" y="54"/>
                  <a:pt x="52" y="46"/>
                </a:cubicBezTo>
                <a:cubicBezTo>
                  <a:pt x="46" y="25"/>
                  <a:pt x="46" y="25"/>
                  <a:pt x="46" y="25"/>
                </a:cubicBezTo>
                <a:cubicBezTo>
                  <a:pt x="45" y="22"/>
                  <a:pt x="46" y="19"/>
                  <a:pt x="49" y="18"/>
                </a:cubicBezTo>
                <a:cubicBezTo>
                  <a:pt x="68" y="12"/>
                  <a:pt x="68" y="12"/>
                  <a:pt x="68" y="12"/>
                </a:cubicBezTo>
                <a:cubicBezTo>
                  <a:pt x="71" y="11"/>
                  <a:pt x="74" y="13"/>
                  <a:pt x="75" y="16"/>
                </a:cubicBezTo>
                <a:cubicBezTo>
                  <a:pt x="97" y="87"/>
                  <a:pt x="97" y="87"/>
                  <a:pt x="97" y="87"/>
                </a:cubicBezTo>
                <a:cubicBezTo>
                  <a:pt x="98" y="90"/>
                  <a:pt x="96" y="93"/>
                  <a:pt x="93" y="94"/>
                </a:cubicBezTo>
                <a:cubicBezTo>
                  <a:pt x="75" y="100"/>
                  <a:pt x="75" y="100"/>
                  <a:pt x="75" y="100"/>
                </a:cubicBezTo>
                <a:cubicBezTo>
                  <a:pt x="72" y="100"/>
                  <a:pt x="69" y="99"/>
                  <a:pt x="68" y="96"/>
                </a:cubicBezTo>
                <a:cubicBezTo>
                  <a:pt x="59" y="67"/>
                  <a:pt x="59" y="67"/>
                  <a:pt x="59" y="67"/>
                </a:cubicBezTo>
                <a:cubicBezTo>
                  <a:pt x="42" y="69"/>
                  <a:pt x="22" y="85"/>
                  <a:pt x="22" y="105"/>
                </a:cubicBezTo>
                <a:cubicBezTo>
                  <a:pt x="22" y="127"/>
                  <a:pt x="38" y="147"/>
                  <a:pt x="56" y="147"/>
                </a:cubicBezTo>
                <a:cubicBezTo>
                  <a:pt x="64" y="147"/>
                  <a:pt x="70" y="145"/>
                  <a:pt x="74" y="141"/>
                </a:cubicBezTo>
                <a:cubicBezTo>
                  <a:pt x="68" y="141"/>
                  <a:pt x="68" y="141"/>
                  <a:pt x="68" y="141"/>
                </a:cubicBezTo>
                <a:cubicBezTo>
                  <a:pt x="66" y="141"/>
                  <a:pt x="65" y="140"/>
                  <a:pt x="65" y="138"/>
                </a:cubicBezTo>
                <a:cubicBezTo>
                  <a:pt x="65" y="134"/>
                  <a:pt x="65" y="134"/>
                  <a:pt x="65" y="134"/>
                </a:cubicBezTo>
                <a:cubicBezTo>
                  <a:pt x="65" y="133"/>
                  <a:pt x="66" y="131"/>
                  <a:pt x="68" y="131"/>
                </a:cubicBezTo>
                <a:cubicBezTo>
                  <a:pt x="120" y="131"/>
                  <a:pt x="120" y="131"/>
                  <a:pt x="120" y="131"/>
                </a:cubicBezTo>
                <a:cubicBezTo>
                  <a:pt x="122" y="131"/>
                  <a:pt x="123" y="133"/>
                  <a:pt x="123" y="134"/>
                </a:cubicBezTo>
                <a:close/>
                <a:moveTo>
                  <a:pt x="67" y="35"/>
                </a:moveTo>
                <a:cubicBezTo>
                  <a:pt x="78" y="74"/>
                  <a:pt x="78" y="74"/>
                  <a:pt x="78" y="74"/>
                </a:cubicBezTo>
                <a:cubicBezTo>
                  <a:pt x="78" y="75"/>
                  <a:pt x="79" y="75"/>
                  <a:pt x="80" y="76"/>
                </a:cubicBezTo>
                <a:cubicBezTo>
                  <a:pt x="81" y="76"/>
                  <a:pt x="81" y="76"/>
                  <a:pt x="82" y="76"/>
                </a:cubicBezTo>
                <a:cubicBezTo>
                  <a:pt x="83" y="75"/>
                  <a:pt x="84" y="74"/>
                  <a:pt x="84" y="72"/>
                </a:cubicBezTo>
                <a:cubicBezTo>
                  <a:pt x="72" y="34"/>
                  <a:pt x="72" y="34"/>
                  <a:pt x="72" y="34"/>
                </a:cubicBezTo>
                <a:cubicBezTo>
                  <a:pt x="72" y="32"/>
                  <a:pt x="70" y="31"/>
                  <a:pt x="69" y="32"/>
                </a:cubicBezTo>
                <a:cubicBezTo>
                  <a:pt x="67" y="32"/>
                  <a:pt x="66" y="34"/>
                  <a:pt x="67" y="35"/>
                </a:cubicBezTo>
                <a:close/>
                <a:moveTo>
                  <a:pt x="67" y="162"/>
                </a:moveTo>
                <a:cubicBezTo>
                  <a:pt x="64" y="159"/>
                  <a:pt x="58" y="159"/>
                  <a:pt x="55" y="162"/>
                </a:cubicBezTo>
                <a:cubicBezTo>
                  <a:pt x="52" y="165"/>
                  <a:pt x="52" y="171"/>
                  <a:pt x="55" y="174"/>
                </a:cubicBezTo>
                <a:cubicBezTo>
                  <a:pt x="58" y="177"/>
                  <a:pt x="64" y="177"/>
                  <a:pt x="67" y="174"/>
                </a:cubicBezTo>
                <a:cubicBezTo>
                  <a:pt x="70" y="171"/>
                  <a:pt x="70" y="165"/>
                  <a:pt x="67" y="162"/>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30" name="Freeform 911"/>
          <p:cNvSpPr>
            <a:spLocks noEditPoints="1"/>
          </p:cNvSpPr>
          <p:nvPr/>
        </p:nvSpPr>
        <p:spPr bwMode="auto">
          <a:xfrm>
            <a:off x="4927250" y="2604635"/>
            <a:ext cx="832166" cy="529561"/>
          </a:xfrm>
          <a:custGeom>
            <a:avLst/>
            <a:gdLst>
              <a:gd name="T0" fmla="*/ 232 w 232"/>
              <a:gd name="T1" fmla="*/ 54 h 148"/>
              <a:gd name="T2" fmla="*/ 229 w 232"/>
              <a:gd name="T3" fmla="*/ 51 h 148"/>
              <a:gd name="T4" fmla="*/ 6 w 232"/>
              <a:gd name="T5" fmla="*/ 0 h 148"/>
              <a:gd name="T6" fmla="*/ 1 w 232"/>
              <a:gd name="T7" fmla="*/ 2 h 148"/>
              <a:gd name="T8" fmla="*/ 2 w 232"/>
              <a:gd name="T9" fmla="*/ 6 h 148"/>
              <a:gd name="T10" fmla="*/ 120 w 232"/>
              <a:gd name="T11" fmla="*/ 146 h 148"/>
              <a:gd name="T12" fmla="*/ 123 w 232"/>
              <a:gd name="T13" fmla="*/ 148 h 148"/>
              <a:gd name="T14" fmla="*/ 125 w 232"/>
              <a:gd name="T15" fmla="*/ 147 h 148"/>
              <a:gd name="T16" fmla="*/ 231 w 232"/>
              <a:gd name="T17" fmla="*/ 58 h 148"/>
              <a:gd name="T18" fmla="*/ 232 w 232"/>
              <a:gd name="T19" fmla="*/ 54 h 148"/>
              <a:gd name="T20" fmla="*/ 123 w 232"/>
              <a:gd name="T21" fmla="*/ 138 h 148"/>
              <a:gd name="T22" fmla="*/ 112 w 232"/>
              <a:gd name="T23" fmla="*/ 124 h 148"/>
              <a:gd name="T24" fmla="*/ 119 w 232"/>
              <a:gd name="T25" fmla="*/ 118 h 148"/>
              <a:gd name="T26" fmla="*/ 120 w 232"/>
              <a:gd name="T27" fmla="*/ 113 h 148"/>
              <a:gd name="T28" fmla="*/ 115 w 232"/>
              <a:gd name="T29" fmla="*/ 113 h 148"/>
              <a:gd name="T30" fmla="*/ 107 w 232"/>
              <a:gd name="T31" fmla="*/ 119 h 148"/>
              <a:gd name="T32" fmla="*/ 95 w 232"/>
              <a:gd name="T33" fmla="*/ 105 h 148"/>
              <a:gd name="T34" fmla="*/ 99 w 232"/>
              <a:gd name="T35" fmla="*/ 101 h 148"/>
              <a:gd name="T36" fmla="*/ 100 w 232"/>
              <a:gd name="T37" fmla="*/ 97 h 148"/>
              <a:gd name="T38" fmla="*/ 95 w 232"/>
              <a:gd name="T39" fmla="*/ 96 h 148"/>
              <a:gd name="T40" fmla="*/ 91 w 232"/>
              <a:gd name="T41" fmla="*/ 100 h 148"/>
              <a:gd name="T42" fmla="*/ 78 w 232"/>
              <a:gd name="T43" fmla="*/ 85 h 148"/>
              <a:gd name="T44" fmla="*/ 86 w 232"/>
              <a:gd name="T45" fmla="*/ 78 h 148"/>
              <a:gd name="T46" fmla="*/ 86 w 232"/>
              <a:gd name="T47" fmla="*/ 74 h 148"/>
              <a:gd name="T48" fmla="*/ 82 w 232"/>
              <a:gd name="T49" fmla="*/ 74 h 148"/>
              <a:gd name="T50" fmla="*/ 75 w 232"/>
              <a:gd name="T51" fmla="*/ 80 h 148"/>
              <a:gd name="T52" fmla="*/ 62 w 232"/>
              <a:gd name="T53" fmla="*/ 65 h 148"/>
              <a:gd name="T54" fmla="*/ 66 w 232"/>
              <a:gd name="T55" fmla="*/ 62 h 148"/>
              <a:gd name="T56" fmla="*/ 66 w 232"/>
              <a:gd name="T57" fmla="*/ 57 h 148"/>
              <a:gd name="T58" fmla="*/ 62 w 232"/>
              <a:gd name="T59" fmla="*/ 57 h 148"/>
              <a:gd name="T60" fmla="*/ 58 w 232"/>
              <a:gd name="T61" fmla="*/ 60 h 148"/>
              <a:gd name="T62" fmla="*/ 45 w 232"/>
              <a:gd name="T63" fmla="*/ 45 h 148"/>
              <a:gd name="T64" fmla="*/ 53 w 232"/>
              <a:gd name="T65" fmla="*/ 39 h 148"/>
              <a:gd name="T66" fmla="*/ 53 w 232"/>
              <a:gd name="T67" fmla="*/ 35 h 148"/>
              <a:gd name="T68" fmla="*/ 49 w 232"/>
              <a:gd name="T69" fmla="*/ 35 h 148"/>
              <a:gd name="T70" fmla="*/ 41 w 232"/>
              <a:gd name="T71" fmla="*/ 41 h 148"/>
              <a:gd name="T72" fmla="*/ 16 w 232"/>
              <a:gd name="T73" fmla="*/ 10 h 148"/>
              <a:gd name="T74" fmla="*/ 219 w 232"/>
              <a:gd name="T75" fmla="*/ 57 h 148"/>
              <a:gd name="T76" fmla="*/ 123 w 232"/>
              <a:gd name="T77" fmla="*/ 138 h 148"/>
              <a:gd name="T78" fmla="*/ 125 w 232"/>
              <a:gd name="T79" fmla="*/ 100 h 148"/>
              <a:gd name="T80" fmla="*/ 128 w 232"/>
              <a:gd name="T81" fmla="*/ 102 h 148"/>
              <a:gd name="T82" fmla="*/ 131 w 232"/>
              <a:gd name="T83" fmla="*/ 101 h 148"/>
              <a:gd name="T84" fmla="*/ 165 w 232"/>
              <a:gd name="T85" fmla="*/ 72 h 148"/>
              <a:gd name="T86" fmla="*/ 167 w 232"/>
              <a:gd name="T87" fmla="*/ 68 h 148"/>
              <a:gd name="T88" fmla="*/ 164 w 232"/>
              <a:gd name="T89" fmla="*/ 65 h 148"/>
              <a:gd name="T90" fmla="*/ 93 w 232"/>
              <a:gd name="T91" fmla="*/ 51 h 148"/>
              <a:gd name="T92" fmla="*/ 88 w 232"/>
              <a:gd name="T93" fmla="*/ 53 h 148"/>
              <a:gd name="T94" fmla="*/ 89 w 232"/>
              <a:gd name="T95" fmla="*/ 57 h 148"/>
              <a:gd name="T96" fmla="*/ 125 w 232"/>
              <a:gd name="T97" fmla="*/ 100 h 148"/>
              <a:gd name="T98" fmla="*/ 154 w 232"/>
              <a:gd name="T99" fmla="*/ 71 h 148"/>
              <a:gd name="T100" fmla="*/ 128 w 232"/>
              <a:gd name="T101" fmla="*/ 92 h 148"/>
              <a:gd name="T102" fmla="*/ 102 w 232"/>
              <a:gd name="T103" fmla="*/ 61 h 148"/>
              <a:gd name="T104" fmla="*/ 154 w 232"/>
              <a:gd name="T105" fmla="*/ 71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31" h="148">
                <a:moveTo>
                  <a:pt x="232" y="54"/>
                </a:moveTo>
                <a:cubicBezTo>
                  <a:pt x="232" y="53"/>
                  <a:pt x="230" y="52"/>
                  <a:pt x="229" y="51"/>
                </a:cubicBezTo>
                <a:cubicBezTo>
                  <a:pt x="6" y="0"/>
                  <a:pt x="6" y="0"/>
                  <a:pt x="6" y="0"/>
                </a:cubicBezTo>
                <a:cubicBezTo>
                  <a:pt x="4" y="0"/>
                  <a:pt x="2" y="0"/>
                  <a:pt x="1" y="2"/>
                </a:cubicBezTo>
                <a:cubicBezTo>
                  <a:pt x="0" y="3"/>
                  <a:pt x="1" y="5"/>
                  <a:pt x="2" y="6"/>
                </a:cubicBezTo>
                <a:cubicBezTo>
                  <a:pt x="120" y="146"/>
                  <a:pt x="120" y="146"/>
                  <a:pt x="120" y="146"/>
                </a:cubicBezTo>
                <a:cubicBezTo>
                  <a:pt x="120" y="147"/>
                  <a:pt x="122" y="148"/>
                  <a:pt x="123" y="148"/>
                </a:cubicBezTo>
                <a:cubicBezTo>
                  <a:pt x="124" y="148"/>
                  <a:pt x="124" y="148"/>
                  <a:pt x="125" y="147"/>
                </a:cubicBezTo>
                <a:cubicBezTo>
                  <a:pt x="231" y="58"/>
                  <a:pt x="231" y="58"/>
                  <a:pt x="231" y="58"/>
                </a:cubicBezTo>
                <a:cubicBezTo>
                  <a:pt x="232" y="57"/>
                  <a:pt x="232" y="56"/>
                  <a:pt x="232" y="54"/>
                </a:cubicBezTo>
                <a:close/>
                <a:moveTo>
                  <a:pt x="123" y="138"/>
                </a:moveTo>
                <a:cubicBezTo>
                  <a:pt x="112" y="124"/>
                  <a:pt x="112" y="124"/>
                  <a:pt x="112" y="124"/>
                </a:cubicBezTo>
                <a:cubicBezTo>
                  <a:pt x="119" y="118"/>
                  <a:pt x="119" y="118"/>
                  <a:pt x="119" y="118"/>
                </a:cubicBezTo>
                <a:cubicBezTo>
                  <a:pt x="121" y="117"/>
                  <a:pt x="121" y="115"/>
                  <a:pt x="120" y="113"/>
                </a:cubicBezTo>
                <a:cubicBezTo>
                  <a:pt x="118" y="112"/>
                  <a:pt x="116" y="112"/>
                  <a:pt x="115" y="113"/>
                </a:cubicBezTo>
                <a:cubicBezTo>
                  <a:pt x="107" y="119"/>
                  <a:pt x="107" y="119"/>
                  <a:pt x="107" y="119"/>
                </a:cubicBezTo>
                <a:cubicBezTo>
                  <a:pt x="95" y="105"/>
                  <a:pt x="95" y="105"/>
                  <a:pt x="95" y="105"/>
                </a:cubicBezTo>
                <a:cubicBezTo>
                  <a:pt x="99" y="101"/>
                  <a:pt x="99" y="101"/>
                  <a:pt x="99" y="101"/>
                </a:cubicBezTo>
                <a:cubicBezTo>
                  <a:pt x="101" y="100"/>
                  <a:pt x="101" y="98"/>
                  <a:pt x="100" y="97"/>
                </a:cubicBezTo>
                <a:cubicBezTo>
                  <a:pt x="98" y="95"/>
                  <a:pt x="96" y="95"/>
                  <a:pt x="95" y="96"/>
                </a:cubicBezTo>
                <a:cubicBezTo>
                  <a:pt x="91" y="100"/>
                  <a:pt x="91" y="100"/>
                  <a:pt x="91" y="100"/>
                </a:cubicBezTo>
                <a:cubicBezTo>
                  <a:pt x="78" y="85"/>
                  <a:pt x="78" y="85"/>
                  <a:pt x="78" y="85"/>
                </a:cubicBezTo>
                <a:cubicBezTo>
                  <a:pt x="86" y="78"/>
                  <a:pt x="86" y="78"/>
                  <a:pt x="86" y="78"/>
                </a:cubicBezTo>
                <a:cubicBezTo>
                  <a:pt x="87" y="77"/>
                  <a:pt x="87" y="75"/>
                  <a:pt x="86" y="74"/>
                </a:cubicBezTo>
                <a:cubicBezTo>
                  <a:pt x="85" y="73"/>
                  <a:pt x="83" y="73"/>
                  <a:pt x="82" y="74"/>
                </a:cubicBezTo>
                <a:cubicBezTo>
                  <a:pt x="75" y="80"/>
                  <a:pt x="75" y="80"/>
                  <a:pt x="75" y="80"/>
                </a:cubicBezTo>
                <a:cubicBezTo>
                  <a:pt x="62" y="65"/>
                  <a:pt x="62" y="65"/>
                  <a:pt x="62" y="65"/>
                </a:cubicBezTo>
                <a:cubicBezTo>
                  <a:pt x="66" y="62"/>
                  <a:pt x="66" y="62"/>
                  <a:pt x="66" y="62"/>
                </a:cubicBezTo>
                <a:cubicBezTo>
                  <a:pt x="67" y="61"/>
                  <a:pt x="68" y="59"/>
                  <a:pt x="66" y="57"/>
                </a:cubicBezTo>
                <a:cubicBezTo>
                  <a:pt x="65" y="56"/>
                  <a:pt x="63" y="56"/>
                  <a:pt x="62" y="57"/>
                </a:cubicBezTo>
                <a:cubicBezTo>
                  <a:pt x="58" y="60"/>
                  <a:pt x="58" y="60"/>
                  <a:pt x="58" y="60"/>
                </a:cubicBezTo>
                <a:cubicBezTo>
                  <a:pt x="45" y="45"/>
                  <a:pt x="45" y="45"/>
                  <a:pt x="45" y="45"/>
                </a:cubicBezTo>
                <a:cubicBezTo>
                  <a:pt x="53" y="39"/>
                  <a:pt x="53" y="39"/>
                  <a:pt x="53" y="39"/>
                </a:cubicBezTo>
                <a:cubicBezTo>
                  <a:pt x="54" y="38"/>
                  <a:pt x="54" y="36"/>
                  <a:pt x="53" y="35"/>
                </a:cubicBezTo>
                <a:cubicBezTo>
                  <a:pt x="52" y="34"/>
                  <a:pt x="50" y="34"/>
                  <a:pt x="49" y="35"/>
                </a:cubicBezTo>
                <a:cubicBezTo>
                  <a:pt x="41" y="41"/>
                  <a:pt x="41" y="41"/>
                  <a:pt x="41" y="41"/>
                </a:cubicBezTo>
                <a:cubicBezTo>
                  <a:pt x="16" y="10"/>
                  <a:pt x="16" y="10"/>
                  <a:pt x="16" y="10"/>
                </a:cubicBezTo>
                <a:cubicBezTo>
                  <a:pt x="219" y="57"/>
                  <a:pt x="219" y="57"/>
                  <a:pt x="219" y="57"/>
                </a:cubicBezTo>
                <a:lnTo>
                  <a:pt x="123" y="138"/>
                </a:lnTo>
                <a:close/>
                <a:moveTo>
                  <a:pt x="125" y="100"/>
                </a:moveTo>
                <a:cubicBezTo>
                  <a:pt x="126" y="101"/>
                  <a:pt x="127" y="102"/>
                  <a:pt x="128" y="102"/>
                </a:cubicBezTo>
                <a:cubicBezTo>
                  <a:pt x="129" y="102"/>
                  <a:pt x="130" y="102"/>
                  <a:pt x="131" y="101"/>
                </a:cubicBezTo>
                <a:cubicBezTo>
                  <a:pt x="165" y="72"/>
                  <a:pt x="165" y="72"/>
                  <a:pt x="165" y="72"/>
                </a:cubicBezTo>
                <a:cubicBezTo>
                  <a:pt x="167" y="71"/>
                  <a:pt x="167" y="69"/>
                  <a:pt x="167" y="68"/>
                </a:cubicBezTo>
                <a:cubicBezTo>
                  <a:pt x="166" y="66"/>
                  <a:pt x="165" y="65"/>
                  <a:pt x="164" y="65"/>
                </a:cubicBezTo>
                <a:cubicBezTo>
                  <a:pt x="93" y="51"/>
                  <a:pt x="93" y="51"/>
                  <a:pt x="93" y="51"/>
                </a:cubicBezTo>
                <a:cubicBezTo>
                  <a:pt x="91" y="51"/>
                  <a:pt x="89" y="51"/>
                  <a:pt x="88" y="53"/>
                </a:cubicBezTo>
                <a:cubicBezTo>
                  <a:pt x="87" y="54"/>
                  <a:pt x="88" y="56"/>
                  <a:pt x="89" y="57"/>
                </a:cubicBezTo>
                <a:lnTo>
                  <a:pt x="125" y="100"/>
                </a:lnTo>
                <a:close/>
                <a:moveTo>
                  <a:pt x="154" y="71"/>
                </a:moveTo>
                <a:cubicBezTo>
                  <a:pt x="128" y="92"/>
                  <a:pt x="128" y="92"/>
                  <a:pt x="128" y="92"/>
                </a:cubicBezTo>
                <a:cubicBezTo>
                  <a:pt x="102" y="61"/>
                  <a:pt x="102" y="61"/>
                  <a:pt x="102" y="61"/>
                </a:cubicBezTo>
                <a:lnTo>
                  <a:pt x="154" y="71"/>
                </a:ln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Tree>
  </p:cSld>
  <p:clrMapOvr>
    <a:masterClrMapping/>
  </p:clrMapOvr>
  <p:transition spd="slow">
    <p:wipe dir="r"/>
  </p:transition>
</p:sld>
</file>

<file path=ppt/tags/tag1.xml><?xml version="1.0" encoding="utf-8"?>
<p:tagLst xmlns:a="http://schemas.openxmlformats.org/drawingml/2006/main" xmlns:r="http://schemas.openxmlformats.org/officeDocument/2006/relationships" xmlns:p="http://schemas.openxmlformats.org/presentationml/2006/main">
  <p:tag name="AS_NET" val="2.0.50727.5485"/>
  <p:tag name="AS_OS" val="Microsoft Windows NT 6.1.7601 Service Pack 1"/>
  <p:tag name="AS_RELEASE_DATE" val="2018.04.09"/>
  <p:tag name="AS_TITLE" val="Aspose.Slides for .NET 2.0"/>
  <p:tag name="AS_VERSION" val="18.4"/>
</p:tagLst>
</file>

<file path=ppt/theme/theme1.xml><?xml version="1.0" encoding="utf-8"?>
<a:theme xmlns:a="http://schemas.openxmlformats.org/drawingml/2006/main" name="Office 主题">
  <a:themeElements>
    <a:clrScheme name="插画小清新25">
      <a:dk1>
        <a:sysClr val="windowText" lastClr="000000"/>
      </a:dk1>
      <a:lt1>
        <a:sysClr val="window" lastClr="FFFFFF"/>
      </a:lt1>
      <a:dk2>
        <a:srgbClr val="A48B78"/>
      </a:dk2>
      <a:lt2>
        <a:srgbClr val="E7E6E6"/>
      </a:lt2>
      <a:accent1>
        <a:srgbClr val="30B788"/>
      </a:accent1>
      <a:accent2>
        <a:srgbClr val="FF6C93"/>
      </a:accent2>
      <a:accent3>
        <a:srgbClr val="FF7A17"/>
      </a:accent3>
      <a:accent4>
        <a:srgbClr val="FFDF3D"/>
      </a:accent4>
      <a:accent5>
        <a:srgbClr val="C6E036"/>
      </a:accent5>
      <a:accent6>
        <a:srgbClr val="FFAB4A"/>
      </a:accent6>
      <a:hlink>
        <a:srgbClr val="E23954"/>
      </a:hlink>
      <a:folHlink>
        <a:srgbClr val="954F72"/>
      </a:folHlink>
    </a:clrScheme>
    <a:fontScheme name="常用3">
      <a:majorFont>
        <a:latin typeface="Arial"/>
        <a:ea typeface="微软雅黑"/>
        <a:cs typeface="Arial"/>
      </a:majorFont>
      <a:minorFont>
        <a:latin typeface="Calibri Light"/>
        <a:ea typeface="微软雅黑 Light"/>
        <a:cs typeface="Arial"/>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1094</Words>
  <Application>Microsoft Office PowerPoint</Application>
  <PresentationFormat>全屏显示(16:9)</PresentationFormat>
  <Paragraphs>112</Paragraphs>
  <Slides>17</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17</vt:i4>
      </vt:variant>
    </vt:vector>
  </HeadingPairs>
  <TitlesOfParts>
    <vt:vector size="23" baseType="lpstr">
      <vt:lpstr>Gill Sans</vt:lpstr>
      <vt:lpstr>微软雅黑</vt:lpstr>
      <vt:lpstr>Arial</vt:lpstr>
      <vt:lpstr>Calibri</vt:lpstr>
      <vt:lpstr>Calibri Light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风云办公</Manager>
  <Company>上海剑姬网络科技有限公司</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风云办公PPT模板</dc:title>
  <dc:creator>风云办公</dc:creator>
  <cp:keywords>风云办公</cp:keywords>
  <dc:description>风云办公 http://www.ppt118.com</dc:description>
  <cp:lastModifiedBy>天 下</cp:lastModifiedBy>
  <cp:revision>400</cp:revision>
  <dcterms:created xsi:type="dcterms:W3CDTF">2016-04-21T16:41:00Z</dcterms:created>
  <dcterms:modified xsi:type="dcterms:W3CDTF">2021-01-05T22:34:09Z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