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E1A"/>
    <a:srgbClr val="2D8115"/>
    <a:srgbClr val="BBD544"/>
    <a:srgbClr val="B1CF2F"/>
    <a:srgbClr val="EF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72" y="4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82DB-D38B-4C1B-9263-39D844592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3171-C22E-4155-A32F-FA1E7A2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07678" y="2563625"/>
            <a:ext cx="6924973" cy="1724308"/>
            <a:chOff x="3161548" y="2680587"/>
            <a:chExt cx="6924973" cy="1724308"/>
          </a:xfrm>
        </p:grpSpPr>
        <p:grpSp>
          <p:nvGrpSpPr>
            <p:cNvPr id="6" name="组合 5"/>
            <p:cNvGrpSpPr/>
            <p:nvPr/>
          </p:nvGrpSpPr>
          <p:grpSpPr>
            <a:xfrm>
              <a:off x="3161548" y="2680587"/>
              <a:ext cx="6924973" cy="1724308"/>
              <a:chOff x="3674729" y="3304241"/>
              <a:chExt cx="4842534" cy="1105857"/>
            </a:xfrm>
          </p:grpSpPr>
          <p:sp>
            <p:nvSpPr>
              <p:cNvPr id="8" name="原创设计师QQ598969553      _5"/>
              <p:cNvSpPr>
                <a:spLocks noChangeArrowheads="1"/>
              </p:cNvSpPr>
              <p:nvPr/>
            </p:nvSpPr>
            <p:spPr bwMode="auto">
              <a:xfrm>
                <a:off x="3674729" y="3304241"/>
                <a:ext cx="4842534" cy="592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6000">
                    <a:solidFill>
                      <a:srgbClr val="2D8115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宋体" panose="02010600030101010101" pitchFamily="2" charset="-122"/>
                  </a:rPr>
                  <a:t>简约小清新答辩模板</a:t>
                </a:r>
                <a:endParaRPr lang="en-US" altLang="zh-CN" sz="6000">
                  <a:solidFill>
                    <a:srgbClr val="2D8115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" name="原创设计师QQ598969553      _6"/>
              <p:cNvSpPr>
                <a:spLocks noChangeArrowheads="1"/>
              </p:cNvSpPr>
              <p:nvPr/>
            </p:nvSpPr>
            <p:spPr bwMode="auto">
              <a:xfrm>
                <a:off x="3674729" y="4078117"/>
                <a:ext cx="4842526" cy="3319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lnSpc>
                    <a:spcPct val="125000"/>
                  </a:lnSpc>
                </a:pPr>
                <a:r>
                  <a:rPr lang="en-US" altLang="zh-CN" sz="1400">
                    <a:solidFill>
                      <a:srgbClr val="2D8115"/>
                    </a:solidFill>
                  </a:rPr>
                  <a:t>Those who adhere to the principles of wisdom, have right attitudes, and true to their words and discharge their duties with responsibility are loved by people.</a:t>
                </a:r>
                <a:endParaRPr lang="zh-CN" altLang="en-US" sz="1400">
                  <a:solidFill>
                    <a:srgbClr val="2D8115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3595499" y="3760099"/>
              <a:ext cx="6115134" cy="0"/>
            </a:xfrm>
            <a:prstGeom prst="line">
              <a:avLst/>
            </a:prstGeom>
            <a:ln w="28575">
              <a:solidFill>
                <a:srgbClr val="2D81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5626" y="2450374"/>
            <a:ext cx="8067962" cy="3499894"/>
            <a:chOff x="1815626" y="2450374"/>
            <a:chExt cx="8067962" cy="3499894"/>
          </a:xfrm>
        </p:grpSpPr>
        <p:grpSp>
          <p:nvGrpSpPr>
            <p:cNvPr id="7" name="组合 6"/>
            <p:cNvGrpSpPr/>
            <p:nvPr/>
          </p:nvGrpSpPr>
          <p:grpSpPr>
            <a:xfrm>
              <a:off x="1815626" y="2450374"/>
              <a:ext cx="8067962" cy="3499894"/>
              <a:chOff x="835450" y="1427062"/>
              <a:chExt cx="9972391" cy="4326038"/>
            </a:xfrm>
          </p:grpSpPr>
          <p:grpSp>
            <p:nvGrpSpPr>
              <p:cNvPr id="8" name="Group 10"/>
              <p:cNvGrpSpPr/>
              <p:nvPr/>
            </p:nvGrpSpPr>
            <p:grpSpPr>
              <a:xfrm rot="10800000">
                <a:off x="5320972" y="1608921"/>
                <a:ext cx="548400" cy="797834"/>
                <a:chOff x="2209800" y="2190750"/>
                <a:chExt cx="1600200" cy="1295400"/>
              </a:xfrm>
            </p:grpSpPr>
            <p:sp>
              <p:nvSpPr>
                <p:cNvPr id="73" name="Chevron 29"/>
                <p:cNvSpPr/>
                <p:nvPr/>
              </p:nvSpPr>
              <p:spPr bwMode="auto">
                <a:xfrm>
                  <a:off x="22098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30"/>
                <p:cNvSpPr/>
                <p:nvPr/>
              </p:nvSpPr>
              <p:spPr bwMode="auto">
                <a:xfrm>
                  <a:off x="25146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5"/>
              <p:cNvGrpSpPr/>
              <p:nvPr/>
            </p:nvGrpSpPr>
            <p:grpSpPr>
              <a:xfrm rot="10800000">
                <a:off x="5320972" y="2886844"/>
                <a:ext cx="548400" cy="797839"/>
                <a:chOff x="2209800" y="2190750"/>
                <a:chExt cx="1600200" cy="1295400"/>
              </a:xfrm>
            </p:grpSpPr>
            <p:sp>
              <p:nvSpPr>
                <p:cNvPr id="71" name="Chevron 32"/>
                <p:cNvSpPr/>
                <p:nvPr/>
              </p:nvSpPr>
              <p:spPr bwMode="auto">
                <a:xfrm>
                  <a:off x="22098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Chevron 33"/>
                <p:cNvSpPr/>
                <p:nvPr/>
              </p:nvSpPr>
              <p:spPr bwMode="auto">
                <a:xfrm>
                  <a:off x="25146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2"/>
              <p:cNvGrpSpPr/>
              <p:nvPr/>
            </p:nvGrpSpPr>
            <p:grpSpPr>
              <a:xfrm rot="10800000" flipH="1">
                <a:off x="6275202" y="1608920"/>
                <a:ext cx="548400" cy="797839"/>
                <a:chOff x="5105400" y="2190750"/>
                <a:chExt cx="1600200" cy="1295400"/>
              </a:xfrm>
            </p:grpSpPr>
            <p:sp>
              <p:nvSpPr>
                <p:cNvPr id="69" name="Chevron 35"/>
                <p:cNvSpPr/>
                <p:nvPr/>
              </p:nvSpPr>
              <p:spPr bwMode="auto">
                <a:xfrm>
                  <a:off x="51054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Chevron 36"/>
                <p:cNvSpPr/>
                <p:nvPr/>
              </p:nvSpPr>
              <p:spPr bwMode="auto">
                <a:xfrm>
                  <a:off x="54102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 rot="10800000">
                <a:off x="5320972" y="4226701"/>
                <a:ext cx="548400" cy="797834"/>
                <a:chOff x="5105400" y="2190750"/>
                <a:chExt cx="1600200" cy="1295400"/>
              </a:xfrm>
            </p:grpSpPr>
            <p:sp>
              <p:nvSpPr>
                <p:cNvPr id="67" name="Chevron 38"/>
                <p:cNvSpPr/>
                <p:nvPr/>
              </p:nvSpPr>
              <p:spPr bwMode="auto">
                <a:xfrm>
                  <a:off x="51054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Chevron 39"/>
                <p:cNvSpPr/>
                <p:nvPr/>
              </p:nvSpPr>
              <p:spPr bwMode="auto">
                <a:xfrm>
                  <a:off x="54102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2"/>
              <p:cNvGrpSpPr/>
              <p:nvPr/>
            </p:nvGrpSpPr>
            <p:grpSpPr>
              <a:xfrm rot="10800000" flipH="1">
                <a:off x="6275203" y="2886847"/>
                <a:ext cx="548398" cy="797834"/>
                <a:chOff x="5105400" y="2190750"/>
                <a:chExt cx="1600200" cy="1295400"/>
              </a:xfrm>
            </p:grpSpPr>
            <p:sp>
              <p:nvSpPr>
                <p:cNvPr id="65" name="Chevron 41"/>
                <p:cNvSpPr/>
                <p:nvPr/>
              </p:nvSpPr>
              <p:spPr bwMode="auto">
                <a:xfrm>
                  <a:off x="51054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hevron 42"/>
                <p:cNvSpPr/>
                <p:nvPr/>
              </p:nvSpPr>
              <p:spPr bwMode="auto">
                <a:xfrm>
                  <a:off x="54102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0800000" flipH="1">
                <a:off x="6275204" y="4226701"/>
                <a:ext cx="548398" cy="797834"/>
                <a:chOff x="5105400" y="2190750"/>
                <a:chExt cx="1600200" cy="1295400"/>
              </a:xfrm>
            </p:grpSpPr>
            <p:sp>
              <p:nvSpPr>
                <p:cNvPr id="63" name="Chevron 44"/>
                <p:cNvSpPr/>
                <p:nvPr/>
              </p:nvSpPr>
              <p:spPr bwMode="auto">
                <a:xfrm>
                  <a:off x="5105400" y="2343150"/>
                  <a:ext cx="990600" cy="990600"/>
                </a:xfrm>
                <a:prstGeom prst="chevron">
                  <a:avLst/>
                </a:prstGeom>
                <a:solidFill>
                  <a:srgbClr val="2D811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hevron 45"/>
                <p:cNvSpPr/>
                <p:nvPr/>
              </p:nvSpPr>
              <p:spPr bwMode="auto">
                <a:xfrm>
                  <a:off x="5410200" y="2190750"/>
                  <a:ext cx="1295400" cy="1295400"/>
                </a:xfrm>
                <a:prstGeom prst="chevron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"/>
              <p:cNvGrpSpPr/>
              <p:nvPr/>
            </p:nvGrpSpPr>
            <p:grpSpPr>
              <a:xfrm>
                <a:off x="835450" y="1427062"/>
                <a:ext cx="9972391" cy="4326038"/>
                <a:chOff x="835450" y="1427062"/>
                <a:chExt cx="9972391" cy="4326038"/>
              </a:xfrm>
            </p:grpSpPr>
            <p:sp>
              <p:nvSpPr>
                <p:cNvPr id="15" name="U-Turn Arrow 3"/>
                <p:cNvSpPr/>
                <p:nvPr/>
              </p:nvSpPr>
              <p:spPr bwMode="auto">
                <a:xfrm rot="10800000">
                  <a:off x="835450" y="1738182"/>
                  <a:ext cx="9480029" cy="4014918"/>
                </a:xfrm>
                <a:prstGeom prst="uturnArrow">
                  <a:avLst>
                    <a:gd name="adj1" fmla="val 3223"/>
                    <a:gd name="adj2" fmla="val 25000"/>
                    <a:gd name="adj3" fmla="val 0"/>
                    <a:gd name="adj4" fmla="val 12505"/>
                    <a:gd name="adj5" fmla="val 100000"/>
                  </a:avLst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6"/>
                <p:cNvGrpSpPr/>
                <p:nvPr/>
              </p:nvGrpSpPr>
              <p:grpSpPr>
                <a:xfrm>
                  <a:off x="1284695" y="1427062"/>
                  <a:ext cx="1134696" cy="1134696"/>
                  <a:chOff x="1284695" y="1427062"/>
                  <a:chExt cx="1134696" cy="1134696"/>
                </a:xfrm>
              </p:grpSpPr>
              <p:sp>
                <p:nvSpPr>
                  <p:cNvPr id="61" name="Oval 5"/>
                  <p:cNvSpPr/>
                  <p:nvPr/>
                </p:nvSpPr>
                <p:spPr>
                  <a:xfrm>
                    <a:off x="1284695" y="1427062"/>
                    <a:ext cx="1134696" cy="1134696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1565422" y="1696238"/>
                    <a:ext cx="608365" cy="604148"/>
                  </a:xfrm>
                  <a:custGeom>
                    <a:avLst/>
                    <a:gdLst>
                      <a:gd name="T0" fmla="*/ 0 w 120"/>
                      <a:gd name="T1" fmla="*/ 60 h 120"/>
                      <a:gd name="T2" fmla="*/ 120 w 120"/>
                      <a:gd name="T3" fmla="*/ 60 h 120"/>
                      <a:gd name="T4" fmla="*/ 83 w 120"/>
                      <a:gd name="T5" fmla="*/ 24 h 120"/>
                      <a:gd name="T6" fmla="*/ 86 w 120"/>
                      <a:gd name="T7" fmla="*/ 14 h 120"/>
                      <a:gd name="T8" fmla="*/ 86 w 120"/>
                      <a:gd name="T9" fmla="*/ 28 h 120"/>
                      <a:gd name="T10" fmla="*/ 47 w 120"/>
                      <a:gd name="T11" fmla="*/ 77 h 120"/>
                      <a:gd name="T12" fmla="*/ 41 w 120"/>
                      <a:gd name="T13" fmla="*/ 88 h 120"/>
                      <a:gd name="T14" fmla="*/ 38 w 120"/>
                      <a:gd name="T15" fmla="*/ 95 h 120"/>
                      <a:gd name="T16" fmla="*/ 37 w 120"/>
                      <a:gd name="T17" fmla="*/ 110 h 120"/>
                      <a:gd name="T18" fmla="*/ 31 w 120"/>
                      <a:gd name="T19" fmla="*/ 99 h 120"/>
                      <a:gd name="T20" fmla="*/ 26 w 120"/>
                      <a:gd name="T21" fmla="*/ 89 h 120"/>
                      <a:gd name="T22" fmla="*/ 17 w 120"/>
                      <a:gd name="T23" fmla="*/ 82 h 120"/>
                      <a:gd name="T24" fmla="*/ 16 w 120"/>
                      <a:gd name="T25" fmla="*/ 68 h 120"/>
                      <a:gd name="T26" fmla="*/ 15 w 120"/>
                      <a:gd name="T27" fmla="*/ 60 h 120"/>
                      <a:gd name="T28" fmla="*/ 10 w 120"/>
                      <a:gd name="T29" fmla="*/ 54 h 120"/>
                      <a:gd name="T30" fmla="*/ 10 w 120"/>
                      <a:gd name="T31" fmla="*/ 45 h 120"/>
                      <a:gd name="T32" fmla="*/ 38 w 120"/>
                      <a:gd name="T33" fmla="*/ 20 h 120"/>
                      <a:gd name="T34" fmla="*/ 31 w 120"/>
                      <a:gd name="T35" fmla="*/ 20 h 120"/>
                      <a:gd name="T36" fmla="*/ 28 w 120"/>
                      <a:gd name="T37" fmla="*/ 26 h 120"/>
                      <a:gd name="T38" fmla="*/ 32 w 120"/>
                      <a:gd name="T39" fmla="*/ 28 h 120"/>
                      <a:gd name="T40" fmla="*/ 31 w 120"/>
                      <a:gd name="T41" fmla="*/ 24 h 120"/>
                      <a:gd name="T42" fmla="*/ 47 w 120"/>
                      <a:gd name="T43" fmla="*/ 30 h 120"/>
                      <a:gd name="T44" fmla="*/ 41 w 120"/>
                      <a:gd name="T45" fmla="*/ 34 h 120"/>
                      <a:gd name="T46" fmla="*/ 37 w 120"/>
                      <a:gd name="T47" fmla="*/ 36 h 120"/>
                      <a:gd name="T48" fmla="*/ 38 w 120"/>
                      <a:gd name="T49" fmla="*/ 43 h 120"/>
                      <a:gd name="T50" fmla="*/ 33 w 120"/>
                      <a:gd name="T51" fmla="*/ 49 h 120"/>
                      <a:gd name="T52" fmla="*/ 29 w 120"/>
                      <a:gd name="T53" fmla="*/ 51 h 120"/>
                      <a:gd name="T54" fmla="*/ 21 w 120"/>
                      <a:gd name="T55" fmla="*/ 49 h 120"/>
                      <a:gd name="T56" fmla="*/ 15 w 120"/>
                      <a:gd name="T57" fmla="*/ 54 h 120"/>
                      <a:gd name="T58" fmla="*/ 16 w 120"/>
                      <a:gd name="T59" fmla="*/ 58 h 120"/>
                      <a:gd name="T60" fmla="*/ 27 w 120"/>
                      <a:gd name="T61" fmla="*/ 62 h 120"/>
                      <a:gd name="T62" fmla="*/ 41 w 120"/>
                      <a:gd name="T63" fmla="*/ 66 h 120"/>
                      <a:gd name="T64" fmla="*/ 47 w 120"/>
                      <a:gd name="T65" fmla="*/ 77 h 120"/>
                      <a:gd name="T66" fmla="*/ 55 w 120"/>
                      <a:gd name="T67" fmla="*/ 21 h 120"/>
                      <a:gd name="T68" fmla="*/ 44 w 120"/>
                      <a:gd name="T69" fmla="*/ 15 h 120"/>
                      <a:gd name="T70" fmla="*/ 63 w 120"/>
                      <a:gd name="T71" fmla="*/ 10 h 120"/>
                      <a:gd name="T72" fmla="*/ 107 w 120"/>
                      <a:gd name="T73" fmla="*/ 62 h 120"/>
                      <a:gd name="T74" fmla="*/ 92 w 120"/>
                      <a:gd name="T75" fmla="*/ 102 h 120"/>
                      <a:gd name="T76" fmla="*/ 91 w 120"/>
                      <a:gd name="T77" fmla="*/ 92 h 120"/>
                      <a:gd name="T78" fmla="*/ 84 w 120"/>
                      <a:gd name="T79" fmla="*/ 81 h 120"/>
                      <a:gd name="T80" fmla="*/ 66 w 120"/>
                      <a:gd name="T81" fmla="*/ 67 h 120"/>
                      <a:gd name="T82" fmla="*/ 97 w 120"/>
                      <a:gd name="T83" fmla="*/ 56 h 120"/>
                      <a:gd name="T84" fmla="*/ 105 w 120"/>
                      <a:gd name="T85" fmla="*/ 49 h 120"/>
                      <a:gd name="T86" fmla="*/ 93 w 120"/>
                      <a:gd name="T87" fmla="*/ 39 h 120"/>
                      <a:gd name="T88" fmla="*/ 91 w 120"/>
                      <a:gd name="T89" fmla="*/ 52 h 120"/>
                      <a:gd name="T90" fmla="*/ 79 w 120"/>
                      <a:gd name="T91" fmla="*/ 49 h 120"/>
                      <a:gd name="T92" fmla="*/ 73 w 120"/>
                      <a:gd name="T93" fmla="*/ 44 h 120"/>
                      <a:gd name="T94" fmla="*/ 76 w 120"/>
                      <a:gd name="T95" fmla="*/ 35 h 120"/>
                      <a:gd name="T96" fmla="*/ 90 w 120"/>
                      <a:gd name="T97" fmla="*/ 36 h 120"/>
                      <a:gd name="T98" fmla="*/ 100 w 120"/>
                      <a:gd name="T99" fmla="*/ 36 h 120"/>
                      <a:gd name="T100" fmla="*/ 105 w 120"/>
                      <a:gd name="T101" fmla="*/ 32 h 120"/>
                      <a:gd name="T102" fmla="*/ 110 w 120"/>
                      <a:gd name="T103" fmla="*/ 57 h 120"/>
                      <a:gd name="T104" fmla="*/ 107 w 120"/>
                      <a:gd name="T105" fmla="*/ 6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20" h="120">
                        <a:moveTo>
                          <a:pt x="60" y="0"/>
                        </a:moveTo>
                        <a:cubicBezTo>
                          <a:pt x="27" y="0"/>
                          <a:pt x="0" y="27"/>
                          <a:pt x="0" y="60"/>
                        </a:cubicBezTo>
                        <a:cubicBezTo>
                          <a:pt x="0" y="93"/>
                          <a:pt x="27" y="120"/>
                          <a:pt x="60" y="120"/>
                        </a:cubicBezTo>
                        <a:cubicBezTo>
                          <a:pt x="93" y="120"/>
                          <a:pt x="120" y="93"/>
                          <a:pt x="120" y="60"/>
                        </a:cubicBezTo>
                        <a:cubicBezTo>
                          <a:pt x="120" y="27"/>
                          <a:pt x="93" y="0"/>
                          <a:pt x="60" y="0"/>
                        </a:cubicBezTo>
                        <a:close/>
                        <a:moveTo>
                          <a:pt x="83" y="24"/>
                        </a:moveTo>
                        <a:cubicBezTo>
                          <a:pt x="87" y="21"/>
                          <a:pt x="87" y="21"/>
                          <a:pt x="87" y="21"/>
                        </a:cubicBezTo>
                        <a:cubicBezTo>
                          <a:pt x="87" y="21"/>
                          <a:pt x="85" y="17"/>
                          <a:pt x="86" y="14"/>
                        </a:cubicBezTo>
                        <a:cubicBezTo>
                          <a:pt x="87" y="14"/>
                          <a:pt x="91" y="16"/>
                          <a:pt x="94" y="20"/>
                        </a:cubicBezTo>
                        <a:cubicBezTo>
                          <a:pt x="92" y="29"/>
                          <a:pt x="86" y="28"/>
                          <a:pt x="86" y="28"/>
                        </a:cubicBezTo>
                        <a:cubicBezTo>
                          <a:pt x="86" y="28"/>
                          <a:pt x="82" y="28"/>
                          <a:pt x="83" y="24"/>
                        </a:cubicBezTo>
                        <a:close/>
                        <a:moveTo>
                          <a:pt x="47" y="77"/>
                        </a:moveTo>
                        <a:cubicBezTo>
                          <a:pt x="46" y="78"/>
                          <a:pt x="45" y="81"/>
                          <a:pt x="44" y="84"/>
                        </a:cubicBezTo>
                        <a:cubicBezTo>
                          <a:pt x="43" y="86"/>
                          <a:pt x="42" y="87"/>
                          <a:pt x="41" y="88"/>
                        </a:cubicBezTo>
                        <a:cubicBezTo>
                          <a:pt x="39" y="89"/>
                          <a:pt x="39" y="91"/>
                          <a:pt x="39" y="91"/>
                        </a:cubicBezTo>
                        <a:cubicBezTo>
                          <a:pt x="38" y="95"/>
                          <a:pt x="38" y="95"/>
                          <a:pt x="38" y="95"/>
                        </a:cubicBezTo>
                        <a:cubicBezTo>
                          <a:pt x="38" y="95"/>
                          <a:pt x="39" y="99"/>
                          <a:pt x="40" y="100"/>
                        </a:cubicBezTo>
                        <a:cubicBezTo>
                          <a:pt x="40" y="102"/>
                          <a:pt x="37" y="110"/>
                          <a:pt x="37" y="110"/>
                        </a:cubicBezTo>
                        <a:cubicBezTo>
                          <a:pt x="34" y="109"/>
                          <a:pt x="33" y="106"/>
                          <a:pt x="32" y="104"/>
                        </a:cubicBezTo>
                        <a:cubicBezTo>
                          <a:pt x="32" y="102"/>
                          <a:pt x="30" y="101"/>
                          <a:pt x="31" y="99"/>
                        </a:cubicBezTo>
                        <a:cubicBezTo>
                          <a:pt x="31" y="96"/>
                          <a:pt x="29" y="95"/>
                          <a:pt x="28" y="94"/>
                        </a:cubicBezTo>
                        <a:cubicBezTo>
                          <a:pt x="27" y="92"/>
                          <a:pt x="26" y="90"/>
                          <a:pt x="26" y="89"/>
                        </a:cubicBezTo>
                        <a:cubicBezTo>
                          <a:pt x="26" y="88"/>
                          <a:pt x="23" y="86"/>
                          <a:pt x="23" y="86"/>
                        </a:cubicBezTo>
                        <a:cubicBezTo>
                          <a:pt x="23" y="86"/>
                          <a:pt x="18" y="83"/>
                          <a:pt x="17" y="82"/>
                        </a:cubicBezTo>
                        <a:cubicBezTo>
                          <a:pt x="16" y="81"/>
                          <a:pt x="15" y="77"/>
                          <a:pt x="15" y="75"/>
                        </a:cubicBezTo>
                        <a:cubicBezTo>
                          <a:pt x="15" y="73"/>
                          <a:pt x="16" y="68"/>
                          <a:pt x="16" y="68"/>
                        </a:cubicBezTo>
                        <a:cubicBezTo>
                          <a:pt x="16" y="68"/>
                          <a:pt x="18" y="66"/>
                          <a:pt x="17" y="65"/>
                        </a:cubicBezTo>
                        <a:cubicBezTo>
                          <a:pt x="15" y="64"/>
                          <a:pt x="15" y="60"/>
                          <a:pt x="15" y="60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3" y="58"/>
                          <a:pt x="11" y="55"/>
                          <a:pt x="10" y="54"/>
                        </a:cubicBezTo>
                        <a:cubicBezTo>
                          <a:pt x="10" y="52"/>
                          <a:pt x="10" y="51"/>
                          <a:pt x="11" y="50"/>
                        </a:cubicBezTo>
                        <a:cubicBezTo>
                          <a:pt x="11" y="49"/>
                          <a:pt x="10" y="46"/>
                          <a:pt x="10" y="45"/>
                        </a:cubicBezTo>
                        <a:cubicBezTo>
                          <a:pt x="20" y="20"/>
                          <a:pt x="37" y="15"/>
                          <a:pt x="37" y="15"/>
                        </a:cubicBezTo>
                        <a:cubicBezTo>
                          <a:pt x="38" y="20"/>
                          <a:pt x="38" y="20"/>
                          <a:pt x="38" y="20"/>
                        </a:cubicBezTo>
                        <a:cubicBezTo>
                          <a:pt x="38" y="20"/>
                          <a:pt x="35" y="21"/>
                          <a:pt x="34" y="21"/>
                        </a:cubicBezTo>
                        <a:cubicBezTo>
                          <a:pt x="32" y="20"/>
                          <a:pt x="31" y="20"/>
                          <a:pt x="31" y="20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29" y="23"/>
                          <a:pt x="28" y="25"/>
                          <a:pt x="28" y="26"/>
                        </a:cubicBezTo>
                        <a:cubicBezTo>
                          <a:pt x="28" y="27"/>
                          <a:pt x="29" y="29"/>
                          <a:pt x="29" y="29"/>
                        </a:cubicBezTo>
                        <a:cubicBezTo>
                          <a:pt x="29" y="29"/>
                          <a:pt x="32" y="29"/>
                          <a:pt x="32" y="28"/>
                        </a:cubicBezTo>
                        <a:cubicBezTo>
                          <a:pt x="32" y="27"/>
                          <a:pt x="32" y="26"/>
                          <a:pt x="32" y="26"/>
                        </a:cubicBezTo>
                        <a:cubicBezTo>
                          <a:pt x="31" y="24"/>
                          <a:pt x="31" y="24"/>
                          <a:pt x="31" y="24"/>
                        </a:cubicBezTo>
                        <a:cubicBezTo>
                          <a:pt x="31" y="24"/>
                          <a:pt x="34" y="23"/>
                          <a:pt x="40" y="24"/>
                        </a:cubicBezTo>
                        <a:cubicBezTo>
                          <a:pt x="47" y="24"/>
                          <a:pt x="44" y="29"/>
                          <a:pt x="47" y="30"/>
                        </a:cubicBezTo>
                        <a:cubicBezTo>
                          <a:pt x="50" y="31"/>
                          <a:pt x="45" y="35"/>
                          <a:pt x="44" y="37"/>
                        </a:cubicBezTo>
                        <a:cubicBezTo>
                          <a:pt x="43" y="39"/>
                          <a:pt x="41" y="34"/>
                          <a:pt x="41" y="34"/>
                        </a:cubicBezTo>
                        <a:cubicBezTo>
                          <a:pt x="41" y="34"/>
                          <a:pt x="43" y="32"/>
                          <a:pt x="40" y="32"/>
                        </a:cubicBezTo>
                        <a:cubicBezTo>
                          <a:pt x="37" y="31"/>
                          <a:pt x="35" y="36"/>
                          <a:pt x="37" y="36"/>
                        </a:cubicBezTo>
                        <a:cubicBezTo>
                          <a:pt x="38" y="36"/>
                          <a:pt x="40" y="38"/>
                          <a:pt x="39" y="39"/>
                        </a:cubicBezTo>
                        <a:cubicBezTo>
                          <a:pt x="39" y="40"/>
                          <a:pt x="39" y="40"/>
                          <a:pt x="38" y="43"/>
                        </a:cubicBezTo>
                        <a:cubicBezTo>
                          <a:pt x="36" y="46"/>
                          <a:pt x="34" y="48"/>
                          <a:pt x="34" y="48"/>
                        </a:cubicBezTo>
                        <a:cubicBezTo>
                          <a:pt x="34" y="48"/>
                          <a:pt x="32" y="47"/>
                          <a:pt x="33" y="49"/>
                        </a:cubicBezTo>
                        <a:cubicBezTo>
                          <a:pt x="34" y="51"/>
                          <a:pt x="33" y="54"/>
                          <a:pt x="33" y="55"/>
                        </a:cubicBezTo>
                        <a:cubicBezTo>
                          <a:pt x="33" y="57"/>
                          <a:pt x="29" y="54"/>
                          <a:pt x="29" y="51"/>
                        </a:cubicBezTo>
                        <a:cubicBezTo>
                          <a:pt x="28" y="48"/>
                          <a:pt x="25" y="51"/>
                          <a:pt x="24" y="51"/>
                        </a:cubicBezTo>
                        <a:cubicBezTo>
                          <a:pt x="23" y="51"/>
                          <a:pt x="21" y="50"/>
                          <a:pt x="21" y="49"/>
                        </a:cubicBezTo>
                        <a:cubicBezTo>
                          <a:pt x="20" y="48"/>
                          <a:pt x="15" y="52"/>
                          <a:pt x="14" y="52"/>
                        </a:cubicBezTo>
                        <a:cubicBezTo>
                          <a:pt x="13" y="53"/>
                          <a:pt x="13" y="55"/>
                          <a:pt x="15" y="54"/>
                        </a:cubicBezTo>
                        <a:cubicBezTo>
                          <a:pt x="17" y="53"/>
                          <a:pt x="19" y="54"/>
                          <a:pt x="19" y="56"/>
                        </a:cubicBezTo>
                        <a:cubicBezTo>
                          <a:pt x="18" y="58"/>
                          <a:pt x="16" y="57"/>
                          <a:pt x="16" y="58"/>
                        </a:cubicBezTo>
                        <a:cubicBezTo>
                          <a:pt x="17" y="60"/>
                          <a:pt x="19" y="61"/>
                          <a:pt x="19" y="63"/>
                        </a:cubicBezTo>
                        <a:cubicBezTo>
                          <a:pt x="20" y="65"/>
                          <a:pt x="25" y="63"/>
                          <a:pt x="27" y="62"/>
                        </a:cubicBezTo>
                        <a:cubicBezTo>
                          <a:pt x="28" y="62"/>
                          <a:pt x="33" y="61"/>
                          <a:pt x="33" y="63"/>
                        </a:cubicBezTo>
                        <a:cubicBezTo>
                          <a:pt x="34" y="65"/>
                          <a:pt x="39" y="66"/>
                          <a:pt x="41" y="66"/>
                        </a:cubicBezTo>
                        <a:cubicBezTo>
                          <a:pt x="43" y="67"/>
                          <a:pt x="46" y="67"/>
                          <a:pt x="49" y="69"/>
                        </a:cubicBezTo>
                        <a:cubicBezTo>
                          <a:pt x="51" y="72"/>
                          <a:pt x="47" y="76"/>
                          <a:pt x="47" y="77"/>
                        </a:cubicBezTo>
                        <a:close/>
                        <a:moveTo>
                          <a:pt x="59" y="14"/>
                        </a:moveTo>
                        <a:cubicBezTo>
                          <a:pt x="58" y="17"/>
                          <a:pt x="54" y="20"/>
                          <a:pt x="55" y="21"/>
                        </a:cubicBezTo>
                        <a:cubicBezTo>
                          <a:pt x="55" y="22"/>
                          <a:pt x="55" y="27"/>
                          <a:pt x="51" y="23"/>
                        </a:cubicBezTo>
                        <a:cubicBezTo>
                          <a:pt x="47" y="19"/>
                          <a:pt x="43" y="18"/>
                          <a:pt x="44" y="15"/>
                        </a:cubicBezTo>
                        <a:cubicBezTo>
                          <a:pt x="44" y="14"/>
                          <a:pt x="48" y="14"/>
                          <a:pt x="48" y="13"/>
                        </a:cubicBezTo>
                        <a:cubicBezTo>
                          <a:pt x="53" y="7"/>
                          <a:pt x="62" y="8"/>
                          <a:pt x="63" y="10"/>
                        </a:cubicBezTo>
                        <a:cubicBezTo>
                          <a:pt x="61" y="12"/>
                          <a:pt x="59" y="11"/>
                          <a:pt x="59" y="14"/>
                        </a:cubicBezTo>
                        <a:close/>
                        <a:moveTo>
                          <a:pt x="107" y="62"/>
                        </a:moveTo>
                        <a:cubicBezTo>
                          <a:pt x="107" y="62"/>
                          <a:pt x="109" y="65"/>
                          <a:pt x="112" y="65"/>
                        </a:cubicBezTo>
                        <a:cubicBezTo>
                          <a:pt x="110" y="87"/>
                          <a:pt x="92" y="102"/>
                          <a:pt x="92" y="102"/>
                        </a:cubicBezTo>
                        <a:cubicBezTo>
                          <a:pt x="89" y="99"/>
                          <a:pt x="90" y="96"/>
                          <a:pt x="90" y="96"/>
                        </a:cubicBezTo>
                        <a:cubicBezTo>
                          <a:pt x="91" y="92"/>
                          <a:pt x="91" y="92"/>
                          <a:pt x="91" y="92"/>
                        </a:cubicBezTo>
                        <a:cubicBezTo>
                          <a:pt x="91" y="85"/>
                          <a:pt x="91" y="85"/>
                          <a:pt x="91" y="85"/>
                        </a:cubicBezTo>
                        <a:cubicBezTo>
                          <a:pt x="91" y="85"/>
                          <a:pt x="91" y="77"/>
                          <a:pt x="84" y="81"/>
                        </a:cubicBezTo>
                        <a:cubicBezTo>
                          <a:pt x="77" y="83"/>
                          <a:pt x="80" y="83"/>
                          <a:pt x="72" y="83"/>
                        </a:cubicBezTo>
                        <a:cubicBezTo>
                          <a:pt x="64" y="84"/>
                          <a:pt x="66" y="67"/>
                          <a:pt x="66" y="67"/>
                        </a:cubicBezTo>
                        <a:cubicBezTo>
                          <a:pt x="66" y="43"/>
                          <a:pt x="84" y="61"/>
                          <a:pt x="84" y="61"/>
                        </a:cubicBezTo>
                        <a:cubicBezTo>
                          <a:pt x="95" y="69"/>
                          <a:pt x="97" y="56"/>
                          <a:pt x="97" y="56"/>
                        </a:cubicBezTo>
                        <a:cubicBezTo>
                          <a:pt x="104" y="53"/>
                          <a:pt x="104" y="53"/>
                          <a:pt x="104" y="53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93" y="39"/>
                          <a:pt x="93" y="39"/>
                          <a:pt x="93" y="39"/>
                        </a:cubicBezTo>
                        <a:cubicBezTo>
                          <a:pt x="93" y="39"/>
                          <a:pt x="91" y="43"/>
                          <a:pt x="94" y="48"/>
                        </a:cubicBezTo>
                        <a:cubicBezTo>
                          <a:pt x="94" y="48"/>
                          <a:pt x="93" y="53"/>
                          <a:pt x="91" y="52"/>
                        </a:cubicBezTo>
                        <a:cubicBezTo>
                          <a:pt x="84" y="48"/>
                          <a:pt x="84" y="48"/>
                          <a:pt x="84" y="48"/>
                        </a:cubicBezTo>
                        <a:cubicBezTo>
                          <a:pt x="84" y="48"/>
                          <a:pt x="82" y="47"/>
                          <a:pt x="79" y="49"/>
                        </a:cubicBezTo>
                        <a:cubicBezTo>
                          <a:pt x="75" y="52"/>
                          <a:pt x="69" y="49"/>
                          <a:pt x="69" y="49"/>
                        </a:cubicBezTo>
                        <a:cubicBezTo>
                          <a:pt x="69" y="49"/>
                          <a:pt x="69" y="46"/>
                          <a:pt x="73" y="44"/>
                        </a:cubicBezTo>
                        <a:cubicBezTo>
                          <a:pt x="76" y="42"/>
                          <a:pt x="76" y="42"/>
                          <a:pt x="76" y="42"/>
                        </a:cubicBezTo>
                        <a:cubicBezTo>
                          <a:pt x="76" y="42"/>
                          <a:pt x="75" y="38"/>
                          <a:pt x="76" y="35"/>
                        </a:cubicBezTo>
                        <a:cubicBezTo>
                          <a:pt x="77" y="32"/>
                          <a:pt x="78" y="35"/>
                          <a:pt x="81" y="33"/>
                        </a:cubicBezTo>
                        <a:cubicBezTo>
                          <a:pt x="84" y="31"/>
                          <a:pt x="86" y="37"/>
                          <a:pt x="90" y="36"/>
                        </a:cubicBezTo>
                        <a:cubicBezTo>
                          <a:pt x="94" y="36"/>
                          <a:pt x="92" y="35"/>
                          <a:pt x="95" y="33"/>
                        </a:cubicBezTo>
                        <a:cubicBezTo>
                          <a:pt x="98" y="32"/>
                          <a:pt x="100" y="36"/>
                          <a:pt x="100" y="36"/>
                        </a:cubicBezTo>
                        <a:cubicBezTo>
                          <a:pt x="106" y="37"/>
                          <a:pt x="106" y="37"/>
                          <a:pt x="106" y="37"/>
                        </a:cubicBezTo>
                        <a:cubicBezTo>
                          <a:pt x="106" y="37"/>
                          <a:pt x="105" y="30"/>
                          <a:pt x="105" y="32"/>
                        </a:cubicBezTo>
                        <a:cubicBezTo>
                          <a:pt x="109" y="38"/>
                          <a:pt x="114" y="55"/>
                          <a:pt x="112" y="58"/>
                        </a:cubicBezTo>
                        <a:cubicBezTo>
                          <a:pt x="111" y="57"/>
                          <a:pt x="110" y="57"/>
                          <a:pt x="110" y="57"/>
                        </a:cubicBezTo>
                        <a:cubicBezTo>
                          <a:pt x="103" y="57"/>
                          <a:pt x="103" y="57"/>
                          <a:pt x="103" y="57"/>
                        </a:cubicBezTo>
                        <a:lnTo>
                          <a:pt x="107" y="6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2400"/>
                  </a:p>
                </p:txBody>
              </p:sp>
            </p:grpSp>
            <p:grpSp>
              <p:nvGrpSpPr>
                <p:cNvPr id="17" name="Group 4"/>
                <p:cNvGrpSpPr/>
                <p:nvPr/>
              </p:nvGrpSpPr>
              <p:grpSpPr>
                <a:xfrm>
                  <a:off x="9673138" y="1427062"/>
                  <a:ext cx="1134696" cy="1134696"/>
                  <a:chOff x="9673138" y="1427062"/>
                  <a:chExt cx="1134696" cy="1134696"/>
                </a:xfrm>
              </p:grpSpPr>
              <p:sp>
                <p:nvSpPr>
                  <p:cNvPr id="45" name="Oval 8"/>
                  <p:cNvSpPr/>
                  <p:nvPr/>
                </p:nvSpPr>
                <p:spPr>
                  <a:xfrm>
                    <a:off x="9673138" y="1427062"/>
                    <a:ext cx="1134696" cy="1134696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46" name="Group 73"/>
                  <p:cNvGrpSpPr/>
                  <p:nvPr/>
                </p:nvGrpSpPr>
                <p:grpSpPr>
                  <a:xfrm>
                    <a:off x="9985892" y="1741017"/>
                    <a:ext cx="510738" cy="494476"/>
                    <a:chOff x="2339975" y="3200401"/>
                    <a:chExt cx="249238" cy="241302"/>
                  </a:xfrm>
                  <a:solidFill>
                    <a:schemeClr val="bg1"/>
                  </a:solidFill>
                </p:grpSpPr>
                <p:sp>
                  <p:nvSpPr>
                    <p:cNvPr id="47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8875" y="3297238"/>
                      <a:ext cx="28575" cy="254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48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3325" y="3297238"/>
                      <a:ext cx="28575" cy="254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49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6188" y="3297238"/>
                      <a:ext cx="28575" cy="254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0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8875" y="3338513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1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3325" y="3338513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2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6188" y="3338513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8875" y="3378201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013" y="3338513"/>
                      <a:ext cx="25400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013" y="3378201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3325" y="3378201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7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6188" y="3378201"/>
                      <a:ext cx="28575" cy="238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8" name="Freeform 2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39975" y="3217865"/>
                      <a:ext cx="249238" cy="223838"/>
                    </a:xfrm>
                    <a:custGeom>
                      <a:avLst/>
                      <a:gdLst>
                        <a:gd name="T0" fmla="*/ 157 w 157"/>
                        <a:gd name="T1" fmla="*/ 0 h 141"/>
                        <a:gd name="T2" fmla="*/ 135 w 157"/>
                        <a:gd name="T3" fmla="*/ 0 h 141"/>
                        <a:gd name="T4" fmla="*/ 135 w 157"/>
                        <a:gd name="T5" fmla="*/ 15 h 141"/>
                        <a:gd name="T6" fmla="*/ 114 w 157"/>
                        <a:gd name="T7" fmla="*/ 15 h 141"/>
                        <a:gd name="T8" fmla="*/ 114 w 157"/>
                        <a:gd name="T9" fmla="*/ 0 h 141"/>
                        <a:gd name="T10" fmla="*/ 47 w 157"/>
                        <a:gd name="T11" fmla="*/ 0 h 141"/>
                        <a:gd name="T12" fmla="*/ 47 w 157"/>
                        <a:gd name="T13" fmla="*/ 15 h 141"/>
                        <a:gd name="T14" fmla="*/ 25 w 157"/>
                        <a:gd name="T15" fmla="*/ 15 h 141"/>
                        <a:gd name="T16" fmla="*/ 25 w 157"/>
                        <a:gd name="T17" fmla="*/ 0 h 141"/>
                        <a:gd name="T18" fmla="*/ 0 w 157"/>
                        <a:gd name="T19" fmla="*/ 0 h 141"/>
                        <a:gd name="T20" fmla="*/ 0 w 157"/>
                        <a:gd name="T21" fmla="*/ 141 h 141"/>
                        <a:gd name="T22" fmla="*/ 12 w 157"/>
                        <a:gd name="T23" fmla="*/ 141 h 141"/>
                        <a:gd name="T24" fmla="*/ 146 w 157"/>
                        <a:gd name="T25" fmla="*/ 141 h 141"/>
                        <a:gd name="T26" fmla="*/ 157 w 157"/>
                        <a:gd name="T27" fmla="*/ 141 h 141"/>
                        <a:gd name="T28" fmla="*/ 157 w 157"/>
                        <a:gd name="T29" fmla="*/ 0 h 141"/>
                        <a:gd name="T30" fmla="*/ 146 w 157"/>
                        <a:gd name="T31" fmla="*/ 129 h 141"/>
                        <a:gd name="T32" fmla="*/ 12 w 157"/>
                        <a:gd name="T33" fmla="*/ 129 h 141"/>
                        <a:gd name="T34" fmla="*/ 12 w 157"/>
                        <a:gd name="T35" fmla="*/ 40 h 141"/>
                        <a:gd name="T36" fmla="*/ 146 w 157"/>
                        <a:gd name="T37" fmla="*/ 40 h 141"/>
                        <a:gd name="T38" fmla="*/ 146 w 157"/>
                        <a:gd name="T39" fmla="*/ 129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57" h="141">
                          <a:moveTo>
                            <a:pt x="157" y="0"/>
                          </a:moveTo>
                          <a:lnTo>
                            <a:pt x="135" y="0"/>
                          </a:lnTo>
                          <a:lnTo>
                            <a:pt x="135" y="15"/>
                          </a:lnTo>
                          <a:lnTo>
                            <a:pt x="114" y="15"/>
                          </a:lnTo>
                          <a:lnTo>
                            <a:pt x="114" y="0"/>
                          </a:lnTo>
                          <a:lnTo>
                            <a:pt x="47" y="0"/>
                          </a:lnTo>
                          <a:lnTo>
                            <a:pt x="47" y="15"/>
                          </a:lnTo>
                          <a:lnTo>
                            <a:pt x="25" y="1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141"/>
                          </a:lnTo>
                          <a:lnTo>
                            <a:pt x="12" y="141"/>
                          </a:lnTo>
                          <a:lnTo>
                            <a:pt x="146" y="141"/>
                          </a:lnTo>
                          <a:lnTo>
                            <a:pt x="157" y="141"/>
                          </a:lnTo>
                          <a:lnTo>
                            <a:pt x="157" y="0"/>
                          </a:lnTo>
                          <a:close/>
                          <a:moveTo>
                            <a:pt x="146" y="129"/>
                          </a:moveTo>
                          <a:lnTo>
                            <a:pt x="12" y="129"/>
                          </a:lnTo>
                          <a:lnTo>
                            <a:pt x="12" y="40"/>
                          </a:lnTo>
                          <a:lnTo>
                            <a:pt x="146" y="40"/>
                          </a:lnTo>
                          <a:lnTo>
                            <a:pt x="146" y="12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600" y="3200401"/>
                      <a:ext cx="20638" cy="3492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0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5713" y="3200401"/>
                      <a:ext cx="23813" cy="3492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" name="Group 7"/>
                <p:cNvGrpSpPr/>
                <p:nvPr/>
              </p:nvGrpSpPr>
              <p:grpSpPr>
                <a:xfrm>
                  <a:off x="1284695" y="2704988"/>
                  <a:ext cx="1134696" cy="1134696"/>
                  <a:chOff x="1284695" y="2704988"/>
                  <a:chExt cx="1134696" cy="1134696"/>
                </a:xfrm>
              </p:grpSpPr>
              <p:sp>
                <p:nvSpPr>
                  <p:cNvPr id="43" name="Oval 11"/>
                  <p:cNvSpPr/>
                  <p:nvPr/>
                </p:nvSpPr>
                <p:spPr>
                  <a:xfrm>
                    <a:off x="1284695" y="2704988"/>
                    <a:ext cx="1134696" cy="1134696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4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1586244" y="3017372"/>
                    <a:ext cx="546973" cy="485982"/>
                  </a:xfrm>
                  <a:custGeom>
                    <a:avLst/>
                    <a:gdLst>
                      <a:gd name="T0" fmla="*/ 133 w 134"/>
                      <a:gd name="T1" fmla="*/ 16 h 119"/>
                      <a:gd name="T2" fmla="*/ 121 w 134"/>
                      <a:gd name="T3" fmla="*/ 5 h 119"/>
                      <a:gd name="T4" fmla="*/ 115 w 134"/>
                      <a:gd name="T5" fmla="*/ 5 h 119"/>
                      <a:gd name="T6" fmla="*/ 114 w 134"/>
                      <a:gd name="T7" fmla="*/ 8 h 119"/>
                      <a:gd name="T8" fmla="*/ 111 w 134"/>
                      <a:gd name="T9" fmla="*/ 9 h 119"/>
                      <a:gd name="T10" fmla="*/ 111 w 134"/>
                      <a:gd name="T11" fmla="*/ 9 h 119"/>
                      <a:gd name="T12" fmla="*/ 81 w 134"/>
                      <a:gd name="T13" fmla="*/ 39 h 119"/>
                      <a:gd name="T14" fmla="*/ 79 w 134"/>
                      <a:gd name="T15" fmla="*/ 47 h 119"/>
                      <a:gd name="T16" fmla="*/ 82 w 134"/>
                      <a:gd name="T17" fmla="*/ 50 h 119"/>
                      <a:gd name="T18" fmla="*/ 82 w 134"/>
                      <a:gd name="T19" fmla="*/ 50 h 119"/>
                      <a:gd name="T20" fmla="*/ 83 w 134"/>
                      <a:gd name="T21" fmla="*/ 51 h 119"/>
                      <a:gd name="T22" fmla="*/ 76 w 134"/>
                      <a:gd name="T23" fmla="*/ 57 h 119"/>
                      <a:gd name="T24" fmla="*/ 54 w 134"/>
                      <a:gd name="T25" fmla="*/ 35 h 119"/>
                      <a:gd name="T26" fmla="*/ 47 w 134"/>
                      <a:gd name="T27" fmla="*/ 10 h 119"/>
                      <a:gd name="T28" fmla="*/ 21 w 134"/>
                      <a:gd name="T29" fmla="*/ 3 h 119"/>
                      <a:gd name="T30" fmla="*/ 36 w 134"/>
                      <a:gd name="T31" fmla="*/ 18 h 119"/>
                      <a:gd name="T32" fmla="*/ 32 w 134"/>
                      <a:gd name="T33" fmla="*/ 32 h 119"/>
                      <a:gd name="T34" fmla="*/ 18 w 134"/>
                      <a:gd name="T35" fmla="*/ 36 h 119"/>
                      <a:gd name="T36" fmla="*/ 3 w 134"/>
                      <a:gd name="T37" fmla="*/ 21 h 119"/>
                      <a:gd name="T38" fmla="*/ 10 w 134"/>
                      <a:gd name="T39" fmla="*/ 47 h 119"/>
                      <a:gd name="T40" fmla="*/ 36 w 134"/>
                      <a:gd name="T41" fmla="*/ 53 h 119"/>
                      <a:gd name="T42" fmla="*/ 37 w 134"/>
                      <a:gd name="T43" fmla="*/ 53 h 119"/>
                      <a:gd name="T44" fmla="*/ 58 w 134"/>
                      <a:gd name="T45" fmla="*/ 75 h 119"/>
                      <a:gd name="T46" fmla="*/ 38 w 134"/>
                      <a:gd name="T47" fmla="*/ 96 h 119"/>
                      <a:gd name="T48" fmla="*/ 36 w 134"/>
                      <a:gd name="T49" fmla="*/ 95 h 119"/>
                      <a:gd name="T50" fmla="*/ 31 w 134"/>
                      <a:gd name="T51" fmla="*/ 99 h 119"/>
                      <a:gd name="T52" fmla="*/ 21 w 134"/>
                      <a:gd name="T53" fmla="*/ 115 h 119"/>
                      <a:gd name="T54" fmla="*/ 23 w 134"/>
                      <a:gd name="T55" fmla="*/ 117 h 119"/>
                      <a:gd name="T56" fmla="*/ 39 w 134"/>
                      <a:gd name="T57" fmla="*/ 107 h 119"/>
                      <a:gd name="T58" fmla="*/ 43 w 134"/>
                      <a:gd name="T59" fmla="*/ 101 h 119"/>
                      <a:gd name="T60" fmla="*/ 42 w 134"/>
                      <a:gd name="T61" fmla="*/ 100 h 119"/>
                      <a:gd name="T62" fmla="*/ 63 w 134"/>
                      <a:gd name="T63" fmla="*/ 80 h 119"/>
                      <a:gd name="T64" fmla="*/ 98 w 134"/>
                      <a:gd name="T65" fmla="*/ 115 h 119"/>
                      <a:gd name="T66" fmla="*/ 107 w 134"/>
                      <a:gd name="T67" fmla="*/ 119 h 119"/>
                      <a:gd name="T68" fmla="*/ 116 w 134"/>
                      <a:gd name="T69" fmla="*/ 115 h 119"/>
                      <a:gd name="T70" fmla="*/ 116 w 134"/>
                      <a:gd name="T71" fmla="*/ 97 h 119"/>
                      <a:gd name="T72" fmla="*/ 81 w 134"/>
                      <a:gd name="T73" fmla="*/ 62 h 119"/>
                      <a:gd name="T74" fmla="*/ 87 w 134"/>
                      <a:gd name="T75" fmla="*/ 56 h 119"/>
                      <a:gd name="T76" fmla="*/ 90 w 134"/>
                      <a:gd name="T77" fmla="*/ 59 h 119"/>
                      <a:gd name="T78" fmla="*/ 98 w 134"/>
                      <a:gd name="T79" fmla="*/ 57 h 119"/>
                      <a:gd name="T80" fmla="*/ 128 w 134"/>
                      <a:gd name="T81" fmla="*/ 26 h 119"/>
                      <a:gd name="T82" fmla="*/ 128 w 134"/>
                      <a:gd name="T83" fmla="*/ 26 h 119"/>
                      <a:gd name="T84" fmla="*/ 128 w 134"/>
                      <a:gd name="T85" fmla="*/ 26 h 119"/>
                      <a:gd name="T86" fmla="*/ 129 w 134"/>
                      <a:gd name="T87" fmla="*/ 23 h 119"/>
                      <a:gd name="T88" fmla="*/ 133 w 134"/>
                      <a:gd name="T89" fmla="*/ 22 h 119"/>
                      <a:gd name="T90" fmla="*/ 133 w 134"/>
                      <a:gd name="T91" fmla="*/ 16 h 119"/>
                      <a:gd name="T92" fmla="*/ 108 w 134"/>
                      <a:gd name="T93" fmla="*/ 103 h 119"/>
                      <a:gd name="T94" fmla="*/ 113 w 134"/>
                      <a:gd name="T95" fmla="*/ 108 h 119"/>
                      <a:gd name="T96" fmla="*/ 108 w 134"/>
                      <a:gd name="T97" fmla="*/ 113 h 119"/>
                      <a:gd name="T98" fmla="*/ 103 w 134"/>
                      <a:gd name="T99" fmla="*/ 108 h 119"/>
                      <a:gd name="T100" fmla="*/ 108 w 134"/>
                      <a:gd name="T101" fmla="*/ 103 h 119"/>
                      <a:gd name="T102" fmla="*/ 91 w 134"/>
                      <a:gd name="T103" fmla="*/ 41 h 119"/>
                      <a:gd name="T104" fmla="*/ 89 w 134"/>
                      <a:gd name="T105" fmla="*/ 39 h 119"/>
                      <a:gd name="T106" fmla="*/ 112 w 134"/>
                      <a:gd name="T107" fmla="*/ 17 h 119"/>
                      <a:gd name="T108" fmla="*/ 114 w 134"/>
                      <a:gd name="T109" fmla="*/ 19 h 119"/>
                      <a:gd name="T110" fmla="*/ 91 w 134"/>
                      <a:gd name="T111" fmla="*/ 41 h 119"/>
                      <a:gd name="T112" fmla="*/ 98 w 134"/>
                      <a:gd name="T113" fmla="*/ 48 h 119"/>
                      <a:gd name="T114" fmla="*/ 96 w 134"/>
                      <a:gd name="T115" fmla="*/ 47 h 119"/>
                      <a:gd name="T116" fmla="*/ 119 w 134"/>
                      <a:gd name="T117" fmla="*/ 24 h 119"/>
                      <a:gd name="T118" fmla="*/ 121 w 134"/>
                      <a:gd name="T119" fmla="*/ 26 h 119"/>
                      <a:gd name="T120" fmla="*/ 98 w 134"/>
                      <a:gd name="T121" fmla="*/ 4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34" h="119">
                        <a:moveTo>
                          <a:pt x="133" y="16"/>
                        </a:moveTo>
                        <a:cubicBezTo>
                          <a:pt x="121" y="5"/>
                          <a:pt x="121" y="5"/>
                          <a:pt x="121" y="5"/>
                        </a:cubicBezTo>
                        <a:cubicBezTo>
                          <a:pt x="119" y="3"/>
                          <a:pt x="117" y="3"/>
                          <a:pt x="115" y="5"/>
                        </a:cubicBezTo>
                        <a:cubicBezTo>
                          <a:pt x="114" y="6"/>
                          <a:pt x="114" y="7"/>
                          <a:pt x="114" y="8"/>
                        </a:cubicBezTo>
                        <a:cubicBezTo>
                          <a:pt x="113" y="8"/>
                          <a:pt x="112" y="8"/>
                          <a:pt x="111" y="9"/>
                        </a:cubicBezTo>
                        <a:cubicBezTo>
                          <a:pt x="111" y="9"/>
                          <a:pt x="111" y="9"/>
                          <a:pt x="111" y="9"/>
                        </a:cubicBezTo>
                        <a:cubicBezTo>
                          <a:pt x="81" y="39"/>
                          <a:pt x="81" y="39"/>
                          <a:pt x="81" y="39"/>
                        </a:cubicBezTo>
                        <a:cubicBezTo>
                          <a:pt x="81" y="42"/>
                          <a:pt x="80" y="45"/>
                          <a:pt x="79" y="47"/>
                        </a:cubicBezTo>
                        <a:cubicBezTo>
                          <a:pt x="82" y="50"/>
                          <a:pt x="82" y="50"/>
                          <a:pt x="82" y="50"/>
                        </a:cubicBezTo>
                        <a:cubicBezTo>
                          <a:pt x="82" y="50"/>
                          <a:pt x="82" y="50"/>
                          <a:pt x="82" y="50"/>
                        </a:cubicBezTo>
                        <a:cubicBezTo>
                          <a:pt x="83" y="51"/>
                          <a:pt x="83" y="51"/>
                          <a:pt x="83" y="51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54" y="35"/>
                          <a:pt x="54" y="35"/>
                          <a:pt x="54" y="35"/>
                        </a:cubicBezTo>
                        <a:cubicBezTo>
                          <a:pt x="56" y="26"/>
                          <a:pt x="54" y="17"/>
                          <a:pt x="47" y="10"/>
                        </a:cubicBezTo>
                        <a:cubicBezTo>
                          <a:pt x="40" y="3"/>
                          <a:pt x="30" y="0"/>
                          <a:pt x="21" y="3"/>
                        </a:cubicBezTo>
                        <a:cubicBezTo>
                          <a:pt x="36" y="18"/>
                          <a:pt x="36" y="18"/>
                          <a:pt x="36" y="18"/>
                        </a:cubicBezTo>
                        <a:cubicBezTo>
                          <a:pt x="32" y="32"/>
                          <a:pt x="32" y="32"/>
                          <a:pt x="32" y="32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3" y="21"/>
                          <a:pt x="3" y="21"/>
                          <a:pt x="3" y="21"/>
                        </a:cubicBezTo>
                        <a:cubicBezTo>
                          <a:pt x="0" y="30"/>
                          <a:pt x="3" y="40"/>
                          <a:pt x="10" y="47"/>
                        </a:cubicBezTo>
                        <a:cubicBezTo>
                          <a:pt x="17" y="54"/>
                          <a:pt x="27" y="56"/>
                          <a:pt x="36" y="53"/>
                        </a:cubicBezTo>
                        <a:cubicBezTo>
                          <a:pt x="37" y="53"/>
                          <a:pt x="37" y="53"/>
                          <a:pt x="37" y="53"/>
                        </a:cubicBezTo>
                        <a:cubicBezTo>
                          <a:pt x="58" y="75"/>
                          <a:pt x="58" y="75"/>
                          <a:pt x="58" y="75"/>
                        </a:cubicBezTo>
                        <a:cubicBezTo>
                          <a:pt x="38" y="96"/>
                          <a:pt x="38" y="96"/>
                          <a:pt x="38" y="96"/>
                        </a:cubicBezTo>
                        <a:cubicBezTo>
                          <a:pt x="36" y="95"/>
                          <a:pt x="36" y="95"/>
                          <a:pt x="36" y="95"/>
                        </a:cubicBezTo>
                        <a:cubicBezTo>
                          <a:pt x="31" y="99"/>
                          <a:pt x="31" y="99"/>
                          <a:pt x="31" y="99"/>
                        </a:cubicBezTo>
                        <a:cubicBezTo>
                          <a:pt x="21" y="115"/>
                          <a:pt x="21" y="115"/>
                          <a:pt x="21" y="115"/>
                        </a:cubicBezTo>
                        <a:cubicBezTo>
                          <a:pt x="23" y="117"/>
                          <a:pt x="23" y="117"/>
                          <a:pt x="23" y="117"/>
                        </a:cubicBezTo>
                        <a:cubicBezTo>
                          <a:pt x="39" y="107"/>
                          <a:pt x="39" y="107"/>
                          <a:pt x="39" y="107"/>
                        </a:cubicBezTo>
                        <a:cubicBezTo>
                          <a:pt x="43" y="101"/>
                          <a:pt x="43" y="101"/>
                          <a:pt x="43" y="101"/>
                        </a:cubicBezTo>
                        <a:cubicBezTo>
                          <a:pt x="42" y="100"/>
                          <a:pt x="42" y="100"/>
                          <a:pt x="42" y="100"/>
                        </a:cubicBezTo>
                        <a:cubicBezTo>
                          <a:pt x="63" y="80"/>
                          <a:pt x="63" y="80"/>
                          <a:pt x="63" y="80"/>
                        </a:cubicBezTo>
                        <a:cubicBezTo>
                          <a:pt x="98" y="115"/>
                          <a:pt x="98" y="115"/>
                          <a:pt x="98" y="115"/>
                        </a:cubicBezTo>
                        <a:cubicBezTo>
                          <a:pt x="101" y="117"/>
                          <a:pt x="104" y="119"/>
                          <a:pt x="107" y="119"/>
                        </a:cubicBezTo>
                        <a:cubicBezTo>
                          <a:pt x="110" y="119"/>
                          <a:pt x="113" y="117"/>
                          <a:pt x="116" y="115"/>
                        </a:cubicBezTo>
                        <a:cubicBezTo>
                          <a:pt x="121" y="110"/>
                          <a:pt x="121" y="102"/>
                          <a:pt x="116" y="97"/>
                        </a:cubicBezTo>
                        <a:cubicBezTo>
                          <a:pt x="81" y="62"/>
                          <a:pt x="81" y="62"/>
                          <a:pt x="81" y="62"/>
                        </a:cubicBezTo>
                        <a:cubicBezTo>
                          <a:pt x="87" y="56"/>
                          <a:pt x="87" y="56"/>
                          <a:pt x="87" y="56"/>
                        </a:cubicBezTo>
                        <a:cubicBezTo>
                          <a:pt x="90" y="59"/>
                          <a:pt x="90" y="59"/>
                          <a:pt x="90" y="59"/>
                        </a:cubicBezTo>
                        <a:cubicBezTo>
                          <a:pt x="92" y="57"/>
                          <a:pt x="95" y="56"/>
                          <a:pt x="98" y="57"/>
                        </a:cubicBezTo>
                        <a:cubicBezTo>
                          <a:pt x="128" y="26"/>
                          <a:pt x="128" y="26"/>
                          <a:pt x="128" y="26"/>
                        </a:cubicBezTo>
                        <a:cubicBezTo>
                          <a:pt x="128" y="26"/>
                          <a:pt x="128" y="26"/>
                          <a:pt x="128" y="26"/>
                        </a:cubicBezTo>
                        <a:cubicBezTo>
                          <a:pt x="128" y="26"/>
                          <a:pt x="128" y="26"/>
                          <a:pt x="128" y="26"/>
                        </a:cubicBezTo>
                        <a:cubicBezTo>
                          <a:pt x="129" y="25"/>
                          <a:pt x="129" y="24"/>
                          <a:pt x="129" y="23"/>
                        </a:cubicBezTo>
                        <a:cubicBezTo>
                          <a:pt x="130" y="24"/>
                          <a:pt x="132" y="23"/>
                          <a:pt x="133" y="22"/>
                        </a:cubicBezTo>
                        <a:cubicBezTo>
                          <a:pt x="134" y="21"/>
                          <a:pt x="134" y="18"/>
                          <a:pt x="133" y="16"/>
                        </a:cubicBezTo>
                        <a:close/>
                        <a:moveTo>
                          <a:pt x="108" y="103"/>
                        </a:moveTo>
                        <a:cubicBezTo>
                          <a:pt x="111" y="103"/>
                          <a:pt x="113" y="106"/>
                          <a:pt x="113" y="108"/>
                        </a:cubicBezTo>
                        <a:cubicBezTo>
                          <a:pt x="113" y="111"/>
                          <a:pt x="111" y="113"/>
                          <a:pt x="108" y="113"/>
                        </a:cubicBezTo>
                        <a:cubicBezTo>
                          <a:pt x="105" y="113"/>
                          <a:pt x="103" y="111"/>
                          <a:pt x="103" y="108"/>
                        </a:cubicBezTo>
                        <a:cubicBezTo>
                          <a:pt x="103" y="106"/>
                          <a:pt x="105" y="103"/>
                          <a:pt x="108" y="103"/>
                        </a:cubicBezTo>
                        <a:close/>
                        <a:moveTo>
                          <a:pt x="91" y="41"/>
                        </a:moveTo>
                        <a:cubicBezTo>
                          <a:pt x="89" y="39"/>
                          <a:pt x="89" y="39"/>
                          <a:pt x="89" y="39"/>
                        </a:cubicBezTo>
                        <a:cubicBezTo>
                          <a:pt x="112" y="17"/>
                          <a:pt x="112" y="17"/>
                          <a:pt x="112" y="17"/>
                        </a:cubicBezTo>
                        <a:cubicBezTo>
                          <a:pt x="114" y="19"/>
                          <a:pt x="114" y="19"/>
                          <a:pt x="114" y="19"/>
                        </a:cubicBezTo>
                        <a:lnTo>
                          <a:pt x="91" y="41"/>
                        </a:lnTo>
                        <a:close/>
                        <a:moveTo>
                          <a:pt x="98" y="48"/>
                        </a:moveTo>
                        <a:cubicBezTo>
                          <a:pt x="96" y="47"/>
                          <a:pt x="96" y="47"/>
                          <a:pt x="96" y="47"/>
                        </a:cubicBezTo>
                        <a:cubicBezTo>
                          <a:pt x="119" y="24"/>
                          <a:pt x="119" y="24"/>
                          <a:pt x="119" y="24"/>
                        </a:cubicBezTo>
                        <a:cubicBezTo>
                          <a:pt x="121" y="26"/>
                          <a:pt x="121" y="26"/>
                          <a:pt x="121" y="26"/>
                        </a:cubicBezTo>
                        <a:lnTo>
                          <a:pt x="98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2400"/>
                  </a:p>
                </p:txBody>
              </p:sp>
            </p:grpSp>
            <p:grpSp>
              <p:nvGrpSpPr>
                <p:cNvPr id="19" name="Group 9"/>
                <p:cNvGrpSpPr/>
                <p:nvPr/>
              </p:nvGrpSpPr>
              <p:grpSpPr>
                <a:xfrm>
                  <a:off x="9673136" y="2704988"/>
                  <a:ext cx="1134696" cy="1134696"/>
                  <a:chOff x="9673136" y="2704988"/>
                  <a:chExt cx="1134696" cy="1134696"/>
                </a:xfrm>
              </p:grpSpPr>
              <p:sp>
                <p:nvSpPr>
                  <p:cNvPr id="33" name="Oval 14"/>
                  <p:cNvSpPr/>
                  <p:nvPr/>
                </p:nvSpPr>
                <p:spPr>
                  <a:xfrm>
                    <a:off x="9673136" y="2704988"/>
                    <a:ext cx="1134696" cy="1134696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34" name="Group 89"/>
                  <p:cNvGrpSpPr/>
                  <p:nvPr/>
                </p:nvGrpSpPr>
                <p:grpSpPr>
                  <a:xfrm>
                    <a:off x="9991403" y="2977268"/>
                    <a:ext cx="526991" cy="585239"/>
                    <a:chOff x="7502526" y="2405063"/>
                    <a:chExt cx="301625" cy="334964"/>
                  </a:xfrm>
                  <a:solidFill>
                    <a:schemeClr val="bg1"/>
                  </a:solidFill>
                </p:grpSpPr>
                <p:sp>
                  <p:nvSpPr>
                    <p:cNvPr id="35" name="Freeform 112"/>
                    <p:cNvSpPr/>
                    <p:nvPr/>
                  </p:nvSpPr>
                  <p:spPr bwMode="auto">
                    <a:xfrm>
                      <a:off x="7708901" y="2405063"/>
                      <a:ext cx="95250" cy="90488"/>
                    </a:xfrm>
                    <a:custGeom>
                      <a:avLst/>
                      <a:gdLst>
                        <a:gd name="T0" fmla="*/ 19 w 25"/>
                        <a:gd name="T1" fmla="*/ 24 h 24"/>
                        <a:gd name="T2" fmla="*/ 21 w 25"/>
                        <a:gd name="T3" fmla="*/ 22 h 24"/>
                        <a:gd name="T4" fmla="*/ 19 w 25"/>
                        <a:gd name="T5" fmla="*/ 4 h 24"/>
                        <a:gd name="T6" fmla="*/ 0 w 25"/>
                        <a:gd name="T7" fmla="*/ 7 h 24"/>
                        <a:gd name="T8" fmla="*/ 0 w 25"/>
                        <a:gd name="T9" fmla="*/ 8 h 24"/>
                        <a:gd name="T10" fmla="*/ 19 w 25"/>
                        <a:gd name="T11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" h="24">
                          <a:moveTo>
                            <a:pt x="19" y="24"/>
                          </a:moveTo>
                          <a:cubicBezTo>
                            <a:pt x="20" y="23"/>
                            <a:pt x="20" y="23"/>
                            <a:pt x="21" y="22"/>
                          </a:cubicBezTo>
                          <a:cubicBezTo>
                            <a:pt x="25" y="17"/>
                            <a:pt x="24" y="8"/>
                            <a:pt x="19" y="4"/>
                          </a:cubicBezTo>
                          <a:cubicBezTo>
                            <a:pt x="13" y="0"/>
                            <a:pt x="5" y="1"/>
                            <a:pt x="0" y="7"/>
                          </a:cubicBezTo>
                          <a:cubicBezTo>
                            <a:pt x="0" y="7"/>
                            <a:pt x="0" y="7"/>
                            <a:pt x="0" y="8"/>
                          </a:cubicBezTo>
                          <a:cubicBezTo>
                            <a:pt x="8" y="11"/>
                            <a:pt x="15" y="17"/>
                            <a:pt x="19" y="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 1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18404" y="2438402"/>
                      <a:ext cx="274638" cy="301625"/>
                    </a:xfrm>
                    <a:custGeom>
                      <a:avLst/>
                      <a:gdLst>
                        <a:gd name="T0" fmla="*/ 43 w 73"/>
                        <a:gd name="T1" fmla="*/ 0 h 80"/>
                        <a:gd name="T2" fmla="*/ 42 w 73"/>
                        <a:gd name="T3" fmla="*/ 0 h 80"/>
                        <a:gd name="T4" fmla="*/ 42 w 73"/>
                        <a:gd name="T5" fmla="*/ 0 h 80"/>
                        <a:gd name="T6" fmla="*/ 41 w 73"/>
                        <a:gd name="T7" fmla="*/ 0 h 80"/>
                        <a:gd name="T8" fmla="*/ 41 w 73"/>
                        <a:gd name="T9" fmla="*/ 0 h 80"/>
                        <a:gd name="T10" fmla="*/ 40 w 73"/>
                        <a:gd name="T11" fmla="*/ 0 h 80"/>
                        <a:gd name="T12" fmla="*/ 40 w 73"/>
                        <a:gd name="T13" fmla="*/ 0 h 80"/>
                        <a:gd name="T14" fmla="*/ 39 w 73"/>
                        <a:gd name="T15" fmla="*/ 0 h 80"/>
                        <a:gd name="T16" fmla="*/ 39 w 73"/>
                        <a:gd name="T17" fmla="*/ 0 h 80"/>
                        <a:gd name="T18" fmla="*/ 38 w 73"/>
                        <a:gd name="T19" fmla="*/ 0 h 80"/>
                        <a:gd name="T20" fmla="*/ 38 w 73"/>
                        <a:gd name="T21" fmla="*/ 0 h 80"/>
                        <a:gd name="T22" fmla="*/ 37 w 73"/>
                        <a:gd name="T23" fmla="*/ 0 h 80"/>
                        <a:gd name="T24" fmla="*/ 36 w 73"/>
                        <a:gd name="T25" fmla="*/ 0 h 80"/>
                        <a:gd name="T26" fmla="*/ 35 w 73"/>
                        <a:gd name="T27" fmla="*/ 0 h 80"/>
                        <a:gd name="T28" fmla="*/ 34 w 73"/>
                        <a:gd name="T29" fmla="*/ 0 h 80"/>
                        <a:gd name="T30" fmla="*/ 33 w 73"/>
                        <a:gd name="T31" fmla="*/ 0 h 80"/>
                        <a:gd name="T32" fmla="*/ 32 w 73"/>
                        <a:gd name="T33" fmla="*/ 0 h 80"/>
                        <a:gd name="T34" fmla="*/ 32 w 73"/>
                        <a:gd name="T35" fmla="*/ 0 h 80"/>
                        <a:gd name="T36" fmla="*/ 32 w 73"/>
                        <a:gd name="T37" fmla="*/ 0 h 80"/>
                        <a:gd name="T38" fmla="*/ 32 w 73"/>
                        <a:gd name="T39" fmla="*/ 0 h 80"/>
                        <a:gd name="T40" fmla="*/ 31 w 73"/>
                        <a:gd name="T41" fmla="*/ 0 h 80"/>
                        <a:gd name="T42" fmla="*/ 31 w 73"/>
                        <a:gd name="T43" fmla="*/ 0 h 80"/>
                        <a:gd name="T44" fmla="*/ 30 w 73"/>
                        <a:gd name="T45" fmla="*/ 0 h 80"/>
                        <a:gd name="T46" fmla="*/ 0 w 73"/>
                        <a:gd name="T47" fmla="*/ 37 h 80"/>
                        <a:gd name="T48" fmla="*/ 12 w 73"/>
                        <a:gd name="T49" fmla="*/ 64 h 80"/>
                        <a:gd name="T50" fmla="*/ 7 w 73"/>
                        <a:gd name="T51" fmla="*/ 69 h 80"/>
                        <a:gd name="T52" fmla="*/ 7 w 73"/>
                        <a:gd name="T53" fmla="*/ 77 h 80"/>
                        <a:gd name="T54" fmla="*/ 14 w 73"/>
                        <a:gd name="T55" fmla="*/ 77 h 80"/>
                        <a:gd name="T56" fmla="*/ 21 w 73"/>
                        <a:gd name="T57" fmla="*/ 70 h 80"/>
                        <a:gd name="T58" fmla="*/ 36 w 73"/>
                        <a:gd name="T59" fmla="*/ 73 h 80"/>
                        <a:gd name="T60" fmla="*/ 52 w 73"/>
                        <a:gd name="T61" fmla="*/ 70 h 80"/>
                        <a:gd name="T62" fmla="*/ 58 w 73"/>
                        <a:gd name="T63" fmla="*/ 77 h 80"/>
                        <a:gd name="T64" fmla="*/ 66 w 73"/>
                        <a:gd name="T65" fmla="*/ 77 h 80"/>
                        <a:gd name="T66" fmla="*/ 66 w 73"/>
                        <a:gd name="T67" fmla="*/ 69 h 80"/>
                        <a:gd name="T68" fmla="*/ 61 w 73"/>
                        <a:gd name="T69" fmla="*/ 64 h 80"/>
                        <a:gd name="T70" fmla="*/ 73 w 73"/>
                        <a:gd name="T71" fmla="*/ 37 h 80"/>
                        <a:gd name="T72" fmla="*/ 43 w 73"/>
                        <a:gd name="T73" fmla="*/ 0 h 80"/>
                        <a:gd name="T74" fmla="*/ 36 w 73"/>
                        <a:gd name="T75" fmla="*/ 65 h 80"/>
                        <a:gd name="T76" fmla="*/ 8 w 73"/>
                        <a:gd name="T77" fmla="*/ 37 h 80"/>
                        <a:gd name="T78" fmla="*/ 36 w 73"/>
                        <a:gd name="T79" fmla="*/ 8 h 80"/>
                        <a:gd name="T80" fmla="*/ 64 w 73"/>
                        <a:gd name="T81" fmla="*/ 37 h 80"/>
                        <a:gd name="T82" fmla="*/ 36 w 73"/>
                        <a:gd name="T83" fmla="*/ 65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73" h="80">
                          <a:moveTo>
                            <a:pt x="43" y="0"/>
                          </a:moveTo>
                          <a:cubicBezTo>
                            <a:pt x="42" y="0"/>
                            <a:pt x="42" y="0"/>
                            <a:pt x="42" y="0"/>
                          </a:cubicBezTo>
                          <a:cubicBezTo>
                            <a:pt x="42" y="0"/>
                            <a:pt x="42" y="0"/>
                            <a:pt x="42" y="0"/>
                          </a:cubicBezTo>
                          <a:cubicBezTo>
                            <a:pt x="42" y="0"/>
                            <a:pt x="41" y="0"/>
                            <a:pt x="41" y="0"/>
                          </a:cubicBezTo>
                          <a:cubicBezTo>
                            <a:pt x="41" y="0"/>
                            <a:pt x="41" y="0"/>
                            <a:pt x="41" y="0"/>
                          </a:cubicBezTo>
                          <a:cubicBezTo>
                            <a:pt x="41" y="0"/>
                            <a:pt x="40" y="0"/>
                            <a:pt x="40" y="0"/>
                          </a:cubicBezTo>
                          <a:cubicBezTo>
                            <a:pt x="40" y="0"/>
                            <a:pt x="40" y="0"/>
                            <a:pt x="40" y="0"/>
                          </a:cubicBezTo>
                          <a:cubicBezTo>
                            <a:pt x="40" y="0"/>
                            <a:pt x="39" y="0"/>
                            <a:pt x="39" y="0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39" y="0"/>
                            <a:pt x="38" y="0"/>
                            <a:pt x="38" y="0"/>
                          </a:cubicBezTo>
                          <a:cubicBezTo>
                            <a:pt x="38" y="0"/>
                            <a:pt x="38" y="0"/>
                            <a:pt x="38" y="0"/>
                          </a:cubicBezTo>
                          <a:cubicBezTo>
                            <a:pt x="38" y="0"/>
                            <a:pt x="38" y="0"/>
                            <a:pt x="37" y="0"/>
                          </a:cubicBezTo>
                          <a:cubicBezTo>
                            <a:pt x="37" y="0"/>
                            <a:pt x="37" y="0"/>
                            <a:pt x="36" y="0"/>
                          </a:cubicBezTo>
                          <a:cubicBezTo>
                            <a:pt x="36" y="0"/>
                            <a:pt x="36" y="0"/>
                            <a:pt x="35" y="0"/>
                          </a:cubicBezTo>
                          <a:cubicBezTo>
                            <a:pt x="35" y="0"/>
                            <a:pt x="35" y="0"/>
                            <a:pt x="34" y="0"/>
                          </a:cubicBezTo>
                          <a:cubicBezTo>
                            <a:pt x="34" y="0"/>
                            <a:pt x="34" y="0"/>
                            <a:pt x="33" y="0"/>
                          </a:cubicBezTo>
                          <a:cubicBezTo>
                            <a:pt x="33" y="0"/>
                            <a:pt x="33" y="0"/>
                            <a:pt x="32" y="0"/>
                          </a:cubicBezTo>
                          <a:cubicBezTo>
                            <a:pt x="32" y="0"/>
                            <a:pt x="32" y="0"/>
                            <a:pt x="32" y="0"/>
                          </a:cubicBezTo>
                          <a:cubicBezTo>
                            <a:pt x="32" y="0"/>
                            <a:pt x="32" y="0"/>
                            <a:pt x="32" y="0"/>
                          </a:cubicBezTo>
                          <a:cubicBezTo>
                            <a:pt x="32" y="0"/>
                            <a:pt x="32" y="0"/>
                            <a:pt x="32" y="0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ubicBezTo>
                            <a:pt x="30" y="0"/>
                            <a:pt x="30" y="0"/>
                            <a:pt x="30" y="0"/>
                          </a:cubicBezTo>
                          <a:cubicBezTo>
                            <a:pt x="13" y="4"/>
                            <a:pt x="0" y="19"/>
                            <a:pt x="0" y="37"/>
                          </a:cubicBezTo>
                          <a:cubicBezTo>
                            <a:pt x="0" y="47"/>
                            <a:pt x="4" y="57"/>
                            <a:pt x="12" y="64"/>
                          </a:cubicBezTo>
                          <a:cubicBezTo>
                            <a:pt x="7" y="69"/>
                            <a:pt x="7" y="69"/>
                            <a:pt x="7" y="69"/>
                          </a:cubicBezTo>
                          <a:cubicBezTo>
                            <a:pt x="4" y="71"/>
                            <a:pt x="5" y="77"/>
                            <a:pt x="7" y="77"/>
                          </a:cubicBezTo>
                          <a:cubicBezTo>
                            <a:pt x="9" y="79"/>
                            <a:pt x="12" y="79"/>
                            <a:pt x="14" y="77"/>
                          </a:cubicBezTo>
                          <a:cubicBezTo>
                            <a:pt x="16" y="75"/>
                            <a:pt x="20" y="72"/>
                            <a:pt x="21" y="70"/>
                          </a:cubicBezTo>
                          <a:cubicBezTo>
                            <a:pt x="25" y="72"/>
                            <a:pt x="31" y="73"/>
                            <a:pt x="36" y="73"/>
                          </a:cubicBezTo>
                          <a:cubicBezTo>
                            <a:pt x="42" y="73"/>
                            <a:pt x="47" y="72"/>
                            <a:pt x="52" y="70"/>
                          </a:cubicBezTo>
                          <a:cubicBezTo>
                            <a:pt x="53" y="72"/>
                            <a:pt x="57" y="75"/>
                            <a:pt x="58" y="77"/>
                          </a:cubicBezTo>
                          <a:cubicBezTo>
                            <a:pt x="62" y="80"/>
                            <a:pt x="65" y="77"/>
                            <a:pt x="66" y="77"/>
                          </a:cubicBezTo>
                          <a:cubicBezTo>
                            <a:pt x="68" y="74"/>
                            <a:pt x="68" y="71"/>
                            <a:pt x="66" y="69"/>
                          </a:cubicBezTo>
                          <a:cubicBezTo>
                            <a:pt x="61" y="64"/>
                            <a:pt x="61" y="64"/>
                            <a:pt x="61" y="64"/>
                          </a:cubicBezTo>
                          <a:cubicBezTo>
                            <a:pt x="68" y="57"/>
                            <a:pt x="73" y="47"/>
                            <a:pt x="73" y="37"/>
                          </a:cubicBezTo>
                          <a:cubicBezTo>
                            <a:pt x="73" y="19"/>
                            <a:pt x="60" y="4"/>
                            <a:pt x="43" y="0"/>
                          </a:cubicBezTo>
                          <a:close/>
                          <a:moveTo>
                            <a:pt x="36" y="65"/>
                          </a:moveTo>
                          <a:cubicBezTo>
                            <a:pt x="21" y="65"/>
                            <a:pt x="8" y="52"/>
                            <a:pt x="8" y="37"/>
                          </a:cubicBezTo>
                          <a:cubicBezTo>
                            <a:pt x="8" y="21"/>
                            <a:pt x="21" y="8"/>
                            <a:pt x="36" y="8"/>
                          </a:cubicBezTo>
                          <a:cubicBezTo>
                            <a:pt x="52" y="8"/>
                            <a:pt x="64" y="21"/>
                            <a:pt x="64" y="37"/>
                          </a:cubicBezTo>
                          <a:cubicBezTo>
                            <a:pt x="64" y="52"/>
                            <a:pt x="52" y="65"/>
                            <a:pt x="36" y="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 114"/>
                    <p:cNvSpPr/>
                    <p:nvPr/>
                  </p:nvSpPr>
                  <p:spPr bwMode="auto">
                    <a:xfrm>
                      <a:off x="7502526" y="2405063"/>
                      <a:ext cx="98425" cy="90488"/>
                    </a:xfrm>
                    <a:custGeom>
                      <a:avLst/>
                      <a:gdLst>
                        <a:gd name="T0" fmla="*/ 6 w 26"/>
                        <a:gd name="T1" fmla="*/ 24 h 24"/>
                        <a:gd name="T2" fmla="*/ 26 w 26"/>
                        <a:gd name="T3" fmla="*/ 8 h 24"/>
                        <a:gd name="T4" fmla="*/ 25 w 26"/>
                        <a:gd name="T5" fmla="*/ 7 h 24"/>
                        <a:gd name="T6" fmla="*/ 7 w 26"/>
                        <a:gd name="T7" fmla="*/ 4 h 24"/>
                        <a:gd name="T8" fmla="*/ 5 w 26"/>
                        <a:gd name="T9" fmla="*/ 22 h 24"/>
                        <a:gd name="T10" fmla="*/ 6 w 26"/>
                        <a:gd name="T11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" h="24">
                          <a:moveTo>
                            <a:pt x="6" y="24"/>
                          </a:moveTo>
                          <a:cubicBezTo>
                            <a:pt x="11" y="17"/>
                            <a:pt x="18" y="11"/>
                            <a:pt x="26" y="8"/>
                          </a:cubicBezTo>
                          <a:cubicBezTo>
                            <a:pt x="26" y="7"/>
                            <a:pt x="25" y="7"/>
                            <a:pt x="25" y="7"/>
                          </a:cubicBezTo>
                          <a:cubicBezTo>
                            <a:pt x="21" y="1"/>
                            <a:pt x="13" y="0"/>
                            <a:pt x="7" y="4"/>
                          </a:cubicBezTo>
                          <a:cubicBezTo>
                            <a:pt x="1" y="8"/>
                            <a:pt x="0" y="17"/>
                            <a:pt x="5" y="22"/>
                          </a:cubicBezTo>
                          <a:cubicBezTo>
                            <a:pt x="5" y="23"/>
                            <a:pt x="6" y="23"/>
                            <a:pt x="6" y="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115"/>
                    <p:cNvSpPr/>
                    <p:nvPr/>
                  </p:nvSpPr>
                  <p:spPr bwMode="auto">
                    <a:xfrm>
                      <a:off x="7650163" y="2476501"/>
                      <a:ext cx="11113" cy="44450"/>
                    </a:xfrm>
                    <a:custGeom>
                      <a:avLst/>
                      <a:gdLst>
                        <a:gd name="T0" fmla="*/ 1 w 3"/>
                        <a:gd name="T1" fmla="*/ 12 h 12"/>
                        <a:gd name="T2" fmla="*/ 3 w 3"/>
                        <a:gd name="T3" fmla="*/ 10 h 12"/>
                        <a:gd name="T4" fmla="*/ 3 w 3"/>
                        <a:gd name="T5" fmla="*/ 2 h 12"/>
                        <a:gd name="T6" fmla="*/ 1 w 3"/>
                        <a:gd name="T7" fmla="*/ 0 h 12"/>
                        <a:gd name="T8" fmla="*/ 0 w 3"/>
                        <a:gd name="T9" fmla="*/ 2 h 12"/>
                        <a:gd name="T10" fmla="*/ 0 w 3"/>
                        <a:gd name="T11" fmla="*/ 10 h 12"/>
                        <a:gd name="T12" fmla="*/ 1 w 3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" h="12">
                          <a:moveTo>
                            <a:pt x="1" y="12"/>
                          </a:moveTo>
                          <a:cubicBezTo>
                            <a:pt x="2" y="12"/>
                            <a:pt x="3" y="11"/>
                            <a:pt x="3" y="10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1"/>
                            <a:pt x="2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2"/>
                          </a:cubicBez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11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 116"/>
                    <p:cNvSpPr/>
                    <p:nvPr/>
                  </p:nvSpPr>
                  <p:spPr bwMode="auto">
                    <a:xfrm>
                      <a:off x="7551738" y="2570163"/>
                      <a:ext cx="44450" cy="11113"/>
                    </a:xfrm>
                    <a:custGeom>
                      <a:avLst/>
                      <a:gdLst>
                        <a:gd name="T0" fmla="*/ 10 w 12"/>
                        <a:gd name="T1" fmla="*/ 0 h 3"/>
                        <a:gd name="T2" fmla="*/ 2 w 12"/>
                        <a:gd name="T3" fmla="*/ 0 h 3"/>
                        <a:gd name="T4" fmla="*/ 0 w 12"/>
                        <a:gd name="T5" fmla="*/ 2 h 3"/>
                        <a:gd name="T6" fmla="*/ 2 w 12"/>
                        <a:gd name="T7" fmla="*/ 3 h 3"/>
                        <a:gd name="T8" fmla="*/ 10 w 12"/>
                        <a:gd name="T9" fmla="*/ 3 h 3"/>
                        <a:gd name="T10" fmla="*/ 12 w 12"/>
                        <a:gd name="T11" fmla="*/ 2 h 3"/>
                        <a:gd name="T12" fmla="*/ 10 w 12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" h="3">
                          <a:moveTo>
                            <a:pt x="10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1" y="3"/>
                            <a:pt x="12" y="3"/>
                            <a:pt x="12" y="2"/>
                          </a:cubicBezTo>
                          <a:cubicBezTo>
                            <a:pt x="12" y="1"/>
                            <a:pt x="11" y="0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117"/>
                    <p:cNvSpPr/>
                    <p:nvPr/>
                  </p:nvSpPr>
                  <p:spPr bwMode="auto">
                    <a:xfrm>
                      <a:off x="7708901" y="2570163"/>
                      <a:ext cx="46038" cy="11113"/>
                    </a:xfrm>
                    <a:custGeom>
                      <a:avLst/>
                      <a:gdLst>
                        <a:gd name="T0" fmla="*/ 10 w 12"/>
                        <a:gd name="T1" fmla="*/ 0 h 3"/>
                        <a:gd name="T2" fmla="*/ 2 w 12"/>
                        <a:gd name="T3" fmla="*/ 0 h 3"/>
                        <a:gd name="T4" fmla="*/ 0 w 12"/>
                        <a:gd name="T5" fmla="*/ 2 h 3"/>
                        <a:gd name="T6" fmla="*/ 2 w 12"/>
                        <a:gd name="T7" fmla="*/ 3 h 3"/>
                        <a:gd name="T8" fmla="*/ 10 w 12"/>
                        <a:gd name="T9" fmla="*/ 3 h 3"/>
                        <a:gd name="T10" fmla="*/ 12 w 12"/>
                        <a:gd name="T11" fmla="*/ 2 h 3"/>
                        <a:gd name="T12" fmla="*/ 10 w 12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" h="3">
                          <a:moveTo>
                            <a:pt x="10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1" y="3"/>
                            <a:pt x="12" y="3"/>
                            <a:pt x="12" y="2"/>
                          </a:cubicBezTo>
                          <a:cubicBezTo>
                            <a:pt x="12" y="1"/>
                            <a:pt x="11" y="0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 118"/>
                    <p:cNvSpPr/>
                    <p:nvPr/>
                  </p:nvSpPr>
                  <p:spPr bwMode="auto">
                    <a:xfrm>
                      <a:off x="7650163" y="2633663"/>
                      <a:ext cx="11113" cy="46038"/>
                    </a:xfrm>
                    <a:custGeom>
                      <a:avLst/>
                      <a:gdLst>
                        <a:gd name="T0" fmla="*/ 1 w 3"/>
                        <a:gd name="T1" fmla="*/ 0 h 12"/>
                        <a:gd name="T2" fmla="*/ 0 w 3"/>
                        <a:gd name="T3" fmla="*/ 1 h 12"/>
                        <a:gd name="T4" fmla="*/ 0 w 3"/>
                        <a:gd name="T5" fmla="*/ 10 h 12"/>
                        <a:gd name="T6" fmla="*/ 1 w 3"/>
                        <a:gd name="T7" fmla="*/ 12 h 12"/>
                        <a:gd name="T8" fmla="*/ 3 w 3"/>
                        <a:gd name="T9" fmla="*/ 10 h 12"/>
                        <a:gd name="T10" fmla="*/ 3 w 3"/>
                        <a:gd name="T11" fmla="*/ 1 h 12"/>
                        <a:gd name="T12" fmla="*/ 1 w 3"/>
                        <a:gd name="T13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" h="12">
                          <a:moveTo>
                            <a:pt x="1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11"/>
                            <a:pt x="0" y="12"/>
                            <a:pt x="1" y="12"/>
                          </a:cubicBezTo>
                          <a:cubicBezTo>
                            <a:pt x="2" y="12"/>
                            <a:pt x="3" y="11"/>
                            <a:pt x="3" y="10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119"/>
                    <p:cNvSpPr/>
                    <p:nvPr/>
                  </p:nvSpPr>
                  <p:spPr bwMode="auto">
                    <a:xfrm>
                      <a:off x="7593013" y="2506663"/>
                      <a:ext cx="128588" cy="85725"/>
                    </a:xfrm>
                    <a:custGeom>
                      <a:avLst/>
                      <a:gdLst>
                        <a:gd name="T0" fmla="*/ 18 w 34"/>
                        <a:gd name="T1" fmla="*/ 18 h 23"/>
                        <a:gd name="T2" fmla="*/ 33 w 34"/>
                        <a:gd name="T3" fmla="*/ 3 h 23"/>
                        <a:gd name="T4" fmla="*/ 34 w 34"/>
                        <a:gd name="T5" fmla="*/ 2 h 23"/>
                        <a:gd name="T6" fmla="*/ 33 w 34"/>
                        <a:gd name="T7" fmla="*/ 1 h 23"/>
                        <a:gd name="T8" fmla="*/ 32 w 34"/>
                        <a:gd name="T9" fmla="*/ 0 h 23"/>
                        <a:gd name="T10" fmla="*/ 31 w 34"/>
                        <a:gd name="T11" fmla="*/ 1 h 23"/>
                        <a:gd name="T12" fmla="*/ 20 w 34"/>
                        <a:gd name="T13" fmla="*/ 12 h 23"/>
                        <a:gd name="T14" fmla="*/ 16 w 34"/>
                        <a:gd name="T15" fmla="*/ 16 h 23"/>
                        <a:gd name="T16" fmla="*/ 16 w 34"/>
                        <a:gd name="T17" fmla="*/ 16 h 23"/>
                        <a:gd name="T18" fmla="*/ 16 w 34"/>
                        <a:gd name="T19" fmla="*/ 16 h 23"/>
                        <a:gd name="T20" fmla="*/ 15 w 34"/>
                        <a:gd name="T21" fmla="*/ 15 h 23"/>
                        <a:gd name="T22" fmla="*/ 15 w 34"/>
                        <a:gd name="T23" fmla="*/ 15 h 23"/>
                        <a:gd name="T24" fmla="*/ 15 w 34"/>
                        <a:gd name="T25" fmla="*/ 15 h 23"/>
                        <a:gd name="T26" fmla="*/ 4 w 34"/>
                        <a:gd name="T27" fmla="*/ 7 h 23"/>
                        <a:gd name="T28" fmla="*/ 2 w 34"/>
                        <a:gd name="T29" fmla="*/ 6 h 23"/>
                        <a:gd name="T30" fmla="*/ 1 w 34"/>
                        <a:gd name="T31" fmla="*/ 7 h 23"/>
                        <a:gd name="T32" fmla="*/ 0 w 34"/>
                        <a:gd name="T33" fmla="*/ 9 h 23"/>
                        <a:gd name="T34" fmla="*/ 1 w 34"/>
                        <a:gd name="T35" fmla="*/ 10 h 23"/>
                        <a:gd name="T36" fmla="*/ 13 w 34"/>
                        <a:gd name="T37" fmla="*/ 19 h 23"/>
                        <a:gd name="T38" fmla="*/ 12 w 34"/>
                        <a:gd name="T39" fmla="*/ 20 h 23"/>
                        <a:gd name="T40" fmla="*/ 11 w 34"/>
                        <a:gd name="T41" fmla="*/ 21 h 23"/>
                        <a:gd name="T42" fmla="*/ 12 w 34"/>
                        <a:gd name="T43" fmla="*/ 23 h 23"/>
                        <a:gd name="T44" fmla="*/ 13 w 34"/>
                        <a:gd name="T45" fmla="*/ 23 h 23"/>
                        <a:gd name="T46" fmla="*/ 16 w 34"/>
                        <a:gd name="T47" fmla="*/ 21 h 23"/>
                        <a:gd name="T48" fmla="*/ 17 w 34"/>
                        <a:gd name="T49" fmla="*/ 22 h 23"/>
                        <a:gd name="T50" fmla="*/ 18 w 34"/>
                        <a:gd name="T51" fmla="*/ 23 h 23"/>
                        <a:gd name="T52" fmla="*/ 20 w 34"/>
                        <a:gd name="T53" fmla="*/ 23 h 23"/>
                        <a:gd name="T54" fmla="*/ 21 w 34"/>
                        <a:gd name="T55" fmla="*/ 21 h 23"/>
                        <a:gd name="T56" fmla="*/ 21 w 34"/>
                        <a:gd name="T57" fmla="*/ 19 h 23"/>
                        <a:gd name="T58" fmla="*/ 18 w 34"/>
                        <a:gd name="T59" fmla="*/ 18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4" h="23">
                          <a:moveTo>
                            <a:pt x="18" y="18"/>
                          </a:moveTo>
                          <a:cubicBezTo>
                            <a:pt x="33" y="3"/>
                            <a:pt x="33" y="3"/>
                            <a:pt x="33" y="3"/>
                          </a:cubicBezTo>
                          <a:cubicBezTo>
                            <a:pt x="33" y="3"/>
                            <a:pt x="34" y="2"/>
                            <a:pt x="34" y="2"/>
                          </a:cubicBezTo>
                          <a:cubicBezTo>
                            <a:pt x="34" y="2"/>
                            <a:pt x="33" y="1"/>
                            <a:pt x="33" y="1"/>
                          </a:cubicBezTo>
                          <a:cubicBezTo>
                            <a:pt x="33" y="1"/>
                            <a:pt x="32" y="0"/>
                            <a:pt x="32" y="0"/>
                          </a:cubicBezTo>
                          <a:cubicBezTo>
                            <a:pt x="32" y="0"/>
                            <a:pt x="31" y="1"/>
                            <a:pt x="31" y="1"/>
                          </a:cubicBezTo>
                          <a:cubicBezTo>
                            <a:pt x="20" y="12"/>
                            <a:pt x="20" y="12"/>
                            <a:pt x="20" y="12"/>
                          </a:cubicBezTo>
                          <a:cubicBezTo>
                            <a:pt x="16" y="16"/>
                            <a:pt x="16" y="16"/>
                            <a:pt x="16" y="16"/>
                          </a:cubicBezTo>
                          <a:cubicBezTo>
                            <a:pt x="16" y="16"/>
                            <a:pt x="16" y="16"/>
                            <a:pt x="16" y="16"/>
                          </a:cubicBezTo>
                          <a:cubicBezTo>
                            <a:pt x="16" y="16"/>
                            <a:pt x="16" y="16"/>
                            <a:pt x="16" y="16"/>
                          </a:cubicBezTo>
                          <a:cubicBezTo>
                            <a:pt x="15" y="15"/>
                            <a:pt x="15" y="15"/>
                            <a:pt x="15" y="15"/>
                          </a:cubicBezTo>
                          <a:cubicBezTo>
                            <a:pt x="15" y="15"/>
                            <a:pt x="15" y="15"/>
                            <a:pt x="15" y="15"/>
                          </a:cubicBezTo>
                          <a:cubicBezTo>
                            <a:pt x="15" y="15"/>
                            <a:pt x="15" y="15"/>
                            <a:pt x="15" y="15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3" y="6"/>
                            <a:pt x="3" y="6"/>
                            <a:pt x="2" y="6"/>
                          </a:cubicBezTo>
                          <a:cubicBezTo>
                            <a:pt x="2" y="6"/>
                            <a:pt x="1" y="7"/>
                            <a:pt x="1" y="7"/>
                          </a:cubicBezTo>
                          <a:cubicBezTo>
                            <a:pt x="0" y="8"/>
                            <a:pt x="0" y="8"/>
                            <a:pt x="0" y="9"/>
                          </a:cubicBezTo>
                          <a:cubicBezTo>
                            <a:pt x="0" y="9"/>
                            <a:pt x="1" y="10"/>
                            <a:pt x="1" y="10"/>
                          </a:cubicBezTo>
                          <a:cubicBezTo>
                            <a:pt x="13" y="19"/>
                            <a:pt x="13" y="19"/>
                            <a:pt x="13" y="19"/>
                          </a:cubicBezTo>
                          <a:cubicBezTo>
                            <a:pt x="12" y="20"/>
                            <a:pt x="12" y="20"/>
                            <a:pt x="12" y="20"/>
                          </a:cubicBezTo>
                          <a:cubicBezTo>
                            <a:pt x="11" y="21"/>
                            <a:pt x="11" y="21"/>
                            <a:pt x="11" y="21"/>
                          </a:cubicBezTo>
                          <a:cubicBezTo>
                            <a:pt x="11" y="22"/>
                            <a:pt x="11" y="22"/>
                            <a:pt x="12" y="23"/>
                          </a:cubicBezTo>
                          <a:cubicBezTo>
                            <a:pt x="12" y="23"/>
                            <a:pt x="12" y="23"/>
                            <a:pt x="13" y="23"/>
                          </a:cubicBezTo>
                          <a:cubicBezTo>
                            <a:pt x="16" y="21"/>
                            <a:pt x="16" y="21"/>
                            <a:pt x="16" y="21"/>
                          </a:cubicBezTo>
                          <a:cubicBezTo>
                            <a:pt x="17" y="22"/>
                            <a:pt x="17" y="22"/>
                            <a:pt x="17" y="22"/>
                          </a:cubicBezTo>
                          <a:cubicBezTo>
                            <a:pt x="18" y="23"/>
                            <a:pt x="18" y="23"/>
                            <a:pt x="18" y="23"/>
                          </a:cubicBezTo>
                          <a:cubicBezTo>
                            <a:pt x="18" y="23"/>
                            <a:pt x="19" y="23"/>
                            <a:pt x="20" y="23"/>
                          </a:cubicBezTo>
                          <a:cubicBezTo>
                            <a:pt x="21" y="23"/>
                            <a:pt x="22" y="22"/>
                            <a:pt x="21" y="21"/>
                          </a:cubicBezTo>
                          <a:cubicBezTo>
                            <a:pt x="21" y="20"/>
                            <a:pt x="21" y="20"/>
                            <a:pt x="21" y="19"/>
                          </a:cubicBezTo>
                          <a:lnTo>
                            <a:pt x="18" y="1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" name="Group 10"/>
                <p:cNvGrpSpPr/>
                <p:nvPr/>
              </p:nvGrpSpPr>
              <p:grpSpPr>
                <a:xfrm>
                  <a:off x="1284696" y="4044842"/>
                  <a:ext cx="1134696" cy="1134696"/>
                  <a:chOff x="1284696" y="4044842"/>
                  <a:chExt cx="1134696" cy="1134696"/>
                </a:xfrm>
              </p:grpSpPr>
              <p:sp>
                <p:nvSpPr>
                  <p:cNvPr id="31" name="Oval 20"/>
                  <p:cNvSpPr/>
                  <p:nvPr/>
                </p:nvSpPr>
                <p:spPr>
                  <a:xfrm>
                    <a:off x="1284696" y="4044842"/>
                    <a:ext cx="1134696" cy="1134696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Shape 940"/>
                  <p:cNvSpPr/>
                  <p:nvPr/>
                </p:nvSpPr>
                <p:spPr>
                  <a:xfrm>
                    <a:off x="1563236" y="4396596"/>
                    <a:ext cx="588553" cy="392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7" h="21600" extrusionOk="0">
                        <a:moveTo>
                          <a:pt x="18847" y="15749"/>
                        </a:moveTo>
                        <a:lnTo>
                          <a:pt x="2701" y="15749"/>
                        </a:lnTo>
                        <a:lnTo>
                          <a:pt x="2701" y="1346"/>
                        </a:lnTo>
                        <a:lnTo>
                          <a:pt x="18847" y="1346"/>
                        </a:lnTo>
                        <a:cubicBezTo>
                          <a:pt x="18847" y="1346"/>
                          <a:pt x="18847" y="15749"/>
                          <a:pt x="18847" y="15749"/>
                        </a:cubicBezTo>
                        <a:close/>
                        <a:moveTo>
                          <a:pt x="0" y="20510"/>
                        </a:moveTo>
                        <a:cubicBezTo>
                          <a:pt x="0" y="20510"/>
                          <a:pt x="-26" y="21600"/>
                          <a:pt x="1603" y="21600"/>
                        </a:cubicBezTo>
                        <a:cubicBezTo>
                          <a:pt x="2568" y="21600"/>
                          <a:pt x="6216" y="21600"/>
                          <a:pt x="9032" y="21600"/>
                        </a:cubicBezTo>
                        <a:cubicBezTo>
                          <a:pt x="9032" y="21600"/>
                          <a:pt x="10576" y="21600"/>
                          <a:pt x="12515" y="21600"/>
                        </a:cubicBezTo>
                        <a:cubicBezTo>
                          <a:pt x="15331" y="21600"/>
                          <a:pt x="18979" y="21600"/>
                          <a:pt x="19943" y="21600"/>
                        </a:cubicBezTo>
                        <a:cubicBezTo>
                          <a:pt x="21574" y="21600"/>
                          <a:pt x="21547" y="20510"/>
                          <a:pt x="21547" y="20510"/>
                        </a:cubicBezTo>
                        <a:lnTo>
                          <a:pt x="19418" y="16436"/>
                        </a:lnTo>
                        <a:cubicBezTo>
                          <a:pt x="19512" y="16224"/>
                          <a:pt x="19569" y="15977"/>
                          <a:pt x="19569" y="15711"/>
                        </a:cubicBezTo>
                        <a:lnTo>
                          <a:pt x="19569" y="1384"/>
                        </a:lnTo>
                        <a:cubicBezTo>
                          <a:pt x="19569" y="621"/>
                          <a:pt x="19123" y="0"/>
                          <a:pt x="18571" y="0"/>
                        </a:cubicBezTo>
                        <a:lnTo>
                          <a:pt x="2977" y="0"/>
                        </a:lnTo>
                        <a:cubicBezTo>
                          <a:pt x="2425" y="0"/>
                          <a:pt x="1979" y="621"/>
                          <a:pt x="1979" y="1384"/>
                        </a:cubicBezTo>
                        <a:lnTo>
                          <a:pt x="1979" y="15711"/>
                        </a:lnTo>
                        <a:cubicBezTo>
                          <a:pt x="1979" y="15978"/>
                          <a:pt x="2035" y="16224"/>
                          <a:pt x="2129" y="16436"/>
                        </a:cubicBezTo>
                        <a:cubicBezTo>
                          <a:pt x="2129" y="16436"/>
                          <a:pt x="0" y="20510"/>
                          <a:pt x="0" y="205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1" name="Group 12"/>
                <p:cNvGrpSpPr/>
                <p:nvPr/>
              </p:nvGrpSpPr>
              <p:grpSpPr>
                <a:xfrm>
                  <a:off x="9673144" y="4044846"/>
                  <a:ext cx="1134697" cy="1134697"/>
                  <a:chOff x="9673144" y="4044846"/>
                  <a:chExt cx="1134697" cy="1134697"/>
                </a:xfrm>
              </p:grpSpPr>
              <p:sp>
                <p:nvSpPr>
                  <p:cNvPr id="22" name="Oval 17"/>
                  <p:cNvSpPr/>
                  <p:nvPr/>
                </p:nvSpPr>
                <p:spPr>
                  <a:xfrm>
                    <a:off x="9673144" y="4044846"/>
                    <a:ext cx="1134697" cy="1134697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23" name="Group 99"/>
                  <p:cNvGrpSpPr/>
                  <p:nvPr/>
                </p:nvGrpSpPr>
                <p:grpSpPr>
                  <a:xfrm>
                    <a:off x="9957133" y="4311652"/>
                    <a:ext cx="584433" cy="592961"/>
                    <a:chOff x="2360613" y="2686051"/>
                    <a:chExt cx="217488" cy="220662"/>
                  </a:xfrm>
                  <a:solidFill>
                    <a:schemeClr val="bg1"/>
                  </a:solidFill>
                </p:grpSpPr>
                <p:sp>
                  <p:nvSpPr>
                    <p:cNvPr id="24" name="Freeform 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7288" y="2686051"/>
                      <a:ext cx="150813" cy="150813"/>
                    </a:xfrm>
                    <a:custGeom>
                      <a:avLst/>
                      <a:gdLst>
                        <a:gd name="T0" fmla="*/ 65 w 79"/>
                        <a:gd name="T1" fmla="*/ 14 h 79"/>
                        <a:gd name="T2" fmla="*/ 14 w 79"/>
                        <a:gd name="T3" fmla="*/ 14 h 79"/>
                        <a:gd name="T4" fmla="*/ 12 w 79"/>
                        <a:gd name="T5" fmla="*/ 63 h 79"/>
                        <a:gd name="T6" fmla="*/ 12 w 79"/>
                        <a:gd name="T7" fmla="*/ 63 h 79"/>
                        <a:gd name="T8" fmla="*/ 17 w 79"/>
                        <a:gd name="T9" fmla="*/ 68 h 79"/>
                        <a:gd name="T10" fmla="*/ 65 w 79"/>
                        <a:gd name="T11" fmla="*/ 65 h 79"/>
                        <a:gd name="T12" fmla="*/ 65 w 79"/>
                        <a:gd name="T13" fmla="*/ 14 h 79"/>
                        <a:gd name="T14" fmla="*/ 58 w 79"/>
                        <a:gd name="T15" fmla="*/ 59 h 79"/>
                        <a:gd name="T16" fmla="*/ 20 w 79"/>
                        <a:gd name="T17" fmla="*/ 59 h 79"/>
                        <a:gd name="T18" fmla="*/ 20 w 79"/>
                        <a:gd name="T19" fmla="*/ 21 h 79"/>
                        <a:gd name="T20" fmla="*/ 59 w 79"/>
                        <a:gd name="T21" fmla="*/ 21 h 79"/>
                        <a:gd name="T22" fmla="*/ 58 w 79"/>
                        <a:gd name="T23" fmla="*/ 59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65" y="14"/>
                          </a:moveTo>
                          <a:cubicBezTo>
                            <a:pt x="51" y="0"/>
                            <a:pt x="28" y="0"/>
                            <a:pt x="14" y="14"/>
                          </a:cubicBezTo>
                          <a:cubicBezTo>
                            <a:pt x="1" y="27"/>
                            <a:pt x="0" y="48"/>
                            <a:pt x="12" y="63"/>
                          </a:cubicBezTo>
                          <a:cubicBezTo>
                            <a:pt x="12" y="63"/>
                            <a:pt x="12" y="63"/>
                            <a:pt x="12" y="63"/>
                          </a:cubicBezTo>
                          <a:cubicBezTo>
                            <a:pt x="14" y="65"/>
                            <a:pt x="15" y="66"/>
                            <a:pt x="17" y="68"/>
                          </a:cubicBezTo>
                          <a:cubicBezTo>
                            <a:pt x="31" y="79"/>
                            <a:pt x="52" y="78"/>
                            <a:pt x="65" y="65"/>
                          </a:cubicBezTo>
                          <a:cubicBezTo>
                            <a:pt x="79" y="51"/>
                            <a:pt x="79" y="28"/>
                            <a:pt x="65" y="14"/>
                          </a:cubicBezTo>
                          <a:close/>
                          <a:moveTo>
                            <a:pt x="58" y="59"/>
                          </a:moveTo>
                          <a:cubicBezTo>
                            <a:pt x="48" y="69"/>
                            <a:pt x="31" y="69"/>
                            <a:pt x="20" y="59"/>
                          </a:cubicBezTo>
                          <a:cubicBezTo>
                            <a:pt x="10" y="48"/>
                            <a:pt x="10" y="31"/>
                            <a:pt x="20" y="21"/>
                          </a:cubicBezTo>
                          <a:cubicBezTo>
                            <a:pt x="31" y="10"/>
                            <a:pt x="48" y="10"/>
                            <a:pt x="59" y="21"/>
                          </a:cubicBezTo>
                          <a:cubicBezTo>
                            <a:pt x="69" y="31"/>
                            <a:pt x="69" y="48"/>
                            <a:pt x="58" y="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25" name="Freeform 35"/>
                    <p:cNvSpPr/>
                    <p:nvPr/>
                  </p:nvSpPr>
                  <p:spPr bwMode="auto">
                    <a:xfrm>
                      <a:off x="2360613" y="2814638"/>
                      <a:ext cx="92075" cy="92075"/>
                    </a:xfrm>
                    <a:custGeom>
                      <a:avLst/>
                      <a:gdLst>
                        <a:gd name="T0" fmla="*/ 0 w 58"/>
                        <a:gd name="T1" fmla="*/ 46 h 58"/>
                        <a:gd name="T2" fmla="*/ 11 w 58"/>
                        <a:gd name="T3" fmla="*/ 58 h 58"/>
                        <a:gd name="T4" fmla="*/ 58 w 58"/>
                        <a:gd name="T5" fmla="*/ 7 h 58"/>
                        <a:gd name="T6" fmla="*/ 50 w 58"/>
                        <a:gd name="T7" fmla="*/ 0 h 58"/>
                        <a:gd name="T8" fmla="*/ 0 w 58"/>
                        <a:gd name="T9" fmla="*/ 46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57">
                          <a:moveTo>
                            <a:pt x="0" y="46"/>
                          </a:moveTo>
                          <a:lnTo>
                            <a:pt x="11" y="58"/>
                          </a:lnTo>
                          <a:lnTo>
                            <a:pt x="58" y="7"/>
                          </a:lnTo>
                          <a:lnTo>
                            <a:pt x="5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26" name="Freeform 36"/>
                    <p:cNvSpPr/>
                    <p:nvPr/>
                  </p:nvSpPr>
                  <p:spPr bwMode="auto">
                    <a:xfrm>
                      <a:off x="2505075" y="2736851"/>
                      <a:ext cx="57150" cy="68263"/>
                    </a:xfrm>
                    <a:custGeom>
                      <a:avLst/>
                      <a:gdLst>
                        <a:gd name="T0" fmla="*/ 16 w 30"/>
                        <a:gd name="T1" fmla="*/ 0 h 36"/>
                        <a:gd name="T2" fmla="*/ 0 w 30"/>
                        <a:gd name="T3" fmla="*/ 34 h 36"/>
                        <a:gd name="T4" fmla="*/ 6 w 30"/>
                        <a:gd name="T5" fmla="*/ 36 h 36"/>
                        <a:gd name="T6" fmla="*/ 16 w 30"/>
                        <a:gd name="T7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" h="36">
                          <a:moveTo>
                            <a:pt x="16" y="0"/>
                          </a:moveTo>
                          <a:cubicBezTo>
                            <a:pt x="21" y="26"/>
                            <a:pt x="0" y="34"/>
                            <a:pt x="0" y="34"/>
                          </a:cubicBezTo>
                          <a:cubicBezTo>
                            <a:pt x="6" y="36"/>
                            <a:pt x="6" y="36"/>
                            <a:pt x="6" y="36"/>
                          </a:cubicBezTo>
                          <a:cubicBezTo>
                            <a:pt x="30" y="21"/>
                            <a:pt x="16" y="0"/>
                            <a:pt x="1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/>
                    <a:lstStyle/>
                    <a:p>
                      <a:endParaRPr lang="en-US" sz="2400"/>
                    </a:p>
                  </p:txBody>
                </p:sp>
              </p:grpSp>
            </p:grpSp>
          </p:grpSp>
        </p:grpSp>
        <p:sp>
          <p:nvSpPr>
            <p:cNvPr id="75" name="Text Placeholder 32"/>
            <p:cNvSpPr txBox="1"/>
            <p:nvPr/>
          </p:nvSpPr>
          <p:spPr>
            <a:xfrm>
              <a:off x="3161928" y="2450374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6" name="Text Placeholder 32"/>
            <p:cNvSpPr txBox="1"/>
            <p:nvPr/>
          </p:nvSpPr>
          <p:spPr>
            <a:xfrm>
              <a:off x="3161928" y="3449355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7" name="Text Placeholder 32"/>
            <p:cNvSpPr txBox="1"/>
            <p:nvPr/>
          </p:nvSpPr>
          <p:spPr>
            <a:xfrm>
              <a:off x="3161928" y="4548161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8" name="Text Placeholder 32"/>
            <p:cNvSpPr txBox="1"/>
            <p:nvPr/>
          </p:nvSpPr>
          <p:spPr>
            <a:xfrm>
              <a:off x="6751766" y="2450374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9" name="Text Placeholder 32"/>
            <p:cNvSpPr txBox="1"/>
            <p:nvPr/>
          </p:nvSpPr>
          <p:spPr>
            <a:xfrm>
              <a:off x="6751766" y="3449355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80" name="Text Placeholder 32"/>
            <p:cNvSpPr txBox="1"/>
            <p:nvPr/>
          </p:nvSpPr>
          <p:spPr>
            <a:xfrm>
              <a:off x="6751766" y="4548161"/>
              <a:ext cx="2198110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94467" y="3367948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文本框 48"/>
          <p:cNvSpPr txBox="1">
            <a:spLocks noChangeArrowheads="1"/>
          </p:cNvSpPr>
          <p:nvPr/>
        </p:nvSpPr>
        <p:spPr bwMode="auto">
          <a:xfrm>
            <a:off x="3994467" y="4013108"/>
            <a:ext cx="40751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ADD YOUR TITLE HERE</a:t>
            </a:r>
            <a:endParaRPr lang="id-ID" altLang="zh-CN" sz="2000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5231946" y="1767748"/>
            <a:ext cx="1600200" cy="16002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8115"/>
              </a:solidFill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5401508" y="2060017"/>
            <a:ext cx="126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000" b="1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9842" y="2346953"/>
            <a:ext cx="10767246" cy="3391540"/>
            <a:chOff x="525042" y="2172781"/>
            <a:chExt cx="10767246" cy="3391540"/>
          </a:xfrm>
        </p:grpSpPr>
        <p:grpSp>
          <p:nvGrpSpPr>
            <p:cNvPr id="43" name="组合 42"/>
            <p:cNvGrpSpPr/>
            <p:nvPr/>
          </p:nvGrpSpPr>
          <p:grpSpPr>
            <a:xfrm>
              <a:off x="2940088" y="2172781"/>
              <a:ext cx="5986154" cy="3391540"/>
              <a:chOff x="2896545" y="2042153"/>
              <a:chExt cx="5986154" cy="3391540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896545" y="2042153"/>
                <a:ext cx="5986154" cy="3391540"/>
                <a:chOff x="5951930" y="4905139"/>
                <a:chExt cx="12416137" cy="7034540"/>
              </a:xfrm>
            </p:grpSpPr>
            <p:grpSp>
              <p:nvGrpSpPr>
                <p:cNvPr id="50" name="Group 57"/>
                <p:cNvGrpSpPr/>
                <p:nvPr/>
              </p:nvGrpSpPr>
              <p:grpSpPr>
                <a:xfrm>
                  <a:off x="5951930" y="6113706"/>
                  <a:ext cx="1311991" cy="1312333"/>
                  <a:chOff x="12591574" y="4411134"/>
                  <a:chExt cx="1312504" cy="1312333"/>
                </a:xfrm>
              </p:grpSpPr>
              <p:sp>
                <p:nvSpPr>
                  <p:cNvPr id="71" name="Oval 58"/>
                  <p:cNvSpPr/>
                  <p:nvPr/>
                </p:nvSpPr>
                <p:spPr bwMode="auto">
                  <a:xfrm>
                    <a:off x="12591574" y="4411134"/>
                    <a:ext cx="1312504" cy="1312333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200"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2" name="AutoShape 118"/>
                  <p:cNvSpPr/>
                  <p:nvPr/>
                </p:nvSpPr>
                <p:spPr bwMode="auto">
                  <a:xfrm>
                    <a:off x="12906409" y="4778440"/>
                    <a:ext cx="654636" cy="562506"/>
                  </a:xfrm>
                  <a:custGeom>
                    <a:avLst/>
                    <a:gdLst>
                      <a:gd name="T0" fmla="*/ 10782 w 21564"/>
                      <a:gd name="T1" fmla="*/ 10800 h 21600"/>
                      <a:gd name="T2" fmla="*/ 10782 w 21564"/>
                      <a:gd name="T3" fmla="*/ 10800 h 21600"/>
                      <a:gd name="T4" fmla="*/ 10782 w 21564"/>
                      <a:gd name="T5" fmla="*/ 10800 h 21600"/>
                      <a:gd name="T6" fmla="*/ 10782 w 21564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564" h="21600">
                        <a:moveTo>
                          <a:pt x="20680" y="3130"/>
                        </a:moveTo>
                        <a:cubicBezTo>
                          <a:pt x="20952" y="3130"/>
                          <a:pt x="21179" y="3257"/>
                          <a:pt x="21357" y="3515"/>
                        </a:cubicBezTo>
                        <a:cubicBezTo>
                          <a:pt x="21536" y="3767"/>
                          <a:pt x="21600" y="4044"/>
                          <a:pt x="21543" y="4340"/>
                        </a:cubicBezTo>
                        <a:lnTo>
                          <a:pt x="20279" y="12471"/>
                        </a:lnTo>
                        <a:cubicBezTo>
                          <a:pt x="20230" y="12706"/>
                          <a:pt x="20128" y="12899"/>
                          <a:pt x="19969" y="13061"/>
                        </a:cubicBezTo>
                        <a:cubicBezTo>
                          <a:pt x="19810" y="13222"/>
                          <a:pt x="19614" y="13296"/>
                          <a:pt x="19389" y="13296"/>
                        </a:cubicBezTo>
                        <a:lnTo>
                          <a:pt x="6706" y="13296"/>
                        </a:lnTo>
                        <a:lnTo>
                          <a:pt x="7114" y="15660"/>
                        </a:lnTo>
                        <a:cubicBezTo>
                          <a:pt x="7146" y="15810"/>
                          <a:pt x="7214" y="15936"/>
                          <a:pt x="7319" y="16033"/>
                        </a:cubicBezTo>
                        <a:cubicBezTo>
                          <a:pt x="7424" y="16130"/>
                          <a:pt x="7539" y="16183"/>
                          <a:pt x="7666" y="16183"/>
                        </a:cubicBezTo>
                        <a:lnTo>
                          <a:pt x="17685" y="16183"/>
                        </a:lnTo>
                        <a:cubicBezTo>
                          <a:pt x="17810" y="16183"/>
                          <a:pt x="17918" y="16236"/>
                          <a:pt x="18008" y="16345"/>
                        </a:cubicBezTo>
                        <a:cubicBezTo>
                          <a:pt x="18096" y="16453"/>
                          <a:pt x="18143" y="16580"/>
                          <a:pt x="18143" y="16735"/>
                        </a:cubicBezTo>
                        <a:lnTo>
                          <a:pt x="18143" y="17831"/>
                        </a:lnTo>
                        <a:cubicBezTo>
                          <a:pt x="18143" y="17981"/>
                          <a:pt x="18099" y="18107"/>
                          <a:pt x="18013" y="18204"/>
                        </a:cubicBezTo>
                        <a:cubicBezTo>
                          <a:pt x="17927" y="18301"/>
                          <a:pt x="17817" y="18348"/>
                          <a:pt x="17685" y="18348"/>
                        </a:cubicBezTo>
                        <a:lnTo>
                          <a:pt x="15776" y="18348"/>
                        </a:lnTo>
                        <a:lnTo>
                          <a:pt x="8146" y="18348"/>
                        </a:lnTo>
                        <a:lnTo>
                          <a:pt x="6928" y="18348"/>
                        </a:lnTo>
                        <a:cubicBezTo>
                          <a:pt x="6801" y="18348"/>
                          <a:pt x="6662" y="18336"/>
                          <a:pt x="6500" y="18301"/>
                        </a:cubicBezTo>
                        <a:cubicBezTo>
                          <a:pt x="6339" y="18266"/>
                          <a:pt x="6202" y="18222"/>
                          <a:pt x="6085" y="18169"/>
                        </a:cubicBezTo>
                        <a:cubicBezTo>
                          <a:pt x="6036" y="18145"/>
                          <a:pt x="5982" y="18090"/>
                          <a:pt x="5921" y="17987"/>
                        </a:cubicBezTo>
                        <a:cubicBezTo>
                          <a:pt x="5860" y="17884"/>
                          <a:pt x="5799" y="17769"/>
                          <a:pt x="5740" y="17643"/>
                        </a:cubicBezTo>
                        <a:cubicBezTo>
                          <a:pt x="5684" y="17517"/>
                          <a:pt x="5632" y="17391"/>
                          <a:pt x="5593" y="17258"/>
                        </a:cubicBezTo>
                        <a:cubicBezTo>
                          <a:pt x="5552" y="17132"/>
                          <a:pt x="5527" y="17035"/>
                          <a:pt x="5513" y="16959"/>
                        </a:cubicBezTo>
                        <a:lnTo>
                          <a:pt x="2997" y="2669"/>
                        </a:lnTo>
                        <a:cubicBezTo>
                          <a:pt x="2965" y="2519"/>
                          <a:pt x="2897" y="2399"/>
                          <a:pt x="2791" y="2308"/>
                        </a:cubicBezTo>
                        <a:cubicBezTo>
                          <a:pt x="2686" y="2211"/>
                          <a:pt x="2569" y="2164"/>
                          <a:pt x="2444" y="2164"/>
                        </a:cubicBezTo>
                        <a:lnTo>
                          <a:pt x="457" y="2164"/>
                        </a:lnTo>
                        <a:cubicBezTo>
                          <a:pt x="151" y="2164"/>
                          <a:pt x="0" y="1982"/>
                          <a:pt x="0" y="1618"/>
                        </a:cubicBezTo>
                        <a:lnTo>
                          <a:pt x="0" y="546"/>
                        </a:lnTo>
                        <a:cubicBezTo>
                          <a:pt x="0" y="185"/>
                          <a:pt x="151" y="0"/>
                          <a:pt x="457" y="0"/>
                        </a:cubicBezTo>
                        <a:lnTo>
                          <a:pt x="3158" y="0"/>
                        </a:lnTo>
                        <a:cubicBezTo>
                          <a:pt x="3285" y="0"/>
                          <a:pt x="3432" y="17"/>
                          <a:pt x="3606" y="58"/>
                        </a:cubicBezTo>
                        <a:cubicBezTo>
                          <a:pt x="3774" y="94"/>
                          <a:pt x="3916" y="132"/>
                          <a:pt x="4026" y="167"/>
                        </a:cubicBezTo>
                        <a:cubicBezTo>
                          <a:pt x="4075" y="208"/>
                          <a:pt x="4129" y="276"/>
                          <a:pt x="4192" y="373"/>
                        </a:cubicBezTo>
                        <a:cubicBezTo>
                          <a:pt x="4261" y="470"/>
                          <a:pt x="4322" y="584"/>
                          <a:pt x="4376" y="704"/>
                        </a:cubicBezTo>
                        <a:cubicBezTo>
                          <a:pt x="4429" y="825"/>
                          <a:pt x="4478" y="951"/>
                          <a:pt x="4518" y="1072"/>
                        </a:cubicBezTo>
                        <a:cubicBezTo>
                          <a:pt x="4557" y="1198"/>
                          <a:pt x="4584" y="1301"/>
                          <a:pt x="4598" y="1377"/>
                        </a:cubicBezTo>
                        <a:lnTo>
                          <a:pt x="4916" y="3134"/>
                        </a:lnTo>
                        <a:lnTo>
                          <a:pt x="20680" y="3134"/>
                        </a:lnTo>
                        <a:close/>
                        <a:moveTo>
                          <a:pt x="6811" y="19981"/>
                        </a:moveTo>
                        <a:cubicBezTo>
                          <a:pt x="6811" y="19540"/>
                          <a:pt x="6940" y="19156"/>
                          <a:pt x="7202" y="18833"/>
                        </a:cubicBezTo>
                        <a:cubicBezTo>
                          <a:pt x="7461" y="18512"/>
                          <a:pt x="7776" y="18345"/>
                          <a:pt x="8146" y="18345"/>
                        </a:cubicBezTo>
                        <a:cubicBezTo>
                          <a:pt x="8527" y="18345"/>
                          <a:pt x="8850" y="18512"/>
                          <a:pt x="9114" y="18833"/>
                        </a:cubicBezTo>
                        <a:cubicBezTo>
                          <a:pt x="9380" y="19153"/>
                          <a:pt x="9512" y="19538"/>
                          <a:pt x="9512" y="19981"/>
                        </a:cubicBezTo>
                        <a:cubicBezTo>
                          <a:pt x="9512" y="20425"/>
                          <a:pt x="9380" y="20800"/>
                          <a:pt x="9114" y="21118"/>
                        </a:cubicBezTo>
                        <a:cubicBezTo>
                          <a:pt x="8850" y="21438"/>
                          <a:pt x="8527" y="21599"/>
                          <a:pt x="8146" y="21599"/>
                        </a:cubicBezTo>
                        <a:cubicBezTo>
                          <a:pt x="7779" y="21599"/>
                          <a:pt x="7464" y="21438"/>
                          <a:pt x="7202" y="21118"/>
                        </a:cubicBezTo>
                        <a:cubicBezTo>
                          <a:pt x="6940" y="20800"/>
                          <a:pt x="6811" y="20421"/>
                          <a:pt x="6811" y="19981"/>
                        </a:cubicBezTo>
                        <a:moveTo>
                          <a:pt x="14431" y="19981"/>
                        </a:moveTo>
                        <a:cubicBezTo>
                          <a:pt x="14431" y="19540"/>
                          <a:pt x="14563" y="19156"/>
                          <a:pt x="14822" y="18833"/>
                        </a:cubicBezTo>
                        <a:cubicBezTo>
                          <a:pt x="15084" y="18512"/>
                          <a:pt x="15399" y="18345"/>
                          <a:pt x="15778" y="18345"/>
                        </a:cubicBezTo>
                        <a:cubicBezTo>
                          <a:pt x="16143" y="18345"/>
                          <a:pt x="16458" y="18512"/>
                          <a:pt x="16720" y="18833"/>
                        </a:cubicBezTo>
                        <a:cubicBezTo>
                          <a:pt x="16981" y="19153"/>
                          <a:pt x="17113" y="19538"/>
                          <a:pt x="17113" y="19981"/>
                        </a:cubicBezTo>
                        <a:cubicBezTo>
                          <a:pt x="17113" y="20425"/>
                          <a:pt x="16981" y="20800"/>
                          <a:pt x="16720" y="21118"/>
                        </a:cubicBezTo>
                        <a:cubicBezTo>
                          <a:pt x="16460" y="21438"/>
                          <a:pt x="16145" y="21599"/>
                          <a:pt x="15778" y="21599"/>
                        </a:cubicBezTo>
                        <a:cubicBezTo>
                          <a:pt x="15412" y="21599"/>
                          <a:pt x="15094" y="21438"/>
                          <a:pt x="14830" y="21118"/>
                        </a:cubicBezTo>
                        <a:cubicBezTo>
                          <a:pt x="14563" y="20800"/>
                          <a:pt x="14431" y="20421"/>
                          <a:pt x="14431" y="19981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342900">
                      <a:defRPr/>
                    </a:pPr>
                    <a:endParaRPr lang="es-ES" sz="2200">
                      <a:solidFill>
                        <a:srgbClr val="44CEB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cs typeface="Gill Sans" charset="0"/>
                      <a:sym typeface="Gill Sans" charset="0"/>
                    </a:endParaRPr>
                  </a:p>
                </p:txBody>
              </p:sp>
            </p:grpSp>
            <p:grpSp>
              <p:nvGrpSpPr>
                <p:cNvPr id="51" name="Group 60"/>
                <p:cNvGrpSpPr/>
                <p:nvPr/>
              </p:nvGrpSpPr>
              <p:grpSpPr>
                <a:xfrm>
                  <a:off x="5951930" y="9284452"/>
                  <a:ext cx="1311991" cy="1312332"/>
                  <a:chOff x="12591574" y="7581881"/>
                  <a:chExt cx="1312504" cy="1312332"/>
                </a:xfrm>
              </p:grpSpPr>
              <p:sp>
                <p:nvSpPr>
                  <p:cNvPr id="63" name="Oval 61"/>
                  <p:cNvSpPr/>
                  <p:nvPr/>
                </p:nvSpPr>
                <p:spPr bwMode="auto">
                  <a:xfrm>
                    <a:off x="12591574" y="7581881"/>
                    <a:ext cx="1312504" cy="1312332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200"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  <p:grpSp>
                <p:nvGrpSpPr>
                  <p:cNvPr id="64" name="Group 62"/>
                  <p:cNvGrpSpPr/>
                  <p:nvPr/>
                </p:nvGrpSpPr>
                <p:grpSpPr>
                  <a:xfrm>
                    <a:off x="12847592" y="7855517"/>
                    <a:ext cx="767350" cy="763964"/>
                    <a:chOff x="-365126" y="-2462213"/>
                    <a:chExt cx="4321176" cy="4302126"/>
                  </a:xfrm>
                  <a:solidFill>
                    <a:schemeClr val="bg1"/>
                  </a:solidFill>
                </p:grpSpPr>
                <p:sp>
                  <p:nvSpPr>
                    <p:cNvPr id="65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365126" y="-2058988"/>
                      <a:ext cx="3937000" cy="3898901"/>
                    </a:xfrm>
                    <a:custGeom>
                      <a:avLst/>
                      <a:gdLst>
                        <a:gd name="T0" fmla="*/ 744 w 1047"/>
                        <a:gd name="T1" fmla="*/ 26 h 1037"/>
                        <a:gd name="T2" fmla="*/ 681 w 1047"/>
                        <a:gd name="T3" fmla="*/ 0 h 1037"/>
                        <a:gd name="T4" fmla="*/ 618 w 1047"/>
                        <a:gd name="T5" fmla="*/ 26 h 1037"/>
                        <a:gd name="T6" fmla="*/ 568 w 1047"/>
                        <a:gd name="T7" fmla="*/ 77 h 1037"/>
                        <a:gd name="T8" fmla="*/ 541 w 1047"/>
                        <a:gd name="T9" fmla="*/ 140 h 1037"/>
                        <a:gd name="T10" fmla="*/ 555 w 1047"/>
                        <a:gd name="T11" fmla="*/ 187 h 1037"/>
                        <a:gd name="T12" fmla="*/ 69 w 1047"/>
                        <a:gd name="T13" fmla="*/ 382 h 1037"/>
                        <a:gd name="T14" fmla="*/ 7 w 1047"/>
                        <a:gd name="T15" fmla="*/ 460 h 1037"/>
                        <a:gd name="T16" fmla="*/ 37 w 1047"/>
                        <a:gd name="T17" fmla="*/ 556 h 1037"/>
                        <a:gd name="T18" fmla="*/ 491 w 1047"/>
                        <a:gd name="T19" fmla="*/ 1006 h 1037"/>
                        <a:gd name="T20" fmla="*/ 565 w 1047"/>
                        <a:gd name="T21" fmla="*/ 1037 h 1037"/>
                        <a:gd name="T22" fmla="*/ 567 w 1047"/>
                        <a:gd name="T23" fmla="*/ 1037 h 1037"/>
                        <a:gd name="T24" fmla="*/ 589 w 1047"/>
                        <a:gd name="T25" fmla="*/ 1035 h 1037"/>
                        <a:gd name="T26" fmla="*/ 667 w 1047"/>
                        <a:gd name="T27" fmla="*/ 969 h 1037"/>
                        <a:gd name="T28" fmla="*/ 858 w 1047"/>
                        <a:gd name="T29" fmla="*/ 491 h 1037"/>
                        <a:gd name="T30" fmla="*/ 907 w 1047"/>
                        <a:gd name="T31" fmla="*/ 506 h 1037"/>
                        <a:gd name="T32" fmla="*/ 970 w 1047"/>
                        <a:gd name="T33" fmla="*/ 480 h 1037"/>
                        <a:gd name="T34" fmla="*/ 1020 w 1047"/>
                        <a:gd name="T35" fmla="*/ 429 h 1037"/>
                        <a:gd name="T36" fmla="*/ 1047 w 1047"/>
                        <a:gd name="T37" fmla="*/ 366 h 1037"/>
                        <a:gd name="T38" fmla="*/ 1021 w 1047"/>
                        <a:gd name="T39" fmla="*/ 303 h 1037"/>
                        <a:gd name="T40" fmla="*/ 744 w 1047"/>
                        <a:gd name="T41" fmla="*/ 26 h 1037"/>
                        <a:gd name="T42" fmla="*/ 601 w 1047"/>
                        <a:gd name="T43" fmla="*/ 943 h 1037"/>
                        <a:gd name="T44" fmla="*/ 575 w 1047"/>
                        <a:gd name="T45" fmla="*/ 965 h 1037"/>
                        <a:gd name="T46" fmla="*/ 566 w 1047"/>
                        <a:gd name="T47" fmla="*/ 966 h 1037"/>
                        <a:gd name="T48" fmla="*/ 542 w 1047"/>
                        <a:gd name="T49" fmla="*/ 955 h 1037"/>
                        <a:gd name="T50" fmla="*/ 87 w 1047"/>
                        <a:gd name="T51" fmla="*/ 505 h 1037"/>
                        <a:gd name="T52" fmla="*/ 77 w 1047"/>
                        <a:gd name="T53" fmla="*/ 473 h 1037"/>
                        <a:gd name="T54" fmla="*/ 98 w 1047"/>
                        <a:gd name="T55" fmla="*/ 447 h 1037"/>
                        <a:gd name="T56" fmla="*/ 320 w 1047"/>
                        <a:gd name="T57" fmla="*/ 358 h 1037"/>
                        <a:gd name="T58" fmla="*/ 770 w 1047"/>
                        <a:gd name="T59" fmla="*/ 520 h 1037"/>
                        <a:gd name="T60" fmla="*/ 601 w 1047"/>
                        <a:gd name="T61" fmla="*/ 943 h 1037"/>
                        <a:gd name="T62" fmla="*/ 970 w 1047"/>
                        <a:gd name="T63" fmla="*/ 378 h 1037"/>
                        <a:gd name="T64" fmla="*/ 919 w 1047"/>
                        <a:gd name="T65" fmla="*/ 429 h 1037"/>
                        <a:gd name="T66" fmla="*/ 894 w 1047"/>
                        <a:gd name="T67" fmla="*/ 429 h 1037"/>
                        <a:gd name="T68" fmla="*/ 831 w 1047"/>
                        <a:gd name="T69" fmla="*/ 366 h 1037"/>
                        <a:gd name="T70" fmla="*/ 780 w 1047"/>
                        <a:gd name="T71" fmla="*/ 494 h 1037"/>
                        <a:gd name="T72" fmla="*/ 784 w 1047"/>
                        <a:gd name="T73" fmla="*/ 483 h 1037"/>
                        <a:gd name="T74" fmla="*/ 468 w 1047"/>
                        <a:gd name="T75" fmla="*/ 350 h 1037"/>
                        <a:gd name="T76" fmla="*/ 376 w 1047"/>
                        <a:gd name="T77" fmla="*/ 336 h 1037"/>
                        <a:gd name="T78" fmla="*/ 679 w 1047"/>
                        <a:gd name="T79" fmla="*/ 214 h 1037"/>
                        <a:gd name="T80" fmla="*/ 618 w 1047"/>
                        <a:gd name="T81" fmla="*/ 153 h 1037"/>
                        <a:gd name="T82" fmla="*/ 618 w 1047"/>
                        <a:gd name="T83" fmla="*/ 128 h 1037"/>
                        <a:gd name="T84" fmla="*/ 669 w 1047"/>
                        <a:gd name="T85" fmla="*/ 77 h 1037"/>
                        <a:gd name="T86" fmla="*/ 694 w 1047"/>
                        <a:gd name="T87" fmla="*/ 77 h 1037"/>
                        <a:gd name="T88" fmla="*/ 970 w 1047"/>
                        <a:gd name="T89" fmla="*/ 353 h 1037"/>
                        <a:gd name="T90" fmla="*/ 970 w 1047"/>
                        <a:gd name="T91" fmla="*/ 378 h 10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047" h="1037">
                          <a:moveTo>
                            <a:pt x="744" y="26"/>
                          </a:moveTo>
                          <a:cubicBezTo>
                            <a:pt x="727" y="10"/>
                            <a:pt x="705" y="0"/>
                            <a:pt x="681" y="0"/>
                          </a:cubicBezTo>
                          <a:cubicBezTo>
                            <a:pt x="657" y="0"/>
                            <a:pt x="635" y="10"/>
                            <a:pt x="618" y="26"/>
                          </a:cubicBezTo>
                          <a:cubicBezTo>
                            <a:pt x="568" y="77"/>
                            <a:pt x="568" y="77"/>
                            <a:pt x="568" y="77"/>
                          </a:cubicBezTo>
                          <a:cubicBezTo>
                            <a:pt x="551" y="94"/>
                            <a:pt x="541" y="116"/>
                            <a:pt x="541" y="140"/>
                          </a:cubicBezTo>
                          <a:cubicBezTo>
                            <a:pt x="541" y="157"/>
                            <a:pt x="546" y="173"/>
                            <a:pt x="555" y="187"/>
                          </a:cubicBezTo>
                          <a:cubicBezTo>
                            <a:pt x="69" y="382"/>
                            <a:pt x="69" y="382"/>
                            <a:pt x="69" y="382"/>
                          </a:cubicBezTo>
                          <a:cubicBezTo>
                            <a:pt x="37" y="396"/>
                            <a:pt x="13" y="425"/>
                            <a:pt x="7" y="460"/>
                          </a:cubicBezTo>
                          <a:cubicBezTo>
                            <a:pt x="0" y="495"/>
                            <a:pt x="11" y="531"/>
                            <a:pt x="37" y="556"/>
                          </a:cubicBezTo>
                          <a:cubicBezTo>
                            <a:pt x="491" y="1006"/>
                            <a:pt x="491" y="1006"/>
                            <a:pt x="491" y="1006"/>
                          </a:cubicBezTo>
                          <a:cubicBezTo>
                            <a:pt x="511" y="1025"/>
                            <a:pt x="537" y="1036"/>
                            <a:pt x="565" y="1037"/>
                          </a:cubicBezTo>
                          <a:cubicBezTo>
                            <a:pt x="565" y="1037"/>
                            <a:pt x="567" y="1037"/>
                            <a:pt x="567" y="1037"/>
                          </a:cubicBezTo>
                          <a:cubicBezTo>
                            <a:pt x="575" y="1037"/>
                            <a:pt x="582" y="1036"/>
                            <a:pt x="589" y="1035"/>
                          </a:cubicBezTo>
                          <a:cubicBezTo>
                            <a:pt x="625" y="1027"/>
                            <a:pt x="654" y="1003"/>
                            <a:pt x="667" y="969"/>
                          </a:cubicBezTo>
                          <a:cubicBezTo>
                            <a:pt x="858" y="491"/>
                            <a:pt x="858" y="491"/>
                            <a:pt x="858" y="491"/>
                          </a:cubicBezTo>
                          <a:cubicBezTo>
                            <a:pt x="872" y="501"/>
                            <a:pt x="889" y="506"/>
                            <a:pt x="907" y="506"/>
                          </a:cubicBezTo>
                          <a:cubicBezTo>
                            <a:pt x="931" y="506"/>
                            <a:pt x="953" y="496"/>
                            <a:pt x="970" y="480"/>
                          </a:cubicBezTo>
                          <a:cubicBezTo>
                            <a:pt x="1020" y="429"/>
                            <a:pt x="1020" y="429"/>
                            <a:pt x="1020" y="429"/>
                          </a:cubicBezTo>
                          <a:cubicBezTo>
                            <a:pt x="1037" y="412"/>
                            <a:pt x="1047" y="390"/>
                            <a:pt x="1047" y="366"/>
                          </a:cubicBezTo>
                          <a:cubicBezTo>
                            <a:pt x="1047" y="342"/>
                            <a:pt x="1037" y="319"/>
                            <a:pt x="1021" y="303"/>
                          </a:cubicBezTo>
                          <a:lnTo>
                            <a:pt x="744" y="26"/>
                          </a:lnTo>
                          <a:close/>
                          <a:moveTo>
                            <a:pt x="601" y="943"/>
                          </a:moveTo>
                          <a:cubicBezTo>
                            <a:pt x="596" y="954"/>
                            <a:pt x="586" y="962"/>
                            <a:pt x="575" y="965"/>
                          </a:cubicBezTo>
                          <a:cubicBezTo>
                            <a:pt x="572" y="965"/>
                            <a:pt x="569" y="966"/>
                            <a:pt x="566" y="966"/>
                          </a:cubicBezTo>
                          <a:cubicBezTo>
                            <a:pt x="557" y="965"/>
                            <a:pt x="549" y="962"/>
                            <a:pt x="542" y="955"/>
                          </a:cubicBezTo>
                          <a:cubicBezTo>
                            <a:pt x="87" y="505"/>
                            <a:pt x="87" y="505"/>
                            <a:pt x="87" y="505"/>
                          </a:cubicBezTo>
                          <a:cubicBezTo>
                            <a:pt x="79" y="497"/>
                            <a:pt x="75" y="485"/>
                            <a:pt x="77" y="473"/>
                          </a:cubicBezTo>
                          <a:cubicBezTo>
                            <a:pt x="79" y="462"/>
                            <a:pt x="87" y="452"/>
                            <a:pt x="98" y="447"/>
                          </a:cubicBezTo>
                          <a:cubicBezTo>
                            <a:pt x="320" y="358"/>
                            <a:pt x="320" y="358"/>
                            <a:pt x="320" y="358"/>
                          </a:cubicBezTo>
                          <a:cubicBezTo>
                            <a:pt x="470" y="408"/>
                            <a:pt x="620" y="360"/>
                            <a:pt x="770" y="520"/>
                          </a:cubicBezTo>
                          <a:lnTo>
                            <a:pt x="601" y="943"/>
                          </a:lnTo>
                          <a:close/>
                          <a:moveTo>
                            <a:pt x="970" y="378"/>
                          </a:moveTo>
                          <a:cubicBezTo>
                            <a:pt x="919" y="429"/>
                            <a:pt x="919" y="429"/>
                            <a:pt x="919" y="429"/>
                          </a:cubicBezTo>
                          <a:cubicBezTo>
                            <a:pt x="912" y="436"/>
                            <a:pt x="901" y="436"/>
                            <a:pt x="894" y="429"/>
                          </a:cubicBezTo>
                          <a:cubicBezTo>
                            <a:pt x="831" y="366"/>
                            <a:pt x="831" y="366"/>
                            <a:pt x="831" y="366"/>
                          </a:cubicBezTo>
                          <a:cubicBezTo>
                            <a:pt x="780" y="494"/>
                            <a:pt x="780" y="494"/>
                            <a:pt x="780" y="494"/>
                          </a:cubicBezTo>
                          <a:cubicBezTo>
                            <a:pt x="784" y="483"/>
                            <a:pt x="784" y="483"/>
                            <a:pt x="784" y="483"/>
                          </a:cubicBezTo>
                          <a:cubicBezTo>
                            <a:pt x="676" y="376"/>
                            <a:pt x="567" y="362"/>
                            <a:pt x="468" y="350"/>
                          </a:cubicBezTo>
                          <a:cubicBezTo>
                            <a:pt x="437" y="346"/>
                            <a:pt x="406" y="342"/>
                            <a:pt x="376" y="336"/>
                          </a:cubicBezTo>
                          <a:cubicBezTo>
                            <a:pt x="679" y="214"/>
                            <a:pt x="679" y="214"/>
                            <a:pt x="679" y="214"/>
                          </a:cubicBezTo>
                          <a:cubicBezTo>
                            <a:pt x="618" y="153"/>
                            <a:pt x="618" y="153"/>
                            <a:pt x="618" y="153"/>
                          </a:cubicBezTo>
                          <a:cubicBezTo>
                            <a:pt x="611" y="146"/>
                            <a:pt x="611" y="135"/>
                            <a:pt x="618" y="128"/>
                          </a:cubicBezTo>
                          <a:cubicBezTo>
                            <a:pt x="669" y="77"/>
                            <a:pt x="669" y="77"/>
                            <a:pt x="669" y="77"/>
                          </a:cubicBezTo>
                          <a:cubicBezTo>
                            <a:pt x="676" y="70"/>
                            <a:pt x="687" y="70"/>
                            <a:pt x="694" y="77"/>
                          </a:cubicBezTo>
                          <a:cubicBezTo>
                            <a:pt x="970" y="353"/>
                            <a:pt x="970" y="353"/>
                            <a:pt x="970" y="353"/>
                          </a:cubicBezTo>
                          <a:cubicBezTo>
                            <a:pt x="977" y="360"/>
                            <a:pt x="977" y="372"/>
                            <a:pt x="970" y="37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66" name="Freeform 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36700" y="-311150"/>
                      <a:ext cx="669925" cy="673100"/>
                    </a:xfrm>
                    <a:custGeom>
                      <a:avLst/>
                      <a:gdLst>
                        <a:gd name="T0" fmla="*/ 89 w 178"/>
                        <a:gd name="T1" fmla="*/ 179 h 179"/>
                        <a:gd name="T2" fmla="*/ 178 w 178"/>
                        <a:gd name="T3" fmla="*/ 89 h 179"/>
                        <a:gd name="T4" fmla="*/ 89 w 178"/>
                        <a:gd name="T5" fmla="*/ 0 h 179"/>
                        <a:gd name="T6" fmla="*/ 0 w 178"/>
                        <a:gd name="T7" fmla="*/ 89 h 179"/>
                        <a:gd name="T8" fmla="*/ 89 w 178"/>
                        <a:gd name="T9" fmla="*/ 179 h 179"/>
                        <a:gd name="T10" fmla="*/ 89 w 178"/>
                        <a:gd name="T11" fmla="*/ 36 h 179"/>
                        <a:gd name="T12" fmla="*/ 143 w 178"/>
                        <a:gd name="T13" fmla="*/ 89 h 179"/>
                        <a:gd name="T14" fmla="*/ 89 w 178"/>
                        <a:gd name="T15" fmla="*/ 143 h 179"/>
                        <a:gd name="T16" fmla="*/ 35 w 178"/>
                        <a:gd name="T17" fmla="*/ 89 h 179"/>
                        <a:gd name="T18" fmla="*/ 89 w 178"/>
                        <a:gd name="T19" fmla="*/ 36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8" h="179">
                          <a:moveTo>
                            <a:pt x="89" y="179"/>
                          </a:moveTo>
                          <a:cubicBezTo>
                            <a:pt x="138" y="179"/>
                            <a:pt x="178" y="139"/>
                            <a:pt x="178" y="89"/>
                          </a:cubicBezTo>
                          <a:cubicBezTo>
                            <a:pt x="178" y="40"/>
                            <a:pt x="138" y="0"/>
                            <a:pt x="89" y="0"/>
                          </a:cubicBezTo>
                          <a:cubicBezTo>
                            <a:pt x="40" y="0"/>
                            <a:pt x="0" y="40"/>
                            <a:pt x="0" y="89"/>
                          </a:cubicBezTo>
                          <a:cubicBezTo>
                            <a:pt x="0" y="139"/>
                            <a:pt x="40" y="179"/>
                            <a:pt x="89" y="179"/>
                          </a:cubicBezTo>
                          <a:close/>
                          <a:moveTo>
                            <a:pt x="89" y="36"/>
                          </a:moveTo>
                          <a:cubicBezTo>
                            <a:pt x="119" y="36"/>
                            <a:pt x="143" y="60"/>
                            <a:pt x="143" y="89"/>
                          </a:cubicBezTo>
                          <a:cubicBezTo>
                            <a:pt x="143" y="119"/>
                            <a:pt x="119" y="143"/>
                            <a:pt x="89" y="143"/>
                          </a:cubicBezTo>
                          <a:cubicBezTo>
                            <a:pt x="59" y="143"/>
                            <a:pt x="35" y="119"/>
                            <a:pt x="35" y="89"/>
                          </a:cubicBezTo>
                          <a:cubicBezTo>
                            <a:pt x="35" y="60"/>
                            <a:pt x="59" y="36"/>
                            <a:pt x="89" y="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67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82950" y="-2462213"/>
                      <a:ext cx="673100" cy="673100"/>
                    </a:xfrm>
                    <a:custGeom>
                      <a:avLst/>
                      <a:gdLst>
                        <a:gd name="T0" fmla="*/ 90 w 179"/>
                        <a:gd name="T1" fmla="*/ 0 h 179"/>
                        <a:gd name="T2" fmla="*/ 0 w 179"/>
                        <a:gd name="T3" fmla="*/ 89 h 179"/>
                        <a:gd name="T4" fmla="*/ 90 w 179"/>
                        <a:gd name="T5" fmla="*/ 179 h 179"/>
                        <a:gd name="T6" fmla="*/ 179 w 179"/>
                        <a:gd name="T7" fmla="*/ 89 h 179"/>
                        <a:gd name="T8" fmla="*/ 90 w 179"/>
                        <a:gd name="T9" fmla="*/ 0 h 179"/>
                        <a:gd name="T10" fmla="*/ 90 w 179"/>
                        <a:gd name="T11" fmla="*/ 143 h 179"/>
                        <a:gd name="T12" fmla="*/ 36 w 179"/>
                        <a:gd name="T13" fmla="*/ 89 h 179"/>
                        <a:gd name="T14" fmla="*/ 90 w 179"/>
                        <a:gd name="T15" fmla="*/ 36 h 179"/>
                        <a:gd name="T16" fmla="*/ 143 w 179"/>
                        <a:gd name="T17" fmla="*/ 89 h 179"/>
                        <a:gd name="T18" fmla="*/ 90 w 179"/>
                        <a:gd name="T19" fmla="*/ 143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9" h="179">
                          <a:moveTo>
                            <a:pt x="90" y="0"/>
                          </a:moveTo>
                          <a:cubicBezTo>
                            <a:pt x="40" y="0"/>
                            <a:pt x="0" y="40"/>
                            <a:pt x="0" y="89"/>
                          </a:cubicBezTo>
                          <a:cubicBezTo>
                            <a:pt x="0" y="139"/>
                            <a:pt x="40" y="179"/>
                            <a:pt x="90" y="179"/>
                          </a:cubicBezTo>
                          <a:cubicBezTo>
                            <a:pt x="139" y="179"/>
                            <a:pt x="179" y="139"/>
                            <a:pt x="179" y="89"/>
                          </a:cubicBezTo>
                          <a:cubicBezTo>
                            <a:pt x="179" y="40"/>
                            <a:pt x="139" y="0"/>
                            <a:pt x="90" y="0"/>
                          </a:cubicBezTo>
                          <a:close/>
                          <a:moveTo>
                            <a:pt x="90" y="143"/>
                          </a:moveTo>
                          <a:cubicBezTo>
                            <a:pt x="60" y="143"/>
                            <a:pt x="36" y="119"/>
                            <a:pt x="36" y="89"/>
                          </a:cubicBezTo>
                          <a:cubicBezTo>
                            <a:pt x="36" y="60"/>
                            <a:pt x="60" y="36"/>
                            <a:pt x="90" y="36"/>
                          </a:cubicBezTo>
                          <a:cubicBezTo>
                            <a:pt x="119" y="36"/>
                            <a:pt x="143" y="60"/>
                            <a:pt x="143" y="89"/>
                          </a:cubicBezTo>
                          <a:cubicBezTo>
                            <a:pt x="143" y="119"/>
                            <a:pt x="119" y="143"/>
                            <a:pt x="90" y="1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68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28662" y="-446088"/>
                      <a:ext cx="538163" cy="536575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72 w 143"/>
                        <a:gd name="T3" fmla="*/ 143 h 143"/>
                        <a:gd name="T4" fmla="*/ 143 w 143"/>
                        <a:gd name="T5" fmla="*/ 72 h 143"/>
                        <a:gd name="T6" fmla="*/ 72 w 143"/>
                        <a:gd name="T7" fmla="*/ 0 h 143"/>
                        <a:gd name="T8" fmla="*/ 0 w 143"/>
                        <a:gd name="T9" fmla="*/ 72 h 143"/>
                        <a:gd name="T10" fmla="*/ 72 w 143"/>
                        <a:gd name="T11" fmla="*/ 36 h 143"/>
                        <a:gd name="T12" fmla="*/ 107 w 143"/>
                        <a:gd name="T13" fmla="*/ 72 h 143"/>
                        <a:gd name="T14" fmla="*/ 72 w 143"/>
                        <a:gd name="T15" fmla="*/ 108 h 143"/>
                        <a:gd name="T16" fmla="*/ 36 w 143"/>
                        <a:gd name="T17" fmla="*/ 72 h 143"/>
                        <a:gd name="T18" fmla="*/ 72 w 143"/>
                        <a:gd name="T19" fmla="*/ 36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3" h="143">
                          <a:moveTo>
                            <a:pt x="0" y="72"/>
                          </a:moveTo>
                          <a:cubicBezTo>
                            <a:pt x="0" y="111"/>
                            <a:pt x="32" y="143"/>
                            <a:pt x="72" y="143"/>
                          </a:cubicBezTo>
                          <a:cubicBezTo>
                            <a:pt x="111" y="143"/>
                            <a:pt x="143" y="111"/>
                            <a:pt x="143" y="72"/>
                          </a:cubicBezTo>
                          <a:cubicBezTo>
                            <a:pt x="143" y="32"/>
                            <a:pt x="111" y="0"/>
                            <a:pt x="72" y="0"/>
                          </a:cubicBezTo>
                          <a:cubicBezTo>
                            <a:pt x="32" y="0"/>
                            <a:pt x="0" y="32"/>
                            <a:pt x="0" y="72"/>
                          </a:cubicBezTo>
                          <a:close/>
                          <a:moveTo>
                            <a:pt x="72" y="36"/>
                          </a:moveTo>
                          <a:cubicBezTo>
                            <a:pt x="91" y="36"/>
                            <a:pt x="107" y="52"/>
                            <a:pt x="107" y="72"/>
                          </a:cubicBezTo>
                          <a:cubicBezTo>
                            <a:pt x="107" y="92"/>
                            <a:pt x="91" y="108"/>
                            <a:pt x="72" y="108"/>
                          </a:cubicBezTo>
                          <a:cubicBezTo>
                            <a:pt x="52" y="108"/>
                            <a:pt x="36" y="92"/>
                            <a:pt x="36" y="72"/>
                          </a:cubicBezTo>
                          <a:cubicBezTo>
                            <a:pt x="36" y="52"/>
                            <a:pt x="52" y="36"/>
                            <a:pt x="72" y="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6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6825" y="496888"/>
                      <a:ext cx="269875" cy="2667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70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7887" y="-1522413"/>
                      <a:ext cx="269875" cy="27146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</p:grpSp>
            </p:grpSp>
            <p:grpSp>
              <p:nvGrpSpPr>
                <p:cNvPr id="52" name="Group 69"/>
                <p:cNvGrpSpPr/>
                <p:nvPr/>
              </p:nvGrpSpPr>
              <p:grpSpPr>
                <a:xfrm>
                  <a:off x="17056077" y="6113706"/>
                  <a:ext cx="1311991" cy="1312333"/>
                  <a:chOff x="18133744" y="4411134"/>
                  <a:chExt cx="1312504" cy="1312333"/>
                </a:xfrm>
              </p:grpSpPr>
              <p:sp>
                <p:nvSpPr>
                  <p:cNvPr id="59" name="Oval 70"/>
                  <p:cNvSpPr/>
                  <p:nvPr/>
                </p:nvSpPr>
                <p:spPr bwMode="auto">
                  <a:xfrm>
                    <a:off x="18133744" y="4411134"/>
                    <a:ext cx="1312504" cy="1312333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200"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  <p:grpSp>
                <p:nvGrpSpPr>
                  <p:cNvPr id="60" name="Group 71"/>
                  <p:cNvGrpSpPr/>
                  <p:nvPr/>
                </p:nvGrpSpPr>
                <p:grpSpPr>
                  <a:xfrm>
                    <a:off x="18553888" y="4778440"/>
                    <a:ext cx="515282" cy="537326"/>
                    <a:chOff x="-251803" y="2267153"/>
                    <a:chExt cx="2078037" cy="2166938"/>
                  </a:xfrm>
                  <a:solidFill>
                    <a:schemeClr val="bg1"/>
                  </a:solidFill>
                </p:grpSpPr>
                <p:sp>
                  <p:nvSpPr>
                    <p:cNvPr id="61" name="Freeform 22"/>
                    <p:cNvSpPr/>
                    <p:nvPr/>
                  </p:nvSpPr>
                  <p:spPr bwMode="auto">
                    <a:xfrm>
                      <a:off x="57759" y="2267153"/>
                      <a:ext cx="1768475" cy="1522413"/>
                    </a:xfrm>
                    <a:custGeom>
                      <a:avLst/>
                      <a:gdLst>
                        <a:gd name="T0" fmla="*/ 432 w 469"/>
                        <a:gd name="T1" fmla="*/ 0 h 404"/>
                        <a:gd name="T2" fmla="*/ 0 w 469"/>
                        <a:gd name="T3" fmla="*/ 0 h 404"/>
                        <a:gd name="T4" fmla="*/ 147 w 469"/>
                        <a:gd name="T5" fmla="*/ 73 h 404"/>
                        <a:gd name="T6" fmla="*/ 395 w 469"/>
                        <a:gd name="T7" fmla="*/ 73 h 404"/>
                        <a:gd name="T8" fmla="*/ 395 w 469"/>
                        <a:gd name="T9" fmla="*/ 110 h 404"/>
                        <a:gd name="T10" fmla="*/ 220 w 469"/>
                        <a:gd name="T11" fmla="*/ 110 h 404"/>
                        <a:gd name="T12" fmla="*/ 269 w 469"/>
                        <a:gd name="T13" fmla="*/ 134 h 404"/>
                        <a:gd name="T14" fmla="*/ 314 w 469"/>
                        <a:gd name="T15" fmla="*/ 184 h 404"/>
                        <a:gd name="T16" fmla="*/ 395 w 469"/>
                        <a:gd name="T17" fmla="*/ 184 h 404"/>
                        <a:gd name="T18" fmla="*/ 395 w 469"/>
                        <a:gd name="T19" fmla="*/ 220 h 404"/>
                        <a:gd name="T20" fmla="*/ 322 w 469"/>
                        <a:gd name="T21" fmla="*/ 220 h 404"/>
                        <a:gd name="T22" fmla="*/ 322 w 469"/>
                        <a:gd name="T23" fmla="*/ 404 h 404"/>
                        <a:gd name="T24" fmla="*/ 432 w 469"/>
                        <a:gd name="T25" fmla="*/ 404 h 404"/>
                        <a:gd name="T26" fmla="*/ 469 w 469"/>
                        <a:gd name="T27" fmla="*/ 367 h 404"/>
                        <a:gd name="T28" fmla="*/ 469 w 469"/>
                        <a:gd name="T29" fmla="*/ 37 h 404"/>
                        <a:gd name="T30" fmla="*/ 432 w 469"/>
                        <a:gd name="T31" fmla="*/ 0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9" h="403">
                          <a:moveTo>
                            <a:pt x="432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47" y="73"/>
                            <a:pt x="147" y="73"/>
                            <a:pt x="147" y="73"/>
                          </a:cubicBezTo>
                          <a:cubicBezTo>
                            <a:pt x="395" y="73"/>
                            <a:pt x="395" y="73"/>
                            <a:pt x="395" y="73"/>
                          </a:cubicBezTo>
                          <a:cubicBezTo>
                            <a:pt x="395" y="110"/>
                            <a:pt x="395" y="110"/>
                            <a:pt x="395" y="110"/>
                          </a:cubicBezTo>
                          <a:cubicBezTo>
                            <a:pt x="220" y="110"/>
                            <a:pt x="220" y="110"/>
                            <a:pt x="220" y="110"/>
                          </a:cubicBezTo>
                          <a:cubicBezTo>
                            <a:pt x="269" y="134"/>
                            <a:pt x="269" y="134"/>
                            <a:pt x="269" y="134"/>
                          </a:cubicBezTo>
                          <a:cubicBezTo>
                            <a:pt x="288" y="144"/>
                            <a:pt x="304" y="163"/>
                            <a:pt x="314" y="184"/>
                          </a:cubicBezTo>
                          <a:cubicBezTo>
                            <a:pt x="395" y="184"/>
                            <a:pt x="395" y="184"/>
                            <a:pt x="395" y="184"/>
                          </a:cubicBezTo>
                          <a:cubicBezTo>
                            <a:pt x="395" y="220"/>
                            <a:pt x="395" y="220"/>
                            <a:pt x="395" y="220"/>
                          </a:cubicBezTo>
                          <a:cubicBezTo>
                            <a:pt x="322" y="220"/>
                            <a:pt x="322" y="220"/>
                            <a:pt x="322" y="220"/>
                          </a:cubicBezTo>
                          <a:cubicBezTo>
                            <a:pt x="322" y="404"/>
                            <a:pt x="322" y="404"/>
                            <a:pt x="322" y="404"/>
                          </a:cubicBezTo>
                          <a:cubicBezTo>
                            <a:pt x="432" y="404"/>
                            <a:pt x="432" y="404"/>
                            <a:pt x="432" y="404"/>
                          </a:cubicBezTo>
                          <a:cubicBezTo>
                            <a:pt x="452" y="404"/>
                            <a:pt x="469" y="387"/>
                            <a:pt x="469" y="367"/>
                          </a:cubicBezTo>
                          <a:cubicBezTo>
                            <a:pt x="469" y="37"/>
                            <a:pt x="469" y="37"/>
                            <a:pt x="469" y="37"/>
                          </a:cubicBezTo>
                          <a:cubicBezTo>
                            <a:pt x="469" y="17"/>
                            <a:pt x="452" y="0"/>
                            <a:pt x="43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  <p:sp>
                  <p:nvSpPr>
                    <p:cNvPr id="62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251803" y="2314778"/>
                      <a:ext cx="1384300" cy="2119313"/>
                    </a:xfrm>
                    <a:custGeom>
                      <a:avLst/>
                      <a:gdLst>
                        <a:gd name="T0" fmla="*/ 334 w 367"/>
                        <a:gd name="T1" fmla="*/ 154 h 562"/>
                        <a:gd name="T2" fmla="*/ 33 w 367"/>
                        <a:gd name="T3" fmla="*/ 3 h 562"/>
                        <a:gd name="T4" fmla="*/ 20 w 367"/>
                        <a:gd name="T5" fmla="*/ 0 h 562"/>
                        <a:gd name="T6" fmla="*/ 0 w 367"/>
                        <a:gd name="T7" fmla="*/ 24 h 562"/>
                        <a:gd name="T8" fmla="*/ 0 w 367"/>
                        <a:gd name="T9" fmla="*/ 354 h 562"/>
                        <a:gd name="T10" fmla="*/ 33 w 367"/>
                        <a:gd name="T11" fmla="*/ 407 h 562"/>
                        <a:gd name="T12" fmla="*/ 334 w 367"/>
                        <a:gd name="T13" fmla="*/ 558 h 562"/>
                        <a:gd name="T14" fmla="*/ 348 w 367"/>
                        <a:gd name="T15" fmla="*/ 562 h 562"/>
                        <a:gd name="T16" fmla="*/ 367 w 367"/>
                        <a:gd name="T17" fmla="*/ 538 h 562"/>
                        <a:gd name="T18" fmla="*/ 367 w 367"/>
                        <a:gd name="T19" fmla="*/ 207 h 562"/>
                        <a:gd name="T20" fmla="*/ 334 w 367"/>
                        <a:gd name="T21" fmla="*/ 154 h 562"/>
                        <a:gd name="T22" fmla="*/ 257 w 367"/>
                        <a:gd name="T23" fmla="*/ 391 h 562"/>
                        <a:gd name="T24" fmla="*/ 220 w 367"/>
                        <a:gd name="T25" fmla="*/ 336 h 562"/>
                        <a:gd name="T26" fmla="*/ 257 w 367"/>
                        <a:gd name="T27" fmla="*/ 281 h 562"/>
                        <a:gd name="T28" fmla="*/ 294 w 367"/>
                        <a:gd name="T29" fmla="*/ 336 h 562"/>
                        <a:gd name="T30" fmla="*/ 257 w 367"/>
                        <a:gd name="T31" fmla="*/ 391 h 5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367" h="562">
                          <a:moveTo>
                            <a:pt x="334" y="154"/>
                          </a:moveTo>
                          <a:cubicBezTo>
                            <a:pt x="33" y="3"/>
                            <a:pt x="33" y="3"/>
                            <a:pt x="33" y="3"/>
                          </a:cubicBezTo>
                          <a:cubicBezTo>
                            <a:pt x="28" y="1"/>
                            <a:pt x="24" y="0"/>
                            <a:pt x="20" y="0"/>
                          </a:cubicBezTo>
                          <a:cubicBezTo>
                            <a:pt x="8" y="0"/>
                            <a:pt x="0" y="9"/>
                            <a:pt x="0" y="24"/>
                          </a:cubicBezTo>
                          <a:cubicBezTo>
                            <a:pt x="0" y="354"/>
                            <a:pt x="0" y="354"/>
                            <a:pt x="0" y="354"/>
                          </a:cubicBezTo>
                          <a:cubicBezTo>
                            <a:pt x="0" y="374"/>
                            <a:pt x="15" y="398"/>
                            <a:pt x="33" y="407"/>
                          </a:cubicBezTo>
                          <a:cubicBezTo>
                            <a:pt x="334" y="558"/>
                            <a:pt x="334" y="558"/>
                            <a:pt x="334" y="558"/>
                          </a:cubicBezTo>
                          <a:cubicBezTo>
                            <a:pt x="339" y="560"/>
                            <a:pt x="344" y="562"/>
                            <a:pt x="348" y="562"/>
                          </a:cubicBezTo>
                          <a:cubicBezTo>
                            <a:pt x="359" y="562"/>
                            <a:pt x="367" y="553"/>
                            <a:pt x="367" y="538"/>
                          </a:cubicBezTo>
                          <a:cubicBezTo>
                            <a:pt x="367" y="207"/>
                            <a:pt x="367" y="207"/>
                            <a:pt x="367" y="207"/>
                          </a:cubicBezTo>
                          <a:cubicBezTo>
                            <a:pt x="367" y="187"/>
                            <a:pt x="352" y="163"/>
                            <a:pt x="334" y="154"/>
                          </a:cubicBezTo>
                          <a:close/>
                          <a:moveTo>
                            <a:pt x="257" y="391"/>
                          </a:moveTo>
                          <a:cubicBezTo>
                            <a:pt x="237" y="391"/>
                            <a:pt x="220" y="366"/>
                            <a:pt x="220" y="336"/>
                          </a:cubicBezTo>
                          <a:cubicBezTo>
                            <a:pt x="220" y="305"/>
                            <a:pt x="237" y="281"/>
                            <a:pt x="257" y="281"/>
                          </a:cubicBezTo>
                          <a:cubicBezTo>
                            <a:pt x="277" y="281"/>
                            <a:pt x="294" y="305"/>
                            <a:pt x="294" y="336"/>
                          </a:cubicBezTo>
                          <a:cubicBezTo>
                            <a:pt x="294" y="366"/>
                            <a:pt x="277" y="391"/>
                            <a:pt x="257" y="3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id-ID">
                        <a:latin typeface="Calibri Light" panose="020F0302020204030204"/>
                      </a:endParaRPr>
                    </a:p>
                  </p:txBody>
                </p:sp>
              </p:grpSp>
            </p:grpSp>
            <p:grpSp>
              <p:nvGrpSpPr>
                <p:cNvPr id="53" name="Group 74"/>
                <p:cNvGrpSpPr/>
                <p:nvPr/>
              </p:nvGrpSpPr>
              <p:grpSpPr>
                <a:xfrm>
                  <a:off x="17056061" y="9314105"/>
                  <a:ext cx="1311991" cy="1312332"/>
                  <a:chOff x="18133730" y="7611534"/>
                  <a:chExt cx="1312504" cy="1312332"/>
                </a:xfrm>
              </p:grpSpPr>
              <p:sp>
                <p:nvSpPr>
                  <p:cNvPr id="57" name="Oval 75"/>
                  <p:cNvSpPr/>
                  <p:nvPr/>
                </p:nvSpPr>
                <p:spPr bwMode="auto">
                  <a:xfrm>
                    <a:off x="18133730" y="7611534"/>
                    <a:ext cx="1312504" cy="1312332"/>
                  </a:xfrm>
                  <a:prstGeom prst="ellipse">
                    <a:avLst/>
                  </a:prstGeom>
                  <a:solidFill>
                    <a:srgbClr val="369E1A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200"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8" name="Freeform 7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8439478" y="7868138"/>
                    <a:ext cx="744971" cy="722790"/>
                  </a:xfrm>
                  <a:custGeom>
                    <a:avLst/>
                    <a:gdLst>
                      <a:gd name="T0" fmla="*/ 172 w 241"/>
                      <a:gd name="T1" fmla="*/ 0 h 234"/>
                      <a:gd name="T2" fmla="*/ 102 w 241"/>
                      <a:gd name="T3" fmla="*/ 50 h 234"/>
                      <a:gd name="T4" fmla="*/ 102 w 241"/>
                      <a:gd name="T5" fmla="*/ 50 h 234"/>
                      <a:gd name="T6" fmla="*/ 26 w 241"/>
                      <a:gd name="T7" fmla="*/ 126 h 234"/>
                      <a:gd name="T8" fmla="*/ 2 w 241"/>
                      <a:gd name="T9" fmla="*/ 201 h 234"/>
                      <a:gd name="T10" fmla="*/ 26 w 241"/>
                      <a:gd name="T11" fmla="*/ 234 h 234"/>
                      <a:gd name="T12" fmla="*/ 96 w 241"/>
                      <a:gd name="T13" fmla="*/ 216 h 234"/>
                      <a:gd name="T14" fmla="*/ 220 w 241"/>
                      <a:gd name="T15" fmla="*/ 97 h 234"/>
                      <a:gd name="T16" fmla="*/ 117 w 241"/>
                      <a:gd name="T17" fmla="*/ 174 h 234"/>
                      <a:gd name="T18" fmla="*/ 181 w 241"/>
                      <a:gd name="T19" fmla="*/ 86 h 234"/>
                      <a:gd name="T20" fmla="*/ 174 w 241"/>
                      <a:gd name="T21" fmla="*/ 123 h 234"/>
                      <a:gd name="T22" fmla="*/ 117 w 241"/>
                      <a:gd name="T23" fmla="*/ 180 h 234"/>
                      <a:gd name="T24" fmla="*/ 108 w 241"/>
                      <a:gd name="T25" fmla="*/ 148 h 234"/>
                      <a:gd name="T26" fmla="*/ 84 w 241"/>
                      <a:gd name="T27" fmla="*/ 125 h 234"/>
                      <a:gd name="T28" fmla="*/ 169 w 241"/>
                      <a:gd name="T29" fmla="*/ 66 h 234"/>
                      <a:gd name="T30" fmla="*/ 108 w 241"/>
                      <a:gd name="T31" fmla="*/ 148 h 234"/>
                      <a:gd name="T32" fmla="*/ 56 w 241"/>
                      <a:gd name="T33" fmla="*/ 117 h 234"/>
                      <a:gd name="T34" fmla="*/ 146 w 241"/>
                      <a:gd name="T35" fmla="*/ 53 h 234"/>
                      <a:gd name="T36" fmla="*/ 31 w 241"/>
                      <a:gd name="T37" fmla="*/ 219 h 234"/>
                      <a:gd name="T38" fmla="*/ 15 w 241"/>
                      <a:gd name="T39" fmla="*/ 209 h 234"/>
                      <a:gd name="T40" fmla="*/ 23 w 241"/>
                      <a:gd name="T41" fmla="*/ 177 h 234"/>
                      <a:gd name="T42" fmla="*/ 58 w 241"/>
                      <a:gd name="T43" fmla="*/ 211 h 234"/>
                      <a:gd name="T44" fmla="*/ 65 w 241"/>
                      <a:gd name="T45" fmla="*/ 210 h 234"/>
                      <a:gd name="T46" fmla="*/ 26 w 241"/>
                      <a:gd name="T47" fmla="*/ 169 h 234"/>
                      <a:gd name="T48" fmla="*/ 36 w 241"/>
                      <a:gd name="T49" fmla="*/ 138 h 234"/>
                      <a:gd name="T50" fmla="*/ 95 w 241"/>
                      <a:gd name="T51" fmla="*/ 201 h 234"/>
                      <a:gd name="T52" fmla="*/ 65 w 241"/>
                      <a:gd name="T53" fmla="*/ 210 h 234"/>
                      <a:gd name="T54" fmla="*/ 198 w 241"/>
                      <a:gd name="T55" fmla="*/ 99 h 234"/>
                      <a:gd name="T56" fmla="*/ 179 w 241"/>
                      <a:gd name="T57" fmla="*/ 55 h 234"/>
                      <a:gd name="T58" fmla="*/ 148 w 241"/>
                      <a:gd name="T59" fmla="*/ 24 h 234"/>
                      <a:gd name="T60" fmla="*/ 205 w 241"/>
                      <a:gd name="T61" fmla="*/ 30 h 234"/>
                      <a:gd name="T62" fmla="*/ 210 w 241"/>
                      <a:gd name="T63" fmla="*/ 86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41" h="234">
                        <a:moveTo>
                          <a:pt x="215" y="19"/>
                        </a:moveTo>
                        <a:cubicBezTo>
                          <a:pt x="203" y="7"/>
                          <a:pt x="187" y="0"/>
                          <a:pt x="172" y="0"/>
                        </a:cubicBezTo>
                        <a:cubicBezTo>
                          <a:pt x="159" y="0"/>
                          <a:pt x="146" y="5"/>
                          <a:pt x="138" y="14"/>
                        </a:cubicBezTo>
                        <a:cubicBezTo>
                          <a:pt x="102" y="50"/>
                          <a:pt x="102" y="50"/>
                          <a:pt x="102" y="50"/>
                        </a:cubicBezTo>
                        <a:cubicBezTo>
                          <a:pt x="102" y="50"/>
                          <a:pt x="102" y="50"/>
                          <a:pt x="102" y="50"/>
                        </a:cubicBezTo>
                        <a:cubicBezTo>
                          <a:pt x="102" y="50"/>
                          <a:pt x="102" y="50"/>
                          <a:pt x="102" y="50"/>
                        </a:cubicBezTo>
                        <a:cubicBezTo>
                          <a:pt x="102" y="50"/>
                          <a:pt x="102" y="50"/>
                          <a:pt x="102" y="50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3" y="130"/>
                          <a:pt x="20" y="134"/>
                          <a:pt x="19" y="139"/>
                        </a:cubicBezTo>
                        <a:cubicBezTo>
                          <a:pt x="2" y="201"/>
                          <a:pt x="2" y="201"/>
                          <a:pt x="2" y="201"/>
                        </a:cubicBezTo>
                        <a:cubicBezTo>
                          <a:pt x="2" y="201"/>
                          <a:pt x="0" y="206"/>
                          <a:pt x="0" y="209"/>
                        </a:cubicBezTo>
                        <a:cubicBezTo>
                          <a:pt x="0" y="223"/>
                          <a:pt x="12" y="234"/>
                          <a:pt x="26" y="234"/>
                        </a:cubicBezTo>
                        <a:cubicBezTo>
                          <a:pt x="29" y="234"/>
                          <a:pt x="34" y="233"/>
                          <a:pt x="34" y="233"/>
                        </a:cubicBezTo>
                        <a:cubicBezTo>
                          <a:pt x="96" y="216"/>
                          <a:pt x="96" y="216"/>
                          <a:pt x="96" y="216"/>
                        </a:cubicBezTo>
                        <a:cubicBezTo>
                          <a:pt x="101" y="215"/>
                          <a:pt x="105" y="213"/>
                          <a:pt x="109" y="209"/>
                        </a:cubicBezTo>
                        <a:cubicBezTo>
                          <a:pt x="220" y="97"/>
                          <a:pt x="220" y="97"/>
                          <a:pt x="220" y="97"/>
                        </a:cubicBezTo>
                        <a:cubicBezTo>
                          <a:pt x="241" y="76"/>
                          <a:pt x="238" y="42"/>
                          <a:pt x="215" y="19"/>
                        </a:cubicBezTo>
                        <a:close/>
                        <a:moveTo>
                          <a:pt x="117" y="174"/>
                        </a:moveTo>
                        <a:cubicBezTo>
                          <a:pt x="117" y="168"/>
                          <a:pt x="115" y="161"/>
                          <a:pt x="112" y="155"/>
                        </a:cubicBezTo>
                        <a:cubicBezTo>
                          <a:pt x="181" y="86"/>
                          <a:pt x="181" y="86"/>
                          <a:pt x="181" y="86"/>
                        </a:cubicBezTo>
                        <a:cubicBezTo>
                          <a:pt x="185" y="99"/>
                          <a:pt x="183" y="113"/>
                          <a:pt x="174" y="123"/>
                        </a:cubicBezTo>
                        <a:cubicBezTo>
                          <a:pt x="174" y="123"/>
                          <a:pt x="174" y="123"/>
                          <a:pt x="174" y="123"/>
                        </a:cubicBezTo>
                        <a:cubicBezTo>
                          <a:pt x="174" y="123"/>
                          <a:pt x="174" y="123"/>
                          <a:pt x="174" y="123"/>
                        </a:cubicBezTo>
                        <a:cubicBezTo>
                          <a:pt x="117" y="180"/>
                          <a:pt x="117" y="180"/>
                          <a:pt x="117" y="180"/>
                        </a:cubicBezTo>
                        <a:cubicBezTo>
                          <a:pt x="117" y="178"/>
                          <a:pt x="118" y="176"/>
                          <a:pt x="117" y="174"/>
                        </a:cubicBezTo>
                        <a:close/>
                        <a:moveTo>
                          <a:pt x="108" y="148"/>
                        </a:moveTo>
                        <a:cubicBezTo>
                          <a:pt x="106" y="144"/>
                          <a:pt x="103" y="140"/>
                          <a:pt x="99" y="136"/>
                        </a:cubicBezTo>
                        <a:cubicBezTo>
                          <a:pt x="94" y="131"/>
                          <a:pt x="89" y="128"/>
                          <a:pt x="84" y="125"/>
                        </a:cubicBezTo>
                        <a:cubicBezTo>
                          <a:pt x="154" y="55"/>
                          <a:pt x="154" y="55"/>
                          <a:pt x="154" y="55"/>
                        </a:cubicBezTo>
                        <a:cubicBezTo>
                          <a:pt x="159" y="58"/>
                          <a:pt x="164" y="61"/>
                          <a:pt x="169" y="66"/>
                        </a:cubicBezTo>
                        <a:cubicBezTo>
                          <a:pt x="173" y="70"/>
                          <a:pt x="176" y="74"/>
                          <a:pt x="178" y="79"/>
                        </a:cubicBezTo>
                        <a:lnTo>
                          <a:pt x="108" y="148"/>
                        </a:lnTo>
                        <a:close/>
                        <a:moveTo>
                          <a:pt x="77" y="121"/>
                        </a:moveTo>
                        <a:cubicBezTo>
                          <a:pt x="70" y="119"/>
                          <a:pt x="63" y="117"/>
                          <a:pt x="56" y="117"/>
                        </a:cubicBezTo>
                        <a:cubicBezTo>
                          <a:pt x="112" y="60"/>
                          <a:pt x="112" y="60"/>
                          <a:pt x="112" y="60"/>
                        </a:cubicBezTo>
                        <a:cubicBezTo>
                          <a:pt x="121" y="52"/>
                          <a:pt x="133" y="50"/>
                          <a:pt x="146" y="53"/>
                        </a:cubicBezTo>
                        <a:lnTo>
                          <a:pt x="77" y="121"/>
                        </a:lnTo>
                        <a:close/>
                        <a:moveTo>
                          <a:pt x="31" y="219"/>
                        </a:moveTo>
                        <a:cubicBezTo>
                          <a:pt x="30" y="219"/>
                          <a:pt x="28" y="219"/>
                          <a:pt x="26" y="220"/>
                        </a:cubicBezTo>
                        <a:cubicBezTo>
                          <a:pt x="20" y="219"/>
                          <a:pt x="15" y="215"/>
                          <a:pt x="15" y="209"/>
                        </a:cubicBezTo>
                        <a:cubicBezTo>
                          <a:pt x="15" y="207"/>
                          <a:pt x="16" y="205"/>
                          <a:pt x="16" y="204"/>
                        </a:cubicBezTo>
                        <a:cubicBezTo>
                          <a:pt x="23" y="177"/>
                          <a:pt x="23" y="177"/>
                          <a:pt x="23" y="177"/>
                        </a:cubicBezTo>
                        <a:cubicBezTo>
                          <a:pt x="32" y="176"/>
                          <a:pt x="41" y="180"/>
                          <a:pt x="48" y="187"/>
                        </a:cubicBezTo>
                        <a:cubicBezTo>
                          <a:pt x="55" y="194"/>
                          <a:pt x="58" y="203"/>
                          <a:pt x="58" y="211"/>
                        </a:cubicBezTo>
                        <a:lnTo>
                          <a:pt x="31" y="219"/>
                        </a:lnTo>
                        <a:close/>
                        <a:moveTo>
                          <a:pt x="65" y="210"/>
                        </a:moveTo>
                        <a:cubicBezTo>
                          <a:pt x="65" y="200"/>
                          <a:pt x="61" y="190"/>
                          <a:pt x="53" y="182"/>
                        </a:cubicBezTo>
                        <a:cubicBezTo>
                          <a:pt x="45" y="174"/>
                          <a:pt x="35" y="170"/>
                          <a:pt x="26" y="169"/>
                        </a:cubicBezTo>
                        <a:cubicBezTo>
                          <a:pt x="33" y="143"/>
                          <a:pt x="33" y="143"/>
                          <a:pt x="33" y="143"/>
                        </a:cubicBezTo>
                        <a:cubicBezTo>
                          <a:pt x="33" y="141"/>
                          <a:pt x="34" y="139"/>
                          <a:pt x="36" y="138"/>
                        </a:cubicBezTo>
                        <a:cubicBezTo>
                          <a:pt x="50" y="127"/>
                          <a:pt x="73" y="130"/>
                          <a:pt x="88" y="146"/>
                        </a:cubicBezTo>
                        <a:cubicBezTo>
                          <a:pt x="105" y="163"/>
                          <a:pt x="108" y="187"/>
                          <a:pt x="95" y="201"/>
                        </a:cubicBezTo>
                        <a:cubicBezTo>
                          <a:pt x="94" y="202"/>
                          <a:pt x="93" y="202"/>
                          <a:pt x="92" y="202"/>
                        </a:cubicBezTo>
                        <a:lnTo>
                          <a:pt x="65" y="210"/>
                        </a:lnTo>
                        <a:close/>
                        <a:moveTo>
                          <a:pt x="210" y="86"/>
                        </a:moveTo>
                        <a:cubicBezTo>
                          <a:pt x="198" y="99"/>
                          <a:pt x="198" y="99"/>
                          <a:pt x="198" y="99"/>
                        </a:cubicBezTo>
                        <a:cubicBezTo>
                          <a:pt x="198" y="97"/>
                          <a:pt x="198" y="96"/>
                          <a:pt x="198" y="94"/>
                        </a:cubicBezTo>
                        <a:cubicBezTo>
                          <a:pt x="196" y="80"/>
                          <a:pt x="190" y="66"/>
                          <a:pt x="179" y="55"/>
                        </a:cubicBezTo>
                        <a:cubicBezTo>
                          <a:pt x="167" y="44"/>
                          <a:pt x="151" y="37"/>
                          <a:pt x="136" y="37"/>
                        </a:cubicBezTo>
                        <a:cubicBezTo>
                          <a:pt x="148" y="24"/>
                          <a:pt x="148" y="24"/>
                          <a:pt x="148" y="24"/>
                        </a:cubicBezTo>
                        <a:cubicBezTo>
                          <a:pt x="154" y="18"/>
                          <a:pt x="162" y="15"/>
                          <a:pt x="172" y="15"/>
                        </a:cubicBezTo>
                        <a:cubicBezTo>
                          <a:pt x="183" y="15"/>
                          <a:pt x="196" y="20"/>
                          <a:pt x="205" y="30"/>
                        </a:cubicBezTo>
                        <a:cubicBezTo>
                          <a:pt x="214" y="38"/>
                          <a:pt x="219" y="49"/>
                          <a:pt x="219" y="60"/>
                        </a:cubicBezTo>
                        <a:cubicBezTo>
                          <a:pt x="220" y="70"/>
                          <a:pt x="217" y="80"/>
                          <a:pt x="210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>
                      <a:latin typeface="Calibri Light" panose="020F0302020204030204"/>
                    </a:endParaRPr>
                  </a:p>
                </p:txBody>
              </p:sp>
            </p:grpSp>
            <p:grpSp>
              <p:nvGrpSpPr>
                <p:cNvPr id="54" name="Group 38"/>
                <p:cNvGrpSpPr>
                  <a:grpSpLocks noChangeAspect="1"/>
                </p:cNvGrpSpPr>
                <p:nvPr/>
              </p:nvGrpSpPr>
              <p:grpSpPr>
                <a:xfrm>
                  <a:off x="7634387" y="4905139"/>
                  <a:ext cx="9038599" cy="7034540"/>
                  <a:chOff x="2101597" y="594889"/>
                  <a:chExt cx="4994398" cy="3886016"/>
                </a:xfrm>
              </p:grpSpPr>
              <p:pic>
                <p:nvPicPr>
                  <p:cNvPr id="55" name="Picture 3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01597" y="594889"/>
                    <a:ext cx="4994398" cy="3886016"/>
                  </a:xfrm>
                  <a:prstGeom prst="rect">
                    <a:avLst/>
                  </a:prstGeom>
                </p:spPr>
              </p:pic>
              <p:sp>
                <p:nvSpPr>
                  <p:cNvPr id="56" name="Rectangle 40"/>
                  <p:cNvSpPr/>
                  <p:nvPr/>
                </p:nvSpPr>
                <p:spPr>
                  <a:xfrm>
                    <a:off x="2908092" y="1313332"/>
                    <a:ext cx="3310128" cy="2049481"/>
                  </a:xfrm>
                  <a:prstGeom prst="rect">
                    <a:avLst/>
                  </a:prstGeom>
                  <a:solidFill>
                    <a:srgbClr val="558ED5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latin typeface="Calibri Light" panose="020F0302020204030204"/>
                    </a:endParaRPr>
                  </a:p>
                </p:txBody>
              </p:sp>
            </p:grpSp>
          </p:grp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31"/>
              <a:stretch>
                <a:fillRect/>
              </a:stretch>
            </p:blipFill>
            <p:spPr>
              <a:xfrm>
                <a:off x="4396878" y="2668430"/>
                <a:ext cx="2931730" cy="1801198"/>
              </a:xfrm>
              <a:prstGeom prst="rect">
                <a:avLst/>
              </a:prstGeom>
            </p:spPr>
          </p:pic>
        </p:grpSp>
        <p:sp>
          <p:nvSpPr>
            <p:cNvPr id="44" name="Text Placeholder 32"/>
            <p:cNvSpPr txBox="1"/>
            <p:nvPr/>
          </p:nvSpPr>
          <p:spPr>
            <a:xfrm>
              <a:off x="525042" y="2755463"/>
              <a:ext cx="2181362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525042" y="4113588"/>
              <a:ext cx="2181362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6" name="Text Placeholder 32"/>
            <p:cNvSpPr txBox="1"/>
            <p:nvPr/>
          </p:nvSpPr>
          <p:spPr>
            <a:xfrm>
              <a:off x="9110926" y="2755463"/>
              <a:ext cx="2181362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9110926" y="4113588"/>
              <a:ext cx="2181362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47661" y="1902074"/>
            <a:ext cx="9387814" cy="4351501"/>
            <a:chOff x="1747661" y="1902074"/>
            <a:chExt cx="9387814" cy="4351501"/>
          </a:xfrm>
        </p:grpSpPr>
        <p:grpSp>
          <p:nvGrpSpPr>
            <p:cNvPr id="7" name="组合 6"/>
            <p:cNvGrpSpPr/>
            <p:nvPr/>
          </p:nvGrpSpPr>
          <p:grpSpPr>
            <a:xfrm>
              <a:off x="2093259" y="2124485"/>
              <a:ext cx="7620000" cy="4129090"/>
              <a:chOff x="533400" y="1895886"/>
              <a:chExt cx="7620000" cy="412909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533400" y="2505486"/>
                <a:ext cx="7620000" cy="3357563"/>
              </a:xfrm>
              <a:custGeom>
                <a:avLst/>
                <a:gdLst/>
                <a:ahLst/>
                <a:cxnLst>
                  <a:cxn ang="0">
                    <a:pos x="1548" y="674"/>
                  </a:cxn>
                  <a:cxn ang="0">
                    <a:pos x="1577" y="645"/>
                  </a:cxn>
                  <a:cxn ang="0">
                    <a:pos x="1735" y="724"/>
                  </a:cxn>
                  <a:cxn ang="0">
                    <a:pos x="1437" y="784"/>
                  </a:cxn>
                  <a:cxn ang="0">
                    <a:pos x="1474" y="748"/>
                  </a:cxn>
                  <a:cxn ang="0">
                    <a:pos x="1328" y="742"/>
                  </a:cxn>
                  <a:cxn ang="0">
                    <a:pos x="930" y="692"/>
                  </a:cxn>
                  <a:cxn ang="0">
                    <a:pos x="571" y="498"/>
                  </a:cxn>
                  <a:cxn ang="0">
                    <a:pos x="702" y="361"/>
                  </a:cxn>
                  <a:cxn ang="0">
                    <a:pos x="948" y="236"/>
                  </a:cxn>
                  <a:cxn ang="0">
                    <a:pos x="0" y="0"/>
                  </a:cxn>
                  <a:cxn ang="0">
                    <a:pos x="993" y="243"/>
                  </a:cxn>
                  <a:cxn ang="0">
                    <a:pos x="777" y="359"/>
                  </a:cxn>
                  <a:cxn ang="0">
                    <a:pos x="678" y="520"/>
                  </a:cxn>
                  <a:cxn ang="0">
                    <a:pos x="1328" y="670"/>
                  </a:cxn>
                  <a:cxn ang="0">
                    <a:pos x="1548" y="674"/>
                  </a:cxn>
                </a:cxnLst>
                <a:rect l="0" t="0" r="r" b="b"/>
                <a:pathLst>
                  <a:path w="1735" h="784">
                    <a:moveTo>
                      <a:pt x="1548" y="674"/>
                    </a:moveTo>
                    <a:cubicBezTo>
                      <a:pt x="1577" y="645"/>
                      <a:pt x="1577" y="645"/>
                      <a:pt x="1577" y="645"/>
                    </a:cubicBezTo>
                    <a:cubicBezTo>
                      <a:pt x="1735" y="724"/>
                      <a:pt x="1735" y="724"/>
                      <a:pt x="1735" y="724"/>
                    </a:cubicBezTo>
                    <a:cubicBezTo>
                      <a:pt x="1437" y="784"/>
                      <a:pt x="1437" y="784"/>
                      <a:pt x="1437" y="784"/>
                    </a:cubicBezTo>
                    <a:cubicBezTo>
                      <a:pt x="1474" y="748"/>
                      <a:pt x="1474" y="748"/>
                      <a:pt x="1474" y="748"/>
                    </a:cubicBezTo>
                    <a:cubicBezTo>
                      <a:pt x="1425" y="747"/>
                      <a:pt x="1376" y="745"/>
                      <a:pt x="1328" y="742"/>
                    </a:cubicBezTo>
                    <a:cubicBezTo>
                      <a:pt x="1190" y="733"/>
                      <a:pt x="1058" y="716"/>
                      <a:pt x="930" y="692"/>
                    </a:cubicBezTo>
                    <a:cubicBezTo>
                      <a:pt x="698" y="635"/>
                      <a:pt x="578" y="571"/>
                      <a:pt x="571" y="498"/>
                    </a:cubicBezTo>
                    <a:cubicBezTo>
                      <a:pt x="562" y="453"/>
                      <a:pt x="606" y="407"/>
                      <a:pt x="702" y="361"/>
                    </a:cubicBezTo>
                    <a:cubicBezTo>
                      <a:pt x="824" y="313"/>
                      <a:pt x="906" y="271"/>
                      <a:pt x="948" y="236"/>
                    </a:cubicBezTo>
                    <a:cubicBezTo>
                      <a:pt x="1053" y="130"/>
                      <a:pt x="737" y="51"/>
                      <a:pt x="0" y="0"/>
                    </a:cubicBezTo>
                    <a:cubicBezTo>
                      <a:pt x="754" y="31"/>
                      <a:pt x="1085" y="112"/>
                      <a:pt x="993" y="243"/>
                    </a:cubicBezTo>
                    <a:cubicBezTo>
                      <a:pt x="968" y="274"/>
                      <a:pt x="896" y="312"/>
                      <a:pt x="777" y="359"/>
                    </a:cubicBezTo>
                    <a:cubicBezTo>
                      <a:pt x="664" y="409"/>
                      <a:pt x="631" y="463"/>
                      <a:pt x="678" y="520"/>
                    </a:cubicBezTo>
                    <a:cubicBezTo>
                      <a:pt x="761" y="606"/>
                      <a:pt x="977" y="656"/>
                      <a:pt x="1328" y="670"/>
                    </a:cubicBezTo>
                    <a:cubicBezTo>
                      <a:pt x="1396" y="673"/>
                      <a:pt x="1470" y="674"/>
                      <a:pt x="1548" y="674"/>
                    </a:cubicBez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9" name="Group 5"/>
              <p:cNvGrpSpPr/>
              <p:nvPr/>
            </p:nvGrpSpPr>
            <p:grpSpPr>
              <a:xfrm>
                <a:off x="3534934" y="4029486"/>
                <a:ext cx="1113266" cy="1766890"/>
                <a:chOff x="1257300" y="1962150"/>
                <a:chExt cx="1257300" cy="1995489"/>
              </a:xfrm>
              <a:solidFill>
                <a:schemeClr val="accent4"/>
              </a:solidFill>
            </p:grpSpPr>
            <p:sp>
              <p:nvSpPr>
                <p:cNvPr id="35" name="Wave 6"/>
                <p:cNvSpPr/>
                <p:nvPr/>
              </p:nvSpPr>
              <p:spPr>
                <a:xfrm>
                  <a:off x="1447800" y="1962150"/>
                  <a:ext cx="1066800" cy="838200"/>
                </a:xfrm>
                <a:prstGeom prst="wave">
                  <a:avLst>
                    <a:gd name="adj1" fmla="val 6364"/>
                    <a:gd name="adj2" fmla="val 0"/>
                  </a:avLst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an 7"/>
                <p:cNvSpPr/>
                <p:nvPr/>
              </p:nvSpPr>
              <p:spPr>
                <a:xfrm>
                  <a:off x="1257300" y="3843339"/>
                  <a:ext cx="304800" cy="1143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an 8"/>
                <p:cNvSpPr/>
                <p:nvPr/>
              </p:nvSpPr>
              <p:spPr>
                <a:xfrm>
                  <a:off x="1371600" y="1962150"/>
                  <a:ext cx="76200" cy="19050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573766" y="3504237"/>
                <a:ext cx="867934" cy="1377518"/>
                <a:chOff x="1257300" y="1962150"/>
                <a:chExt cx="1257300" cy="1995489"/>
              </a:xfrm>
              <a:solidFill>
                <a:schemeClr val="accent3"/>
              </a:solidFill>
            </p:grpSpPr>
            <p:sp>
              <p:nvSpPr>
                <p:cNvPr id="32" name="Wave 10"/>
                <p:cNvSpPr/>
                <p:nvPr/>
              </p:nvSpPr>
              <p:spPr>
                <a:xfrm>
                  <a:off x="1447800" y="1962150"/>
                  <a:ext cx="1066800" cy="838200"/>
                </a:xfrm>
                <a:prstGeom prst="wave">
                  <a:avLst>
                    <a:gd name="adj1" fmla="val 6364"/>
                    <a:gd name="adj2" fmla="val 0"/>
                  </a:avLst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an 11"/>
                <p:cNvSpPr/>
                <p:nvPr/>
              </p:nvSpPr>
              <p:spPr>
                <a:xfrm>
                  <a:off x="1257300" y="3843339"/>
                  <a:ext cx="304800" cy="1143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an 12"/>
                <p:cNvSpPr/>
                <p:nvPr/>
              </p:nvSpPr>
              <p:spPr>
                <a:xfrm>
                  <a:off x="1371600" y="1962150"/>
                  <a:ext cx="76200" cy="19050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3"/>
              <p:cNvGrpSpPr/>
              <p:nvPr/>
            </p:nvGrpSpPr>
            <p:grpSpPr>
              <a:xfrm>
                <a:off x="4063606" y="2276886"/>
                <a:ext cx="834654" cy="1324698"/>
                <a:chOff x="1257300" y="1962150"/>
                <a:chExt cx="1257300" cy="1995489"/>
              </a:xfrm>
              <a:solidFill>
                <a:schemeClr val="accent2"/>
              </a:solidFill>
            </p:grpSpPr>
            <p:sp>
              <p:nvSpPr>
                <p:cNvPr id="25" name="Wave 14"/>
                <p:cNvSpPr/>
                <p:nvPr/>
              </p:nvSpPr>
              <p:spPr>
                <a:xfrm>
                  <a:off x="1447800" y="1962150"/>
                  <a:ext cx="1066800" cy="838200"/>
                </a:xfrm>
                <a:prstGeom prst="wave">
                  <a:avLst>
                    <a:gd name="adj1" fmla="val 6364"/>
                    <a:gd name="adj2" fmla="val 0"/>
                  </a:avLst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an 15"/>
                <p:cNvSpPr/>
                <p:nvPr/>
              </p:nvSpPr>
              <p:spPr>
                <a:xfrm>
                  <a:off x="1257300" y="3843339"/>
                  <a:ext cx="304800" cy="1143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an 16"/>
                <p:cNvSpPr/>
                <p:nvPr/>
              </p:nvSpPr>
              <p:spPr>
                <a:xfrm>
                  <a:off x="1371600" y="1962150"/>
                  <a:ext cx="76200" cy="19050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"/>
              <p:cNvGrpSpPr/>
              <p:nvPr/>
            </p:nvGrpSpPr>
            <p:grpSpPr>
              <a:xfrm>
                <a:off x="1004598" y="1895886"/>
                <a:ext cx="748002" cy="1187172"/>
                <a:chOff x="1257300" y="1962150"/>
                <a:chExt cx="1257300" cy="1995489"/>
              </a:xfrm>
            </p:grpSpPr>
            <p:sp>
              <p:nvSpPr>
                <p:cNvPr id="22" name="Wave 18"/>
                <p:cNvSpPr/>
                <p:nvPr/>
              </p:nvSpPr>
              <p:spPr>
                <a:xfrm>
                  <a:off x="1447800" y="1962150"/>
                  <a:ext cx="1066800" cy="838200"/>
                </a:xfrm>
                <a:prstGeom prst="wave">
                  <a:avLst>
                    <a:gd name="adj1" fmla="val 6364"/>
                    <a:gd name="adj2" fmla="val 0"/>
                  </a:avLst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19"/>
                <p:cNvSpPr/>
                <p:nvPr/>
              </p:nvSpPr>
              <p:spPr>
                <a:xfrm>
                  <a:off x="1257300" y="3843339"/>
                  <a:ext cx="304800" cy="1143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an 20"/>
                <p:cNvSpPr/>
                <p:nvPr/>
              </p:nvSpPr>
              <p:spPr>
                <a:xfrm>
                  <a:off x="1371600" y="1962150"/>
                  <a:ext cx="76200" cy="19050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85978" y="4258086"/>
                <a:ext cx="1113266" cy="1766890"/>
                <a:chOff x="1257300" y="1962150"/>
                <a:chExt cx="1257300" cy="1995489"/>
              </a:xfrm>
              <a:solidFill>
                <a:schemeClr val="accent5"/>
              </a:solidFill>
            </p:grpSpPr>
            <p:sp>
              <p:nvSpPr>
                <p:cNvPr id="19" name="Wave 22"/>
                <p:cNvSpPr/>
                <p:nvPr/>
              </p:nvSpPr>
              <p:spPr>
                <a:xfrm>
                  <a:off x="1447800" y="1962150"/>
                  <a:ext cx="1066800" cy="838200"/>
                </a:xfrm>
                <a:prstGeom prst="wave">
                  <a:avLst>
                    <a:gd name="adj1" fmla="val 6364"/>
                    <a:gd name="adj2" fmla="val 0"/>
                  </a:avLst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an 23"/>
                <p:cNvSpPr/>
                <p:nvPr/>
              </p:nvSpPr>
              <p:spPr>
                <a:xfrm>
                  <a:off x="1257300" y="3843339"/>
                  <a:ext cx="304800" cy="1143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an 24"/>
                <p:cNvSpPr/>
                <p:nvPr/>
              </p:nvSpPr>
              <p:spPr>
                <a:xfrm>
                  <a:off x="1371600" y="1962150"/>
                  <a:ext cx="76200" cy="1905000"/>
                </a:xfrm>
                <a:prstGeom prst="can">
                  <a:avLst/>
                </a:prstGeom>
                <a:solidFill>
                  <a:srgbClr val="36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Freeform 116"/>
              <p:cNvSpPr>
                <a:spLocks noEditPoints="1"/>
              </p:cNvSpPr>
              <p:nvPr/>
            </p:nvSpPr>
            <p:spPr bwMode="auto">
              <a:xfrm>
                <a:off x="1261081" y="2014401"/>
                <a:ext cx="288508" cy="23266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05"/>
              <p:cNvSpPr>
                <a:spLocks noEditPoints="1"/>
              </p:cNvSpPr>
              <p:nvPr/>
            </p:nvSpPr>
            <p:spPr bwMode="auto">
              <a:xfrm>
                <a:off x="4380143" y="2394555"/>
                <a:ext cx="314440" cy="309884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2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178"/>
              <p:cNvSpPr>
                <a:spLocks noEditPoints="1"/>
              </p:cNvSpPr>
              <p:nvPr/>
            </p:nvSpPr>
            <p:spPr bwMode="auto">
              <a:xfrm>
                <a:off x="2846464" y="3641340"/>
                <a:ext cx="373814" cy="281544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50" y="99"/>
                  </a:cxn>
                  <a:cxn ang="0">
                    <a:pos x="29" y="99"/>
                  </a:cxn>
                  <a:cxn ang="0">
                    <a:pos x="29" y="60"/>
                  </a:cxn>
                  <a:cxn ang="0">
                    <a:pos x="50" y="60"/>
                  </a:cxn>
                  <a:cxn ang="0">
                    <a:pos x="50" y="99"/>
                  </a:cxn>
                  <a:cxn ang="0">
                    <a:pos x="78" y="99"/>
                  </a:cxn>
                  <a:cxn ang="0">
                    <a:pos x="59" y="99"/>
                  </a:cxn>
                  <a:cxn ang="0">
                    <a:pos x="59" y="19"/>
                  </a:cxn>
                  <a:cxn ang="0">
                    <a:pos x="78" y="19"/>
                  </a:cxn>
                  <a:cxn ang="0">
                    <a:pos x="78" y="99"/>
                  </a:cxn>
                  <a:cxn ang="0">
                    <a:pos x="109" y="99"/>
                  </a:cxn>
                  <a:cxn ang="0">
                    <a:pos x="89" y="99"/>
                  </a:cxn>
                  <a:cxn ang="0">
                    <a:pos x="89" y="39"/>
                  </a:cxn>
                  <a:cxn ang="0">
                    <a:pos x="109" y="39"/>
                  </a:cxn>
                  <a:cxn ang="0">
                    <a:pos x="109" y="99"/>
                  </a:cxn>
                  <a:cxn ang="0">
                    <a:pos x="139" y="99"/>
                  </a:cxn>
                  <a:cxn ang="0">
                    <a:pos x="119" y="99"/>
                  </a:cxn>
                  <a:cxn ang="0">
                    <a:pos x="119" y="11"/>
                  </a:cxn>
                  <a:cxn ang="0">
                    <a:pos x="139" y="11"/>
                  </a:cxn>
                  <a:cxn ang="0">
                    <a:pos x="139" y="99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50" y="99"/>
                    </a:moveTo>
                    <a:lnTo>
                      <a:pt x="29" y="99"/>
                    </a:lnTo>
                    <a:lnTo>
                      <a:pt x="29" y="60"/>
                    </a:lnTo>
                    <a:lnTo>
                      <a:pt x="50" y="60"/>
                    </a:lnTo>
                    <a:lnTo>
                      <a:pt x="50" y="99"/>
                    </a:lnTo>
                    <a:close/>
                    <a:moveTo>
                      <a:pt x="78" y="99"/>
                    </a:moveTo>
                    <a:lnTo>
                      <a:pt x="59" y="99"/>
                    </a:lnTo>
                    <a:lnTo>
                      <a:pt x="59" y="19"/>
                    </a:lnTo>
                    <a:lnTo>
                      <a:pt x="78" y="19"/>
                    </a:lnTo>
                    <a:lnTo>
                      <a:pt x="78" y="99"/>
                    </a:lnTo>
                    <a:close/>
                    <a:moveTo>
                      <a:pt x="109" y="99"/>
                    </a:moveTo>
                    <a:lnTo>
                      <a:pt x="89" y="99"/>
                    </a:lnTo>
                    <a:lnTo>
                      <a:pt x="89" y="39"/>
                    </a:lnTo>
                    <a:lnTo>
                      <a:pt x="109" y="39"/>
                    </a:lnTo>
                    <a:lnTo>
                      <a:pt x="109" y="99"/>
                    </a:lnTo>
                    <a:close/>
                    <a:moveTo>
                      <a:pt x="139" y="99"/>
                    </a:moveTo>
                    <a:lnTo>
                      <a:pt x="119" y="99"/>
                    </a:lnTo>
                    <a:lnTo>
                      <a:pt x="119" y="11"/>
                    </a:lnTo>
                    <a:lnTo>
                      <a:pt x="139" y="11"/>
                    </a:lnTo>
                    <a:lnTo>
                      <a:pt x="139" y="99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62"/>
              <p:cNvSpPr>
                <a:spLocks noChangeAspect="1" noEditPoints="1"/>
              </p:cNvSpPr>
              <p:nvPr/>
            </p:nvSpPr>
            <p:spPr bwMode="auto">
              <a:xfrm>
                <a:off x="3985771" y="4243490"/>
                <a:ext cx="307426" cy="309884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7" h="57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45"/>
              <p:cNvSpPr>
                <a:spLocks noEditPoints="1"/>
              </p:cNvSpPr>
              <p:nvPr/>
            </p:nvSpPr>
            <p:spPr bwMode="auto">
              <a:xfrm>
                <a:off x="6555335" y="4471763"/>
                <a:ext cx="282490" cy="282490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8" name="Text Placeholder 32"/>
            <p:cNvSpPr txBox="1"/>
            <p:nvPr/>
          </p:nvSpPr>
          <p:spPr>
            <a:xfrm>
              <a:off x="3468916" y="1902074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9" name="Text Placeholder 32"/>
            <p:cNvSpPr txBox="1"/>
            <p:nvPr/>
          </p:nvSpPr>
          <p:spPr>
            <a:xfrm>
              <a:off x="1747661" y="3795977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0" name="Text Placeholder 32"/>
            <p:cNvSpPr txBox="1"/>
            <p:nvPr/>
          </p:nvSpPr>
          <p:spPr>
            <a:xfrm>
              <a:off x="6600040" y="2423519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1" name="Text Placeholder 32"/>
            <p:cNvSpPr txBox="1"/>
            <p:nvPr/>
          </p:nvSpPr>
          <p:spPr>
            <a:xfrm>
              <a:off x="8892402" y="4498722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9412" y="2398093"/>
            <a:ext cx="9393329" cy="3284220"/>
            <a:chOff x="1189412" y="2398093"/>
            <a:chExt cx="9393329" cy="3284220"/>
          </a:xfrm>
        </p:grpSpPr>
        <p:grpSp>
          <p:nvGrpSpPr>
            <p:cNvPr id="7" name="组合 6"/>
            <p:cNvGrpSpPr/>
            <p:nvPr/>
          </p:nvGrpSpPr>
          <p:grpSpPr>
            <a:xfrm>
              <a:off x="2096635" y="2398093"/>
              <a:ext cx="7937721" cy="1924050"/>
              <a:chOff x="703263" y="2296493"/>
              <a:chExt cx="7937721" cy="1924050"/>
            </a:xfrm>
          </p:grpSpPr>
          <p:sp>
            <p:nvSpPr>
              <p:cNvPr id="8" name="Freeform 7"/>
              <p:cNvSpPr/>
              <p:nvPr/>
            </p:nvSpPr>
            <p:spPr bwMode="auto">
              <a:xfrm>
                <a:off x="5973985" y="2302049"/>
                <a:ext cx="2290763" cy="1912938"/>
              </a:xfrm>
              <a:custGeom>
                <a:avLst/>
                <a:gdLst/>
                <a:ahLst/>
                <a:cxnLst>
                  <a:cxn ang="0">
                    <a:pos x="1443" y="0"/>
                  </a:cxn>
                  <a:cxn ang="0">
                    <a:pos x="716" y="474"/>
                  </a:cxn>
                  <a:cxn ang="0">
                    <a:pos x="0" y="1205"/>
                  </a:cxn>
                  <a:cxn ang="0">
                    <a:pos x="726" y="737"/>
                  </a:cxn>
                  <a:cxn ang="0">
                    <a:pos x="1443" y="0"/>
                  </a:cxn>
                </a:cxnLst>
                <a:rect l="0" t="0" r="r" b="b"/>
                <a:pathLst>
                  <a:path w="1443" h="1205">
                    <a:moveTo>
                      <a:pt x="1443" y="0"/>
                    </a:moveTo>
                    <a:lnTo>
                      <a:pt x="716" y="474"/>
                    </a:lnTo>
                    <a:lnTo>
                      <a:pt x="0" y="1205"/>
                    </a:lnTo>
                    <a:lnTo>
                      <a:pt x="726" y="7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4759547" y="2302049"/>
                <a:ext cx="2287588" cy="1912938"/>
              </a:xfrm>
              <a:custGeom>
                <a:avLst/>
                <a:gdLst/>
                <a:ahLst/>
                <a:cxnLst>
                  <a:cxn ang="0">
                    <a:pos x="1441" y="0"/>
                  </a:cxn>
                  <a:cxn ang="0">
                    <a:pos x="715" y="474"/>
                  </a:cxn>
                  <a:cxn ang="0">
                    <a:pos x="0" y="1205"/>
                  </a:cxn>
                  <a:cxn ang="0">
                    <a:pos x="727" y="739"/>
                  </a:cxn>
                  <a:cxn ang="0">
                    <a:pos x="1441" y="0"/>
                  </a:cxn>
                </a:cxnLst>
                <a:rect l="0" t="0" r="r" b="b"/>
                <a:pathLst>
                  <a:path w="1441" h="1205">
                    <a:moveTo>
                      <a:pt x="1441" y="0"/>
                    </a:moveTo>
                    <a:lnTo>
                      <a:pt x="715" y="474"/>
                    </a:lnTo>
                    <a:lnTo>
                      <a:pt x="0" y="1205"/>
                    </a:lnTo>
                    <a:lnTo>
                      <a:pt x="727" y="739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535585" y="2303637"/>
                <a:ext cx="2286000" cy="1909763"/>
              </a:xfrm>
              <a:custGeom>
                <a:avLst/>
                <a:gdLst/>
                <a:ahLst/>
                <a:cxnLst>
                  <a:cxn ang="0">
                    <a:pos x="1440" y="0"/>
                  </a:cxn>
                  <a:cxn ang="0">
                    <a:pos x="716" y="473"/>
                  </a:cxn>
                  <a:cxn ang="0">
                    <a:pos x="0" y="1203"/>
                  </a:cxn>
                  <a:cxn ang="0">
                    <a:pos x="726" y="737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1203">
                    <a:moveTo>
                      <a:pt x="1440" y="0"/>
                    </a:moveTo>
                    <a:lnTo>
                      <a:pt x="716" y="473"/>
                    </a:lnTo>
                    <a:lnTo>
                      <a:pt x="0" y="1203"/>
                    </a:lnTo>
                    <a:lnTo>
                      <a:pt x="726" y="737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1098551" y="2302049"/>
                <a:ext cx="2287588" cy="1912938"/>
              </a:xfrm>
              <a:custGeom>
                <a:avLst/>
                <a:gdLst/>
                <a:ahLst/>
                <a:cxnLst>
                  <a:cxn ang="0">
                    <a:pos x="1441" y="0"/>
                  </a:cxn>
                  <a:cxn ang="0">
                    <a:pos x="714" y="474"/>
                  </a:cxn>
                  <a:cxn ang="0">
                    <a:pos x="0" y="1205"/>
                  </a:cxn>
                  <a:cxn ang="0">
                    <a:pos x="727" y="737"/>
                  </a:cxn>
                  <a:cxn ang="0">
                    <a:pos x="1441" y="0"/>
                  </a:cxn>
                </a:cxnLst>
                <a:rect l="0" t="0" r="r" b="b"/>
                <a:pathLst>
                  <a:path w="1441" h="1205">
                    <a:moveTo>
                      <a:pt x="1441" y="0"/>
                    </a:moveTo>
                    <a:lnTo>
                      <a:pt x="714" y="474"/>
                    </a:lnTo>
                    <a:lnTo>
                      <a:pt x="0" y="1205"/>
                    </a:lnTo>
                    <a:lnTo>
                      <a:pt x="727" y="737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2311622" y="2303637"/>
                <a:ext cx="2287588" cy="1909763"/>
              </a:xfrm>
              <a:custGeom>
                <a:avLst/>
                <a:gdLst/>
                <a:ahLst/>
                <a:cxnLst>
                  <a:cxn ang="0">
                    <a:pos x="1441" y="0"/>
                  </a:cxn>
                  <a:cxn ang="0">
                    <a:pos x="714" y="472"/>
                  </a:cxn>
                  <a:cxn ang="0">
                    <a:pos x="0" y="1203"/>
                  </a:cxn>
                  <a:cxn ang="0">
                    <a:pos x="725" y="737"/>
                  </a:cxn>
                  <a:cxn ang="0">
                    <a:pos x="1441" y="0"/>
                  </a:cxn>
                </a:cxnLst>
                <a:rect l="0" t="0" r="r" b="b"/>
                <a:pathLst>
                  <a:path w="1441" h="1203">
                    <a:moveTo>
                      <a:pt x="1441" y="0"/>
                    </a:moveTo>
                    <a:lnTo>
                      <a:pt x="714" y="472"/>
                    </a:lnTo>
                    <a:lnTo>
                      <a:pt x="0" y="1203"/>
                    </a:lnTo>
                    <a:lnTo>
                      <a:pt x="725" y="737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703263" y="2298081"/>
                <a:ext cx="1833563" cy="1920875"/>
              </a:xfrm>
              <a:custGeom>
                <a:avLst/>
                <a:gdLst/>
                <a:ahLst/>
                <a:cxnLst>
                  <a:cxn ang="0">
                    <a:pos x="213" y="1210"/>
                  </a:cxn>
                  <a:cxn ang="0">
                    <a:pos x="0" y="981"/>
                  </a:cxn>
                  <a:cxn ang="0">
                    <a:pos x="938" y="0"/>
                  </a:cxn>
                  <a:cxn ang="0">
                    <a:pos x="1155" y="216"/>
                  </a:cxn>
                  <a:cxn ang="0">
                    <a:pos x="213" y="1210"/>
                  </a:cxn>
                </a:cxnLst>
                <a:rect l="0" t="0" r="r" b="b"/>
                <a:pathLst>
                  <a:path w="1155" h="1210">
                    <a:moveTo>
                      <a:pt x="213" y="1210"/>
                    </a:moveTo>
                    <a:lnTo>
                      <a:pt x="0" y="981"/>
                    </a:lnTo>
                    <a:lnTo>
                      <a:pt x="938" y="0"/>
                    </a:lnTo>
                    <a:lnTo>
                      <a:pt x="1155" y="216"/>
                    </a:lnTo>
                    <a:lnTo>
                      <a:pt x="213" y="1210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1935385" y="2297287"/>
                <a:ext cx="1830388" cy="1922463"/>
              </a:xfrm>
              <a:custGeom>
                <a:avLst/>
                <a:gdLst/>
                <a:ahLst/>
                <a:cxnLst>
                  <a:cxn ang="0">
                    <a:pos x="211" y="1211"/>
                  </a:cxn>
                  <a:cxn ang="0">
                    <a:pos x="0" y="981"/>
                  </a:cxn>
                  <a:cxn ang="0">
                    <a:pos x="936" y="0"/>
                  </a:cxn>
                  <a:cxn ang="0">
                    <a:pos x="1153" y="218"/>
                  </a:cxn>
                  <a:cxn ang="0">
                    <a:pos x="211" y="1211"/>
                  </a:cxn>
                </a:cxnLst>
                <a:rect l="0" t="0" r="r" b="b"/>
                <a:pathLst>
                  <a:path w="1153" h="1211">
                    <a:moveTo>
                      <a:pt x="211" y="1211"/>
                    </a:moveTo>
                    <a:lnTo>
                      <a:pt x="0" y="981"/>
                    </a:lnTo>
                    <a:lnTo>
                      <a:pt x="936" y="0"/>
                    </a:lnTo>
                    <a:lnTo>
                      <a:pt x="1153" y="218"/>
                    </a:lnTo>
                    <a:lnTo>
                      <a:pt x="211" y="1211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3160935" y="2298081"/>
                <a:ext cx="1831975" cy="1920875"/>
              </a:xfrm>
              <a:custGeom>
                <a:avLst/>
                <a:gdLst/>
                <a:ahLst/>
                <a:cxnLst>
                  <a:cxn ang="0">
                    <a:pos x="212" y="1210"/>
                  </a:cxn>
                  <a:cxn ang="0">
                    <a:pos x="0" y="981"/>
                  </a:cxn>
                  <a:cxn ang="0">
                    <a:pos x="936" y="0"/>
                  </a:cxn>
                  <a:cxn ang="0">
                    <a:pos x="1154" y="216"/>
                  </a:cxn>
                  <a:cxn ang="0">
                    <a:pos x="212" y="1210"/>
                  </a:cxn>
                </a:cxnLst>
                <a:rect l="0" t="0" r="r" b="b"/>
                <a:pathLst>
                  <a:path w="1154" h="1210">
                    <a:moveTo>
                      <a:pt x="212" y="1210"/>
                    </a:moveTo>
                    <a:lnTo>
                      <a:pt x="0" y="981"/>
                    </a:lnTo>
                    <a:lnTo>
                      <a:pt x="936" y="0"/>
                    </a:lnTo>
                    <a:lnTo>
                      <a:pt x="1154" y="216"/>
                    </a:lnTo>
                    <a:lnTo>
                      <a:pt x="212" y="1210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4383310" y="2298081"/>
                <a:ext cx="1835150" cy="1920875"/>
              </a:xfrm>
              <a:custGeom>
                <a:avLst/>
                <a:gdLst/>
                <a:ahLst/>
                <a:cxnLst>
                  <a:cxn ang="0">
                    <a:pos x="211" y="1210"/>
                  </a:cxn>
                  <a:cxn ang="0">
                    <a:pos x="0" y="981"/>
                  </a:cxn>
                  <a:cxn ang="0">
                    <a:pos x="938" y="0"/>
                  </a:cxn>
                  <a:cxn ang="0">
                    <a:pos x="1156" y="216"/>
                  </a:cxn>
                  <a:cxn ang="0">
                    <a:pos x="211" y="1210"/>
                  </a:cxn>
                </a:cxnLst>
                <a:rect l="0" t="0" r="r" b="b"/>
                <a:pathLst>
                  <a:path w="1156" h="1210">
                    <a:moveTo>
                      <a:pt x="211" y="1210"/>
                    </a:moveTo>
                    <a:lnTo>
                      <a:pt x="0" y="981"/>
                    </a:lnTo>
                    <a:lnTo>
                      <a:pt x="938" y="0"/>
                    </a:lnTo>
                    <a:lnTo>
                      <a:pt x="1156" y="216"/>
                    </a:lnTo>
                    <a:lnTo>
                      <a:pt x="211" y="1210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5599335" y="2298874"/>
                <a:ext cx="1831975" cy="1919288"/>
              </a:xfrm>
              <a:custGeom>
                <a:avLst/>
                <a:gdLst/>
                <a:ahLst/>
                <a:cxnLst>
                  <a:cxn ang="0">
                    <a:pos x="212" y="1209"/>
                  </a:cxn>
                  <a:cxn ang="0">
                    <a:pos x="0" y="981"/>
                  </a:cxn>
                  <a:cxn ang="0">
                    <a:pos x="936" y="0"/>
                  </a:cxn>
                  <a:cxn ang="0">
                    <a:pos x="1154" y="216"/>
                  </a:cxn>
                  <a:cxn ang="0">
                    <a:pos x="212" y="1209"/>
                  </a:cxn>
                </a:cxnLst>
                <a:rect l="0" t="0" r="r" b="b"/>
                <a:pathLst>
                  <a:path w="1154" h="1209">
                    <a:moveTo>
                      <a:pt x="212" y="1209"/>
                    </a:moveTo>
                    <a:lnTo>
                      <a:pt x="0" y="981"/>
                    </a:lnTo>
                    <a:lnTo>
                      <a:pt x="936" y="0"/>
                    </a:lnTo>
                    <a:lnTo>
                      <a:pt x="1154" y="216"/>
                    </a:lnTo>
                    <a:lnTo>
                      <a:pt x="212" y="1209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>
                <a:off x="6810596" y="2296493"/>
                <a:ext cx="1830388" cy="1924050"/>
              </a:xfrm>
              <a:custGeom>
                <a:avLst/>
                <a:gdLst/>
                <a:ahLst/>
                <a:cxnLst>
                  <a:cxn ang="0">
                    <a:pos x="211" y="1212"/>
                  </a:cxn>
                  <a:cxn ang="0">
                    <a:pos x="0" y="981"/>
                  </a:cxn>
                  <a:cxn ang="0">
                    <a:pos x="935" y="0"/>
                  </a:cxn>
                  <a:cxn ang="0">
                    <a:pos x="1153" y="216"/>
                  </a:cxn>
                  <a:cxn ang="0">
                    <a:pos x="211" y="1212"/>
                  </a:cxn>
                </a:cxnLst>
                <a:rect l="0" t="0" r="r" b="b"/>
                <a:pathLst>
                  <a:path w="1153" h="1212">
                    <a:moveTo>
                      <a:pt x="211" y="1212"/>
                    </a:moveTo>
                    <a:lnTo>
                      <a:pt x="0" y="981"/>
                    </a:lnTo>
                    <a:lnTo>
                      <a:pt x="935" y="0"/>
                    </a:lnTo>
                    <a:lnTo>
                      <a:pt x="1153" y="216"/>
                    </a:lnTo>
                    <a:lnTo>
                      <a:pt x="211" y="1212"/>
                    </a:ln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9" name="Text Placeholder 32"/>
            <p:cNvSpPr txBox="1"/>
            <p:nvPr/>
          </p:nvSpPr>
          <p:spPr>
            <a:xfrm>
              <a:off x="1189412" y="4651349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3645496" y="4651349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1" name="Text Placeholder 32"/>
            <p:cNvSpPr txBox="1"/>
            <p:nvPr/>
          </p:nvSpPr>
          <p:spPr>
            <a:xfrm>
              <a:off x="5992582" y="4651349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2" name="Text Placeholder 32"/>
            <p:cNvSpPr txBox="1"/>
            <p:nvPr/>
          </p:nvSpPr>
          <p:spPr>
            <a:xfrm>
              <a:off x="8339668" y="4651349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94467" y="3367948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文本框 48"/>
          <p:cNvSpPr txBox="1">
            <a:spLocks noChangeArrowheads="1"/>
          </p:cNvSpPr>
          <p:nvPr/>
        </p:nvSpPr>
        <p:spPr bwMode="auto">
          <a:xfrm>
            <a:off x="3994467" y="4013108"/>
            <a:ext cx="40751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ADD YOUR TITLE HERE</a:t>
            </a:r>
            <a:endParaRPr lang="id-ID" altLang="zh-CN" sz="2000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5231946" y="1767748"/>
            <a:ext cx="1600200" cy="16002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8115"/>
              </a:solidFill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5401508" y="2060017"/>
            <a:ext cx="126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6000" b="1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54270" y="1535466"/>
            <a:ext cx="7708786" cy="4725911"/>
            <a:chOff x="2254270" y="1535466"/>
            <a:chExt cx="7708786" cy="4725911"/>
          </a:xfrm>
        </p:grpSpPr>
        <p:grpSp>
          <p:nvGrpSpPr>
            <p:cNvPr id="7" name="组合 6"/>
            <p:cNvGrpSpPr/>
            <p:nvPr/>
          </p:nvGrpSpPr>
          <p:grpSpPr>
            <a:xfrm>
              <a:off x="2962475" y="4402250"/>
              <a:ext cx="5879045" cy="606171"/>
              <a:chOff x="2321292" y="4537758"/>
              <a:chExt cx="7853144" cy="809714"/>
            </a:xfrm>
          </p:grpSpPr>
          <p:grpSp>
            <p:nvGrpSpPr>
              <p:cNvPr id="8" name="Group 69"/>
              <p:cNvGrpSpPr/>
              <p:nvPr/>
            </p:nvGrpSpPr>
            <p:grpSpPr>
              <a:xfrm>
                <a:off x="2514068" y="4777558"/>
                <a:ext cx="342955" cy="344154"/>
                <a:chOff x="3210439" y="1244913"/>
                <a:chExt cx="490538" cy="492125"/>
              </a:xfrm>
              <a:solidFill>
                <a:schemeClr val="accent2"/>
              </a:solidFill>
            </p:grpSpPr>
            <p:sp>
              <p:nvSpPr>
                <p:cNvPr id="18" name="Freeform 10"/>
                <p:cNvSpPr>
                  <a:spLocks noEditPoints="1"/>
                </p:cNvSpPr>
                <p:nvPr/>
              </p:nvSpPr>
              <p:spPr bwMode="auto">
                <a:xfrm>
                  <a:off x="3210439" y="1244913"/>
                  <a:ext cx="490538" cy="492125"/>
                </a:xfrm>
                <a:custGeom>
                  <a:avLst/>
                  <a:gdLst>
                    <a:gd name="T0" fmla="*/ 80 w 128"/>
                    <a:gd name="T1" fmla="*/ 0 h 128"/>
                    <a:gd name="T2" fmla="*/ 32 w 128"/>
                    <a:gd name="T3" fmla="*/ 48 h 128"/>
                    <a:gd name="T4" fmla="*/ 38 w 128"/>
                    <a:gd name="T5" fmla="*/ 70 h 128"/>
                    <a:gd name="T6" fmla="*/ 4 w 128"/>
                    <a:gd name="T7" fmla="*/ 104 h 128"/>
                    <a:gd name="T8" fmla="*/ 4 w 128"/>
                    <a:gd name="T9" fmla="*/ 104 h 128"/>
                    <a:gd name="T10" fmla="*/ 0 w 128"/>
                    <a:gd name="T11" fmla="*/ 114 h 128"/>
                    <a:gd name="T12" fmla="*/ 14 w 128"/>
                    <a:gd name="T13" fmla="*/ 128 h 128"/>
                    <a:gd name="T14" fmla="*/ 24 w 128"/>
                    <a:gd name="T15" fmla="*/ 124 h 128"/>
                    <a:gd name="T16" fmla="*/ 24 w 128"/>
                    <a:gd name="T17" fmla="*/ 124 h 128"/>
                    <a:gd name="T18" fmla="*/ 58 w 128"/>
                    <a:gd name="T19" fmla="*/ 90 h 128"/>
                    <a:gd name="T20" fmla="*/ 80 w 128"/>
                    <a:gd name="T21" fmla="*/ 96 h 128"/>
                    <a:gd name="T22" fmla="*/ 128 w 128"/>
                    <a:gd name="T23" fmla="*/ 48 h 128"/>
                    <a:gd name="T24" fmla="*/ 80 w 128"/>
                    <a:gd name="T25" fmla="*/ 0 h 128"/>
                    <a:gd name="T26" fmla="*/ 19 w 128"/>
                    <a:gd name="T27" fmla="*/ 119 h 128"/>
                    <a:gd name="T28" fmla="*/ 14 w 128"/>
                    <a:gd name="T29" fmla="*/ 121 h 128"/>
                    <a:gd name="T30" fmla="*/ 7 w 128"/>
                    <a:gd name="T31" fmla="*/ 114 h 128"/>
                    <a:gd name="T32" fmla="*/ 9 w 128"/>
                    <a:gd name="T33" fmla="*/ 109 h 128"/>
                    <a:gd name="T34" fmla="*/ 9 w 128"/>
                    <a:gd name="T35" fmla="*/ 109 h 128"/>
                    <a:gd name="T36" fmla="*/ 41 w 128"/>
                    <a:gd name="T37" fmla="*/ 77 h 128"/>
                    <a:gd name="T38" fmla="*/ 51 w 128"/>
                    <a:gd name="T39" fmla="*/ 87 h 128"/>
                    <a:gd name="T40" fmla="*/ 19 w 128"/>
                    <a:gd name="T41" fmla="*/ 119 h 128"/>
                    <a:gd name="T42" fmla="*/ 80 w 128"/>
                    <a:gd name="T43" fmla="*/ 88 h 128"/>
                    <a:gd name="T44" fmla="*/ 40 w 128"/>
                    <a:gd name="T45" fmla="*/ 48 h 128"/>
                    <a:gd name="T46" fmla="*/ 80 w 128"/>
                    <a:gd name="T47" fmla="*/ 8 h 128"/>
                    <a:gd name="T48" fmla="*/ 120 w 128"/>
                    <a:gd name="T49" fmla="*/ 48 h 128"/>
                    <a:gd name="T50" fmla="*/ 80 w 128"/>
                    <a:gd name="T51" fmla="*/ 8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8" h="128">
                      <a:moveTo>
                        <a:pt x="80" y="0"/>
                      </a:moveTo>
                      <a:cubicBezTo>
                        <a:pt x="53" y="0"/>
                        <a:pt x="32" y="21"/>
                        <a:pt x="32" y="48"/>
                      </a:cubicBezTo>
                      <a:cubicBezTo>
                        <a:pt x="32" y="56"/>
                        <a:pt x="34" y="64"/>
                        <a:pt x="38" y="70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2" y="106"/>
                        <a:pt x="0" y="110"/>
                        <a:pt x="0" y="114"/>
                      </a:cubicBezTo>
                      <a:cubicBezTo>
                        <a:pt x="0" y="122"/>
                        <a:pt x="6" y="128"/>
                        <a:pt x="14" y="128"/>
                      </a:cubicBezTo>
                      <a:cubicBezTo>
                        <a:pt x="18" y="128"/>
                        <a:pt x="22" y="126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64" y="94"/>
                        <a:pt x="72" y="96"/>
                        <a:pt x="80" y="96"/>
                      </a:cubicBezTo>
                      <a:cubicBezTo>
                        <a:pt x="107" y="96"/>
                        <a:pt x="128" y="75"/>
                        <a:pt x="128" y="48"/>
                      </a:cubicBezTo>
                      <a:cubicBezTo>
                        <a:pt x="128" y="21"/>
                        <a:pt x="107" y="0"/>
                        <a:pt x="80" y="0"/>
                      </a:cubicBezTo>
                      <a:close/>
                      <a:moveTo>
                        <a:pt x="19" y="119"/>
                      </a:moveTo>
                      <a:cubicBezTo>
                        <a:pt x="18" y="120"/>
                        <a:pt x="16" y="121"/>
                        <a:pt x="14" y="121"/>
                      </a:cubicBezTo>
                      <a:cubicBezTo>
                        <a:pt x="10" y="121"/>
                        <a:pt x="7" y="118"/>
                        <a:pt x="7" y="114"/>
                      </a:cubicBezTo>
                      <a:cubicBezTo>
                        <a:pt x="7" y="112"/>
                        <a:pt x="8" y="110"/>
                        <a:pt x="9" y="109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4" y="80"/>
                        <a:pt x="48" y="84"/>
                        <a:pt x="51" y="87"/>
                      </a:cubicBezTo>
                      <a:lnTo>
                        <a:pt x="19" y="119"/>
                      </a:lnTo>
                      <a:close/>
                      <a:moveTo>
                        <a:pt x="80" y="88"/>
                      </a:moveTo>
                      <a:cubicBezTo>
                        <a:pt x="58" y="88"/>
                        <a:pt x="40" y="70"/>
                        <a:pt x="40" y="48"/>
                      </a:cubicBezTo>
                      <a:cubicBezTo>
                        <a:pt x="40" y="26"/>
                        <a:pt x="58" y="8"/>
                        <a:pt x="80" y="8"/>
                      </a:cubicBezTo>
                      <a:cubicBezTo>
                        <a:pt x="102" y="8"/>
                        <a:pt x="120" y="26"/>
                        <a:pt x="120" y="48"/>
                      </a:cubicBezTo>
                      <a:cubicBezTo>
                        <a:pt x="120" y="70"/>
                        <a:pt x="102" y="88"/>
                        <a:pt x="80" y="88"/>
                      </a:cubicBezTo>
                      <a:close/>
                    </a:path>
                  </a:pathLst>
                </a:custGeom>
                <a:solidFill>
                  <a:srgbClr val="369E1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  <p:sp>
              <p:nvSpPr>
                <p:cNvPr id="19" name="Freeform 11"/>
                <p:cNvSpPr/>
                <p:nvPr/>
              </p:nvSpPr>
              <p:spPr bwMode="auto">
                <a:xfrm>
                  <a:off x="3406775" y="1458913"/>
                  <a:ext cx="114300" cy="114300"/>
                </a:xfrm>
                <a:custGeom>
                  <a:avLst/>
                  <a:gdLst>
                    <a:gd name="T0" fmla="*/ 28 w 30"/>
                    <a:gd name="T1" fmla="*/ 0 h 30"/>
                    <a:gd name="T2" fmla="*/ 0 w 30"/>
                    <a:gd name="T3" fmla="*/ 28 h 30"/>
                    <a:gd name="T4" fmla="*/ 2 w 30"/>
                    <a:gd name="T5" fmla="*/ 30 h 30"/>
                    <a:gd name="T6" fmla="*/ 4 w 30"/>
                    <a:gd name="T7" fmla="*/ 28 h 30"/>
                    <a:gd name="T8" fmla="*/ 28 w 30"/>
                    <a:gd name="T9" fmla="*/ 4 h 30"/>
                    <a:gd name="T10" fmla="*/ 30 w 30"/>
                    <a:gd name="T11" fmla="*/ 2 h 30"/>
                    <a:gd name="T12" fmla="*/ 28 w 30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3" y="30"/>
                        <a:pt x="4" y="29"/>
                        <a:pt x="4" y="28"/>
                      </a:cubicBezTo>
                      <a:cubicBezTo>
                        <a:pt x="4" y="15"/>
                        <a:pt x="15" y="4"/>
                        <a:pt x="28" y="4"/>
                      </a:cubicBezTo>
                      <a:cubicBezTo>
                        <a:pt x="29" y="4"/>
                        <a:pt x="30" y="3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</p:grpSp>
          <p:grpSp>
            <p:nvGrpSpPr>
              <p:cNvPr id="9" name="Group 73"/>
              <p:cNvGrpSpPr/>
              <p:nvPr/>
            </p:nvGrpSpPr>
            <p:grpSpPr>
              <a:xfrm>
                <a:off x="5750107" y="4731827"/>
                <a:ext cx="853354" cy="399359"/>
                <a:chOff x="3819128" y="1450693"/>
                <a:chExt cx="1045065" cy="488950"/>
              </a:xfrm>
              <a:solidFill>
                <a:schemeClr val="accent3"/>
              </a:solidFill>
            </p:grpSpPr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4522880" y="1450693"/>
                  <a:ext cx="341313" cy="488950"/>
                </a:xfrm>
                <a:custGeom>
                  <a:avLst/>
                  <a:gdLst>
                    <a:gd name="T0" fmla="*/ 44 w 88"/>
                    <a:gd name="T1" fmla="*/ 0 h 128"/>
                    <a:gd name="T2" fmla="*/ 0 w 88"/>
                    <a:gd name="T3" fmla="*/ 44 h 128"/>
                    <a:gd name="T4" fmla="*/ 20 w 88"/>
                    <a:gd name="T5" fmla="*/ 92 h 128"/>
                    <a:gd name="T6" fmla="*/ 44 w 88"/>
                    <a:gd name="T7" fmla="*/ 128 h 128"/>
                    <a:gd name="T8" fmla="*/ 68 w 88"/>
                    <a:gd name="T9" fmla="*/ 92 h 128"/>
                    <a:gd name="T10" fmla="*/ 88 w 88"/>
                    <a:gd name="T11" fmla="*/ 44 h 128"/>
                    <a:gd name="T12" fmla="*/ 44 w 88"/>
                    <a:gd name="T13" fmla="*/ 0 h 128"/>
                    <a:gd name="T14" fmla="*/ 54 w 88"/>
                    <a:gd name="T15" fmla="*/ 109 h 128"/>
                    <a:gd name="T16" fmla="*/ 35 w 88"/>
                    <a:gd name="T17" fmla="*/ 111 h 128"/>
                    <a:gd name="T18" fmla="*/ 32 w 88"/>
                    <a:gd name="T19" fmla="*/ 104 h 128"/>
                    <a:gd name="T20" fmla="*/ 32 w 88"/>
                    <a:gd name="T21" fmla="*/ 103 h 128"/>
                    <a:gd name="T22" fmla="*/ 57 w 88"/>
                    <a:gd name="T23" fmla="*/ 100 h 128"/>
                    <a:gd name="T24" fmla="*/ 56 w 88"/>
                    <a:gd name="T25" fmla="*/ 104 h 128"/>
                    <a:gd name="T26" fmla="*/ 54 w 88"/>
                    <a:gd name="T27" fmla="*/ 109 h 128"/>
                    <a:gd name="T28" fmla="*/ 31 w 88"/>
                    <a:gd name="T29" fmla="*/ 100 h 128"/>
                    <a:gd name="T30" fmla="*/ 28 w 88"/>
                    <a:gd name="T31" fmla="*/ 92 h 128"/>
                    <a:gd name="T32" fmla="*/ 60 w 88"/>
                    <a:gd name="T33" fmla="*/ 92 h 128"/>
                    <a:gd name="T34" fmla="*/ 58 w 88"/>
                    <a:gd name="T35" fmla="*/ 96 h 128"/>
                    <a:gd name="T36" fmla="*/ 31 w 88"/>
                    <a:gd name="T37" fmla="*/ 100 h 128"/>
                    <a:gd name="T38" fmla="*/ 44 w 88"/>
                    <a:gd name="T39" fmla="*/ 120 h 128"/>
                    <a:gd name="T40" fmla="*/ 36 w 88"/>
                    <a:gd name="T41" fmla="*/ 115 h 128"/>
                    <a:gd name="T42" fmla="*/ 53 w 88"/>
                    <a:gd name="T43" fmla="*/ 113 h 128"/>
                    <a:gd name="T44" fmla="*/ 44 w 88"/>
                    <a:gd name="T45" fmla="*/ 120 h 128"/>
                    <a:gd name="T46" fmla="*/ 63 w 88"/>
                    <a:gd name="T47" fmla="*/ 84 h 128"/>
                    <a:gd name="T48" fmla="*/ 25 w 88"/>
                    <a:gd name="T49" fmla="*/ 84 h 128"/>
                    <a:gd name="T50" fmla="*/ 19 w 88"/>
                    <a:gd name="T51" fmla="*/ 71 h 128"/>
                    <a:gd name="T52" fmla="*/ 8 w 88"/>
                    <a:gd name="T53" fmla="*/ 44 h 128"/>
                    <a:gd name="T54" fmla="*/ 44 w 88"/>
                    <a:gd name="T55" fmla="*/ 8 h 128"/>
                    <a:gd name="T56" fmla="*/ 80 w 88"/>
                    <a:gd name="T57" fmla="*/ 44 h 128"/>
                    <a:gd name="T58" fmla="*/ 69 w 88"/>
                    <a:gd name="T59" fmla="*/ 71 h 128"/>
                    <a:gd name="T60" fmla="*/ 63 w 88"/>
                    <a:gd name="T61" fmla="*/ 8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8" h="128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0"/>
                        <a:pt x="15" y="77"/>
                        <a:pt x="20" y="92"/>
                      </a:cubicBezTo>
                      <a:cubicBezTo>
                        <a:pt x="28" y="115"/>
                        <a:pt x="27" y="128"/>
                        <a:pt x="44" y="128"/>
                      </a:cubicBezTo>
                      <a:cubicBezTo>
                        <a:pt x="61" y="128"/>
                        <a:pt x="60" y="115"/>
                        <a:pt x="68" y="92"/>
                      </a:cubicBezTo>
                      <a:cubicBezTo>
                        <a:pt x="73" y="77"/>
                        <a:pt x="88" y="60"/>
                        <a:pt x="88" y="44"/>
                      </a:cubicBezTo>
                      <a:cubicBezTo>
                        <a:pt x="88" y="20"/>
                        <a:pt x="68" y="0"/>
                        <a:pt x="44" y="0"/>
                      </a:cubicBezTo>
                      <a:close/>
                      <a:moveTo>
                        <a:pt x="54" y="109"/>
                      </a:moveTo>
                      <a:cubicBezTo>
                        <a:pt x="35" y="111"/>
                        <a:pt x="35" y="111"/>
                        <a:pt x="35" y="111"/>
                      </a:cubicBezTo>
                      <a:cubicBezTo>
                        <a:pt x="34" y="109"/>
                        <a:pt x="33" y="107"/>
                        <a:pt x="32" y="104"/>
                      </a:cubicBezTo>
                      <a:cubicBezTo>
                        <a:pt x="32" y="104"/>
                        <a:pt x="32" y="104"/>
                        <a:pt x="32" y="103"/>
                      </a:cubicBezTo>
                      <a:cubicBezTo>
                        <a:pt x="57" y="100"/>
                        <a:pt x="57" y="100"/>
                        <a:pt x="57" y="100"/>
                      </a:cubicBezTo>
                      <a:cubicBezTo>
                        <a:pt x="57" y="102"/>
                        <a:pt x="56" y="103"/>
                        <a:pt x="56" y="104"/>
                      </a:cubicBezTo>
                      <a:cubicBezTo>
                        <a:pt x="55" y="106"/>
                        <a:pt x="55" y="107"/>
                        <a:pt x="54" y="109"/>
                      </a:cubicBezTo>
                      <a:close/>
                      <a:moveTo>
                        <a:pt x="31" y="100"/>
                      </a:moveTo>
                      <a:cubicBezTo>
                        <a:pt x="30" y="97"/>
                        <a:pt x="29" y="95"/>
                        <a:pt x="28" y="92"/>
                      </a:cubicBezTo>
                      <a:cubicBezTo>
                        <a:pt x="60" y="92"/>
                        <a:pt x="60" y="92"/>
                        <a:pt x="60" y="92"/>
                      </a:cubicBezTo>
                      <a:cubicBezTo>
                        <a:pt x="59" y="93"/>
                        <a:pt x="59" y="95"/>
                        <a:pt x="58" y="96"/>
                      </a:cubicBezTo>
                      <a:lnTo>
                        <a:pt x="31" y="100"/>
                      </a:lnTo>
                      <a:close/>
                      <a:moveTo>
                        <a:pt x="44" y="120"/>
                      </a:moveTo>
                      <a:cubicBezTo>
                        <a:pt x="40" y="120"/>
                        <a:pt x="38" y="120"/>
                        <a:pt x="36" y="115"/>
                      </a:cubicBezTo>
                      <a:cubicBezTo>
                        <a:pt x="53" y="113"/>
                        <a:pt x="53" y="113"/>
                        <a:pt x="53" y="113"/>
                      </a:cubicBezTo>
                      <a:cubicBezTo>
                        <a:pt x="51" y="119"/>
                        <a:pt x="49" y="120"/>
                        <a:pt x="44" y="120"/>
                      </a:cubicBezTo>
                      <a:close/>
                      <a:moveTo>
                        <a:pt x="63" y="84"/>
                      </a:move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3" y="80"/>
                        <a:pt x="21" y="75"/>
                        <a:pt x="19" y="71"/>
                      </a:cubicBezTo>
                      <a:cubicBezTo>
                        <a:pt x="13" y="62"/>
                        <a:pt x="8" y="52"/>
                        <a:pt x="8" y="44"/>
                      </a:cubicBezTo>
                      <a:cubicBezTo>
                        <a:pt x="8" y="24"/>
                        <a:pt x="24" y="8"/>
                        <a:pt x="44" y="8"/>
                      </a:cubicBezTo>
                      <a:cubicBezTo>
                        <a:pt x="64" y="8"/>
                        <a:pt x="80" y="24"/>
                        <a:pt x="80" y="44"/>
                      </a:cubicBezTo>
                      <a:cubicBezTo>
                        <a:pt x="80" y="52"/>
                        <a:pt x="75" y="62"/>
                        <a:pt x="69" y="71"/>
                      </a:cubicBezTo>
                      <a:cubicBezTo>
                        <a:pt x="67" y="75"/>
                        <a:pt x="65" y="80"/>
                        <a:pt x="63" y="84"/>
                      </a:cubicBezTo>
                      <a:close/>
                    </a:path>
                  </a:pathLst>
                </a:custGeom>
                <a:solidFill>
                  <a:srgbClr val="369E1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 bwMode="auto">
                <a:xfrm>
                  <a:off x="3819128" y="1680328"/>
                  <a:ext cx="101600" cy="100013"/>
                </a:xfrm>
                <a:custGeom>
                  <a:avLst/>
                  <a:gdLst>
                    <a:gd name="T0" fmla="*/ 24 w 26"/>
                    <a:gd name="T1" fmla="*/ 0 h 26"/>
                    <a:gd name="T2" fmla="*/ 0 w 26"/>
                    <a:gd name="T3" fmla="*/ 24 h 26"/>
                    <a:gd name="T4" fmla="*/ 2 w 26"/>
                    <a:gd name="T5" fmla="*/ 26 h 26"/>
                    <a:gd name="T6" fmla="*/ 4 w 26"/>
                    <a:gd name="T7" fmla="*/ 24 h 26"/>
                    <a:gd name="T8" fmla="*/ 24 w 26"/>
                    <a:gd name="T9" fmla="*/ 4 h 26"/>
                    <a:gd name="T10" fmla="*/ 26 w 26"/>
                    <a:gd name="T11" fmla="*/ 2 h 26"/>
                    <a:gd name="T12" fmla="*/ 24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3" y="26"/>
                        <a:pt x="4" y="25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5" y="4"/>
                        <a:pt x="26" y="3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</p:grpSp>
          <p:grpSp>
            <p:nvGrpSpPr>
              <p:cNvPr id="10" name="Group 77"/>
              <p:cNvGrpSpPr/>
              <p:nvPr/>
            </p:nvGrpSpPr>
            <p:grpSpPr>
              <a:xfrm>
                <a:off x="8858393" y="4748695"/>
                <a:ext cx="1126057" cy="373016"/>
                <a:chOff x="3743325" y="1295038"/>
                <a:chExt cx="1717194" cy="568688"/>
              </a:xfrm>
              <a:solidFill>
                <a:schemeClr val="accent4"/>
              </a:solidFill>
            </p:grpSpPr>
            <p:sp>
              <p:nvSpPr>
                <p:cNvPr id="14" name="Oval 5"/>
                <p:cNvSpPr>
                  <a:spLocks noChangeArrowheads="1"/>
                </p:cNvSpPr>
                <p:nvPr/>
              </p:nvSpPr>
              <p:spPr bwMode="auto">
                <a:xfrm>
                  <a:off x="3743325" y="1801813"/>
                  <a:ext cx="61913" cy="619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  <p:sp>
              <p:nvSpPr>
                <p:cNvPr id="15" name="Freeform 6"/>
                <p:cNvSpPr>
                  <a:spLocks noEditPoints="1"/>
                </p:cNvSpPr>
                <p:nvPr/>
              </p:nvSpPr>
              <p:spPr bwMode="auto">
                <a:xfrm>
                  <a:off x="4955694" y="1295038"/>
                  <a:ext cx="504825" cy="476250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solidFill>
                  <a:srgbClr val="369E1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Calibri Light" panose="020F0302020204030204"/>
                  </a:endParaRPr>
                </a:p>
              </p:txBody>
            </p:sp>
          </p:grpSp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2321292" y="4618772"/>
                <a:ext cx="728510" cy="72870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/>
              <a:lstStyle/>
              <a:p>
                <a:endParaRPr lang="id-ID">
                  <a:latin typeface="Calibri Light" panose="020F0302020204030204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6105628" y="4573784"/>
                <a:ext cx="728509" cy="72870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/>
              <a:lstStyle/>
              <a:p>
                <a:endParaRPr lang="id-ID">
                  <a:latin typeface="Calibri Light" panose="020F0302020204030204"/>
                </a:endParaRPr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9445927" y="4537758"/>
                <a:ext cx="728509" cy="73015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/>
              <a:lstStyle/>
              <a:p>
                <a:endParaRPr lang="id-ID">
                  <a:latin typeface="Calibri Light" panose="020F0302020204030204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254270" y="1535466"/>
              <a:ext cx="7619230" cy="3261590"/>
              <a:chOff x="1262368" y="1289171"/>
              <a:chExt cx="9159758" cy="3921049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346554" y="1289171"/>
                <a:ext cx="5037618" cy="3921049"/>
                <a:chOff x="3346554" y="1289171"/>
                <a:chExt cx="5037618" cy="3921049"/>
              </a:xfrm>
            </p:grpSpPr>
            <p:grpSp>
              <p:nvGrpSpPr>
                <p:cNvPr id="36" name="Group 36"/>
                <p:cNvGrpSpPr>
                  <a:grpSpLocks noChangeAspect="1"/>
                </p:cNvGrpSpPr>
                <p:nvPr/>
              </p:nvGrpSpPr>
              <p:grpSpPr>
                <a:xfrm>
                  <a:off x="3346554" y="1289171"/>
                  <a:ext cx="5037618" cy="3921049"/>
                  <a:chOff x="2101597" y="594889"/>
                  <a:chExt cx="4994398" cy="3886016"/>
                </a:xfrm>
              </p:grpSpPr>
              <p:pic>
                <p:nvPicPr>
                  <p:cNvPr id="38" name="Picture 2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2101597" y="594889"/>
                    <a:ext cx="4994398" cy="3886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9" name="Rectangle 38"/>
                  <p:cNvSpPr/>
                  <p:nvPr/>
                </p:nvSpPr>
                <p:spPr>
                  <a:xfrm>
                    <a:off x="2908107" y="1313273"/>
                    <a:ext cx="3309985" cy="2049275"/>
                  </a:xfrm>
                  <a:prstGeom prst="rect">
                    <a:avLst/>
                  </a:prstGeom>
                  <a:solidFill>
                    <a:srgbClr val="558ED5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828165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</p:grpSp>
            <p:pic>
              <p:nvPicPr>
                <p:cNvPr id="37" name="图片 3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043" y="2014880"/>
                  <a:ext cx="3385884" cy="2104858"/>
                </a:xfrm>
                <a:prstGeom prst="rect">
                  <a:avLst/>
                </a:prstGeom>
              </p:spPr>
            </p:pic>
          </p:grpSp>
          <p:grpSp>
            <p:nvGrpSpPr>
              <p:cNvPr id="22" name="组合 21"/>
              <p:cNvGrpSpPr/>
              <p:nvPr/>
            </p:nvGrpSpPr>
            <p:grpSpPr>
              <a:xfrm>
                <a:off x="1262368" y="1718651"/>
                <a:ext cx="3968384" cy="3088806"/>
                <a:chOff x="-243413" y="1624009"/>
                <a:chExt cx="3968384" cy="3088806"/>
              </a:xfrm>
            </p:grpSpPr>
            <p:grpSp>
              <p:nvGrpSpPr>
                <p:cNvPr id="32" name="Group 29"/>
                <p:cNvGrpSpPr>
                  <a:grpSpLocks noChangeAspect="1"/>
                </p:cNvGrpSpPr>
                <p:nvPr/>
              </p:nvGrpSpPr>
              <p:grpSpPr>
                <a:xfrm>
                  <a:off x="-243413" y="1624009"/>
                  <a:ext cx="3968384" cy="3088806"/>
                  <a:chOff x="-717268" y="689288"/>
                  <a:chExt cx="4994398" cy="3886016"/>
                </a:xfrm>
              </p:grpSpPr>
              <p:pic>
                <p:nvPicPr>
                  <p:cNvPr id="34" name="Picture 2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-717268" y="689288"/>
                    <a:ext cx="4994398" cy="3886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Rectangle 31"/>
                  <p:cNvSpPr/>
                  <p:nvPr/>
                </p:nvSpPr>
                <p:spPr>
                  <a:xfrm>
                    <a:off x="108291" y="1399594"/>
                    <a:ext cx="3309985" cy="2049274"/>
                  </a:xfrm>
                  <a:prstGeom prst="rect">
                    <a:avLst/>
                  </a:prstGeom>
                  <a:solidFill>
                    <a:srgbClr val="558ED5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828165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</p:grpSp>
            <p:pic>
              <p:nvPicPr>
                <p:cNvPr id="33" name="图片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618" y="2188597"/>
                  <a:ext cx="2632184" cy="1628868"/>
                </a:xfrm>
                <a:prstGeom prst="rect">
                  <a:avLst/>
                </a:pr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6453742" y="1691039"/>
                <a:ext cx="3968384" cy="3088806"/>
                <a:chOff x="8228344" y="1541956"/>
                <a:chExt cx="3968384" cy="3088806"/>
              </a:xfrm>
            </p:grpSpPr>
            <p:grpSp>
              <p:nvGrpSpPr>
                <p:cNvPr id="24" name="Group 32"/>
                <p:cNvGrpSpPr>
                  <a:grpSpLocks noChangeAspect="1"/>
                </p:cNvGrpSpPr>
                <p:nvPr/>
              </p:nvGrpSpPr>
              <p:grpSpPr>
                <a:xfrm>
                  <a:off x="8228344" y="1541956"/>
                  <a:ext cx="3968384" cy="3088806"/>
                  <a:chOff x="2101597" y="594889"/>
                  <a:chExt cx="4994398" cy="3886016"/>
                </a:xfrm>
              </p:grpSpPr>
              <p:pic>
                <p:nvPicPr>
                  <p:cNvPr id="26" name="Picture 2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2101597" y="594889"/>
                    <a:ext cx="4994398" cy="3886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1" name="Rectangle 34"/>
                  <p:cNvSpPr/>
                  <p:nvPr/>
                </p:nvSpPr>
                <p:spPr>
                  <a:xfrm>
                    <a:off x="2908107" y="1313273"/>
                    <a:ext cx="3309985" cy="2049275"/>
                  </a:xfrm>
                  <a:prstGeom prst="rect">
                    <a:avLst/>
                  </a:prstGeom>
                  <a:solidFill>
                    <a:srgbClr val="558ED5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828165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latin typeface="Calibri Light" panose="020F0302020204030204"/>
                    </a:endParaRPr>
                  </a:p>
                </p:txBody>
              </p:sp>
            </p:grpSp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00"/>
                <a:stretch>
                  <a:fillRect/>
                </a:stretch>
              </p:blipFill>
              <p:spPr>
                <a:xfrm>
                  <a:off x="8854849" y="2073979"/>
                  <a:ext cx="2644325" cy="16678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组合 39"/>
            <p:cNvGrpSpPr/>
            <p:nvPr/>
          </p:nvGrpSpPr>
          <p:grpSpPr>
            <a:xfrm>
              <a:off x="2270364" y="5230413"/>
              <a:ext cx="7692692" cy="1030964"/>
              <a:chOff x="1887408" y="5372045"/>
              <a:chExt cx="7692692" cy="1030964"/>
            </a:xfrm>
          </p:grpSpPr>
          <p:sp>
            <p:nvSpPr>
              <p:cNvPr id="41" name="Text Placeholder 32"/>
              <p:cNvSpPr txBox="1"/>
              <p:nvPr/>
            </p:nvSpPr>
            <p:spPr>
              <a:xfrm>
                <a:off x="1887408" y="5372045"/>
                <a:ext cx="2243073" cy="103096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 cake</a:t>
                </a:r>
              </a:p>
            </p:txBody>
          </p:sp>
          <p:sp>
            <p:nvSpPr>
              <p:cNvPr id="42" name="Text Placeholder 32"/>
              <p:cNvSpPr txBox="1"/>
              <p:nvPr/>
            </p:nvSpPr>
            <p:spPr>
              <a:xfrm>
                <a:off x="4670049" y="5372045"/>
                <a:ext cx="2243073" cy="103096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 cake</a:t>
                </a:r>
              </a:p>
            </p:txBody>
          </p:sp>
          <p:sp>
            <p:nvSpPr>
              <p:cNvPr id="43" name="Text Placeholder 32"/>
              <p:cNvSpPr txBox="1"/>
              <p:nvPr/>
            </p:nvSpPr>
            <p:spPr>
              <a:xfrm>
                <a:off x="7337027" y="5372045"/>
                <a:ext cx="2243073" cy="103096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26341" y="1958282"/>
            <a:ext cx="8490426" cy="4068895"/>
            <a:chOff x="1426341" y="1958282"/>
            <a:chExt cx="8490426" cy="4068895"/>
          </a:xfrm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605799" y="2568190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9605799" y="330084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5"/>
            <p:cNvSpPr>
              <a:spLocks noEditPoints="1"/>
            </p:cNvSpPr>
            <p:nvPr/>
          </p:nvSpPr>
          <p:spPr bwMode="auto">
            <a:xfrm>
              <a:off x="9605799" y="4033494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9605799" y="47661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9605799" y="549879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426341" y="1958282"/>
              <a:ext cx="3871298" cy="3996966"/>
              <a:chOff x="2275233" y="2337213"/>
              <a:chExt cx="3276599" cy="3382963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83233" y="3196051"/>
                <a:ext cx="2768599" cy="380357"/>
              </a:xfrm>
              <a:prstGeom prst="homePlate">
                <a:avLst/>
              </a:prstGeom>
              <a:solidFill>
                <a:srgbClr val="369E1A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2783233" y="3576408"/>
                <a:ext cx="2463799" cy="380357"/>
              </a:xfrm>
              <a:prstGeom prst="homePlate">
                <a:avLst/>
              </a:prstGeom>
              <a:solidFill>
                <a:srgbClr val="369E1A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2783234" y="3956765"/>
                <a:ext cx="2159000" cy="381428"/>
              </a:xfrm>
              <a:prstGeom prst="homePlate">
                <a:avLst/>
              </a:prstGeom>
              <a:solidFill>
                <a:srgbClr val="369E1A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783234" y="4718551"/>
                <a:ext cx="1168399" cy="382500"/>
              </a:xfrm>
              <a:prstGeom prst="homePlate">
                <a:avLst/>
              </a:prstGeom>
              <a:solidFill>
                <a:srgbClr val="369E1A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783234" y="4336694"/>
                <a:ext cx="1854199" cy="382500"/>
              </a:xfrm>
              <a:prstGeom prst="homePlate">
                <a:avLst/>
              </a:prstGeom>
              <a:solidFill>
                <a:srgbClr val="369E1A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2275233" y="2337213"/>
                <a:ext cx="946150" cy="3382963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50" y="134"/>
                  </a:cxn>
                  <a:cxn ang="0">
                    <a:pos x="61" y="133"/>
                  </a:cxn>
                  <a:cxn ang="0">
                    <a:pos x="61" y="148"/>
                  </a:cxn>
                  <a:cxn ang="0">
                    <a:pos x="73" y="154"/>
                  </a:cxn>
                  <a:cxn ang="0">
                    <a:pos x="73" y="494"/>
                  </a:cxn>
                  <a:cxn ang="0">
                    <a:pos x="61" y="500"/>
                  </a:cxn>
                  <a:cxn ang="0">
                    <a:pos x="61" y="593"/>
                  </a:cxn>
                  <a:cxn ang="0">
                    <a:pos x="75" y="608"/>
                  </a:cxn>
                  <a:cxn ang="0">
                    <a:pos x="93" y="608"/>
                  </a:cxn>
                  <a:cxn ang="0">
                    <a:pos x="107" y="593"/>
                  </a:cxn>
                  <a:cxn ang="0">
                    <a:pos x="107" y="573"/>
                  </a:cxn>
                  <a:cxn ang="0">
                    <a:pos x="143" y="573"/>
                  </a:cxn>
                  <a:cxn ang="0">
                    <a:pos x="157" y="559"/>
                  </a:cxn>
                  <a:cxn ang="0">
                    <a:pos x="143" y="545"/>
                  </a:cxn>
                  <a:cxn ang="0">
                    <a:pos x="107" y="545"/>
                  </a:cxn>
                  <a:cxn ang="0">
                    <a:pos x="107" y="537"/>
                  </a:cxn>
                  <a:cxn ang="0">
                    <a:pos x="143" y="537"/>
                  </a:cxn>
                  <a:cxn ang="0">
                    <a:pos x="157" y="523"/>
                  </a:cxn>
                  <a:cxn ang="0">
                    <a:pos x="143" y="509"/>
                  </a:cxn>
                  <a:cxn ang="0">
                    <a:pos x="107" y="509"/>
                  </a:cxn>
                  <a:cxn ang="0">
                    <a:pos x="107" y="499"/>
                  </a:cxn>
                  <a:cxn ang="0">
                    <a:pos x="95" y="493"/>
                  </a:cxn>
                  <a:cxn ang="0">
                    <a:pos x="95" y="156"/>
                  </a:cxn>
                  <a:cxn ang="0">
                    <a:pos x="107" y="150"/>
                  </a:cxn>
                  <a:cxn ang="0">
                    <a:pos x="107" y="133"/>
                  </a:cxn>
                  <a:cxn ang="0">
                    <a:pos x="117" y="134"/>
                  </a:cxn>
                  <a:cxn ang="0">
                    <a:pos x="168" y="84"/>
                  </a:cxn>
                  <a:cxn ang="0">
                    <a:pos x="132" y="36"/>
                  </a:cxn>
                  <a:cxn ang="0">
                    <a:pos x="84" y="0"/>
                  </a:cxn>
                  <a:cxn ang="0">
                    <a:pos x="36" y="36"/>
                  </a:cxn>
                  <a:cxn ang="0">
                    <a:pos x="0" y="84"/>
                  </a:cxn>
                  <a:cxn ang="0">
                    <a:pos x="84" y="31"/>
                  </a:cxn>
                  <a:cxn ang="0">
                    <a:pos x="107" y="54"/>
                  </a:cxn>
                  <a:cxn ang="0">
                    <a:pos x="106" y="62"/>
                  </a:cxn>
                  <a:cxn ang="0">
                    <a:pos x="129" y="87"/>
                  </a:cxn>
                  <a:cxn ang="0">
                    <a:pos x="105" y="111"/>
                  </a:cxn>
                  <a:cxn ang="0">
                    <a:pos x="84" y="100"/>
                  </a:cxn>
                  <a:cxn ang="0">
                    <a:pos x="63" y="111"/>
                  </a:cxn>
                  <a:cxn ang="0">
                    <a:pos x="38" y="87"/>
                  </a:cxn>
                  <a:cxn ang="0">
                    <a:pos x="62" y="62"/>
                  </a:cxn>
                  <a:cxn ang="0">
                    <a:pos x="61" y="54"/>
                  </a:cxn>
                  <a:cxn ang="0">
                    <a:pos x="84" y="31"/>
                  </a:cxn>
                  <a:cxn ang="0">
                    <a:pos x="84" y="31"/>
                  </a:cxn>
                  <a:cxn ang="0">
                    <a:pos x="84" y="31"/>
                  </a:cxn>
                </a:cxnLst>
                <a:rect l="0" t="0" r="r" b="b"/>
                <a:pathLst>
                  <a:path w="168" h="608">
                    <a:moveTo>
                      <a:pt x="0" y="84"/>
                    </a:moveTo>
                    <a:cubicBezTo>
                      <a:pt x="0" y="112"/>
                      <a:pt x="23" y="134"/>
                      <a:pt x="50" y="134"/>
                    </a:cubicBezTo>
                    <a:cubicBezTo>
                      <a:pt x="54" y="134"/>
                      <a:pt x="57" y="134"/>
                      <a:pt x="61" y="133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278"/>
                      <a:pt x="73" y="494"/>
                      <a:pt x="73" y="494"/>
                    </a:cubicBezTo>
                    <a:cubicBezTo>
                      <a:pt x="61" y="500"/>
                      <a:pt x="61" y="500"/>
                      <a:pt x="61" y="500"/>
                    </a:cubicBezTo>
                    <a:cubicBezTo>
                      <a:pt x="61" y="593"/>
                      <a:pt x="61" y="593"/>
                      <a:pt x="61" y="593"/>
                    </a:cubicBezTo>
                    <a:cubicBezTo>
                      <a:pt x="61" y="601"/>
                      <a:pt x="67" y="608"/>
                      <a:pt x="75" y="608"/>
                    </a:cubicBezTo>
                    <a:cubicBezTo>
                      <a:pt x="93" y="608"/>
                      <a:pt x="93" y="608"/>
                      <a:pt x="93" y="608"/>
                    </a:cubicBezTo>
                    <a:cubicBezTo>
                      <a:pt x="101" y="608"/>
                      <a:pt x="107" y="601"/>
                      <a:pt x="107" y="593"/>
                    </a:cubicBezTo>
                    <a:cubicBezTo>
                      <a:pt x="107" y="573"/>
                      <a:pt x="107" y="573"/>
                      <a:pt x="107" y="573"/>
                    </a:cubicBezTo>
                    <a:cubicBezTo>
                      <a:pt x="143" y="573"/>
                      <a:pt x="143" y="573"/>
                      <a:pt x="143" y="573"/>
                    </a:cubicBezTo>
                    <a:cubicBezTo>
                      <a:pt x="150" y="573"/>
                      <a:pt x="157" y="566"/>
                      <a:pt x="157" y="559"/>
                    </a:cubicBezTo>
                    <a:cubicBezTo>
                      <a:pt x="157" y="551"/>
                      <a:pt x="150" y="545"/>
                      <a:pt x="143" y="545"/>
                    </a:cubicBezTo>
                    <a:cubicBezTo>
                      <a:pt x="107" y="545"/>
                      <a:pt x="107" y="545"/>
                      <a:pt x="107" y="545"/>
                    </a:cubicBezTo>
                    <a:cubicBezTo>
                      <a:pt x="107" y="537"/>
                      <a:pt x="107" y="537"/>
                      <a:pt x="107" y="537"/>
                    </a:cubicBezTo>
                    <a:cubicBezTo>
                      <a:pt x="143" y="537"/>
                      <a:pt x="143" y="537"/>
                      <a:pt x="143" y="537"/>
                    </a:cubicBezTo>
                    <a:cubicBezTo>
                      <a:pt x="150" y="537"/>
                      <a:pt x="157" y="530"/>
                      <a:pt x="157" y="523"/>
                    </a:cubicBezTo>
                    <a:cubicBezTo>
                      <a:pt x="157" y="515"/>
                      <a:pt x="150" y="509"/>
                      <a:pt x="143" y="509"/>
                    </a:cubicBezTo>
                    <a:cubicBezTo>
                      <a:pt x="107" y="509"/>
                      <a:pt x="107" y="509"/>
                      <a:pt x="107" y="509"/>
                    </a:cubicBezTo>
                    <a:cubicBezTo>
                      <a:pt x="107" y="499"/>
                      <a:pt x="107" y="499"/>
                      <a:pt x="107" y="499"/>
                    </a:cubicBezTo>
                    <a:cubicBezTo>
                      <a:pt x="95" y="493"/>
                      <a:pt x="95" y="493"/>
                      <a:pt x="95" y="493"/>
                    </a:cubicBezTo>
                    <a:cubicBezTo>
                      <a:pt x="95" y="372"/>
                      <a:pt x="95" y="156"/>
                      <a:pt x="95" y="156"/>
                    </a:cubicBezTo>
                    <a:cubicBezTo>
                      <a:pt x="107" y="150"/>
                      <a:pt x="107" y="150"/>
                      <a:pt x="107" y="150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0" y="134"/>
                      <a:pt x="114" y="134"/>
                      <a:pt x="117" y="134"/>
                    </a:cubicBezTo>
                    <a:cubicBezTo>
                      <a:pt x="145" y="134"/>
                      <a:pt x="168" y="112"/>
                      <a:pt x="168" y="84"/>
                    </a:cubicBezTo>
                    <a:cubicBezTo>
                      <a:pt x="168" y="61"/>
                      <a:pt x="153" y="42"/>
                      <a:pt x="132" y="36"/>
                    </a:cubicBezTo>
                    <a:cubicBezTo>
                      <a:pt x="126" y="15"/>
                      <a:pt x="107" y="0"/>
                      <a:pt x="84" y="0"/>
                    </a:cubicBezTo>
                    <a:cubicBezTo>
                      <a:pt x="61" y="0"/>
                      <a:pt x="42" y="15"/>
                      <a:pt x="36" y="36"/>
                    </a:cubicBezTo>
                    <a:cubicBezTo>
                      <a:pt x="15" y="42"/>
                      <a:pt x="0" y="61"/>
                      <a:pt x="0" y="84"/>
                    </a:cubicBezTo>
                    <a:close/>
                    <a:moveTo>
                      <a:pt x="84" y="31"/>
                    </a:moveTo>
                    <a:cubicBezTo>
                      <a:pt x="97" y="31"/>
                      <a:pt x="107" y="41"/>
                      <a:pt x="107" y="54"/>
                    </a:cubicBezTo>
                    <a:cubicBezTo>
                      <a:pt x="107" y="57"/>
                      <a:pt x="106" y="59"/>
                      <a:pt x="106" y="62"/>
                    </a:cubicBezTo>
                    <a:cubicBezTo>
                      <a:pt x="119" y="62"/>
                      <a:pt x="129" y="73"/>
                      <a:pt x="129" y="87"/>
                    </a:cubicBezTo>
                    <a:cubicBezTo>
                      <a:pt x="129" y="100"/>
                      <a:pt x="118" y="111"/>
                      <a:pt x="105" y="111"/>
                    </a:cubicBezTo>
                    <a:cubicBezTo>
                      <a:pt x="96" y="111"/>
                      <a:pt x="88" y="107"/>
                      <a:pt x="84" y="100"/>
                    </a:cubicBezTo>
                    <a:cubicBezTo>
                      <a:pt x="79" y="107"/>
                      <a:pt x="72" y="111"/>
                      <a:pt x="63" y="111"/>
                    </a:cubicBezTo>
                    <a:cubicBezTo>
                      <a:pt x="49" y="111"/>
                      <a:pt x="38" y="100"/>
                      <a:pt x="38" y="87"/>
                    </a:cubicBezTo>
                    <a:cubicBezTo>
                      <a:pt x="38" y="73"/>
                      <a:pt x="49" y="62"/>
                      <a:pt x="62" y="62"/>
                    </a:cubicBezTo>
                    <a:cubicBezTo>
                      <a:pt x="61" y="59"/>
                      <a:pt x="61" y="57"/>
                      <a:pt x="61" y="54"/>
                    </a:cubicBezTo>
                    <a:cubicBezTo>
                      <a:pt x="61" y="41"/>
                      <a:pt x="71" y="31"/>
                      <a:pt x="84" y="31"/>
                    </a:cubicBezTo>
                    <a:close/>
                    <a:moveTo>
                      <a:pt x="84" y="31"/>
                    </a:moveTo>
                    <a:cubicBezTo>
                      <a:pt x="84" y="31"/>
                      <a:pt x="84" y="31"/>
                      <a:pt x="84" y="31"/>
                    </a:cubicBezTo>
                  </a:path>
                </a:pathLst>
              </a:custGeom>
              <a:solidFill>
                <a:srgbClr val="369E1A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03"/>
              <p:cNvSpPr>
                <a:spLocks noEditPoints="1"/>
              </p:cNvSpPr>
              <p:nvPr/>
            </p:nvSpPr>
            <p:spPr bwMode="auto">
              <a:xfrm>
                <a:off x="4055129" y="3230976"/>
                <a:ext cx="201304" cy="296426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178"/>
              <p:cNvSpPr>
                <a:spLocks noEditPoints="1"/>
              </p:cNvSpPr>
              <p:nvPr/>
            </p:nvSpPr>
            <p:spPr bwMode="auto">
              <a:xfrm>
                <a:off x="3752313" y="3662776"/>
                <a:ext cx="275520" cy="207510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50" y="99"/>
                  </a:cxn>
                  <a:cxn ang="0">
                    <a:pos x="29" y="99"/>
                  </a:cxn>
                  <a:cxn ang="0">
                    <a:pos x="29" y="60"/>
                  </a:cxn>
                  <a:cxn ang="0">
                    <a:pos x="50" y="60"/>
                  </a:cxn>
                  <a:cxn ang="0">
                    <a:pos x="50" y="99"/>
                  </a:cxn>
                  <a:cxn ang="0">
                    <a:pos x="78" y="99"/>
                  </a:cxn>
                  <a:cxn ang="0">
                    <a:pos x="59" y="99"/>
                  </a:cxn>
                  <a:cxn ang="0">
                    <a:pos x="59" y="19"/>
                  </a:cxn>
                  <a:cxn ang="0">
                    <a:pos x="78" y="19"/>
                  </a:cxn>
                  <a:cxn ang="0">
                    <a:pos x="78" y="99"/>
                  </a:cxn>
                  <a:cxn ang="0">
                    <a:pos x="109" y="99"/>
                  </a:cxn>
                  <a:cxn ang="0">
                    <a:pos x="89" y="99"/>
                  </a:cxn>
                  <a:cxn ang="0">
                    <a:pos x="89" y="39"/>
                  </a:cxn>
                  <a:cxn ang="0">
                    <a:pos x="109" y="39"/>
                  </a:cxn>
                  <a:cxn ang="0">
                    <a:pos x="109" y="99"/>
                  </a:cxn>
                  <a:cxn ang="0">
                    <a:pos x="139" y="99"/>
                  </a:cxn>
                  <a:cxn ang="0">
                    <a:pos x="119" y="99"/>
                  </a:cxn>
                  <a:cxn ang="0">
                    <a:pos x="119" y="11"/>
                  </a:cxn>
                  <a:cxn ang="0">
                    <a:pos x="139" y="11"/>
                  </a:cxn>
                  <a:cxn ang="0">
                    <a:pos x="139" y="99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50" y="99"/>
                    </a:moveTo>
                    <a:lnTo>
                      <a:pt x="29" y="99"/>
                    </a:lnTo>
                    <a:lnTo>
                      <a:pt x="29" y="60"/>
                    </a:lnTo>
                    <a:lnTo>
                      <a:pt x="50" y="60"/>
                    </a:lnTo>
                    <a:lnTo>
                      <a:pt x="50" y="99"/>
                    </a:lnTo>
                    <a:close/>
                    <a:moveTo>
                      <a:pt x="78" y="99"/>
                    </a:moveTo>
                    <a:lnTo>
                      <a:pt x="59" y="99"/>
                    </a:lnTo>
                    <a:lnTo>
                      <a:pt x="59" y="19"/>
                    </a:lnTo>
                    <a:lnTo>
                      <a:pt x="78" y="19"/>
                    </a:lnTo>
                    <a:lnTo>
                      <a:pt x="78" y="99"/>
                    </a:lnTo>
                    <a:close/>
                    <a:moveTo>
                      <a:pt x="109" y="99"/>
                    </a:moveTo>
                    <a:lnTo>
                      <a:pt x="89" y="99"/>
                    </a:lnTo>
                    <a:lnTo>
                      <a:pt x="89" y="39"/>
                    </a:lnTo>
                    <a:lnTo>
                      <a:pt x="109" y="39"/>
                    </a:lnTo>
                    <a:lnTo>
                      <a:pt x="109" y="99"/>
                    </a:lnTo>
                    <a:close/>
                    <a:moveTo>
                      <a:pt x="139" y="99"/>
                    </a:moveTo>
                    <a:lnTo>
                      <a:pt x="119" y="99"/>
                    </a:lnTo>
                    <a:lnTo>
                      <a:pt x="119" y="11"/>
                    </a:lnTo>
                    <a:lnTo>
                      <a:pt x="139" y="11"/>
                    </a:lnTo>
                    <a:lnTo>
                      <a:pt x="139" y="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3607529" y="4005676"/>
                <a:ext cx="191704" cy="287557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7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62"/>
              <p:cNvSpPr>
                <a:spLocks noEditPoints="1"/>
              </p:cNvSpPr>
              <p:nvPr/>
            </p:nvSpPr>
            <p:spPr bwMode="auto">
              <a:xfrm>
                <a:off x="3451525" y="4389223"/>
                <a:ext cx="271508" cy="273678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7" h="57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28"/>
              <p:cNvSpPr/>
              <p:nvPr/>
            </p:nvSpPr>
            <p:spPr bwMode="auto">
              <a:xfrm>
                <a:off x="3143884" y="4795394"/>
                <a:ext cx="237368" cy="238982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4" name="Text Placeholder 32"/>
            <p:cNvSpPr txBox="1"/>
            <p:nvPr/>
          </p:nvSpPr>
          <p:spPr>
            <a:xfrm>
              <a:off x="5800276" y="2506506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 Placeholder 32"/>
            <p:cNvSpPr txBox="1"/>
            <p:nvPr/>
          </p:nvSpPr>
          <p:spPr>
            <a:xfrm>
              <a:off x="5800276" y="3208649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 Placeholder 32"/>
            <p:cNvSpPr txBox="1"/>
            <p:nvPr/>
          </p:nvSpPr>
          <p:spPr>
            <a:xfrm>
              <a:off x="5800276" y="3956765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 Placeholder 32"/>
            <p:cNvSpPr txBox="1"/>
            <p:nvPr/>
          </p:nvSpPr>
          <p:spPr>
            <a:xfrm>
              <a:off x="5800276" y="4709143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5800276" y="5413174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39899" y="1699196"/>
            <a:ext cx="7998001" cy="4267088"/>
            <a:chOff x="2012470" y="1989482"/>
            <a:chExt cx="7998001" cy="4267088"/>
          </a:xfrm>
        </p:grpSpPr>
        <p:grpSp>
          <p:nvGrpSpPr>
            <p:cNvPr id="7" name="组合 6"/>
            <p:cNvGrpSpPr/>
            <p:nvPr/>
          </p:nvGrpSpPr>
          <p:grpSpPr>
            <a:xfrm>
              <a:off x="2617719" y="2949404"/>
              <a:ext cx="6755566" cy="2215978"/>
              <a:chOff x="1188969" y="2797004"/>
              <a:chExt cx="6755566" cy="2215978"/>
            </a:xfrm>
          </p:grpSpPr>
          <p:sp>
            <p:nvSpPr>
              <p:cNvPr id="8" name="Can 4"/>
              <p:cNvSpPr/>
              <p:nvPr/>
            </p:nvSpPr>
            <p:spPr bwMode="auto">
              <a:xfrm rot="5400000">
                <a:off x="1176453" y="3564919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9" name="Can 5"/>
              <p:cNvSpPr/>
              <p:nvPr/>
            </p:nvSpPr>
            <p:spPr bwMode="auto">
              <a:xfrm rot="5400000">
                <a:off x="1825936" y="3596144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0" name="Can 6"/>
              <p:cNvSpPr/>
              <p:nvPr/>
            </p:nvSpPr>
            <p:spPr bwMode="auto">
              <a:xfrm rot="5400000">
                <a:off x="2175644" y="3564919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1" name="Can 7"/>
              <p:cNvSpPr/>
              <p:nvPr/>
            </p:nvSpPr>
            <p:spPr bwMode="auto">
              <a:xfrm rot="5400000">
                <a:off x="2825127" y="3596144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2" name="Can 8"/>
              <p:cNvSpPr/>
              <p:nvPr/>
            </p:nvSpPr>
            <p:spPr bwMode="auto">
              <a:xfrm rot="5400000">
                <a:off x="3174836" y="3564919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3" name="Can 9"/>
              <p:cNvSpPr/>
              <p:nvPr/>
            </p:nvSpPr>
            <p:spPr bwMode="auto">
              <a:xfrm rot="5400000">
                <a:off x="3822386" y="3596144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4" name="Can 10"/>
              <p:cNvSpPr/>
              <p:nvPr/>
            </p:nvSpPr>
            <p:spPr bwMode="auto">
              <a:xfrm rot="5400000">
                <a:off x="4198518" y="3564920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5" name="Can 11"/>
              <p:cNvSpPr/>
              <p:nvPr/>
            </p:nvSpPr>
            <p:spPr bwMode="auto">
              <a:xfrm rot="5400000">
                <a:off x="4848001" y="3596145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6" name="Can 12"/>
              <p:cNvSpPr/>
              <p:nvPr/>
            </p:nvSpPr>
            <p:spPr bwMode="auto">
              <a:xfrm rot="5400000">
                <a:off x="5197710" y="3564920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7" name="Can 13"/>
              <p:cNvSpPr/>
              <p:nvPr/>
            </p:nvSpPr>
            <p:spPr bwMode="auto">
              <a:xfrm rot="5400000">
                <a:off x="5845260" y="3596145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8" name="Can 14"/>
              <p:cNvSpPr/>
              <p:nvPr/>
            </p:nvSpPr>
            <p:spPr bwMode="auto">
              <a:xfrm rot="5400000">
                <a:off x="6221392" y="3564921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19" name="Can 15"/>
              <p:cNvSpPr/>
              <p:nvPr/>
            </p:nvSpPr>
            <p:spPr bwMode="auto">
              <a:xfrm rot="16200000" flipV="1">
                <a:off x="6868942" y="3596146"/>
                <a:ext cx="474652" cy="624495"/>
              </a:xfrm>
              <a:prstGeom prst="can">
                <a:avLst/>
              </a:pr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0" name="Can 16"/>
              <p:cNvSpPr/>
              <p:nvPr/>
            </p:nvSpPr>
            <p:spPr bwMode="auto">
              <a:xfrm rot="5400000">
                <a:off x="7245074" y="3564921"/>
                <a:ext cx="711978" cy="686945"/>
              </a:xfrm>
              <a:prstGeom prst="can">
                <a:avLst/>
              </a:prstGeom>
              <a:solidFill>
                <a:srgbClr val="2D811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7"/>
              <p:cNvGrpSpPr/>
              <p:nvPr/>
            </p:nvGrpSpPr>
            <p:grpSpPr>
              <a:xfrm>
                <a:off x="1812361" y="4145718"/>
                <a:ext cx="406279" cy="867263"/>
                <a:chOff x="1812361" y="3228490"/>
                <a:chExt cx="406279" cy="867263"/>
              </a:xfrm>
            </p:grpSpPr>
            <p:sp>
              <p:nvSpPr>
                <p:cNvPr id="41" name="Pentagon 18"/>
                <p:cNvSpPr/>
                <p:nvPr/>
              </p:nvSpPr>
              <p:spPr bwMode="auto">
                <a:xfrm rot="5400000">
                  <a:off x="1581869" y="3458982"/>
                  <a:ext cx="867263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52"/>
                <p:cNvSpPr>
                  <a:spLocks noEditPoints="1"/>
                </p:cNvSpPr>
                <p:nvPr/>
              </p:nvSpPr>
              <p:spPr bwMode="auto">
                <a:xfrm>
                  <a:off x="1851628" y="3433002"/>
                  <a:ext cx="337880" cy="31224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0"/>
              <p:cNvGrpSpPr/>
              <p:nvPr/>
            </p:nvGrpSpPr>
            <p:grpSpPr>
              <a:xfrm>
                <a:off x="2826793" y="2797004"/>
                <a:ext cx="406279" cy="874061"/>
                <a:chOff x="2826793" y="1879776"/>
                <a:chExt cx="406279" cy="874061"/>
              </a:xfrm>
            </p:grpSpPr>
            <p:sp>
              <p:nvSpPr>
                <p:cNvPr id="39" name="Pentagon 21"/>
                <p:cNvSpPr/>
                <p:nvPr/>
              </p:nvSpPr>
              <p:spPr bwMode="auto">
                <a:xfrm rot="5400000" flipH="1">
                  <a:off x="2592902" y="2113667"/>
                  <a:ext cx="874061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57"/>
                <p:cNvSpPr>
                  <a:spLocks noEditPoints="1"/>
                </p:cNvSpPr>
                <p:nvPr/>
              </p:nvSpPr>
              <p:spPr bwMode="auto">
                <a:xfrm>
                  <a:off x="2886351" y="2211766"/>
                  <a:ext cx="281123" cy="281123"/>
                </a:xfrm>
                <a:custGeom>
                  <a:avLst/>
                  <a:gdLst/>
                  <a:ahLst/>
                  <a:cxnLst>
                    <a:cxn ang="0">
                      <a:pos x="55" y="31"/>
                    </a:cxn>
                    <a:cxn ang="0">
                      <a:pos x="54" y="33"/>
                    </a:cxn>
                    <a:cxn ang="0">
                      <a:pos x="47" y="34"/>
                    </a:cxn>
                    <a:cxn ang="0">
                      <a:pos x="46" y="37"/>
                    </a:cxn>
                    <a:cxn ang="0">
                      <a:pos x="49" y="42"/>
                    </a:cxn>
                    <a:cxn ang="0">
                      <a:pos x="50" y="43"/>
                    </a:cxn>
                    <a:cxn ang="0">
                      <a:pos x="49" y="44"/>
                    </a:cxn>
                    <a:cxn ang="0">
                      <a:pos x="43" y="50"/>
                    </a:cxn>
                    <a:cxn ang="0">
                      <a:pos x="42" y="50"/>
                    </a:cxn>
                    <a:cxn ang="0">
                      <a:pos x="37" y="46"/>
                    </a:cxn>
                    <a:cxn ang="0">
                      <a:pos x="33" y="47"/>
                    </a:cxn>
                    <a:cxn ang="0">
                      <a:pos x="32" y="54"/>
                    </a:cxn>
                    <a:cxn ang="0">
                      <a:pos x="31" y="55"/>
                    </a:cxn>
                    <a:cxn ang="0">
                      <a:pos x="23" y="55"/>
                    </a:cxn>
                    <a:cxn ang="0">
                      <a:pos x="22" y="54"/>
                    </a:cxn>
                    <a:cxn ang="0">
                      <a:pos x="21" y="47"/>
                    </a:cxn>
                    <a:cxn ang="0">
                      <a:pos x="18" y="46"/>
                    </a:cxn>
                    <a:cxn ang="0">
                      <a:pos x="13" y="50"/>
                    </a:cxn>
                    <a:cxn ang="0">
                      <a:pos x="12" y="50"/>
                    </a:cxn>
                    <a:cxn ang="0">
                      <a:pos x="11" y="50"/>
                    </a:cxn>
                    <a:cxn ang="0">
                      <a:pos x="5" y="44"/>
                    </a:cxn>
                    <a:cxn ang="0">
                      <a:pos x="5" y="43"/>
                    </a:cxn>
                    <a:cxn ang="0">
                      <a:pos x="5" y="42"/>
                    </a:cxn>
                    <a:cxn ang="0">
                      <a:pos x="9" y="37"/>
                    </a:cxn>
                    <a:cxn ang="0">
                      <a:pos x="7" y="33"/>
                    </a:cxn>
                    <a:cxn ang="0">
                      <a:pos x="1" y="33"/>
                    </a:cxn>
                    <a:cxn ang="0">
                      <a:pos x="0" y="31"/>
                    </a:cxn>
                    <a:cxn ang="0">
                      <a:pos x="0" y="23"/>
                    </a:cxn>
                    <a:cxn ang="0">
                      <a:pos x="1" y="22"/>
                    </a:cxn>
                    <a:cxn ang="0">
                      <a:pos x="7" y="21"/>
                    </a:cxn>
                    <a:cxn ang="0">
                      <a:pos x="9" y="18"/>
                    </a:cxn>
                    <a:cxn ang="0">
                      <a:pos x="5" y="13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12" y="5"/>
                    </a:cxn>
                    <a:cxn ang="0">
                      <a:pos x="13" y="5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1"/>
                    </a:cxn>
                    <a:cxn ang="0">
                      <a:pos x="23" y="0"/>
                    </a:cxn>
                    <a:cxn ang="0">
                      <a:pos x="31" y="0"/>
                    </a:cxn>
                    <a:cxn ang="0">
                      <a:pos x="32" y="1"/>
                    </a:cxn>
                    <a:cxn ang="0">
                      <a:pos x="33" y="8"/>
                    </a:cxn>
                    <a:cxn ang="0">
                      <a:pos x="37" y="9"/>
                    </a:cxn>
                    <a:cxn ang="0">
                      <a:pos x="42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49" y="11"/>
                    </a:cxn>
                    <a:cxn ang="0">
                      <a:pos x="50" y="12"/>
                    </a:cxn>
                    <a:cxn ang="0">
                      <a:pos x="49" y="13"/>
                    </a:cxn>
                    <a:cxn ang="0">
                      <a:pos x="46" y="18"/>
                    </a:cxn>
                    <a:cxn ang="0">
                      <a:pos x="47" y="21"/>
                    </a:cxn>
                    <a:cxn ang="0">
                      <a:pos x="54" y="22"/>
                    </a:cxn>
                    <a:cxn ang="0">
                      <a:pos x="55" y="23"/>
                    </a:cxn>
                    <a:cxn ang="0">
                      <a:pos x="55" y="31"/>
                    </a:cxn>
                    <a:cxn ang="0">
                      <a:pos x="27" y="18"/>
                    </a:cxn>
                    <a:cxn ang="0">
                      <a:pos x="18" y="27"/>
                    </a:cxn>
                    <a:cxn ang="0">
                      <a:pos x="27" y="36"/>
                    </a:cxn>
                    <a:cxn ang="0">
                      <a:pos x="36" y="27"/>
                    </a:cxn>
                    <a:cxn ang="0">
                      <a:pos x="27" y="18"/>
                    </a:cxn>
                  </a:cxnLst>
                  <a:rect l="0" t="0" r="r" b="b"/>
                  <a:pathLst>
                    <a:path w="55" h="55">
                      <a:moveTo>
                        <a:pt x="55" y="31"/>
                      </a:moveTo>
                      <a:cubicBezTo>
                        <a:pt x="55" y="32"/>
                        <a:pt x="54" y="33"/>
                        <a:pt x="54" y="33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6" y="36"/>
                        <a:pt x="46" y="37"/>
                      </a:cubicBezTo>
                      <a:cubicBezTo>
                        <a:pt x="47" y="39"/>
                        <a:pt x="48" y="40"/>
                        <a:pt x="49" y="42"/>
                      </a:cubicBezTo>
                      <a:cubicBezTo>
                        <a:pt x="50" y="42"/>
                        <a:pt x="50" y="42"/>
                        <a:pt x="50" y="43"/>
                      </a:cubicBezTo>
                      <a:cubicBezTo>
                        <a:pt x="50" y="43"/>
                        <a:pt x="50" y="43"/>
                        <a:pt x="49" y="44"/>
                      </a:cubicBezTo>
                      <a:cubicBezTo>
                        <a:pt x="49" y="45"/>
                        <a:pt x="44" y="50"/>
                        <a:pt x="4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36" y="46"/>
                        <a:pt x="35" y="47"/>
                        <a:pt x="33" y="47"/>
                      </a:cubicBezTo>
                      <a:cubicBezTo>
                        <a:pt x="33" y="49"/>
                        <a:pt x="33" y="52"/>
                        <a:pt x="32" y="54"/>
                      </a:cubicBezTo>
                      <a:cubicBezTo>
                        <a:pt x="32" y="54"/>
                        <a:pt x="32" y="55"/>
                        <a:pt x="31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3" y="55"/>
                        <a:pt x="22" y="54"/>
                        <a:pt x="22" y="54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6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9" y="48"/>
                        <a:pt x="7" y="46"/>
                        <a:pt x="5" y="44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6" y="40"/>
                        <a:pt x="8" y="39"/>
                        <a:pt x="9" y="37"/>
                      </a:cubicBezTo>
                      <a:cubicBezTo>
                        <a:pt x="8" y="36"/>
                        <a:pt x="8" y="35"/>
                        <a:pt x="7" y="33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2"/>
                        <a:pt x="0" y="32"/>
                        <a:pt x="0" y="3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1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0"/>
                        <a:pt x="8" y="19"/>
                        <a:pt x="9" y="18"/>
                      </a:cubicBezTo>
                      <a:cubicBezTo>
                        <a:pt x="8" y="16"/>
                        <a:pt x="6" y="14"/>
                        <a:pt x="5" y="13"/>
                      </a:cubicBezTo>
                      <a:cubicBezTo>
                        <a:pt x="5" y="13"/>
                        <a:pt x="5" y="12"/>
                        <a:pt x="5" y="12"/>
                      </a:cubicBez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6" y="10"/>
                        <a:pt x="11" y="5"/>
                        <a:pt x="12" y="5"/>
                      </a:cubicBezTo>
                      <a:cubicBezTo>
                        <a:pt x="12" y="5"/>
                        <a:pt x="12" y="5"/>
                        <a:pt x="13" y="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9" y="8"/>
                        <a:pt x="20" y="8"/>
                        <a:pt x="21" y="8"/>
                      </a:cubicBezTo>
                      <a:cubicBezTo>
                        <a:pt x="21" y="5"/>
                        <a:pt x="21" y="3"/>
                        <a:pt x="22" y="1"/>
                      </a:cubicBezTo>
                      <a:cubicBezTo>
                        <a:pt x="22" y="0"/>
                        <a:pt x="23" y="0"/>
                        <a:pt x="23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2" y="0"/>
                        <a:pt x="32" y="1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5" y="8"/>
                        <a:pt x="36" y="8"/>
                        <a:pt x="37" y="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5" y="7"/>
                        <a:pt x="48" y="9"/>
                        <a:pt x="49" y="11"/>
                      </a:cubicBezTo>
                      <a:cubicBezTo>
                        <a:pt x="50" y="11"/>
                        <a:pt x="50" y="12"/>
                        <a:pt x="50" y="12"/>
                      </a:cubicBezTo>
                      <a:cubicBezTo>
                        <a:pt x="50" y="12"/>
                        <a:pt x="49" y="13"/>
                        <a:pt x="49" y="13"/>
                      </a:cubicBezTo>
                      <a:cubicBezTo>
                        <a:pt x="48" y="14"/>
                        <a:pt x="47" y="16"/>
                        <a:pt x="46" y="18"/>
                      </a:cubicBezTo>
                      <a:cubicBezTo>
                        <a:pt x="46" y="19"/>
                        <a:pt x="47" y="20"/>
                        <a:pt x="47" y="21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2"/>
                        <a:pt x="55" y="23"/>
                        <a:pt x="55" y="23"/>
                      </a:cubicBezTo>
                      <a:lnTo>
                        <a:pt x="55" y="31"/>
                      </a:lnTo>
                      <a:close/>
                      <a:moveTo>
                        <a:pt x="27" y="18"/>
                      </a:moveTo>
                      <a:cubicBezTo>
                        <a:pt x="22" y="18"/>
                        <a:pt x="18" y="22"/>
                        <a:pt x="18" y="27"/>
                      </a:cubicBezTo>
                      <a:cubicBezTo>
                        <a:pt x="18" y="32"/>
                        <a:pt x="22" y="36"/>
                        <a:pt x="27" y="36"/>
                      </a:cubicBezTo>
                      <a:cubicBezTo>
                        <a:pt x="32" y="36"/>
                        <a:pt x="36" y="32"/>
                        <a:pt x="36" y="27"/>
                      </a:cubicBezTo>
                      <a:cubicBezTo>
                        <a:pt x="36" y="22"/>
                        <a:pt x="32" y="18"/>
                        <a:pt x="27" y="1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3804755" y="4145718"/>
                <a:ext cx="406279" cy="867262"/>
                <a:chOff x="3804755" y="3228490"/>
                <a:chExt cx="406279" cy="867262"/>
              </a:xfrm>
            </p:grpSpPr>
            <p:sp>
              <p:nvSpPr>
                <p:cNvPr id="37" name="Pentagon 24"/>
                <p:cNvSpPr/>
                <p:nvPr/>
              </p:nvSpPr>
              <p:spPr bwMode="auto">
                <a:xfrm rot="5400000">
                  <a:off x="3574264" y="3458981"/>
                  <a:ext cx="867262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245"/>
                <p:cNvSpPr/>
                <p:nvPr/>
              </p:nvSpPr>
              <p:spPr bwMode="auto">
                <a:xfrm>
                  <a:off x="3842864" y="3442941"/>
                  <a:ext cx="318889" cy="318885"/>
                </a:xfrm>
                <a:custGeom>
                  <a:avLst/>
                  <a:gdLst/>
                  <a:ahLst/>
                  <a:cxnLst>
                    <a:cxn ang="0">
                      <a:pos x="68" y="3"/>
                    </a:cxn>
                    <a:cxn ang="0">
                      <a:pos x="58" y="61"/>
                    </a:cxn>
                    <a:cxn ang="0">
                      <a:pos x="57" y="63"/>
                    </a:cxn>
                    <a:cxn ang="0">
                      <a:pos x="56" y="63"/>
                    </a:cxn>
                    <a:cxn ang="0">
                      <a:pos x="55" y="63"/>
                    </a:cxn>
                    <a:cxn ang="0">
                      <a:pos x="38" y="56"/>
                    </a:cxn>
                    <a:cxn ang="0">
                      <a:pos x="28" y="67"/>
                    </a:cxn>
                    <a:cxn ang="0">
                      <a:pos x="26" y="68"/>
                    </a:cxn>
                    <a:cxn ang="0">
                      <a:pos x="26" y="68"/>
                    </a:cxn>
                    <a:cxn ang="0">
                      <a:pos x="24" y="65"/>
                    </a:cxn>
                    <a:cxn ang="0">
                      <a:pos x="24" y="52"/>
                    </a:cxn>
                    <a:cxn ang="0">
                      <a:pos x="57" y="12"/>
                    </a:cxn>
                    <a:cxn ang="0">
                      <a:pos x="16" y="47"/>
                    </a:cxn>
                    <a:cxn ang="0">
                      <a:pos x="1" y="41"/>
                    </a:cxn>
                    <a:cxn ang="0">
                      <a:pos x="0" y="39"/>
                    </a:cxn>
                    <a:cxn ang="0">
                      <a:pos x="1" y="36"/>
                    </a:cxn>
                    <a:cxn ang="0">
                      <a:pos x="64" y="0"/>
                    </a:cxn>
                    <a:cxn ang="0">
                      <a:pos x="65" y="0"/>
                    </a:cxn>
                    <a:cxn ang="0">
                      <a:pos x="67" y="0"/>
                    </a:cxn>
                    <a:cxn ang="0">
                      <a:pos x="68" y="3"/>
                    </a:cxn>
                  </a:cxnLst>
                  <a:rect l="0" t="0" r="r" b="b"/>
                  <a:pathLst>
                    <a:path w="68" h="68">
                      <a:moveTo>
                        <a:pt x="68" y="3"/>
                      </a:move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8" y="62"/>
                        <a:pt x="57" y="62"/>
                        <a:pt x="57" y="63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8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5" y="67"/>
                        <a:pt x="24" y="66"/>
                        <a:pt x="24" y="65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0"/>
                        <a:pt x="0" y="40"/>
                        <a:pt x="0" y="39"/>
                      </a:cubicBezTo>
                      <a:cubicBezTo>
                        <a:pt x="0" y="38"/>
                        <a:pt x="0" y="37"/>
                        <a:pt x="1" y="3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6" y="0"/>
                        <a:pt x="66" y="0"/>
                        <a:pt x="67" y="0"/>
                      </a:cubicBezTo>
                      <a:cubicBezTo>
                        <a:pt x="68" y="1"/>
                        <a:pt x="68" y="2"/>
                        <a:pt x="68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6"/>
              <p:cNvGrpSpPr/>
              <p:nvPr/>
            </p:nvGrpSpPr>
            <p:grpSpPr>
              <a:xfrm>
                <a:off x="4849667" y="2797005"/>
                <a:ext cx="406279" cy="874061"/>
                <a:chOff x="4849667" y="1879777"/>
                <a:chExt cx="406279" cy="874061"/>
              </a:xfrm>
            </p:grpSpPr>
            <p:sp>
              <p:nvSpPr>
                <p:cNvPr id="35" name="Pentagon 27"/>
                <p:cNvSpPr/>
                <p:nvPr/>
              </p:nvSpPr>
              <p:spPr bwMode="auto">
                <a:xfrm rot="5400000" flipH="1">
                  <a:off x="4615776" y="2113668"/>
                  <a:ext cx="874061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100"/>
                <p:cNvSpPr>
                  <a:spLocks noEditPoints="1"/>
                </p:cNvSpPr>
                <p:nvPr/>
              </p:nvSpPr>
              <p:spPr bwMode="auto">
                <a:xfrm>
                  <a:off x="4904217" y="2221291"/>
                  <a:ext cx="293258" cy="28112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9"/>
              <p:cNvGrpSpPr/>
              <p:nvPr/>
            </p:nvGrpSpPr>
            <p:grpSpPr>
              <a:xfrm>
                <a:off x="5827629" y="4145719"/>
                <a:ext cx="406279" cy="867263"/>
                <a:chOff x="5827629" y="3228491"/>
                <a:chExt cx="406279" cy="867263"/>
              </a:xfrm>
            </p:grpSpPr>
            <p:sp>
              <p:nvSpPr>
                <p:cNvPr id="33" name="Pentagon 30"/>
                <p:cNvSpPr/>
                <p:nvPr/>
              </p:nvSpPr>
              <p:spPr bwMode="auto">
                <a:xfrm rot="5400000">
                  <a:off x="5597137" y="3458983"/>
                  <a:ext cx="867263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51"/>
                <p:cNvSpPr>
                  <a:spLocks noEditPoints="1"/>
                </p:cNvSpPr>
                <p:nvPr/>
              </p:nvSpPr>
              <p:spPr bwMode="auto">
                <a:xfrm>
                  <a:off x="5891129" y="3413952"/>
                  <a:ext cx="277896" cy="393425"/>
                </a:xfrm>
                <a:custGeom>
                  <a:avLst/>
                  <a:gdLst/>
                  <a:ahLst/>
                  <a:cxnLst>
                    <a:cxn ang="0">
                      <a:pos x="30" y="24"/>
                    </a:cxn>
                    <a:cxn ang="0">
                      <a:pos x="30" y="54"/>
                    </a:cxn>
                    <a:cxn ang="0">
                      <a:pos x="26" y="58"/>
                    </a:cxn>
                    <a:cxn ang="0">
                      <a:pos x="22" y="54"/>
                    </a:cxn>
                    <a:cxn ang="0">
                      <a:pos x="22" y="40"/>
                    </a:cxn>
                    <a:cxn ang="0">
                      <a:pos x="19" y="40"/>
                    </a:cxn>
                    <a:cxn ang="0">
                      <a:pos x="19" y="54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24"/>
                    </a:cxn>
                    <a:cxn ang="0">
                      <a:pos x="1" y="14"/>
                    </a:cxn>
                    <a:cxn ang="0">
                      <a:pos x="1" y="9"/>
                    </a:cxn>
                    <a:cxn ang="0">
                      <a:pos x="6" y="9"/>
                    </a:cxn>
                    <a:cxn ang="0">
                      <a:pos x="14" y="17"/>
                    </a:cxn>
                    <a:cxn ang="0">
                      <a:pos x="27" y="17"/>
                    </a:cxn>
                    <a:cxn ang="0">
                      <a:pos x="35" y="9"/>
                    </a:cxn>
                    <a:cxn ang="0">
                      <a:pos x="40" y="9"/>
                    </a:cxn>
                    <a:cxn ang="0">
                      <a:pos x="40" y="14"/>
                    </a:cxn>
                    <a:cxn ang="0">
                      <a:pos x="30" y="24"/>
                    </a:cxn>
                    <a:cxn ang="0">
                      <a:pos x="21" y="16"/>
                    </a:cxn>
                    <a:cxn ang="0">
                      <a:pos x="13" y="8"/>
                    </a:cxn>
                    <a:cxn ang="0">
                      <a:pos x="21" y="0"/>
                    </a:cxn>
                    <a:cxn ang="0">
                      <a:pos x="29" y="8"/>
                    </a:cxn>
                    <a:cxn ang="0">
                      <a:pos x="21" y="16"/>
                    </a:cxn>
                  </a:cxnLst>
                  <a:rect l="0" t="0" r="r" b="b"/>
                  <a:pathLst>
                    <a:path w="41" h="57">
                      <a:moveTo>
                        <a:pt x="30" y="24"/>
                      </a:moveTo>
                      <a:cubicBezTo>
                        <a:pt x="30" y="54"/>
                        <a:pt x="30" y="54"/>
                        <a:pt x="30" y="54"/>
                      </a:cubicBezTo>
                      <a:cubicBezTo>
                        <a:pt x="30" y="56"/>
                        <a:pt x="28" y="58"/>
                        <a:pt x="26" y="58"/>
                      </a:cubicBezTo>
                      <a:cubicBezTo>
                        <a:pt x="24" y="58"/>
                        <a:pt x="22" y="56"/>
                        <a:pt x="22" y="54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6"/>
                        <a:pt x="18" y="58"/>
                        <a:pt x="15" y="58"/>
                      </a:cubicBezTo>
                      <a:cubicBezTo>
                        <a:pt x="13" y="58"/>
                        <a:pt x="11" y="56"/>
                        <a:pt x="11" y="5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3"/>
                        <a:pt x="0" y="10"/>
                        <a:pt x="1" y="9"/>
                      </a:cubicBezTo>
                      <a:cubicBezTo>
                        <a:pt x="2" y="8"/>
                        <a:pt x="5" y="8"/>
                        <a:pt x="6" y="9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7" y="8"/>
                        <a:pt x="39" y="8"/>
                        <a:pt x="40" y="9"/>
                      </a:cubicBezTo>
                      <a:cubicBezTo>
                        <a:pt x="41" y="10"/>
                        <a:pt x="41" y="13"/>
                        <a:pt x="40" y="14"/>
                      </a:cubicBezTo>
                      <a:lnTo>
                        <a:pt x="30" y="24"/>
                      </a:lnTo>
                      <a:close/>
                      <a:moveTo>
                        <a:pt x="21" y="16"/>
                      </a:moveTo>
                      <a:cubicBezTo>
                        <a:pt x="16" y="16"/>
                        <a:pt x="13" y="12"/>
                        <a:pt x="13" y="8"/>
                      </a:cubicBezTo>
                      <a:cubicBezTo>
                        <a:pt x="13" y="4"/>
                        <a:pt x="16" y="0"/>
                        <a:pt x="21" y="0"/>
                      </a:cubicBezTo>
                      <a:cubicBezTo>
                        <a:pt x="25" y="0"/>
                        <a:pt x="29" y="4"/>
                        <a:pt x="29" y="8"/>
                      </a:cubicBezTo>
                      <a:cubicBezTo>
                        <a:pt x="29" y="12"/>
                        <a:pt x="25" y="16"/>
                        <a:pt x="21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32"/>
              <p:cNvGrpSpPr/>
              <p:nvPr/>
            </p:nvGrpSpPr>
            <p:grpSpPr>
              <a:xfrm>
                <a:off x="6861250" y="2803177"/>
                <a:ext cx="406279" cy="874061"/>
                <a:chOff x="6861250" y="1885949"/>
                <a:chExt cx="406279" cy="874061"/>
              </a:xfrm>
            </p:grpSpPr>
            <p:sp>
              <p:nvSpPr>
                <p:cNvPr id="31" name="Pentagon 33"/>
                <p:cNvSpPr/>
                <p:nvPr/>
              </p:nvSpPr>
              <p:spPr bwMode="auto">
                <a:xfrm rot="16200000" flipV="1">
                  <a:off x="6627359" y="2119840"/>
                  <a:ext cx="874061" cy="406279"/>
                </a:xfrm>
                <a:prstGeom prst="homePlate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52"/>
                <p:cNvSpPr>
                  <a:spLocks noEditPoints="1"/>
                </p:cNvSpPr>
                <p:nvPr/>
              </p:nvSpPr>
              <p:spPr bwMode="auto">
                <a:xfrm>
                  <a:off x="6892971" y="2186457"/>
                  <a:ext cx="350791" cy="350791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27" y="8"/>
                    </a:cxn>
                    <a:cxn ang="0">
                      <a:pos x="8" y="27"/>
                    </a:cxn>
                    <a:cxn ang="0">
                      <a:pos x="27" y="47"/>
                    </a:cxn>
                    <a:cxn ang="0">
                      <a:pos x="47" y="27"/>
                    </a:cxn>
                    <a:cxn ang="0">
                      <a:pos x="27" y="8"/>
                    </a:cxn>
                    <a:cxn ang="0">
                      <a:pos x="32" y="31"/>
                    </a:cxn>
                    <a:cxn ang="0">
                      <a:pos x="31" y="32"/>
                    </a:cxn>
                    <a:cxn ang="0">
                      <a:pos x="19" y="32"/>
                    </a:cxn>
                    <a:cxn ang="0">
                      <a:pos x="18" y="31"/>
                    </a:cxn>
                    <a:cxn ang="0">
                      <a:pos x="18" y="28"/>
                    </a:cxn>
                    <a:cxn ang="0">
                      <a:pos x="19" y="27"/>
                    </a:cxn>
                    <a:cxn ang="0">
                      <a:pos x="27" y="27"/>
                    </a:cxn>
                    <a:cxn ang="0">
                      <a:pos x="27" y="15"/>
                    </a:cxn>
                    <a:cxn ang="0">
                      <a:pos x="28" y="14"/>
                    </a:cxn>
                    <a:cxn ang="0">
                      <a:pos x="31" y="14"/>
                    </a:cxn>
                    <a:cxn ang="0">
                      <a:pos x="32" y="15"/>
                    </a:cxn>
                    <a:cxn ang="0">
                      <a:pos x="32" y="31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27" y="8"/>
                      </a:moveTo>
                      <a:cubicBezTo>
                        <a:pt x="16" y="8"/>
                        <a:pt x="8" y="17"/>
                        <a:pt x="8" y="27"/>
                      </a:cubicBezTo>
                      <a:cubicBezTo>
                        <a:pt x="8" y="38"/>
                        <a:pt x="16" y="47"/>
                        <a:pt x="27" y="47"/>
                      </a:cubicBezTo>
                      <a:cubicBezTo>
                        <a:pt x="38" y="47"/>
                        <a:pt x="47" y="38"/>
                        <a:pt x="47" y="27"/>
                      </a:cubicBezTo>
                      <a:cubicBezTo>
                        <a:pt x="47" y="17"/>
                        <a:pt x="38" y="8"/>
                        <a:pt x="27" y="8"/>
                      </a:cubicBezTo>
                      <a:close/>
                      <a:moveTo>
                        <a:pt x="32" y="31"/>
                      </a:moveTo>
                      <a:cubicBezTo>
                        <a:pt x="32" y="31"/>
                        <a:pt x="31" y="32"/>
                        <a:pt x="31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8" y="31"/>
                        <a:pt x="18" y="31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9" y="27"/>
                        <a:pt x="1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4"/>
                        <a:pt x="28" y="14"/>
                        <a:pt x="28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2" y="14"/>
                        <a:pt x="32" y="15"/>
                      </a:cubicBezTo>
                      <a:lnTo>
                        <a:pt x="32" y="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43" name="Text Placeholder 32"/>
            <p:cNvSpPr txBox="1"/>
            <p:nvPr/>
          </p:nvSpPr>
          <p:spPr>
            <a:xfrm>
              <a:off x="3073842" y="1989482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5435867" y="1989482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7767398" y="1989482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6" name="Text Placeholder 32"/>
            <p:cNvSpPr txBox="1"/>
            <p:nvPr/>
          </p:nvSpPr>
          <p:spPr>
            <a:xfrm>
              <a:off x="2012470" y="5225606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4374495" y="5225606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8" name="Text Placeholder 32"/>
            <p:cNvSpPr txBox="1"/>
            <p:nvPr/>
          </p:nvSpPr>
          <p:spPr>
            <a:xfrm>
              <a:off x="6706026" y="5225606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58337" y="2277262"/>
            <a:ext cx="6155531" cy="2303475"/>
            <a:chOff x="976810" y="2098098"/>
            <a:chExt cx="6155531" cy="2303475"/>
          </a:xfrm>
        </p:grpSpPr>
        <p:sp>
          <p:nvSpPr>
            <p:cNvPr id="8" name="原创设计师QQ598969553      _5"/>
            <p:cNvSpPr>
              <a:spLocks noChangeArrowheads="1"/>
            </p:cNvSpPr>
            <p:nvPr/>
          </p:nvSpPr>
          <p:spPr bwMode="auto">
            <a:xfrm>
              <a:off x="976810" y="3170467"/>
              <a:ext cx="615553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8000">
                  <a:solidFill>
                    <a:srgbClr val="2D8115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hakuyoxingshu7000" panose="02000600000000000000" pitchFamily="2" charset="-122"/>
                </a:rPr>
                <a:t>感谢各位观看</a:t>
              </a:r>
              <a:endParaRPr lang="en-US" altLang="zh-CN" sz="8000">
                <a:solidFill>
                  <a:srgbClr val="2D811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9" name="原创设计师QQ598969553      _12"/>
            <p:cNvSpPr>
              <a:spLocks noChangeArrowheads="1"/>
            </p:cNvSpPr>
            <p:nvPr/>
          </p:nvSpPr>
          <p:spPr bwMode="auto">
            <a:xfrm>
              <a:off x="1710184" y="2098098"/>
              <a:ext cx="468878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200">
                  <a:solidFill>
                    <a:srgbClr val="2D8115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hakuyoxingshu7000" panose="02000600000000000000" pitchFamily="2" charset="-122"/>
                </a:rPr>
                <a:t>THANK YOU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63054" y="1399550"/>
            <a:ext cx="8998506" cy="3569255"/>
            <a:chOff x="1369697" y="1419672"/>
            <a:chExt cx="8998506" cy="3569255"/>
          </a:xfrm>
        </p:grpSpPr>
        <p:grpSp>
          <p:nvGrpSpPr>
            <p:cNvPr id="11" name="组合 10"/>
            <p:cNvGrpSpPr/>
            <p:nvPr/>
          </p:nvGrpSpPr>
          <p:grpSpPr>
            <a:xfrm>
              <a:off x="1797368" y="1419672"/>
              <a:ext cx="8259367" cy="2733229"/>
              <a:chOff x="-98107" y="1610170"/>
              <a:chExt cx="8259367" cy="2733229"/>
            </a:xfrm>
          </p:grpSpPr>
          <p:sp>
            <p:nvSpPr>
              <p:cNvPr id="16" name="菱形 15"/>
              <p:cNvSpPr/>
              <p:nvPr/>
            </p:nvSpPr>
            <p:spPr>
              <a:xfrm>
                <a:off x="3207068" y="1610170"/>
                <a:ext cx="1600200" cy="16002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8115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435668" y="2117882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>
                    <a:solidFill>
                      <a:srgbClr val="2D8115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目录</a:t>
                </a: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-98107" y="3402388"/>
                <a:ext cx="8259367" cy="941011"/>
                <a:chOff x="63818" y="4050089"/>
                <a:chExt cx="8259367" cy="941011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2352438" y="4068692"/>
                  <a:ext cx="914400" cy="91440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D8115"/>
                    </a:solidFill>
                  </a:endParaRPr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4828224" y="4076700"/>
                  <a:ext cx="914400" cy="91440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D8115"/>
                    </a:solidFill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2180988" y="4341226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>
                      <a:solidFill>
                        <a:srgbClr val="2D8115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02</a:t>
                  </a:r>
                  <a:endParaRPr lang="zh-CN" altLang="en-US">
                    <a:solidFill>
                      <a:srgbClr val="2D8115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4723449" y="4349234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>
                      <a:solidFill>
                        <a:srgbClr val="2D8115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03</a:t>
                  </a:r>
                  <a:endParaRPr lang="zh-CN" altLang="en-US">
                    <a:solidFill>
                      <a:srgbClr val="2D8115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206693" y="4076700"/>
                  <a:ext cx="914400" cy="91440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D8115"/>
                    </a:solidFill>
                  </a:endParaRPr>
                </a:p>
              </p:txBody>
            </p:sp>
            <p:sp>
              <p:nvSpPr>
                <p:cNvPr id="24" name="菱形 23"/>
                <p:cNvSpPr/>
                <p:nvPr/>
              </p:nvSpPr>
              <p:spPr>
                <a:xfrm>
                  <a:off x="7265910" y="4050089"/>
                  <a:ext cx="914400" cy="91440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D8115"/>
                    </a:solidFill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63818" y="4349234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>
                      <a:solidFill>
                        <a:srgbClr val="2D8115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01</a:t>
                  </a:r>
                  <a:endParaRPr lang="zh-CN" altLang="en-US">
                    <a:solidFill>
                      <a:srgbClr val="2D8115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123035" y="4322623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>
                      <a:solidFill>
                        <a:srgbClr val="2D8115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04</a:t>
                  </a:r>
                  <a:endParaRPr lang="zh-CN" altLang="en-US">
                    <a:solidFill>
                      <a:srgbClr val="2D8115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1369697" y="4223891"/>
              <a:ext cx="1949767" cy="70788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rgbClr val="2D8115"/>
                  </a:solidFill>
                </a:rPr>
                <a:t>ADD YOUR TITLE HERE</a:t>
              </a:r>
              <a:endParaRPr lang="id-ID" altLang="zh-CN" sz="2000">
                <a:solidFill>
                  <a:srgbClr val="2D8115"/>
                </a:solidFill>
              </a:endParaRPr>
            </a:p>
          </p:txBody>
        </p:sp>
        <p:sp>
          <p:nvSpPr>
            <p:cNvPr id="13" name="文本框 48"/>
            <p:cNvSpPr txBox="1">
              <a:spLocks noChangeArrowheads="1"/>
            </p:cNvSpPr>
            <p:nvPr/>
          </p:nvSpPr>
          <p:spPr bwMode="auto">
            <a:xfrm>
              <a:off x="3539729" y="4281041"/>
              <a:ext cx="1949767" cy="70788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rgbClr val="2D8115"/>
                  </a:solidFill>
                </a:rPr>
                <a:t>ADD YOUR TITLE HERE</a:t>
              </a:r>
              <a:endParaRPr lang="id-ID" altLang="zh-CN" sz="2000">
                <a:solidFill>
                  <a:srgbClr val="2D8115"/>
                </a:solidFill>
              </a:endParaRPr>
            </a:p>
          </p:txBody>
        </p:sp>
        <p:sp>
          <p:nvSpPr>
            <p:cNvPr id="14" name="文本框 48"/>
            <p:cNvSpPr txBox="1">
              <a:spLocks noChangeArrowheads="1"/>
            </p:cNvSpPr>
            <p:nvPr/>
          </p:nvSpPr>
          <p:spPr bwMode="auto">
            <a:xfrm>
              <a:off x="6082190" y="4260473"/>
              <a:ext cx="1949767" cy="70788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rgbClr val="2D8115"/>
                  </a:solidFill>
                </a:rPr>
                <a:t>ADD YOUR TITLE HERE</a:t>
              </a:r>
              <a:endParaRPr lang="id-ID" altLang="zh-CN" sz="2000">
                <a:solidFill>
                  <a:srgbClr val="2D8115"/>
                </a:solidFill>
              </a:endParaRPr>
            </a:p>
          </p:txBody>
        </p:sp>
        <p:sp>
          <p:nvSpPr>
            <p:cNvPr id="15" name="文本框 48"/>
            <p:cNvSpPr txBox="1">
              <a:spLocks noChangeArrowheads="1"/>
            </p:cNvSpPr>
            <p:nvPr/>
          </p:nvSpPr>
          <p:spPr bwMode="auto">
            <a:xfrm>
              <a:off x="8418436" y="4233862"/>
              <a:ext cx="1949767" cy="70788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rgbClr val="2D8115"/>
                  </a:solidFill>
                </a:rPr>
                <a:t>ADD YOUR TITLE HERE</a:t>
              </a:r>
              <a:endParaRPr lang="id-ID" altLang="zh-CN" sz="2000">
                <a:solidFill>
                  <a:srgbClr val="2D8115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94467" y="3367948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文本框 48"/>
          <p:cNvSpPr txBox="1">
            <a:spLocks noChangeArrowheads="1"/>
          </p:cNvSpPr>
          <p:nvPr/>
        </p:nvSpPr>
        <p:spPr bwMode="auto">
          <a:xfrm>
            <a:off x="3994467" y="4013108"/>
            <a:ext cx="40751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ADD YOUR TITLE HERE</a:t>
            </a:r>
            <a:endParaRPr lang="id-ID" altLang="zh-CN" sz="2000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5231946" y="1767748"/>
            <a:ext cx="1600200" cy="16002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8115"/>
              </a:solidFill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5401508" y="2060017"/>
            <a:ext cx="126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000" b="1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18062" y="2275766"/>
            <a:ext cx="9888326" cy="3379419"/>
            <a:chOff x="789462" y="2638837"/>
            <a:chExt cx="9888326" cy="3379419"/>
          </a:xfrm>
        </p:grpSpPr>
        <p:sp>
          <p:nvSpPr>
            <p:cNvPr id="7" name="Freeform 51"/>
            <p:cNvSpPr>
              <a:spLocks noEditPoints="1"/>
            </p:cNvSpPr>
            <p:nvPr/>
          </p:nvSpPr>
          <p:spPr bwMode="auto">
            <a:xfrm>
              <a:off x="1965679" y="3177290"/>
              <a:ext cx="887295" cy="888128"/>
            </a:xfrm>
            <a:custGeom>
              <a:avLst/>
              <a:gdLst>
                <a:gd name="T0" fmla="*/ 533 w 1065"/>
                <a:gd name="T1" fmla="*/ 0 h 1066"/>
                <a:gd name="T2" fmla="*/ 67 w 1065"/>
                <a:gd name="T3" fmla="*/ 999 h 1066"/>
                <a:gd name="T4" fmla="*/ 0 w 1065"/>
                <a:gd name="T5" fmla="*/ 1066 h 1066"/>
                <a:gd name="T6" fmla="*/ 1065 w 1065"/>
                <a:gd name="T7" fmla="*/ 267 h 1066"/>
                <a:gd name="T8" fmla="*/ 400 w 1065"/>
                <a:gd name="T9" fmla="*/ 999 h 1066"/>
                <a:gd name="T10" fmla="*/ 200 w 1065"/>
                <a:gd name="T11" fmla="*/ 866 h 1066"/>
                <a:gd name="T12" fmla="*/ 400 w 1065"/>
                <a:gd name="T13" fmla="*/ 999 h 1066"/>
                <a:gd name="T14" fmla="*/ 133 w 1065"/>
                <a:gd name="T15" fmla="*/ 733 h 1066"/>
                <a:gd name="T16" fmla="*/ 466 w 1065"/>
                <a:gd name="T17" fmla="*/ 666 h 1066"/>
                <a:gd name="T18" fmla="*/ 466 w 1065"/>
                <a:gd name="T19" fmla="*/ 600 h 1066"/>
                <a:gd name="T20" fmla="*/ 133 w 1065"/>
                <a:gd name="T21" fmla="*/ 533 h 1066"/>
                <a:gd name="T22" fmla="*/ 466 w 1065"/>
                <a:gd name="T23" fmla="*/ 600 h 1066"/>
                <a:gd name="T24" fmla="*/ 133 w 1065"/>
                <a:gd name="T25" fmla="*/ 466 h 1066"/>
                <a:gd name="T26" fmla="*/ 466 w 1065"/>
                <a:gd name="T27" fmla="*/ 400 h 1066"/>
                <a:gd name="T28" fmla="*/ 466 w 1065"/>
                <a:gd name="T29" fmla="*/ 333 h 1066"/>
                <a:gd name="T30" fmla="*/ 133 w 1065"/>
                <a:gd name="T31" fmla="*/ 267 h 1066"/>
                <a:gd name="T32" fmla="*/ 466 w 1065"/>
                <a:gd name="T33" fmla="*/ 333 h 1066"/>
                <a:gd name="T34" fmla="*/ 133 w 1065"/>
                <a:gd name="T35" fmla="*/ 200 h 1066"/>
                <a:gd name="T36" fmla="*/ 466 w 1065"/>
                <a:gd name="T37" fmla="*/ 134 h 1066"/>
                <a:gd name="T38" fmla="*/ 799 w 1065"/>
                <a:gd name="T39" fmla="*/ 932 h 1066"/>
                <a:gd name="T40" fmla="*/ 666 w 1065"/>
                <a:gd name="T41" fmla="*/ 799 h 1066"/>
                <a:gd name="T42" fmla="*/ 799 w 1065"/>
                <a:gd name="T43" fmla="*/ 932 h 1066"/>
                <a:gd name="T44" fmla="*/ 666 w 1065"/>
                <a:gd name="T45" fmla="*/ 733 h 1066"/>
                <a:gd name="T46" fmla="*/ 799 w 1065"/>
                <a:gd name="T47" fmla="*/ 600 h 1066"/>
                <a:gd name="T48" fmla="*/ 799 w 1065"/>
                <a:gd name="T49" fmla="*/ 533 h 1066"/>
                <a:gd name="T50" fmla="*/ 666 w 1065"/>
                <a:gd name="T51" fmla="*/ 400 h 1066"/>
                <a:gd name="T52" fmla="*/ 799 w 1065"/>
                <a:gd name="T53" fmla="*/ 533 h 1066"/>
                <a:gd name="T54" fmla="*/ 866 w 1065"/>
                <a:gd name="T55" fmla="*/ 932 h 1066"/>
                <a:gd name="T56" fmla="*/ 999 w 1065"/>
                <a:gd name="T57" fmla="*/ 799 h 1066"/>
                <a:gd name="T58" fmla="*/ 999 w 1065"/>
                <a:gd name="T59" fmla="*/ 733 h 1066"/>
                <a:gd name="T60" fmla="*/ 866 w 1065"/>
                <a:gd name="T61" fmla="*/ 600 h 1066"/>
                <a:gd name="T62" fmla="*/ 999 w 1065"/>
                <a:gd name="T63" fmla="*/ 733 h 1066"/>
                <a:gd name="T64" fmla="*/ 866 w 1065"/>
                <a:gd name="T65" fmla="*/ 533 h 1066"/>
                <a:gd name="T66" fmla="*/ 999 w 1065"/>
                <a:gd name="T67" fmla="*/ 40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5" h="1066">
                  <a:moveTo>
                    <a:pt x="533" y="267"/>
                  </a:moveTo>
                  <a:lnTo>
                    <a:pt x="533" y="0"/>
                  </a:lnTo>
                  <a:lnTo>
                    <a:pt x="67" y="0"/>
                  </a:lnTo>
                  <a:lnTo>
                    <a:pt x="67" y="999"/>
                  </a:lnTo>
                  <a:lnTo>
                    <a:pt x="0" y="999"/>
                  </a:lnTo>
                  <a:lnTo>
                    <a:pt x="0" y="1066"/>
                  </a:lnTo>
                  <a:lnTo>
                    <a:pt x="1065" y="1066"/>
                  </a:lnTo>
                  <a:lnTo>
                    <a:pt x="1065" y="267"/>
                  </a:lnTo>
                  <a:lnTo>
                    <a:pt x="533" y="267"/>
                  </a:lnTo>
                  <a:close/>
                  <a:moveTo>
                    <a:pt x="400" y="999"/>
                  </a:moveTo>
                  <a:lnTo>
                    <a:pt x="200" y="999"/>
                  </a:lnTo>
                  <a:lnTo>
                    <a:pt x="200" y="866"/>
                  </a:lnTo>
                  <a:lnTo>
                    <a:pt x="400" y="866"/>
                  </a:lnTo>
                  <a:lnTo>
                    <a:pt x="400" y="999"/>
                  </a:lnTo>
                  <a:close/>
                  <a:moveTo>
                    <a:pt x="466" y="733"/>
                  </a:moveTo>
                  <a:lnTo>
                    <a:pt x="133" y="733"/>
                  </a:lnTo>
                  <a:lnTo>
                    <a:pt x="133" y="666"/>
                  </a:lnTo>
                  <a:lnTo>
                    <a:pt x="466" y="666"/>
                  </a:lnTo>
                  <a:lnTo>
                    <a:pt x="466" y="733"/>
                  </a:lnTo>
                  <a:close/>
                  <a:moveTo>
                    <a:pt x="466" y="600"/>
                  </a:moveTo>
                  <a:lnTo>
                    <a:pt x="133" y="600"/>
                  </a:lnTo>
                  <a:lnTo>
                    <a:pt x="133" y="533"/>
                  </a:lnTo>
                  <a:lnTo>
                    <a:pt x="466" y="533"/>
                  </a:lnTo>
                  <a:lnTo>
                    <a:pt x="466" y="600"/>
                  </a:lnTo>
                  <a:close/>
                  <a:moveTo>
                    <a:pt x="466" y="466"/>
                  </a:moveTo>
                  <a:lnTo>
                    <a:pt x="133" y="466"/>
                  </a:lnTo>
                  <a:lnTo>
                    <a:pt x="133" y="400"/>
                  </a:lnTo>
                  <a:lnTo>
                    <a:pt x="466" y="400"/>
                  </a:lnTo>
                  <a:lnTo>
                    <a:pt x="466" y="466"/>
                  </a:lnTo>
                  <a:close/>
                  <a:moveTo>
                    <a:pt x="466" y="333"/>
                  </a:moveTo>
                  <a:lnTo>
                    <a:pt x="133" y="333"/>
                  </a:lnTo>
                  <a:lnTo>
                    <a:pt x="133" y="267"/>
                  </a:lnTo>
                  <a:lnTo>
                    <a:pt x="466" y="267"/>
                  </a:lnTo>
                  <a:lnTo>
                    <a:pt x="466" y="333"/>
                  </a:lnTo>
                  <a:close/>
                  <a:moveTo>
                    <a:pt x="466" y="200"/>
                  </a:moveTo>
                  <a:lnTo>
                    <a:pt x="133" y="200"/>
                  </a:lnTo>
                  <a:lnTo>
                    <a:pt x="133" y="134"/>
                  </a:lnTo>
                  <a:lnTo>
                    <a:pt x="466" y="134"/>
                  </a:lnTo>
                  <a:lnTo>
                    <a:pt x="466" y="200"/>
                  </a:lnTo>
                  <a:close/>
                  <a:moveTo>
                    <a:pt x="799" y="932"/>
                  </a:moveTo>
                  <a:lnTo>
                    <a:pt x="666" y="932"/>
                  </a:lnTo>
                  <a:lnTo>
                    <a:pt x="666" y="799"/>
                  </a:lnTo>
                  <a:lnTo>
                    <a:pt x="799" y="799"/>
                  </a:lnTo>
                  <a:lnTo>
                    <a:pt x="799" y="932"/>
                  </a:lnTo>
                  <a:close/>
                  <a:moveTo>
                    <a:pt x="799" y="733"/>
                  </a:moveTo>
                  <a:lnTo>
                    <a:pt x="666" y="733"/>
                  </a:lnTo>
                  <a:lnTo>
                    <a:pt x="666" y="600"/>
                  </a:lnTo>
                  <a:lnTo>
                    <a:pt x="799" y="600"/>
                  </a:lnTo>
                  <a:lnTo>
                    <a:pt x="799" y="733"/>
                  </a:lnTo>
                  <a:close/>
                  <a:moveTo>
                    <a:pt x="799" y="533"/>
                  </a:moveTo>
                  <a:lnTo>
                    <a:pt x="666" y="533"/>
                  </a:lnTo>
                  <a:lnTo>
                    <a:pt x="666" y="400"/>
                  </a:lnTo>
                  <a:lnTo>
                    <a:pt x="799" y="400"/>
                  </a:lnTo>
                  <a:lnTo>
                    <a:pt x="799" y="533"/>
                  </a:lnTo>
                  <a:close/>
                  <a:moveTo>
                    <a:pt x="999" y="932"/>
                  </a:moveTo>
                  <a:lnTo>
                    <a:pt x="866" y="932"/>
                  </a:lnTo>
                  <a:lnTo>
                    <a:pt x="866" y="799"/>
                  </a:lnTo>
                  <a:lnTo>
                    <a:pt x="999" y="799"/>
                  </a:lnTo>
                  <a:lnTo>
                    <a:pt x="999" y="932"/>
                  </a:lnTo>
                  <a:close/>
                  <a:moveTo>
                    <a:pt x="999" y="733"/>
                  </a:moveTo>
                  <a:lnTo>
                    <a:pt x="866" y="733"/>
                  </a:lnTo>
                  <a:lnTo>
                    <a:pt x="866" y="600"/>
                  </a:lnTo>
                  <a:lnTo>
                    <a:pt x="999" y="600"/>
                  </a:lnTo>
                  <a:lnTo>
                    <a:pt x="999" y="733"/>
                  </a:lnTo>
                  <a:close/>
                  <a:moveTo>
                    <a:pt x="999" y="533"/>
                  </a:moveTo>
                  <a:lnTo>
                    <a:pt x="866" y="533"/>
                  </a:lnTo>
                  <a:lnTo>
                    <a:pt x="866" y="400"/>
                  </a:lnTo>
                  <a:lnTo>
                    <a:pt x="999" y="400"/>
                  </a:lnTo>
                  <a:lnTo>
                    <a:pt x="999" y="5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89462" y="2638837"/>
              <a:ext cx="5306538" cy="3379419"/>
              <a:chOff x="895534" y="2187706"/>
              <a:chExt cx="5306538" cy="3379419"/>
            </a:xfrm>
          </p:grpSpPr>
          <p:pic>
            <p:nvPicPr>
              <p:cNvPr id="9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34" t="10550" r="21733" b="13050"/>
              <a:stretch>
                <a:fillRect/>
              </a:stretch>
            </p:blipFill>
            <p:spPr>
              <a:xfrm>
                <a:off x="895534" y="2187706"/>
                <a:ext cx="3259510" cy="2957559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241" y="2513685"/>
                <a:ext cx="2826095" cy="1783555"/>
              </a:xfrm>
              <a:prstGeom prst="rect">
                <a:avLst/>
              </a:prstGeom>
            </p:spPr>
          </p:pic>
          <p:pic>
            <p:nvPicPr>
              <p:cNvPr id="11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21" t="29398" r="17922" b="13718"/>
              <a:stretch>
                <a:fillRect/>
              </a:stretch>
            </p:blipFill>
            <p:spPr>
              <a:xfrm>
                <a:off x="3020189" y="3647476"/>
                <a:ext cx="3181883" cy="191964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650" y="3888024"/>
                <a:ext cx="2183172" cy="1384764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6505773" y="2927834"/>
              <a:ext cx="310968" cy="2822642"/>
              <a:chOff x="6189852" y="2543360"/>
              <a:chExt cx="310968" cy="2822642"/>
            </a:xfrm>
          </p:grpSpPr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6189852" y="2543360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45"/>
              <p:cNvSpPr>
                <a:spLocks noEditPoints="1"/>
              </p:cNvSpPr>
              <p:nvPr/>
            </p:nvSpPr>
            <p:spPr bwMode="auto">
              <a:xfrm>
                <a:off x="6189852" y="3380585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45"/>
              <p:cNvSpPr>
                <a:spLocks noEditPoints="1"/>
              </p:cNvSpPr>
              <p:nvPr/>
            </p:nvSpPr>
            <p:spPr bwMode="auto">
              <a:xfrm>
                <a:off x="6189852" y="4217810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 noEditPoints="1"/>
              </p:cNvSpPr>
              <p:nvPr/>
            </p:nvSpPr>
            <p:spPr bwMode="auto">
              <a:xfrm>
                <a:off x="6189852" y="5055034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69E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8" name="Text Placeholder 32"/>
            <p:cNvSpPr txBox="1"/>
            <p:nvPr/>
          </p:nvSpPr>
          <p:spPr>
            <a:xfrm>
              <a:off x="6816741" y="2801388"/>
              <a:ext cx="3861047" cy="56385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</a:t>
              </a:r>
            </a:p>
          </p:txBody>
        </p:sp>
        <p:sp>
          <p:nvSpPr>
            <p:cNvPr id="19" name="Text Placeholder 32"/>
            <p:cNvSpPr txBox="1"/>
            <p:nvPr/>
          </p:nvSpPr>
          <p:spPr>
            <a:xfrm>
              <a:off x="6816741" y="3638613"/>
              <a:ext cx="3861047" cy="56385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</a:t>
              </a: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6816741" y="4503913"/>
              <a:ext cx="3861047" cy="56385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</a:t>
              </a:r>
            </a:p>
          </p:txBody>
        </p:sp>
        <p:sp>
          <p:nvSpPr>
            <p:cNvPr id="21" name="Text Placeholder 32"/>
            <p:cNvSpPr txBox="1"/>
            <p:nvPr/>
          </p:nvSpPr>
          <p:spPr>
            <a:xfrm>
              <a:off x="6816741" y="5312099"/>
              <a:ext cx="3861047" cy="56385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8701" y="2270283"/>
            <a:ext cx="9135094" cy="3822659"/>
            <a:chOff x="1828701" y="2270283"/>
            <a:chExt cx="9135094" cy="3822659"/>
          </a:xfrm>
        </p:grpSpPr>
        <p:cxnSp>
          <p:nvCxnSpPr>
            <p:cNvPr id="8" name="Elbow Connector 12"/>
            <p:cNvCxnSpPr/>
            <p:nvPr/>
          </p:nvCxnSpPr>
          <p:spPr>
            <a:xfrm>
              <a:off x="7251428" y="2812527"/>
              <a:ext cx="1982015" cy="86275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13"/>
            <p:cNvCxnSpPr/>
            <p:nvPr/>
          </p:nvCxnSpPr>
          <p:spPr>
            <a:xfrm flipV="1">
              <a:off x="7251428" y="4687951"/>
              <a:ext cx="1982015" cy="86275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4"/>
            <p:cNvCxnSpPr/>
            <p:nvPr/>
          </p:nvCxnSpPr>
          <p:spPr>
            <a:xfrm>
              <a:off x="7251428" y="4190499"/>
              <a:ext cx="1982015" cy="1967"/>
            </a:xfrm>
            <a:prstGeom prst="line">
              <a:avLst/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5"/>
            <p:cNvCxnSpPr/>
            <p:nvPr/>
          </p:nvCxnSpPr>
          <p:spPr>
            <a:xfrm flipV="1">
              <a:off x="3118002" y="2812525"/>
              <a:ext cx="1396358" cy="1072880"/>
            </a:xfrm>
            <a:prstGeom prst="bentConnector3">
              <a:avLst>
                <a:gd name="adj1" fmla="val -930"/>
              </a:avLst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6"/>
            <p:cNvCxnSpPr/>
            <p:nvPr/>
          </p:nvCxnSpPr>
          <p:spPr>
            <a:xfrm>
              <a:off x="3118002" y="4477820"/>
              <a:ext cx="1396358" cy="1072880"/>
            </a:xfrm>
            <a:prstGeom prst="bentConnector3">
              <a:avLst>
                <a:gd name="adj1" fmla="val -930"/>
              </a:avLst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7"/>
            <p:cNvCxnSpPr/>
            <p:nvPr/>
          </p:nvCxnSpPr>
          <p:spPr>
            <a:xfrm>
              <a:off x="3118002" y="4192466"/>
              <a:ext cx="1207595" cy="1967"/>
            </a:xfrm>
            <a:prstGeom prst="line">
              <a:avLst/>
            </a:prstGeom>
            <a:ln w="38100">
              <a:solidFill>
                <a:srgbClr val="369E1A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2"/>
            <p:cNvGrpSpPr/>
            <p:nvPr/>
          </p:nvGrpSpPr>
          <p:grpSpPr>
            <a:xfrm>
              <a:off x="9589882" y="3263752"/>
              <a:ext cx="1373913" cy="1418736"/>
              <a:chOff x="3975101" y="1854200"/>
              <a:chExt cx="4476751" cy="4622802"/>
            </a:xfrm>
            <a:solidFill>
              <a:srgbClr val="369E1A"/>
            </a:solidFill>
          </p:grpSpPr>
          <p:grpSp>
            <p:nvGrpSpPr>
              <p:cNvPr id="33" name="Group 33"/>
              <p:cNvGrpSpPr/>
              <p:nvPr/>
            </p:nvGrpSpPr>
            <p:grpSpPr>
              <a:xfrm>
                <a:off x="3975101" y="1854201"/>
                <a:ext cx="4476751" cy="4622801"/>
                <a:chOff x="2981325" y="1390650"/>
                <a:chExt cx="3357563" cy="3467101"/>
              </a:xfrm>
              <a:grpFill/>
            </p:grpSpPr>
            <p:sp>
              <p:nvSpPr>
                <p:cNvPr id="38" name="Freeform 5"/>
                <p:cNvSpPr/>
                <p:nvPr/>
              </p:nvSpPr>
              <p:spPr bwMode="auto">
                <a:xfrm>
                  <a:off x="4224338" y="3878263"/>
                  <a:ext cx="855663" cy="657225"/>
                </a:xfrm>
                <a:custGeom>
                  <a:avLst/>
                  <a:gdLst>
                    <a:gd name="T0" fmla="*/ 58 w 117"/>
                    <a:gd name="T1" fmla="*/ 3 h 90"/>
                    <a:gd name="T2" fmla="*/ 43 w 117"/>
                    <a:gd name="T3" fmla="*/ 0 h 90"/>
                    <a:gd name="T4" fmla="*/ 0 w 117"/>
                    <a:gd name="T5" fmla="*/ 90 h 90"/>
                    <a:gd name="T6" fmla="*/ 58 w 117"/>
                    <a:gd name="T7" fmla="*/ 90 h 90"/>
                    <a:gd name="T8" fmla="*/ 117 w 117"/>
                    <a:gd name="T9" fmla="*/ 90 h 90"/>
                    <a:gd name="T10" fmla="*/ 74 w 117"/>
                    <a:gd name="T11" fmla="*/ 0 h 90"/>
                    <a:gd name="T12" fmla="*/ 58 w 117"/>
                    <a:gd name="T13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90">
                      <a:moveTo>
                        <a:pt x="58" y="3"/>
                      </a:moveTo>
                      <a:cubicBezTo>
                        <a:pt x="53" y="3"/>
                        <a:pt x="48" y="2"/>
                        <a:pt x="43" y="0"/>
                      </a:cubicBezTo>
                      <a:cubicBezTo>
                        <a:pt x="33" y="38"/>
                        <a:pt x="8" y="77"/>
                        <a:pt x="0" y="90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117" y="90"/>
                        <a:pt x="117" y="90"/>
                        <a:pt x="117" y="90"/>
                      </a:cubicBezTo>
                      <a:cubicBezTo>
                        <a:pt x="108" y="77"/>
                        <a:pt x="85" y="38"/>
                        <a:pt x="74" y="0"/>
                      </a:cubicBezTo>
                      <a:cubicBezTo>
                        <a:pt x="69" y="2"/>
                        <a:pt x="64" y="3"/>
                        <a:pt x="5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39" name="Freeform 6"/>
                <p:cNvSpPr/>
                <p:nvPr/>
              </p:nvSpPr>
              <p:spPr bwMode="auto">
                <a:xfrm>
                  <a:off x="4406900" y="3724275"/>
                  <a:ext cx="490538" cy="174625"/>
                </a:xfrm>
                <a:custGeom>
                  <a:avLst/>
                  <a:gdLst>
                    <a:gd name="T0" fmla="*/ 0 w 67"/>
                    <a:gd name="T1" fmla="*/ 0 h 24"/>
                    <a:gd name="T2" fmla="*/ 18 w 67"/>
                    <a:gd name="T3" fmla="*/ 21 h 24"/>
                    <a:gd name="T4" fmla="*/ 33 w 67"/>
                    <a:gd name="T5" fmla="*/ 24 h 24"/>
                    <a:gd name="T6" fmla="*/ 49 w 67"/>
                    <a:gd name="T7" fmla="*/ 21 h 24"/>
                    <a:gd name="T8" fmla="*/ 67 w 67"/>
                    <a:gd name="T9" fmla="*/ 0 h 24"/>
                    <a:gd name="T10" fmla="*/ 45 w 67"/>
                    <a:gd name="T11" fmla="*/ 0 h 24"/>
                    <a:gd name="T12" fmla="*/ 33 w 67"/>
                    <a:gd name="T13" fmla="*/ 0 h 24"/>
                    <a:gd name="T14" fmla="*/ 22 w 67"/>
                    <a:gd name="T15" fmla="*/ 0 h 24"/>
                    <a:gd name="T16" fmla="*/ 0 w 67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24">
                      <a:moveTo>
                        <a:pt x="0" y="0"/>
                      </a:moveTo>
                      <a:cubicBezTo>
                        <a:pt x="0" y="9"/>
                        <a:pt x="7" y="17"/>
                        <a:pt x="18" y="21"/>
                      </a:cubicBezTo>
                      <a:cubicBezTo>
                        <a:pt x="23" y="23"/>
                        <a:pt x="28" y="24"/>
                        <a:pt x="33" y="24"/>
                      </a:cubicBezTo>
                      <a:cubicBezTo>
                        <a:pt x="39" y="24"/>
                        <a:pt x="44" y="23"/>
                        <a:pt x="49" y="21"/>
                      </a:cubicBezTo>
                      <a:cubicBezTo>
                        <a:pt x="60" y="17"/>
                        <a:pt x="67" y="9"/>
                        <a:pt x="67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40" name="Freeform 7"/>
                <p:cNvSpPr>
                  <a:spLocks noEditPoints="1"/>
                </p:cNvSpPr>
                <p:nvPr/>
              </p:nvSpPr>
              <p:spPr bwMode="auto">
                <a:xfrm>
                  <a:off x="3632200" y="4535488"/>
                  <a:ext cx="2041525" cy="322263"/>
                </a:xfrm>
                <a:custGeom>
                  <a:avLst/>
                  <a:gdLst>
                    <a:gd name="T0" fmla="*/ 23 w 279"/>
                    <a:gd name="T1" fmla="*/ 44 h 44"/>
                    <a:gd name="T2" fmla="*/ 174 w 279"/>
                    <a:gd name="T3" fmla="*/ 0 h 44"/>
                    <a:gd name="T4" fmla="*/ 167 w 279"/>
                    <a:gd name="T5" fmla="*/ 0 h 44"/>
                    <a:gd name="T6" fmla="*/ 161 w 279"/>
                    <a:gd name="T7" fmla="*/ 0 h 44"/>
                    <a:gd name="T8" fmla="*/ 156 w 279"/>
                    <a:gd name="T9" fmla="*/ 0 h 44"/>
                    <a:gd name="T10" fmla="*/ 152 w 279"/>
                    <a:gd name="T11" fmla="*/ 0 h 44"/>
                    <a:gd name="T12" fmla="*/ 148 w 279"/>
                    <a:gd name="T13" fmla="*/ 0 h 44"/>
                    <a:gd name="T14" fmla="*/ 145 w 279"/>
                    <a:gd name="T15" fmla="*/ 0 h 44"/>
                    <a:gd name="T16" fmla="*/ 143 w 279"/>
                    <a:gd name="T17" fmla="*/ 0 h 44"/>
                    <a:gd name="T18" fmla="*/ 142 w 279"/>
                    <a:gd name="T19" fmla="*/ 0 h 44"/>
                    <a:gd name="T20" fmla="*/ 141 w 279"/>
                    <a:gd name="T21" fmla="*/ 0 h 44"/>
                    <a:gd name="T22" fmla="*/ 140 w 279"/>
                    <a:gd name="T23" fmla="*/ 0 h 44"/>
                    <a:gd name="T24" fmla="*/ 140 w 279"/>
                    <a:gd name="T25" fmla="*/ 0 h 44"/>
                    <a:gd name="T26" fmla="*/ 139 w 279"/>
                    <a:gd name="T27" fmla="*/ 0 h 44"/>
                    <a:gd name="T28" fmla="*/ 139 w 279"/>
                    <a:gd name="T29" fmla="*/ 0 h 44"/>
                    <a:gd name="T30" fmla="*/ 132 w 279"/>
                    <a:gd name="T31" fmla="*/ 0 h 44"/>
                    <a:gd name="T32" fmla="*/ 122 w 279"/>
                    <a:gd name="T33" fmla="*/ 0 h 44"/>
                    <a:gd name="T34" fmla="*/ 114 w 279"/>
                    <a:gd name="T35" fmla="*/ 0 h 44"/>
                    <a:gd name="T36" fmla="*/ 107 w 279"/>
                    <a:gd name="T37" fmla="*/ 0 h 44"/>
                    <a:gd name="T38" fmla="*/ 101 w 279"/>
                    <a:gd name="T39" fmla="*/ 0 h 44"/>
                    <a:gd name="T40" fmla="*/ 96 w 279"/>
                    <a:gd name="T41" fmla="*/ 0 h 44"/>
                    <a:gd name="T42" fmla="*/ 92 w 279"/>
                    <a:gd name="T43" fmla="*/ 0 h 44"/>
                    <a:gd name="T44" fmla="*/ 89 w 279"/>
                    <a:gd name="T45" fmla="*/ 0 h 44"/>
                    <a:gd name="T46" fmla="*/ 87 w 279"/>
                    <a:gd name="T47" fmla="*/ 0 h 44"/>
                    <a:gd name="T48" fmla="*/ 85 w 279"/>
                    <a:gd name="T49" fmla="*/ 0 h 44"/>
                    <a:gd name="T50" fmla="*/ 83 w 279"/>
                    <a:gd name="T51" fmla="*/ 0 h 44"/>
                    <a:gd name="T52" fmla="*/ 82 w 279"/>
                    <a:gd name="T53" fmla="*/ 0 h 44"/>
                    <a:gd name="T54" fmla="*/ 82 w 279"/>
                    <a:gd name="T55" fmla="*/ 0 h 44"/>
                    <a:gd name="T56" fmla="*/ 81 w 279"/>
                    <a:gd name="T57" fmla="*/ 0 h 44"/>
                    <a:gd name="T58" fmla="*/ 81 w 279"/>
                    <a:gd name="T59" fmla="*/ 0 h 44"/>
                    <a:gd name="T60" fmla="*/ 81 w 279"/>
                    <a:gd name="T61" fmla="*/ 0 h 44"/>
                    <a:gd name="T62" fmla="*/ 73 w 279"/>
                    <a:gd name="T63" fmla="*/ 0 h 44"/>
                    <a:gd name="T64" fmla="*/ 67 w 279"/>
                    <a:gd name="T65" fmla="*/ 44 h 44"/>
                    <a:gd name="T66" fmla="*/ 80 w 279"/>
                    <a:gd name="T67" fmla="*/ 44 h 44"/>
                    <a:gd name="T68" fmla="*/ 93 w 279"/>
                    <a:gd name="T69" fmla="*/ 44 h 44"/>
                    <a:gd name="T70" fmla="*/ 104 w 279"/>
                    <a:gd name="T71" fmla="*/ 44 h 44"/>
                    <a:gd name="T72" fmla="*/ 113 w 279"/>
                    <a:gd name="T73" fmla="*/ 44 h 44"/>
                    <a:gd name="T74" fmla="*/ 120 w 279"/>
                    <a:gd name="T75" fmla="*/ 44 h 44"/>
                    <a:gd name="T76" fmla="*/ 126 w 279"/>
                    <a:gd name="T77" fmla="*/ 44 h 44"/>
                    <a:gd name="T78" fmla="*/ 131 w 279"/>
                    <a:gd name="T79" fmla="*/ 44 h 44"/>
                    <a:gd name="T80" fmla="*/ 134 w 279"/>
                    <a:gd name="T81" fmla="*/ 44 h 44"/>
                    <a:gd name="T82" fmla="*/ 136 w 279"/>
                    <a:gd name="T83" fmla="*/ 44 h 44"/>
                    <a:gd name="T84" fmla="*/ 138 w 279"/>
                    <a:gd name="T85" fmla="*/ 44 h 44"/>
                    <a:gd name="T86" fmla="*/ 139 w 279"/>
                    <a:gd name="T87" fmla="*/ 44 h 44"/>
                    <a:gd name="T88" fmla="*/ 139 w 279"/>
                    <a:gd name="T89" fmla="*/ 44 h 44"/>
                    <a:gd name="T90" fmla="*/ 139 w 279"/>
                    <a:gd name="T91" fmla="*/ 44 h 44"/>
                    <a:gd name="T92" fmla="*/ 150 w 279"/>
                    <a:gd name="T93" fmla="*/ 44 h 44"/>
                    <a:gd name="T94" fmla="*/ 169 w 279"/>
                    <a:gd name="T95" fmla="*/ 44 h 44"/>
                    <a:gd name="T96" fmla="*/ 279 w 279"/>
                    <a:gd name="T97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9" h="44">
                      <a:moveTo>
                        <a:pt x="67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1" y="0"/>
                        <a:pt x="0" y="11"/>
                        <a:pt x="0" y="23"/>
                      </a:cubicBezTo>
                      <a:cubicBezTo>
                        <a:pt x="0" y="35"/>
                        <a:pt x="11" y="44"/>
                        <a:pt x="23" y="44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moveTo>
                        <a:pt x="256" y="0"/>
                      </a:moveTo>
                      <a:cubicBezTo>
                        <a:pt x="198" y="0"/>
                        <a:pt x="198" y="0"/>
                        <a:pt x="198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71" y="0"/>
                        <a:pt x="171" y="0"/>
                        <a:pt x="171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5"/>
                        <a:pt x="67" y="29"/>
                        <a:pt x="67" y="44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80" y="44"/>
                        <a:pt x="80" y="44"/>
                        <a:pt x="80" y="44"/>
                      </a:cubicBezTo>
                      <a:cubicBezTo>
                        <a:pt x="84" y="44"/>
                        <a:pt x="84" y="44"/>
                        <a:pt x="84" y="44"/>
                      </a:cubicBezTo>
                      <a:cubicBezTo>
                        <a:pt x="87" y="44"/>
                        <a:pt x="87" y="44"/>
                        <a:pt x="87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3" y="44"/>
                        <a:pt x="93" y="44"/>
                        <a:pt x="93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9" y="44"/>
                        <a:pt x="109" y="44"/>
                        <a:pt x="109" y="44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3" y="44"/>
                        <a:pt x="113" y="44"/>
                        <a:pt x="113" y="44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7" y="44"/>
                        <a:pt x="117" y="44"/>
                        <a:pt x="117" y="44"/>
                      </a:cubicBezTo>
                      <a:cubicBezTo>
                        <a:pt x="119" y="44"/>
                        <a:pt x="119" y="44"/>
                        <a:pt x="119" y="44"/>
                      </a:cubicBezTo>
                      <a:cubicBezTo>
                        <a:pt x="120" y="44"/>
                        <a:pt x="120" y="44"/>
                        <a:pt x="120" y="44"/>
                      </a:cubicBezTo>
                      <a:cubicBezTo>
                        <a:pt x="122" y="44"/>
                        <a:pt x="122" y="44"/>
                        <a:pt x="122" y="44"/>
                      </a:cubicBezTo>
                      <a:cubicBezTo>
                        <a:pt x="123" y="44"/>
                        <a:pt x="123" y="44"/>
                        <a:pt x="123" y="44"/>
                      </a:cubicBezTo>
                      <a:cubicBezTo>
                        <a:pt x="125" y="44"/>
                        <a:pt x="125" y="44"/>
                        <a:pt x="125" y="44"/>
                      </a:cubicBezTo>
                      <a:cubicBezTo>
                        <a:pt x="126" y="44"/>
                        <a:pt x="126" y="44"/>
                        <a:pt x="126" y="44"/>
                      </a:cubicBezTo>
                      <a:cubicBezTo>
                        <a:pt x="127" y="44"/>
                        <a:pt x="127" y="44"/>
                        <a:pt x="127" y="44"/>
                      </a:cubicBezTo>
                      <a:cubicBezTo>
                        <a:pt x="129" y="44"/>
                        <a:pt x="129" y="44"/>
                        <a:pt x="129" y="44"/>
                      </a:cubicBezTo>
                      <a:cubicBezTo>
                        <a:pt x="130" y="44"/>
                        <a:pt x="130" y="44"/>
                        <a:pt x="130" y="44"/>
                      </a:cubicBezTo>
                      <a:cubicBezTo>
                        <a:pt x="131" y="44"/>
                        <a:pt x="131" y="44"/>
                        <a:pt x="131" y="44"/>
                      </a:cubicBezTo>
                      <a:cubicBezTo>
                        <a:pt x="132" y="44"/>
                        <a:pt x="132" y="44"/>
                        <a:pt x="132" y="44"/>
                      </a:cubicBezTo>
                      <a:cubicBezTo>
                        <a:pt x="132" y="44"/>
                        <a:pt x="132" y="44"/>
                        <a:pt x="132" y="44"/>
                      </a:cubicBezTo>
                      <a:cubicBezTo>
                        <a:pt x="133" y="44"/>
                        <a:pt x="133" y="44"/>
                        <a:pt x="133" y="44"/>
                      </a:cubicBezTo>
                      <a:cubicBezTo>
                        <a:pt x="134" y="44"/>
                        <a:pt x="134" y="44"/>
                        <a:pt x="134" y="44"/>
                      </a:cubicBezTo>
                      <a:cubicBezTo>
                        <a:pt x="135" y="44"/>
                        <a:pt x="135" y="44"/>
                        <a:pt x="135" y="44"/>
                      </a:cubicBezTo>
                      <a:cubicBezTo>
                        <a:pt x="135" y="44"/>
                        <a:pt x="135" y="44"/>
                        <a:pt x="135" y="44"/>
                      </a:cubicBezTo>
                      <a:cubicBezTo>
                        <a:pt x="136" y="44"/>
                        <a:pt x="136" y="44"/>
                        <a:pt x="136" y="44"/>
                      </a:cubicBezTo>
                      <a:cubicBezTo>
                        <a:pt x="136" y="44"/>
                        <a:pt x="136" y="44"/>
                        <a:pt x="136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45" y="44"/>
                        <a:pt x="145" y="44"/>
                        <a:pt x="145" y="44"/>
                      </a:cubicBezTo>
                      <a:cubicBezTo>
                        <a:pt x="150" y="44"/>
                        <a:pt x="150" y="44"/>
                        <a:pt x="150" y="44"/>
                      </a:cubicBezTo>
                      <a:cubicBezTo>
                        <a:pt x="155" y="44"/>
                        <a:pt x="155" y="44"/>
                        <a:pt x="155" y="44"/>
                      </a:cubicBezTo>
                      <a:cubicBezTo>
                        <a:pt x="160" y="44"/>
                        <a:pt x="160" y="44"/>
                        <a:pt x="160" y="44"/>
                      </a:cubicBezTo>
                      <a:cubicBezTo>
                        <a:pt x="165" y="44"/>
                        <a:pt x="165" y="44"/>
                        <a:pt x="165" y="44"/>
                      </a:cubicBezTo>
                      <a:cubicBezTo>
                        <a:pt x="169" y="44"/>
                        <a:pt x="169" y="44"/>
                        <a:pt x="169" y="44"/>
                      </a:cubicBezTo>
                      <a:cubicBezTo>
                        <a:pt x="174" y="44"/>
                        <a:pt x="174" y="44"/>
                        <a:pt x="174" y="44"/>
                      </a:cubicBezTo>
                      <a:cubicBezTo>
                        <a:pt x="174" y="44"/>
                        <a:pt x="174" y="44"/>
                        <a:pt x="174" y="44"/>
                      </a:cubicBezTo>
                      <a:cubicBezTo>
                        <a:pt x="256" y="44"/>
                        <a:pt x="256" y="44"/>
                        <a:pt x="256" y="44"/>
                      </a:cubicBezTo>
                      <a:cubicBezTo>
                        <a:pt x="269" y="44"/>
                        <a:pt x="279" y="35"/>
                        <a:pt x="279" y="23"/>
                      </a:cubicBezTo>
                      <a:cubicBezTo>
                        <a:pt x="279" y="11"/>
                        <a:pt x="269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41" name="Freeform 8"/>
                <p:cNvSpPr/>
                <p:nvPr/>
              </p:nvSpPr>
              <p:spPr bwMode="auto">
                <a:xfrm>
                  <a:off x="2981325" y="1390650"/>
                  <a:ext cx="855663" cy="1733550"/>
                </a:xfrm>
                <a:custGeom>
                  <a:avLst/>
                  <a:gdLst>
                    <a:gd name="T0" fmla="*/ 93 w 117"/>
                    <a:gd name="T1" fmla="*/ 0 h 237"/>
                    <a:gd name="T2" fmla="*/ 93 w 117"/>
                    <a:gd name="T3" fmla="*/ 0 h 237"/>
                    <a:gd name="T4" fmla="*/ 3 w 117"/>
                    <a:gd name="T5" fmla="*/ 0 h 237"/>
                    <a:gd name="T6" fmla="*/ 117 w 117"/>
                    <a:gd name="T7" fmla="*/ 237 h 237"/>
                    <a:gd name="T8" fmla="*/ 109 w 117"/>
                    <a:gd name="T9" fmla="*/ 207 h 237"/>
                    <a:gd name="T10" fmla="*/ 83 w 117"/>
                    <a:gd name="T11" fmla="*/ 190 h 237"/>
                    <a:gd name="T12" fmla="*/ 31 w 117"/>
                    <a:gd name="T13" fmla="*/ 26 h 237"/>
                    <a:gd name="T14" fmla="*/ 93 w 117"/>
                    <a:gd name="T15" fmla="*/ 26 h 237"/>
                    <a:gd name="T16" fmla="*/ 93 w 117"/>
                    <a:gd name="T17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236">
                      <a:moveTo>
                        <a:pt x="93" y="0"/>
                      </a:move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214"/>
                        <a:pt x="117" y="237"/>
                      </a:cubicBezTo>
                      <a:cubicBezTo>
                        <a:pt x="115" y="227"/>
                        <a:pt x="113" y="218"/>
                        <a:pt x="109" y="207"/>
                      </a:cubicBezTo>
                      <a:cubicBezTo>
                        <a:pt x="100" y="204"/>
                        <a:pt x="91" y="198"/>
                        <a:pt x="83" y="190"/>
                      </a:cubicBezTo>
                      <a:cubicBezTo>
                        <a:pt x="46" y="151"/>
                        <a:pt x="33" y="74"/>
                        <a:pt x="31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42" name="Freeform 11"/>
                <p:cNvSpPr/>
                <p:nvPr/>
              </p:nvSpPr>
              <p:spPr bwMode="auto">
                <a:xfrm>
                  <a:off x="5483225" y="1390650"/>
                  <a:ext cx="855663" cy="1733550"/>
                </a:xfrm>
                <a:custGeom>
                  <a:avLst/>
                  <a:gdLst>
                    <a:gd name="T0" fmla="*/ 24 w 117"/>
                    <a:gd name="T1" fmla="*/ 0 h 237"/>
                    <a:gd name="T2" fmla="*/ 24 w 117"/>
                    <a:gd name="T3" fmla="*/ 0 h 237"/>
                    <a:gd name="T4" fmla="*/ 114 w 117"/>
                    <a:gd name="T5" fmla="*/ 0 h 237"/>
                    <a:gd name="T6" fmla="*/ 0 w 117"/>
                    <a:gd name="T7" fmla="*/ 237 h 237"/>
                    <a:gd name="T8" fmla="*/ 8 w 117"/>
                    <a:gd name="T9" fmla="*/ 207 h 237"/>
                    <a:gd name="T10" fmla="*/ 34 w 117"/>
                    <a:gd name="T11" fmla="*/ 190 h 237"/>
                    <a:gd name="T12" fmla="*/ 86 w 117"/>
                    <a:gd name="T13" fmla="*/ 26 h 237"/>
                    <a:gd name="T14" fmla="*/ 24 w 117"/>
                    <a:gd name="T15" fmla="*/ 26 h 237"/>
                    <a:gd name="T16" fmla="*/ 24 w 117"/>
                    <a:gd name="T17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236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7" y="214"/>
                        <a:pt x="0" y="237"/>
                      </a:cubicBezTo>
                      <a:cubicBezTo>
                        <a:pt x="2" y="227"/>
                        <a:pt x="4" y="218"/>
                        <a:pt x="8" y="207"/>
                      </a:cubicBezTo>
                      <a:cubicBezTo>
                        <a:pt x="17" y="204"/>
                        <a:pt x="25" y="198"/>
                        <a:pt x="34" y="190"/>
                      </a:cubicBezTo>
                      <a:cubicBezTo>
                        <a:pt x="71" y="151"/>
                        <a:pt x="84" y="74"/>
                        <a:pt x="86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  <p:sp>
            <p:nvSpPr>
              <p:cNvPr id="34" name="Freeform 13"/>
              <p:cNvSpPr/>
              <p:nvPr/>
            </p:nvSpPr>
            <p:spPr bwMode="auto">
              <a:xfrm>
                <a:off x="6208184" y="3414184"/>
                <a:ext cx="1278467" cy="1551517"/>
              </a:xfrm>
              <a:custGeom>
                <a:avLst/>
                <a:gdLst>
                  <a:gd name="T0" fmla="*/ 0 w 131"/>
                  <a:gd name="T1" fmla="*/ 159 h 159"/>
                  <a:gd name="T2" fmla="*/ 0 w 131"/>
                  <a:gd name="T3" fmla="*/ 0 h 159"/>
                  <a:gd name="T4" fmla="*/ 131 w 131"/>
                  <a:gd name="T5" fmla="*/ 0 h 159"/>
                  <a:gd name="T6" fmla="*/ 122 w 131"/>
                  <a:gd name="T7" fmla="*/ 47 h 159"/>
                  <a:gd name="T8" fmla="*/ 114 w 131"/>
                  <a:gd name="T9" fmla="*/ 77 h 159"/>
                  <a:gd name="T10" fmla="*/ 114 w 131"/>
                  <a:gd name="T11" fmla="*/ 77 h 159"/>
                  <a:gd name="T12" fmla="*/ 77 w 131"/>
                  <a:gd name="T13" fmla="*/ 119 h 159"/>
                  <a:gd name="T14" fmla="*/ 83 w 131"/>
                  <a:gd name="T15" fmla="*/ 130 h 159"/>
                  <a:gd name="T16" fmla="*/ 70 w 131"/>
                  <a:gd name="T17" fmla="*/ 143 h 159"/>
                  <a:gd name="T18" fmla="*/ 62 w 131"/>
                  <a:gd name="T19" fmla="*/ 143 h 159"/>
                  <a:gd name="T20" fmla="*/ 62 w 131"/>
                  <a:gd name="T21" fmla="*/ 146 h 159"/>
                  <a:gd name="T22" fmla="*/ 49 w 131"/>
                  <a:gd name="T23" fmla="*/ 159 h 159"/>
                  <a:gd name="T24" fmla="*/ 34 w 131"/>
                  <a:gd name="T25" fmla="*/ 159 h 159"/>
                  <a:gd name="T26" fmla="*/ 12 w 131"/>
                  <a:gd name="T27" fmla="*/ 159 h 159"/>
                  <a:gd name="T28" fmla="*/ 0 w 131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159">
                    <a:moveTo>
                      <a:pt x="0" y="15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9" y="17"/>
                      <a:pt x="126" y="33"/>
                      <a:pt x="122" y="47"/>
                    </a:cubicBezTo>
                    <a:cubicBezTo>
                      <a:pt x="119" y="58"/>
                      <a:pt x="116" y="6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04" y="100"/>
                      <a:pt x="92" y="115"/>
                      <a:pt x="77" y="119"/>
                    </a:cubicBezTo>
                    <a:cubicBezTo>
                      <a:pt x="80" y="121"/>
                      <a:pt x="83" y="126"/>
                      <a:pt x="83" y="130"/>
                    </a:cubicBezTo>
                    <a:cubicBezTo>
                      <a:pt x="83" y="137"/>
                      <a:pt x="77" y="143"/>
                      <a:pt x="70" y="143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2" y="144"/>
                      <a:pt x="62" y="145"/>
                      <a:pt x="62" y="146"/>
                    </a:cubicBezTo>
                    <a:cubicBezTo>
                      <a:pt x="62" y="153"/>
                      <a:pt x="56" y="159"/>
                      <a:pt x="49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12" y="159"/>
                      <a:pt x="12" y="159"/>
                      <a:pt x="12" y="159"/>
                    </a:cubicBezTo>
                    <a:lnTo>
                      <a:pt x="0" y="1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6208184" y="1854200"/>
                <a:ext cx="1356784" cy="1559984"/>
              </a:xfrm>
              <a:custGeom>
                <a:avLst/>
                <a:gdLst>
                  <a:gd name="T0" fmla="*/ 0 w 139"/>
                  <a:gd name="T1" fmla="*/ 160 h 160"/>
                  <a:gd name="T2" fmla="*/ 0 w 139"/>
                  <a:gd name="T3" fmla="*/ 0 h 160"/>
                  <a:gd name="T4" fmla="*/ 0 w 139"/>
                  <a:gd name="T5" fmla="*/ 0 h 160"/>
                  <a:gd name="T6" fmla="*/ 115 w 139"/>
                  <a:gd name="T7" fmla="*/ 0 h 160"/>
                  <a:gd name="T8" fmla="*/ 137 w 139"/>
                  <a:gd name="T9" fmla="*/ 0 h 160"/>
                  <a:gd name="T10" fmla="*/ 138 w 139"/>
                  <a:gd name="T11" fmla="*/ 0 h 160"/>
                  <a:gd name="T12" fmla="*/ 139 w 139"/>
                  <a:gd name="T13" fmla="*/ 26 h 160"/>
                  <a:gd name="T14" fmla="*/ 131 w 139"/>
                  <a:gd name="T15" fmla="*/ 160 h 160"/>
                  <a:gd name="T16" fmla="*/ 0 w 139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60">
                    <a:moveTo>
                      <a:pt x="0" y="16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9" y="0"/>
                      <a:pt x="135" y="0"/>
                      <a:pt x="137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9" y="57"/>
                      <a:pt x="138" y="110"/>
                      <a:pt x="131" y="160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4861984" y="1854200"/>
                <a:ext cx="1346200" cy="1559984"/>
              </a:xfrm>
              <a:custGeom>
                <a:avLst/>
                <a:gdLst>
                  <a:gd name="T0" fmla="*/ 138 w 138"/>
                  <a:gd name="T1" fmla="*/ 160 h 160"/>
                  <a:gd name="T2" fmla="*/ 138 w 138"/>
                  <a:gd name="T3" fmla="*/ 0 h 160"/>
                  <a:gd name="T4" fmla="*/ 138 w 138"/>
                  <a:gd name="T5" fmla="*/ 0 h 160"/>
                  <a:gd name="T6" fmla="*/ 24 w 138"/>
                  <a:gd name="T7" fmla="*/ 0 h 160"/>
                  <a:gd name="T8" fmla="*/ 2 w 138"/>
                  <a:gd name="T9" fmla="*/ 0 h 160"/>
                  <a:gd name="T10" fmla="*/ 0 w 138"/>
                  <a:gd name="T11" fmla="*/ 0 h 160"/>
                  <a:gd name="T12" fmla="*/ 0 w 138"/>
                  <a:gd name="T13" fmla="*/ 26 h 160"/>
                  <a:gd name="T14" fmla="*/ 8 w 138"/>
                  <a:gd name="T15" fmla="*/ 160 h 160"/>
                  <a:gd name="T16" fmla="*/ 138 w 13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0">
                    <a:moveTo>
                      <a:pt x="138" y="16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57"/>
                      <a:pt x="1" y="110"/>
                      <a:pt x="8" y="160"/>
                    </a:cubicBezTo>
                    <a:lnTo>
                      <a:pt x="138" y="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7" name="Freeform 10"/>
              <p:cNvSpPr/>
              <p:nvPr/>
            </p:nvSpPr>
            <p:spPr bwMode="auto">
              <a:xfrm>
                <a:off x="4940301" y="3414184"/>
                <a:ext cx="1267884" cy="1551517"/>
              </a:xfrm>
              <a:custGeom>
                <a:avLst/>
                <a:gdLst>
                  <a:gd name="T0" fmla="*/ 130 w 130"/>
                  <a:gd name="T1" fmla="*/ 159 h 159"/>
                  <a:gd name="T2" fmla="*/ 130 w 130"/>
                  <a:gd name="T3" fmla="*/ 0 h 159"/>
                  <a:gd name="T4" fmla="*/ 0 w 130"/>
                  <a:gd name="T5" fmla="*/ 0 h 159"/>
                  <a:gd name="T6" fmla="*/ 9 w 130"/>
                  <a:gd name="T7" fmla="*/ 47 h 159"/>
                  <a:gd name="T8" fmla="*/ 17 w 130"/>
                  <a:gd name="T9" fmla="*/ 77 h 159"/>
                  <a:gd name="T10" fmla="*/ 17 w 130"/>
                  <a:gd name="T11" fmla="*/ 77 h 159"/>
                  <a:gd name="T12" fmla="*/ 54 w 130"/>
                  <a:gd name="T13" fmla="*/ 119 h 159"/>
                  <a:gd name="T14" fmla="*/ 48 w 130"/>
                  <a:gd name="T15" fmla="*/ 130 h 159"/>
                  <a:gd name="T16" fmla="*/ 61 w 130"/>
                  <a:gd name="T17" fmla="*/ 143 h 159"/>
                  <a:gd name="T18" fmla="*/ 69 w 130"/>
                  <a:gd name="T19" fmla="*/ 143 h 159"/>
                  <a:gd name="T20" fmla="*/ 69 w 130"/>
                  <a:gd name="T21" fmla="*/ 146 h 159"/>
                  <a:gd name="T22" fmla="*/ 82 w 130"/>
                  <a:gd name="T23" fmla="*/ 159 h 159"/>
                  <a:gd name="T24" fmla="*/ 97 w 130"/>
                  <a:gd name="T25" fmla="*/ 159 h 159"/>
                  <a:gd name="T26" fmla="*/ 118 w 130"/>
                  <a:gd name="T27" fmla="*/ 159 h 159"/>
                  <a:gd name="T28" fmla="*/ 130 w 130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59">
                    <a:moveTo>
                      <a:pt x="130" y="159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7"/>
                      <a:pt x="5" y="33"/>
                      <a:pt x="9" y="47"/>
                    </a:cubicBezTo>
                    <a:cubicBezTo>
                      <a:pt x="12" y="58"/>
                      <a:pt x="15" y="6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27" y="100"/>
                      <a:pt x="39" y="115"/>
                      <a:pt x="54" y="119"/>
                    </a:cubicBezTo>
                    <a:cubicBezTo>
                      <a:pt x="51" y="121"/>
                      <a:pt x="48" y="126"/>
                      <a:pt x="48" y="130"/>
                    </a:cubicBezTo>
                    <a:cubicBezTo>
                      <a:pt x="48" y="137"/>
                      <a:pt x="54" y="143"/>
                      <a:pt x="61" y="143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44"/>
                      <a:pt x="69" y="145"/>
                      <a:pt x="69" y="146"/>
                    </a:cubicBezTo>
                    <a:cubicBezTo>
                      <a:pt x="69" y="153"/>
                      <a:pt x="74" y="159"/>
                      <a:pt x="82" y="159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lnTo>
                      <a:pt x="130" y="1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5" name="Group 44"/>
            <p:cNvGrpSpPr/>
            <p:nvPr/>
          </p:nvGrpSpPr>
          <p:grpSpPr>
            <a:xfrm>
              <a:off x="1828701" y="2941427"/>
              <a:ext cx="737854" cy="2609273"/>
              <a:chOff x="5885820" y="2998041"/>
              <a:chExt cx="592553" cy="2095444"/>
            </a:xfrm>
            <a:solidFill>
              <a:srgbClr val="369E1A"/>
            </a:solidFill>
          </p:grpSpPr>
          <p:sp>
            <p:nvSpPr>
              <p:cNvPr id="25" name="Shape 1033"/>
              <p:cNvSpPr/>
              <p:nvPr/>
            </p:nvSpPr>
            <p:spPr>
              <a:xfrm>
                <a:off x="5885820" y="2998041"/>
                <a:ext cx="592553" cy="209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597" extrusionOk="0">
                    <a:moveTo>
                      <a:pt x="8563" y="0"/>
                    </a:moveTo>
                    <a:cubicBezTo>
                      <a:pt x="10027" y="-3"/>
                      <a:pt x="12311" y="423"/>
                      <a:pt x="12311" y="1065"/>
                    </a:cubicBezTo>
                    <a:cubicBezTo>
                      <a:pt x="12311" y="1707"/>
                      <a:pt x="12132" y="1985"/>
                      <a:pt x="11954" y="2193"/>
                    </a:cubicBezTo>
                    <a:cubicBezTo>
                      <a:pt x="11775" y="2401"/>
                      <a:pt x="11537" y="2367"/>
                      <a:pt x="11537" y="2367"/>
                    </a:cubicBezTo>
                    <a:cubicBezTo>
                      <a:pt x="11537" y="2367"/>
                      <a:pt x="11597" y="2801"/>
                      <a:pt x="11121" y="2905"/>
                    </a:cubicBezTo>
                    <a:cubicBezTo>
                      <a:pt x="10645" y="3009"/>
                      <a:pt x="10526" y="3043"/>
                      <a:pt x="10526" y="3182"/>
                    </a:cubicBezTo>
                    <a:cubicBezTo>
                      <a:pt x="10526" y="3321"/>
                      <a:pt x="10823" y="3425"/>
                      <a:pt x="11240" y="3564"/>
                    </a:cubicBezTo>
                    <a:cubicBezTo>
                      <a:pt x="11656" y="3703"/>
                      <a:pt x="13442" y="3859"/>
                      <a:pt x="14393" y="3963"/>
                    </a:cubicBezTo>
                    <a:cubicBezTo>
                      <a:pt x="15346" y="4067"/>
                      <a:pt x="16119" y="4241"/>
                      <a:pt x="16654" y="4588"/>
                    </a:cubicBezTo>
                    <a:cubicBezTo>
                      <a:pt x="17190" y="4935"/>
                      <a:pt x="17963" y="5369"/>
                      <a:pt x="18975" y="5664"/>
                    </a:cubicBezTo>
                    <a:cubicBezTo>
                      <a:pt x="19986" y="5959"/>
                      <a:pt x="21236" y="6427"/>
                      <a:pt x="20879" y="6878"/>
                    </a:cubicBezTo>
                    <a:cubicBezTo>
                      <a:pt x="20522" y="7329"/>
                      <a:pt x="18380" y="7676"/>
                      <a:pt x="17190" y="7486"/>
                    </a:cubicBezTo>
                    <a:cubicBezTo>
                      <a:pt x="16000" y="7295"/>
                      <a:pt x="15524" y="7277"/>
                      <a:pt x="15524" y="7277"/>
                    </a:cubicBezTo>
                    <a:cubicBezTo>
                      <a:pt x="15524" y="7277"/>
                      <a:pt x="16297" y="8266"/>
                      <a:pt x="16654" y="9255"/>
                    </a:cubicBezTo>
                    <a:cubicBezTo>
                      <a:pt x="17011" y="10245"/>
                      <a:pt x="17963" y="11199"/>
                      <a:pt x="17428" y="11286"/>
                    </a:cubicBezTo>
                    <a:cubicBezTo>
                      <a:pt x="16893" y="11372"/>
                      <a:pt x="16119" y="11477"/>
                      <a:pt x="16119" y="11477"/>
                    </a:cubicBezTo>
                    <a:cubicBezTo>
                      <a:pt x="16119" y="11477"/>
                      <a:pt x="15958" y="12874"/>
                      <a:pt x="15107" y="14083"/>
                    </a:cubicBezTo>
                    <a:cubicBezTo>
                      <a:pt x="14257" y="15292"/>
                      <a:pt x="13947" y="15840"/>
                      <a:pt x="13838" y="16560"/>
                    </a:cubicBezTo>
                    <a:cubicBezTo>
                      <a:pt x="13728" y="17279"/>
                      <a:pt x="13454" y="17807"/>
                      <a:pt x="13673" y="18111"/>
                    </a:cubicBezTo>
                    <a:cubicBezTo>
                      <a:pt x="13893" y="18415"/>
                      <a:pt x="15318" y="19006"/>
                      <a:pt x="16141" y="19118"/>
                    </a:cubicBezTo>
                    <a:cubicBezTo>
                      <a:pt x="16963" y="19230"/>
                      <a:pt x="18444" y="19230"/>
                      <a:pt x="19047" y="19310"/>
                    </a:cubicBezTo>
                    <a:cubicBezTo>
                      <a:pt x="19650" y="19390"/>
                      <a:pt x="20089" y="19614"/>
                      <a:pt x="18718" y="19678"/>
                    </a:cubicBezTo>
                    <a:cubicBezTo>
                      <a:pt x="17347" y="19742"/>
                      <a:pt x="14770" y="19630"/>
                      <a:pt x="14112" y="19566"/>
                    </a:cubicBezTo>
                    <a:cubicBezTo>
                      <a:pt x="13454" y="19502"/>
                      <a:pt x="12412" y="19358"/>
                      <a:pt x="12412" y="19358"/>
                    </a:cubicBezTo>
                    <a:cubicBezTo>
                      <a:pt x="12412" y="19358"/>
                      <a:pt x="12741" y="19598"/>
                      <a:pt x="11261" y="19598"/>
                    </a:cubicBezTo>
                    <a:cubicBezTo>
                      <a:pt x="9780" y="19598"/>
                      <a:pt x="9506" y="19566"/>
                      <a:pt x="9451" y="19294"/>
                    </a:cubicBezTo>
                    <a:cubicBezTo>
                      <a:pt x="9397" y="19022"/>
                      <a:pt x="9451" y="18655"/>
                      <a:pt x="9232" y="18463"/>
                    </a:cubicBezTo>
                    <a:cubicBezTo>
                      <a:pt x="9012" y="18271"/>
                      <a:pt x="10109" y="17775"/>
                      <a:pt x="9561" y="17503"/>
                    </a:cubicBezTo>
                    <a:cubicBezTo>
                      <a:pt x="9012" y="17231"/>
                      <a:pt x="8464" y="16528"/>
                      <a:pt x="8958" y="16112"/>
                    </a:cubicBezTo>
                    <a:cubicBezTo>
                      <a:pt x="9451" y="15696"/>
                      <a:pt x="8793" y="15281"/>
                      <a:pt x="8958" y="15009"/>
                    </a:cubicBezTo>
                    <a:cubicBezTo>
                      <a:pt x="9122" y="14737"/>
                      <a:pt x="9341" y="14369"/>
                      <a:pt x="9341" y="13953"/>
                    </a:cubicBezTo>
                    <a:cubicBezTo>
                      <a:pt x="9341" y="13538"/>
                      <a:pt x="9287" y="13234"/>
                      <a:pt x="9287" y="13234"/>
                    </a:cubicBezTo>
                    <a:cubicBezTo>
                      <a:pt x="9287" y="13234"/>
                      <a:pt x="8245" y="14801"/>
                      <a:pt x="7971" y="15217"/>
                    </a:cubicBezTo>
                    <a:cubicBezTo>
                      <a:pt x="7696" y="15632"/>
                      <a:pt x="7258" y="17119"/>
                      <a:pt x="7258" y="17567"/>
                    </a:cubicBezTo>
                    <a:cubicBezTo>
                      <a:pt x="7258" y="18015"/>
                      <a:pt x="6107" y="18623"/>
                      <a:pt x="6052" y="19022"/>
                    </a:cubicBezTo>
                    <a:cubicBezTo>
                      <a:pt x="5997" y="19422"/>
                      <a:pt x="5942" y="19662"/>
                      <a:pt x="5558" y="19662"/>
                    </a:cubicBezTo>
                    <a:cubicBezTo>
                      <a:pt x="5174" y="19662"/>
                      <a:pt x="5942" y="20110"/>
                      <a:pt x="6216" y="20462"/>
                    </a:cubicBezTo>
                    <a:cubicBezTo>
                      <a:pt x="6490" y="20813"/>
                      <a:pt x="7313" y="21597"/>
                      <a:pt x="5723" y="21597"/>
                    </a:cubicBezTo>
                    <a:cubicBezTo>
                      <a:pt x="4132" y="21597"/>
                      <a:pt x="2323" y="21405"/>
                      <a:pt x="2268" y="20909"/>
                    </a:cubicBezTo>
                    <a:cubicBezTo>
                      <a:pt x="2213" y="20414"/>
                      <a:pt x="2432" y="19982"/>
                      <a:pt x="1994" y="19790"/>
                    </a:cubicBezTo>
                    <a:cubicBezTo>
                      <a:pt x="1555" y="19598"/>
                      <a:pt x="1500" y="19182"/>
                      <a:pt x="1555" y="18927"/>
                    </a:cubicBezTo>
                    <a:cubicBezTo>
                      <a:pt x="1610" y="18671"/>
                      <a:pt x="1336" y="18239"/>
                      <a:pt x="1555" y="17695"/>
                    </a:cubicBezTo>
                    <a:cubicBezTo>
                      <a:pt x="1775" y="17152"/>
                      <a:pt x="1775" y="16240"/>
                      <a:pt x="2213" y="15552"/>
                    </a:cubicBezTo>
                    <a:cubicBezTo>
                      <a:pt x="2652" y="14865"/>
                      <a:pt x="2761" y="13809"/>
                      <a:pt x="2981" y="12978"/>
                    </a:cubicBezTo>
                    <a:cubicBezTo>
                      <a:pt x="3200" y="12146"/>
                      <a:pt x="3365" y="11730"/>
                      <a:pt x="3090" y="11603"/>
                    </a:cubicBezTo>
                    <a:cubicBezTo>
                      <a:pt x="2816" y="11475"/>
                      <a:pt x="1172" y="11363"/>
                      <a:pt x="733" y="11331"/>
                    </a:cubicBezTo>
                    <a:cubicBezTo>
                      <a:pt x="294" y="11299"/>
                      <a:pt x="1281" y="10435"/>
                      <a:pt x="1610" y="9716"/>
                    </a:cubicBezTo>
                    <a:cubicBezTo>
                      <a:pt x="1939" y="8996"/>
                      <a:pt x="2542" y="8564"/>
                      <a:pt x="2871" y="8053"/>
                    </a:cubicBezTo>
                    <a:cubicBezTo>
                      <a:pt x="3200" y="7541"/>
                      <a:pt x="3200" y="7301"/>
                      <a:pt x="2487" y="6933"/>
                    </a:cubicBezTo>
                    <a:cubicBezTo>
                      <a:pt x="1775" y="6565"/>
                      <a:pt x="897" y="6326"/>
                      <a:pt x="513" y="5494"/>
                    </a:cubicBezTo>
                    <a:cubicBezTo>
                      <a:pt x="130" y="4663"/>
                      <a:pt x="-364" y="4119"/>
                      <a:pt x="404" y="3911"/>
                    </a:cubicBezTo>
                    <a:cubicBezTo>
                      <a:pt x="1172" y="3703"/>
                      <a:pt x="2652" y="3815"/>
                      <a:pt x="3748" y="3559"/>
                    </a:cubicBezTo>
                    <a:cubicBezTo>
                      <a:pt x="4845" y="3303"/>
                      <a:pt x="5010" y="3015"/>
                      <a:pt x="5503" y="2983"/>
                    </a:cubicBezTo>
                    <a:cubicBezTo>
                      <a:pt x="5997" y="2951"/>
                      <a:pt x="6106" y="2920"/>
                      <a:pt x="6106" y="2744"/>
                    </a:cubicBezTo>
                    <a:cubicBezTo>
                      <a:pt x="6106" y="2568"/>
                      <a:pt x="5942" y="2392"/>
                      <a:pt x="5942" y="2392"/>
                    </a:cubicBezTo>
                    <a:cubicBezTo>
                      <a:pt x="5942" y="2392"/>
                      <a:pt x="5174" y="2248"/>
                      <a:pt x="5010" y="2024"/>
                    </a:cubicBezTo>
                    <a:cubicBezTo>
                      <a:pt x="4845" y="1800"/>
                      <a:pt x="4681" y="1240"/>
                      <a:pt x="4900" y="857"/>
                    </a:cubicBezTo>
                    <a:cubicBezTo>
                      <a:pt x="5119" y="473"/>
                      <a:pt x="6318" y="5"/>
                      <a:pt x="856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6" name="Shape 1034"/>
              <p:cNvSpPr/>
              <p:nvPr/>
            </p:nvSpPr>
            <p:spPr>
              <a:xfrm>
                <a:off x="6044928" y="3266536"/>
                <a:ext cx="152772" cy="118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3" y="9828"/>
                    </a:moveTo>
                    <a:cubicBezTo>
                      <a:pt x="20503" y="10692"/>
                      <a:pt x="21004" y="11543"/>
                      <a:pt x="21600" y="12462"/>
                    </a:cubicBezTo>
                    <a:cubicBezTo>
                      <a:pt x="20797" y="15394"/>
                      <a:pt x="20629" y="18810"/>
                      <a:pt x="20550" y="21600"/>
                    </a:cubicBezTo>
                    <a:cubicBezTo>
                      <a:pt x="17285" y="18886"/>
                      <a:pt x="18957" y="12766"/>
                      <a:pt x="16102" y="12414"/>
                    </a:cubicBezTo>
                    <a:cubicBezTo>
                      <a:pt x="13346" y="12074"/>
                      <a:pt x="12988" y="13608"/>
                      <a:pt x="12526" y="15998"/>
                    </a:cubicBezTo>
                    <a:cubicBezTo>
                      <a:pt x="12064" y="18387"/>
                      <a:pt x="11785" y="20178"/>
                      <a:pt x="11785" y="20178"/>
                    </a:cubicBezTo>
                    <a:cubicBezTo>
                      <a:pt x="11785" y="20178"/>
                      <a:pt x="2700" y="7597"/>
                      <a:pt x="0" y="3147"/>
                    </a:cubicBezTo>
                    <a:cubicBezTo>
                      <a:pt x="1311" y="2680"/>
                      <a:pt x="1742" y="2046"/>
                      <a:pt x="1827" y="0"/>
                    </a:cubicBezTo>
                    <a:cubicBezTo>
                      <a:pt x="4847" y="4160"/>
                      <a:pt x="12262" y="11667"/>
                      <a:pt x="15756" y="11667"/>
                    </a:cubicBezTo>
                    <a:cubicBezTo>
                      <a:pt x="17415" y="11667"/>
                      <a:pt x="18853" y="10951"/>
                      <a:pt x="20143" y="982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/>
              </a:p>
            </p:txBody>
          </p:sp>
          <p:sp>
            <p:nvSpPr>
              <p:cNvPr id="31" name="Shape 1035"/>
              <p:cNvSpPr/>
              <p:nvPr/>
            </p:nvSpPr>
            <p:spPr>
              <a:xfrm>
                <a:off x="6204036" y="3584752"/>
                <a:ext cx="63807" cy="8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8" h="21600" extrusionOk="0">
                    <a:moveTo>
                      <a:pt x="11314" y="594"/>
                    </a:moveTo>
                    <a:lnTo>
                      <a:pt x="0" y="0"/>
                    </a:lnTo>
                    <a:cubicBezTo>
                      <a:pt x="0" y="0"/>
                      <a:pt x="10284" y="5549"/>
                      <a:pt x="10284" y="11495"/>
                    </a:cubicBezTo>
                    <a:cubicBezTo>
                      <a:pt x="10284" y="17438"/>
                      <a:pt x="9772" y="20013"/>
                      <a:pt x="9772" y="20013"/>
                    </a:cubicBezTo>
                    <a:lnTo>
                      <a:pt x="18772" y="21600"/>
                    </a:lnTo>
                    <a:cubicBezTo>
                      <a:pt x="18772" y="21600"/>
                      <a:pt x="21600" y="15655"/>
                      <a:pt x="19026" y="9907"/>
                    </a:cubicBezTo>
                    <a:cubicBezTo>
                      <a:pt x="16457" y="4162"/>
                      <a:pt x="13629" y="2575"/>
                      <a:pt x="11314" y="5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/>
              </a:p>
            </p:txBody>
          </p:sp>
          <p:sp>
            <p:nvSpPr>
              <p:cNvPr id="32" name="Shape 1036"/>
              <p:cNvSpPr/>
              <p:nvPr/>
            </p:nvSpPr>
            <p:spPr>
              <a:xfrm>
                <a:off x="6243813" y="3793582"/>
                <a:ext cx="27989" cy="7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0"/>
                    </a:moveTo>
                    <a:cubicBezTo>
                      <a:pt x="6479" y="0"/>
                      <a:pt x="2878" y="12381"/>
                      <a:pt x="1439" y="16334"/>
                    </a:cubicBezTo>
                    <a:cubicBezTo>
                      <a:pt x="0" y="20286"/>
                      <a:pt x="0" y="21600"/>
                      <a:pt x="0" y="21600"/>
                    </a:cubicBezTo>
                    <a:lnTo>
                      <a:pt x="21600" y="20286"/>
                    </a:lnTo>
                    <a:cubicBezTo>
                      <a:pt x="21600" y="20286"/>
                      <a:pt x="16556" y="10275"/>
                      <a:pt x="64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/>
              </a:p>
            </p:txBody>
          </p:sp>
        </p:grpSp>
        <p:grpSp>
          <p:nvGrpSpPr>
            <p:cNvPr id="16" name="Group 9"/>
            <p:cNvGrpSpPr/>
            <p:nvPr/>
          </p:nvGrpSpPr>
          <p:grpSpPr>
            <a:xfrm>
              <a:off x="4514360" y="3604707"/>
              <a:ext cx="2619090" cy="1153811"/>
              <a:chOff x="1600200" y="1295400"/>
              <a:chExt cx="5410200" cy="649312"/>
            </a:xfrm>
            <a:solidFill>
              <a:srgbClr val="369E1A"/>
            </a:solidFill>
          </p:grpSpPr>
          <p:sp>
            <p:nvSpPr>
              <p:cNvPr id="23" name="Rounded Rectangle 7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Rounded Rectangle 8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9"/>
            <p:cNvGrpSpPr/>
            <p:nvPr/>
          </p:nvGrpSpPr>
          <p:grpSpPr>
            <a:xfrm>
              <a:off x="4514360" y="2270283"/>
              <a:ext cx="2619090" cy="1153811"/>
              <a:chOff x="1600200" y="1295400"/>
              <a:chExt cx="5410200" cy="649312"/>
            </a:xfrm>
            <a:solidFill>
              <a:srgbClr val="369E1A"/>
            </a:solidFill>
          </p:grpSpPr>
          <p:sp>
            <p:nvSpPr>
              <p:cNvPr id="21" name="Rounded Rectangle 4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Rounded Rectangle 5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9"/>
            <p:cNvGrpSpPr/>
            <p:nvPr/>
          </p:nvGrpSpPr>
          <p:grpSpPr>
            <a:xfrm>
              <a:off x="4514360" y="4939131"/>
              <a:ext cx="2619090" cy="1153811"/>
              <a:chOff x="1600200" y="1295400"/>
              <a:chExt cx="5410200" cy="649312"/>
            </a:xfrm>
            <a:solidFill>
              <a:srgbClr val="369E1A"/>
            </a:solidFill>
          </p:grpSpPr>
          <p:sp>
            <p:nvSpPr>
              <p:cNvPr id="19" name="Rounded Rectangle 10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Rounded Rectangle 11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 Placeholder 32"/>
            <p:cNvSpPr txBox="1"/>
            <p:nvPr/>
          </p:nvSpPr>
          <p:spPr>
            <a:xfrm>
              <a:off x="4702368" y="2414111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4702368" y="3692271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4702368" y="4991411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9929" y="2652532"/>
            <a:ext cx="9968870" cy="3500231"/>
            <a:chOff x="779929" y="2652532"/>
            <a:chExt cx="9968870" cy="3500231"/>
          </a:xfrm>
        </p:grpSpPr>
        <p:grpSp>
          <p:nvGrpSpPr>
            <p:cNvPr id="7" name="组合 6"/>
            <p:cNvGrpSpPr/>
            <p:nvPr/>
          </p:nvGrpSpPr>
          <p:grpSpPr>
            <a:xfrm>
              <a:off x="779929" y="2652532"/>
              <a:ext cx="4740984" cy="3012346"/>
              <a:chOff x="0" y="2370144"/>
              <a:chExt cx="4740984" cy="3012346"/>
            </a:xfrm>
          </p:grpSpPr>
          <p:sp>
            <p:nvSpPr>
              <p:cNvPr id="8" name="Pentagon 4"/>
              <p:cNvSpPr/>
              <p:nvPr/>
            </p:nvSpPr>
            <p:spPr>
              <a:xfrm>
                <a:off x="0" y="3432605"/>
                <a:ext cx="2798253" cy="884283"/>
              </a:xfrm>
              <a:prstGeom prst="homePlate">
                <a:avLst>
                  <a:gd name="adj" fmla="val 25625"/>
                </a:avLst>
              </a:prstGeom>
              <a:solidFill>
                <a:srgbClr val="369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5"/>
              <p:cNvGrpSpPr/>
              <p:nvPr/>
            </p:nvGrpSpPr>
            <p:grpSpPr>
              <a:xfrm>
                <a:off x="1642936" y="4408425"/>
                <a:ext cx="1129917" cy="974065"/>
                <a:chOff x="1642936" y="3393599"/>
                <a:chExt cx="1129917" cy="974065"/>
              </a:xfrm>
            </p:grpSpPr>
            <p:sp>
              <p:nvSpPr>
                <p:cNvPr id="24" name="Hexagon 26"/>
                <p:cNvSpPr/>
                <p:nvPr/>
              </p:nvSpPr>
              <p:spPr>
                <a:xfrm>
                  <a:off x="1642936" y="3393599"/>
                  <a:ext cx="1129917" cy="974065"/>
                </a:xfrm>
                <a:prstGeom prst="hexagon">
                  <a:avLst/>
                </a:prstGeom>
                <a:solidFill>
                  <a:srgbClr val="369E1A"/>
                </a:solidFill>
                <a:ln w="38100">
                  <a:solidFill>
                    <a:srgbClr val="FAFA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150"/>
                <p:cNvSpPr>
                  <a:spLocks noEditPoints="1"/>
                </p:cNvSpPr>
                <p:nvPr/>
              </p:nvSpPr>
              <p:spPr bwMode="auto">
                <a:xfrm>
                  <a:off x="1989854" y="3653430"/>
                  <a:ext cx="436081" cy="454403"/>
                </a:xfrm>
                <a:custGeom>
                  <a:avLst/>
                  <a:gdLst/>
                  <a:ahLst/>
                  <a:cxnLst>
                    <a:cxn ang="0">
                      <a:pos x="5" y="35"/>
                    </a:cxn>
                    <a:cxn ang="0">
                      <a:pos x="0" y="29"/>
                    </a:cxn>
                    <a:cxn ang="0">
                      <a:pos x="5" y="24"/>
                    </a:cxn>
                    <a:cxn ang="0">
                      <a:pos x="11" y="29"/>
                    </a:cxn>
                    <a:cxn ang="0">
                      <a:pos x="5" y="35"/>
                    </a:cxn>
                    <a:cxn ang="0">
                      <a:pos x="12" y="20"/>
                    </a:cxn>
                    <a:cxn ang="0">
                      <a:pos x="6" y="13"/>
                    </a:cxn>
                    <a:cxn ang="0">
                      <a:pos x="12" y="7"/>
                    </a:cxn>
                    <a:cxn ang="0">
                      <a:pos x="19" y="13"/>
                    </a:cxn>
                    <a:cxn ang="0">
                      <a:pos x="12" y="20"/>
                    </a:cxn>
                    <a:cxn ang="0">
                      <a:pos x="12" y="50"/>
                    </a:cxn>
                    <a:cxn ang="0">
                      <a:pos x="7" y="45"/>
                    </a:cxn>
                    <a:cxn ang="0">
                      <a:pos x="12" y="40"/>
                    </a:cxn>
                    <a:cxn ang="0">
                      <a:pos x="17" y="45"/>
                    </a:cxn>
                    <a:cxn ang="0">
                      <a:pos x="12" y="50"/>
                    </a:cxn>
                    <a:cxn ang="0">
                      <a:pos x="28" y="13"/>
                    </a:cxn>
                    <a:cxn ang="0">
                      <a:pos x="21" y="6"/>
                    </a:cxn>
                    <a:cxn ang="0">
                      <a:pos x="28" y="0"/>
                    </a:cxn>
                    <a:cxn ang="0">
                      <a:pos x="35" y="6"/>
                    </a:cxn>
                    <a:cxn ang="0">
                      <a:pos x="28" y="13"/>
                    </a:cxn>
                    <a:cxn ang="0">
                      <a:pos x="28" y="57"/>
                    </a:cxn>
                    <a:cxn ang="0">
                      <a:pos x="24" y="52"/>
                    </a:cxn>
                    <a:cxn ang="0">
                      <a:pos x="28" y="48"/>
                    </a:cxn>
                    <a:cxn ang="0">
                      <a:pos x="33" y="52"/>
                    </a:cxn>
                    <a:cxn ang="0">
                      <a:pos x="28" y="57"/>
                    </a:cxn>
                    <a:cxn ang="0">
                      <a:pos x="44" y="49"/>
                    </a:cxn>
                    <a:cxn ang="0">
                      <a:pos x="40" y="45"/>
                    </a:cxn>
                    <a:cxn ang="0">
                      <a:pos x="44" y="41"/>
                    </a:cxn>
                    <a:cxn ang="0">
                      <a:pos x="48" y="45"/>
                    </a:cxn>
                    <a:cxn ang="0">
                      <a:pos x="44" y="49"/>
                    </a:cxn>
                    <a:cxn ang="0">
                      <a:pos x="44" y="16"/>
                    </a:cxn>
                    <a:cxn ang="0">
                      <a:pos x="41" y="13"/>
                    </a:cxn>
                    <a:cxn ang="0">
                      <a:pos x="44" y="10"/>
                    </a:cxn>
                    <a:cxn ang="0">
                      <a:pos x="47" y="13"/>
                    </a:cxn>
                    <a:cxn ang="0">
                      <a:pos x="44" y="16"/>
                    </a:cxn>
                    <a:cxn ang="0">
                      <a:pos x="51" y="33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5" y="29"/>
                    </a:cxn>
                    <a:cxn ang="0">
                      <a:pos x="51" y="33"/>
                    </a:cxn>
                  </a:cxnLst>
                  <a:rect l="0" t="0" r="r" b="b"/>
                  <a:pathLst>
                    <a:path w="55" h="57">
                      <a:moveTo>
                        <a:pt x="5" y="35"/>
                      </a:moveTo>
                      <a:cubicBezTo>
                        <a:pt x="2" y="35"/>
                        <a:pt x="0" y="32"/>
                        <a:pt x="0" y="29"/>
                      </a:cubicBezTo>
                      <a:cubicBezTo>
                        <a:pt x="0" y="26"/>
                        <a:pt x="2" y="24"/>
                        <a:pt x="5" y="24"/>
                      </a:cubicBezTo>
                      <a:cubicBezTo>
                        <a:pt x="9" y="24"/>
                        <a:pt x="11" y="26"/>
                        <a:pt x="11" y="29"/>
                      </a:cubicBezTo>
                      <a:cubicBezTo>
                        <a:pt x="11" y="32"/>
                        <a:pt x="9" y="35"/>
                        <a:pt x="5" y="35"/>
                      </a:cubicBezTo>
                      <a:close/>
                      <a:moveTo>
                        <a:pt x="12" y="20"/>
                      </a:moveTo>
                      <a:cubicBezTo>
                        <a:pt x="9" y="20"/>
                        <a:pt x="6" y="17"/>
                        <a:pt x="6" y="13"/>
                      </a:cubicBezTo>
                      <a:cubicBezTo>
                        <a:pt x="6" y="10"/>
                        <a:pt x="9" y="7"/>
                        <a:pt x="12" y="7"/>
                      </a:cubicBezTo>
                      <a:cubicBezTo>
                        <a:pt x="16" y="7"/>
                        <a:pt x="19" y="10"/>
                        <a:pt x="19" y="13"/>
                      </a:cubicBezTo>
                      <a:cubicBezTo>
                        <a:pt x="19" y="17"/>
                        <a:pt x="16" y="20"/>
                        <a:pt x="12" y="20"/>
                      </a:cubicBezTo>
                      <a:close/>
                      <a:moveTo>
                        <a:pt x="12" y="50"/>
                      </a:moveTo>
                      <a:cubicBezTo>
                        <a:pt x="9" y="50"/>
                        <a:pt x="7" y="48"/>
                        <a:pt x="7" y="45"/>
                      </a:cubicBezTo>
                      <a:cubicBezTo>
                        <a:pt x="7" y="42"/>
                        <a:pt x="9" y="40"/>
                        <a:pt x="12" y="40"/>
                      </a:cubicBezTo>
                      <a:cubicBezTo>
                        <a:pt x="15" y="40"/>
                        <a:pt x="17" y="42"/>
                        <a:pt x="17" y="45"/>
                      </a:cubicBezTo>
                      <a:cubicBezTo>
                        <a:pt x="17" y="48"/>
                        <a:pt x="15" y="50"/>
                        <a:pt x="12" y="50"/>
                      </a:cubicBezTo>
                      <a:close/>
                      <a:moveTo>
                        <a:pt x="28" y="13"/>
                      </a:moveTo>
                      <a:cubicBezTo>
                        <a:pt x="25" y="13"/>
                        <a:pt x="21" y="10"/>
                        <a:pt x="21" y="6"/>
                      </a:cubicBezTo>
                      <a:cubicBezTo>
                        <a:pt x="21" y="3"/>
                        <a:pt x="25" y="0"/>
                        <a:pt x="28" y="0"/>
                      </a:cubicBezTo>
                      <a:cubicBezTo>
                        <a:pt x="32" y="0"/>
                        <a:pt x="35" y="3"/>
                        <a:pt x="35" y="6"/>
                      </a:cubicBezTo>
                      <a:cubicBezTo>
                        <a:pt x="35" y="10"/>
                        <a:pt x="32" y="13"/>
                        <a:pt x="28" y="13"/>
                      </a:cubicBezTo>
                      <a:close/>
                      <a:moveTo>
                        <a:pt x="28" y="57"/>
                      </a:moveTo>
                      <a:cubicBezTo>
                        <a:pt x="26" y="57"/>
                        <a:pt x="24" y="55"/>
                        <a:pt x="24" y="52"/>
                      </a:cubicBezTo>
                      <a:cubicBezTo>
                        <a:pt x="24" y="50"/>
                        <a:pt x="26" y="48"/>
                        <a:pt x="28" y="48"/>
                      </a:cubicBezTo>
                      <a:cubicBezTo>
                        <a:pt x="31" y="48"/>
                        <a:pt x="33" y="50"/>
                        <a:pt x="33" y="52"/>
                      </a:cubicBezTo>
                      <a:cubicBezTo>
                        <a:pt x="33" y="55"/>
                        <a:pt x="31" y="57"/>
                        <a:pt x="28" y="57"/>
                      </a:cubicBezTo>
                      <a:close/>
                      <a:moveTo>
                        <a:pt x="44" y="49"/>
                      </a:moveTo>
                      <a:cubicBezTo>
                        <a:pt x="42" y="49"/>
                        <a:pt x="40" y="48"/>
                        <a:pt x="40" y="45"/>
                      </a:cubicBezTo>
                      <a:cubicBezTo>
                        <a:pt x="40" y="43"/>
                        <a:pt x="42" y="41"/>
                        <a:pt x="44" y="41"/>
                      </a:cubicBezTo>
                      <a:cubicBezTo>
                        <a:pt x="47" y="41"/>
                        <a:pt x="48" y="43"/>
                        <a:pt x="48" y="45"/>
                      </a:cubicBezTo>
                      <a:cubicBezTo>
                        <a:pt x="48" y="48"/>
                        <a:pt x="47" y="49"/>
                        <a:pt x="44" y="49"/>
                      </a:cubicBezTo>
                      <a:close/>
                      <a:moveTo>
                        <a:pt x="44" y="16"/>
                      </a:moveTo>
                      <a:cubicBezTo>
                        <a:pt x="43" y="16"/>
                        <a:pt x="41" y="15"/>
                        <a:pt x="41" y="13"/>
                      </a:cubicBezTo>
                      <a:cubicBezTo>
                        <a:pt x="41" y="12"/>
                        <a:pt x="43" y="10"/>
                        <a:pt x="44" y="10"/>
                      </a:cubicBezTo>
                      <a:cubicBezTo>
                        <a:pt x="46" y="10"/>
                        <a:pt x="47" y="12"/>
                        <a:pt x="47" y="13"/>
                      </a:cubicBezTo>
                      <a:cubicBezTo>
                        <a:pt x="47" y="15"/>
                        <a:pt x="46" y="16"/>
                        <a:pt x="44" y="16"/>
                      </a:cubicBezTo>
                      <a:close/>
                      <a:moveTo>
                        <a:pt x="51" y="33"/>
                      </a:moveTo>
                      <a:cubicBezTo>
                        <a:pt x="49" y="33"/>
                        <a:pt x="48" y="31"/>
                        <a:pt x="48" y="29"/>
                      </a:cubicBezTo>
                      <a:cubicBezTo>
                        <a:pt x="48" y="27"/>
                        <a:pt x="49" y="26"/>
                        <a:pt x="51" y="26"/>
                      </a:cubicBezTo>
                      <a:cubicBezTo>
                        <a:pt x="53" y="26"/>
                        <a:pt x="55" y="27"/>
                        <a:pt x="55" y="29"/>
                      </a:cubicBezTo>
                      <a:cubicBezTo>
                        <a:pt x="55" y="31"/>
                        <a:pt x="53" y="33"/>
                        <a:pt x="51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/>
              <p:nvPr/>
            </p:nvGrpSpPr>
            <p:grpSpPr>
              <a:xfrm>
                <a:off x="2634697" y="2856167"/>
                <a:ext cx="1129917" cy="974065"/>
                <a:chOff x="2634697" y="1841341"/>
                <a:chExt cx="1129917" cy="974065"/>
              </a:xfrm>
            </p:grpSpPr>
            <p:sp>
              <p:nvSpPr>
                <p:cNvPr id="22" name="Hexagon 29"/>
                <p:cNvSpPr/>
                <p:nvPr/>
              </p:nvSpPr>
              <p:spPr>
                <a:xfrm>
                  <a:off x="2634697" y="1841341"/>
                  <a:ext cx="1129917" cy="974065"/>
                </a:xfrm>
                <a:prstGeom prst="hexagon">
                  <a:avLst/>
                </a:prstGeom>
                <a:solidFill>
                  <a:srgbClr val="369E1A"/>
                </a:solidFill>
                <a:ln w="38100">
                  <a:solidFill>
                    <a:srgbClr val="FAFA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48"/>
                <p:cNvSpPr/>
                <p:nvPr/>
              </p:nvSpPr>
              <p:spPr bwMode="auto">
                <a:xfrm>
                  <a:off x="3046978" y="2051646"/>
                  <a:ext cx="305354" cy="553455"/>
                </a:xfrm>
                <a:custGeom>
                  <a:avLst/>
                  <a:gdLst/>
                  <a:ahLst/>
                  <a:cxnLst>
                    <a:cxn ang="0">
                      <a:pos x="36" y="20"/>
                    </a:cxn>
                    <a:cxn ang="0">
                      <a:pos x="15" y="66"/>
                    </a:cxn>
                    <a:cxn ang="0">
                      <a:pos x="13" y="67"/>
                    </a:cxn>
                    <a:cxn ang="0">
                      <a:pos x="12" y="67"/>
                    </a:cxn>
                    <a:cxn ang="0">
                      <a:pos x="11" y="65"/>
                    </a:cxn>
                    <a:cxn ang="0">
                      <a:pos x="19" y="33"/>
                    </a:cxn>
                    <a:cxn ang="0">
                      <a:pos x="3" y="37"/>
                    </a:cxn>
                    <a:cxn ang="0">
                      <a:pos x="2" y="37"/>
                    </a:cxn>
                    <a:cxn ang="0">
                      <a:pos x="1" y="36"/>
                    </a:cxn>
                    <a:cxn ang="0">
                      <a:pos x="1" y="35"/>
                    </a:cxn>
                    <a:cxn ang="0">
                      <a:pos x="9" y="2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25" y="2"/>
                    </a:cxn>
                    <a:cxn ang="0">
                      <a:pos x="25" y="3"/>
                    </a:cxn>
                    <a:cxn ang="0">
                      <a:pos x="18" y="21"/>
                    </a:cxn>
                    <a:cxn ang="0">
                      <a:pos x="34" y="18"/>
                    </a:cxn>
                    <a:cxn ang="0">
                      <a:pos x="35" y="17"/>
                    </a:cxn>
                    <a:cxn ang="0">
                      <a:pos x="36" y="18"/>
                    </a:cxn>
                    <a:cxn ang="0">
                      <a:pos x="36" y="20"/>
                    </a:cxn>
                  </a:cxnLst>
                  <a:rect l="0" t="0" r="r" b="b"/>
                  <a:pathLst>
                    <a:path w="37" h="67">
                      <a:moveTo>
                        <a:pt x="36" y="20"/>
                      </a:moveTo>
                      <a:cubicBezTo>
                        <a:pt x="15" y="66"/>
                        <a:pt x="15" y="66"/>
                        <a:pt x="15" y="66"/>
                      </a:cubicBezTo>
                      <a:cubicBezTo>
                        <a:pt x="14" y="67"/>
                        <a:pt x="14" y="67"/>
                        <a:pt x="13" y="67"/>
                      </a:cubicBezTo>
                      <a:cubicBezTo>
                        <a:pt x="13" y="67"/>
                        <a:pt x="13" y="67"/>
                        <a:pt x="12" y="67"/>
                      </a:cubicBezTo>
                      <a:cubicBezTo>
                        <a:pt x="11" y="67"/>
                        <a:pt x="11" y="66"/>
                        <a:pt x="11" y="65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2" y="37"/>
                        <a:pt x="2" y="37"/>
                      </a:cubicBezTo>
                      <a:cubicBezTo>
                        <a:pt x="2" y="37"/>
                        <a:pt x="1" y="37"/>
                        <a:pt x="1" y="36"/>
                      </a:cubicBezTo>
                      <a:cubicBezTo>
                        <a:pt x="1" y="36"/>
                        <a:pt x="0" y="35"/>
                        <a:pt x="1" y="35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10" y="0"/>
                        <a:pt x="1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1"/>
                        <a:pt x="25" y="2"/>
                      </a:cubicBezTo>
                      <a:cubicBezTo>
                        <a:pt x="25" y="2"/>
                        <a:pt x="25" y="3"/>
                        <a:pt x="25" y="3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7"/>
                        <a:pt x="34" y="17"/>
                        <a:pt x="35" y="17"/>
                      </a:cubicBezTo>
                      <a:cubicBezTo>
                        <a:pt x="35" y="17"/>
                        <a:pt x="36" y="18"/>
                        <a:pt x="36" y="18"/>
                      </a:cubicBezTo>
                      <a:cubicBezTo>
                        <a:pt x="36" y="19"/>
                        <a:pt x="37" y="19"/>
                        <a:pt x="36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/>
              <p:nvPr/>
            </p:nvGrpSpPr>
            <p:grpSpPr>
              <a:xfrm>
                <a:off x="3611067" y="3387714"/>
                <a:ext cx="1129917" cy="974065"/>
                <a:chOff x="3611067" y="2372888"/>
                <a:chExt cx="1129917" cy="974065"/>
              </a:xfrm>
            </p:grpSpPr>
            <p:sp>
              <p:nvSpPr>
                <p:cNvPr id="18" name="Hexagon 32"/>
                <p:cNvSpPr/>
                <p:nvPr/>
              </p:nvSpPr>
              <p:spPr>
                <a:xfrm>
                  <a:off x="3611067" y="2372888"/>
                  <a:ext cx="1129917" cy="974065"/>
                </a:xfrm>
                <a:prstGeom prst="hexagon">
                  <a:avLst/>
                </a:prstGeom>
                <a:solidFill>
                  <a:srgbClr val="369E1A"/>
                </a:solidFill>
                <a:ln w="38100">
                  <a:solidFill>
                    <a:srgbClr val="FAFA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66"/>
                <p:cNvGrpSpPr/>
                <p:nvPr/>
              </p:nvGrpSpPr>
              <p:grpSpPr>
                <a:xfrm>
                  <a:off x="4021244" y="2605920"/>
                  <a:ext cx="309563" cy="508000"/>
                  <a:chOff x="1974850" y="4173538"/>
                  <a:chExt cx="309563" cy="508000"/>
                </a:xfrm>
                <a:solidFill>
                  <a:schemeClr val="bg1"/>
                </a:solidFill>
              </p:grpSpPr>
              <p:sp>
                <p:nvSpPr>
                  <p:cNvPr id="20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974850" y="4173538"/>
                    <a:ext cx="293688" cy="407988"/>
                  </a:xfrm>
                  <a:custGeom>
                    <a:avLst/>
                    <a:gdLst/>
                    <a:ahLst/>
                    <a:cxnLst>
                      <a:cxn ang="0">
                        <a:pos x="123" y="191"/>
                      </a:cxn>
                      <a:cxn ang="0">
                        <a:pos x="120" y="170"/>
                      </a:cxn>
                      <a:cxn ang="0">
                        <a:pos x="134" y="124"/>
                      </a:cxn>
                      <a:cxn ang="0">
                        <a:pos x="139" y="90"/>
                      </a:cxn>
                      <a:cxn ang="0">
                        <a:pos x="131" y="56"/>
                      </a:cxn>
                      <a:cxn ang="0">
                        <a:pos x="85" y="19"/>
                      </a:cxn>
                      <a:cxn ang="0">
                        <a:pos x="70" y="0"/>
                      </a:cxn>
                      <a:cxn ang="0">
                        <a:pos x="69" y="19"/>
                      </a:cxn>
                      <a:cxn ang="0">
                        <a:pos x="56" y="23"/>
                      </a:cxn>
                      <a:cxn ang="0">
                        <a:pos x="59" y="30"/>
                      </a:cxn>
                      <a:cxn ang="0">
                        <a:pos x="40" y="38"/>
                      </a:cxn>
                      <a:cxn ang="0">
                        <a:pos x="37" y="44"/>
                      </a:cxn>
                      <a:cxn ang="0">
                        <a:pos x="2" y="75"/>
                      </a:cxn>
                      <a:cxn ang="0">
                        <a:pos x="2" y="80"/>
                      </a:cxn>
                      <a:cxn ang="0">
                        <a:pos x="1" y="87"/>
                      </a:cxn>
                      <a:cxn ang="0">
                        <a:pos x="1" y="94"/>
                      </a:cxn>
                      <a:cxn ang="0">
                        <a:pos x="8" y="101"/>
                      </a:cxn>
                      <a:cxn ang="0">
                        <a:pos x="12" y="102"/>
                      </a:cxn>
                      <a:cxn ang="0">
                        <a:pos x="21" y="105"/>
                      </a:cxn>
                      <a:cxn ang="0">
                        <a:pos x="37" y="96"/>
                      </a:cxn>
                      <a:cxn ang="0">
                        <a:pos x="49" y="92"/>
                      </a:cxn>
                      <a:cxn ang="0">
                        <a:pos x="79" y="95"/>
                      </a:cxn>
                      <a:cxn ang="0">
                        <a:pos x="43" y="138"/>
                      </a:cxn>
                      <a:cxn ang="0">
                        <a:pos x="37" y="191"/>
                      </a:cxn>
                      <a:cxn ang="0">
                        <a:pos x="123" y="191"/>
                      </a:cxn>
                      <a:cxn ang="0">
                        <a:pos x="123" y="191"/>
                      </a:cxn>
                      <a:cxn ang="0">
                        <a:pos x="123" y="191"/>
                      </a:cxn>
                    </a:cxnLst>
                    <a:rect l="0" t="0" r="r" b="b"/>
                    <a:pathLst>
                      <a:path w="139" h="191">
                        <a:moveTo>
                          <a:pt x="123" y="191"/>
                        </a:moveTo>
                        <a:cubicBezTo>
                          <a:pt x="119" y="186"/>
                          <a:pt x="120" y="170"/>
                          <a:pt x="120" y="170"/>
                        </a:cubicBezTo>
                        <a:cubicBezTo>
                          <a:pt x="120" y="170"/>
                          <a:pt x="129" y="132"/>
                          <a:pt x="134" y="124"/>
                        </a:cubicBezTo>
                        <a:cubicBezTo>
                          <a:pt x="139" y="115"/>
                          <a:pt x="139" y="90"/>
                          <a:pt x="139" y="90"/>
                        </a:cubicBezTo>
                        <a:cubicBezTo>
                          <a:pt x="139" y="90"/>
                          <a:pt x="138" y="75"/>
                          <a:pt x="131" y="56"/>
                        </a:cubicBezTo>
                        <a:cubicBezTo>
                          <a:pt x="124" y="37"/>
                          <a:pt x="101" y="22"/>
                          <a:pt x="85" y="19"/>
                        </a:cubicBezTo>
                        <a:cubicBezTo>
                          <a:pt x="84" y="10"/>
                          <a:pt x="70" y="0"/>
                          <a:pt x="70" y="0"/>
                        </a:cubicBezTo>
                        <a:cubicBezTo>
                          <a:pt x="70" y="0"/>
                          <a:pt x="72" y="19"/>
                          <a:pt x="69" y="19"/>
                        </a:cubicBezTo>
                        <a:cubicBezTo>
                          <a:pt x="67" y="19"/>
                          <a:pt x="56" y="23"/>
                          <a:pt x="56" y="23"/>
                        </a:cubicBezTo>
                        <a:cubicBezTo>
                          <a:pt x="59" y="30"/>
                          <a:pt x="59" y="30"/>
                          <a:pt x="59" y="30"/>
                        </a:cubicBezTo>
                        <a:cubicBezTo>
                          <a:pt x="45" y="34"/>
                          <a:pt x="40" y="38"/>
                          <a:pt x="40" y="38"/>
                        </a:cubicBezTo>
                        <a:cubicBezTo>
                          <a:pt x="40" y="38"/>
                          <a:pt x="39" y="39"/>
                          <a:pt x="37" y="44"/>
                        </a:cubicBezTo>
                        <a:cubicBezTo>
                          <a:pt x="34" y="49"/>
                          <a:pt x="4" y="74"/>
                          <a:pt x="2" y="75"/>
                        </a:cubicBezTo>
                        <a:cubicBezTo>
                          <a:pt x="1" y="77"/>
                          <a:pt x="2" y="80"/>
                          <a:pt x="2" y="80"/>
                        </a:cubicBezTo>
                        <a:cubicBezTo>
                          <a:pt x="2" y="80"/>
                          <a:pt x="1" y="86"/>
                          <a:pt x="1" y="87"/>
                        </a:cubicBezTo>
                        <a:cubicBezTo>
                          <a:pt x="1" y="87"/>
                          <a:pt x="0" y="92"/>
                          <a:pt x="1" y="94"/>
                        </a:cubicBezTo>
                        <a:cubicBezTo>
                          <a:pt x="3" y="96"/>
                          <a:pt x="4" y="99"/>
                          <a:pt x="8" y="101"/>
                        </a:cubicBezTo>
                        <a:cubicBezTo>
                          <a:pt x="11" y="104"/>
                          <a:pt x="12" y="102"/>
                          <a:pt x="12" y="102"/>
                        </a:cubicBezTo>
                        <a:cubicBezTo>
                          <a:pt x="12" y="102"/>
                          <a:pt x="12" y="103"/>
                          <a:pt x="21" y="105"/>
                        </a:cubicBezTo>
                        <a:cubicBezTo>
                          <a:pt x="33" y="105"/>
                          <a:pt x="37" y="96"/>
                          <a:pt x="37" y="96"/>
                        </a:cubicBezTo>
                        <a:cubicBezTo>
                          <a:pt x="37" y="96"/>
                          <a:pt x="40" y="91"/>
                          <a:pt x="49" y="92"/>
                        </a:cubicBezTo>
                        <a:cubicBezTo>
                          <a:pt x="67" y="102"/>
                          <a:pt x="79" y="95"/>
                          <a:pt x="79" y="95"/>
                        </a:cubicBezTo>
                        <a:cubicBezTo>
                          <a:pt x="79" y="95"/>
                          <a:pt x="64" y="107"/>
                          <a:pt x="43" y="138"/>
                        </a:cubicBezTo>
                        <a:cubicBezTo>
                          <a:pt x="21" y="170"/>
                          <a:pt x="37" y="191"/>
                          <a:pt x="37" y="191"/>
                        </a:cubicBezTo>
                        <a:lnTo>
                          <a:pt x="123" y="191"/>
                        </a:lnTo>
                        <a:close/>
                        <a:moveTo>
                          <a:pt x="123" y="191"/>
                        </a:moveTo>
                        <a:cubicBezTo>
                          <a:pt x="123" y="191"/>
                          <a:pt x="123" y="191"/>
                          <a:pt x="123" y="191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2006600" y="4587875"/>
                    <a:ext cx="277813" cy="93663"/>
                  </a:xfrm>
                  <a:custGeom>
                    <a:avLst/>
                    <a:gdLst/>
                    <a:ahLst/>
                    <a:cxnLst>
                      <a:cxn ang="0">
                        <a:pos x="131" y="39"/>
                      </a:cxn>
                      <a:cxn ang="0">
                        <a:pos x="126" y="44"/>
                      </a:cxn>
                      <a:cxn ang="0">
                        <a:pos x="4" y="44"/>
                      </a:cxn>
                      <a:cxn ang="0">
                        <a:pos x="0" y="39"/>
                      </a:cxn>
                      <a:cxn ang="0">
                        <a:pos x="0" y="5"/>
                      </a:cxn>
                      <a:cxn ang="0">
                        <a:pos x="4" y="0"/>
                      </a:cxn>
                      <a:cxn ang="0">
                        <a:pos x="126" y="0"/>
                      </a:cxn>
                      <a:cxn ang="0">
                        <a:pos x="131" y="5"/>
                      </a:cxn>
                      <a:cxn ang="0">
                        <a:pos x="131" y="39"/>
                      </a:cxn>
                      <a:cxn ang="0">
                        <a:pos x="131" y="39"/>
                      </a:cxn>
                      <a:cxn ang="0">
                        <a:pos x="131" y="39"/>
                      </a:cxn>
                    </a:cxnLst>
                    <a:rect l="0" t="0" r="r" b="b"/>
                    <a:pathLst>
                      <a:path w="131" h="44">
                        <a:moveTo>
                          <a:pt x="131" y="39"/>
                        </a:moveTo>
                        <a:cubicBezTo>
                          <a:pt x="131" y="42"/>
                          <a:pt x="129" y="44"/>
                          <a:pt x="126" y="44"/>
                        </a:cubicBezTo>
                        <a:cubicBezTo>
                          <a:pt x="4" y="44"/>
                          <a:pt x="4" y="44"/>
                          <a:pt x="4" y="44"/>
                        </a:cubicBezTo>
                        <a:cubicBezTo>
                          <a:pt x="2" y="44"/>
                          <a:pt x="0" y="42"/>
                          <a:pt x="0" y="39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126" y="0"/>
                          <a:pt x="126" y="0"/>
                          <a:pt x="126" y="0"/>
                        </a:cubicBezTo>
                        <a:cubicBezTo>
                          <a:pt x="129" y="0"/>
                          <a:pt x="131" y="2"/>
                          <a:pt x="131" y="5"/>
                        </a:cubicBezTo>
                        <a:lnTo>
                          <a:pt x="131" y="39"/>
                        </a:lnTo>
                        <a:close/>
                        <a:moveTo>
                          <a:pt x="131" y="39"/>
                        </a:moveTo>
                        <a:cubicBezTo>
                          <a:pt x="131" y="39"/>
                          <a:pt x="131" y="39"/>
                          <a:pt x="131" y="3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36"/>
              <p:cNvGrpSpPr/>
              <p:nvPr/>
            </p:nvGrpSpPr>
            <p:grpSpPr>
              <a:xfrm>
                <a:off x="2634697" y="3918852"/>
                <a:ext cx="1129917" cy="974065"/>
                <a:chOff x="2634697" y="2904026"/>
                <a:chExt cx="1129917" cy="974065"/>
              </a:xfrm>
            </p:grpSpPr>
            <p:sp>
              <p:nvSpPr>
                <p:cNvPr id="16" name="Hexagon 37"/>
                <p:cNvSpPr/>
                <p:nvPr/>
              </p:nvSpPr>
              <p:spPr>
                <a:xfrm>
                  <a:off x="2634697" y="2904026"/>
                  <a:ext cx="1129917" cy="974065"/>
                </a:xfrm>
                <a:prstGeom prst="hexagon">
                  <a:avLst/>
                </a:prstGeom>
                <a:solidFill>
                  <a:srgbClr val="369E1A"/>
                </a:solidFill>
                <a:ln w="38100">
                  <a:solidFill>
                    <a:srgbClr val="FAFA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65"/>
                <p:cNvSpPr>
                  <a:spLocks noEditPoints="1"/>
                </p:cNvSpPr>
                <p:nvPr/>
              </p:nvSpPr>
              <p:spPr bwMode="auto">
                <a:xfrm>
                  <a:off x="2968671" y="3180576"/>
                  <a:ext cx="461969" cy="420965"/>
                </a:xfrm>
                <a:custGeom>
                  <a:avLst/>
                  <a:gdLst/>
                  <a:ahLst/>
                  <a:cxnLst>
                    <a:cxn ang="0">
                      <a:pos x="45" y="41"/>
                    </a:cxn>
                    <a:cxn ang="0">
                      <a:pos x="47" y="50"/>
                    </a:cxn>
                    <a:cxn ang="0">
                      <a:pos x="40" y="56"/>
                    </a:cxn>
                    <a:cxn ang="0">
                      <a:pos x="31" y="60"/>
                    </a:cxn>
                    <a:cxn ang="0">
                      <a:pos x="21" y="60"/>
                    </a:cxn>
                    <a:cxn ang="0">
                      <a:pos x="13" y="56"/>
                    </a:cxn>
                    <a:cxn ang="0">
                      <a:pos x="5" y="50"/>
                    </a:cxn>
                    <a:cxn ang="0">
                      <a:pos x="8" y="41"/>
                    </a:cxn>
                    <a:cxn ang="0">
                      <a:pos x="0" y="32"/>
                    </a:cxn>
                    <a:cxn ang="0">
                      <a:pos x="9" y="26"/>
                    </a:cxn>
                    <a:cxn ang="0">
                      <a:pos x="5" y="20"/>
                    </a:cxn>
                    <a:cxn ang="0">
                      <a:pos x="17" y="18"/>
                    </a:cxn>
                    <a:cxn ang="0">
                      <a:pos x="22" y="10"/>
                    </a:cxn>
                    <a:cxn ang="0">
                      <a:pos x="32" y="17"/>
                    </a:cxn>
                    <a:cxn ang="0">
                      <a:pos x="41" y="14"/>
                    </a:cxn>
                    <a:cxn ang="0">
                      <a:pos x="47" y="22"/>
                    </a:cxn>
                    <a:cxn ang="0">
                      <a:pos x="51" y="30"/>
                    </a:cxn>
                    <a:cxn ang="0">
                      <a:pos x="26" y="25"/>
                    </a:cxn>
                    <a:cxn ang="0">
                      <a:pos x="36" y="35"/>
                    </a:cxn>
                    <a:cxn ang="0">
                      <a:pos x="72" y="19"/>
                    </a:cxn>
                    <a:cxn ang="0">
                      <a:pos x="72" y="27"/>
                    </a:cxn>
                    <a:cxn ang="0">
                      <a:pos x="62" y="25"/>
                    </a:cxn>
                    <a:cxn ang="0">
                      <a:pos x="52" y="27"/>
                    </a:cxn>
                    <a:cxn ang="0">
                      <a:pos x="53" y="19"/>
                    </a:cxn>
                    <a:cxn ang="0">
                      <a:pos x="53" y="11"/>
                    </a:cxn>
                    <a:cxn ang="0">
                      <a:pos x="52" y="3"/>
                    </a:cxn>
                    <a:cxn ang="0">
                      <a:pos x="62" y="4"/>
                    </a:cxn>
                    <a:cxn ang="0">
                      <a:pos x="67" y="0"/>
                    </a:cxn>
                    <a:cxn ang="0">
                      <a:pos x="70" y="9"/>
                    </a:cxn>
                    <a:cxn ang="0">
                      <a:pos x="78" y="18"/>
                    </a:cxn>
                    <a:cxn ang="0">
                      <a:pos x="70" y="62"/>
                    </a:cxn>
                    <a:cxn ang="0">
                      <a:pos x="67" y="71"/>
                    </a:cxn>
                    <a:cxn ang="0">
                      <a:pos x="61" y="66"/>
                    </a:cxn>
                    <a:cxn ang="0">
                      <a:pos x="52" y="68"/>
                    </a:cxn>
                    <a:cxn ang="0">
                      <a:pos x="47" y="59"/>
                    </a:cxn>
                    <a:cxn ang="0">
                      <a:pos x="54" y="50"/>
                    </a:cxn>
                    <a:cxn ang="0">
                      <a:pos x="57" y="41"/>
                    </a:cxn>
                    <a:cxn ang="0">
                      <a:pos x="63" y="46"/>
                    </a:cxn>
                    <a:cxn ang="0">
                      <a:pos x="72" y="44"/>
                    </a:cxn>
                    <a:cxn ang="0">
                      <a:pos x="72" y="52"/>
                    </a:cxn>
                    <a:cxn ang="0">
                      <a:pos x="62" y="10"/>
                    </a:cxn>
                    <a:cxn ang="0">
                      <a:pos x="67" y="15"/>
                    </a:cxn>
                    <a:cxn ang="0">
                      <a:pos x="57" y="56"/>
                    </a:cxn>
                    <a:cxn ang="0">
                      <a:pos x="62" y="51"/>
                    </a:cxn>
                  </a:cxnLst>
                  <a:rect l="0" t="0" r="r" b="b"/>
                  <a:pathLst>
                    <a:path w="78" h="71">
                      <a:moveTo>
                        <a:pt x="52" y="39"/>
                      </a:moveTo>
                      <a:cubicBezTo>
                        <a:pt x="52" y="40"/>
                        <a:pt x="51" y="40"/>
                        <a:pt x="51" y="40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4" y="42"/>
                        <a:pt x="44" y="43"/>
                        <a:pt x="43" y="44"/>
                      </a:cubicBezTo>
                      <a:cubicBezTo>
                        <a:pt x="45" y="46"/>
                        <a:pt x="46" y="47"/>
                        <a:pt x="47" y="49"/>
                      </a:cubicBezTo>
                      <a:cubicBezTo>
                        <a:pt x="47" y="49"/>
                        <a:pt x="47" y="49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6" y="52"/>
                        <a:pt x="42" y="56"/>
                        <a:pt x="41" y="56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4" y="53"/>
                        <a:pt x="33" y="53"/>
                        <a:pt x="32" y="54"/>
                      </a:cubicBezTo>
                      <a:cubicBezTo>
                        <a:pt x="32" y="56"/>
                        <a:pt x="32" y="58"/>
                        <a:pt x="31" y="60"/>
                      </a:cubicBezTo>
                      <a:cubicBezTo>
                        <a:pt x="31" y="61"/>
                        <a:pt x="30" y="61"/>
                        <a:pt x="30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61"/>
                        <a:pt x="21" y="61"/>
                        <a:pt x="21" y="60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4"/>
                        <a:pt x="18" y="53"/>
                        <a:pt x="17" y="53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10" y="55"/>
                        <a:pt x="5" y="51"/>
                        <a:pt x="5" y="50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7" y="47"/>
                        <a:pt x="8" y="46"/>
                        <a:pt x="9" y="44"/>
                      </a:cubicBezTo>
                      <a:cubicBezTo>
                        <a:pt x="8" y="43"/>
                        <a:pt x="8" y="42"/>
                        <a:pt x="8" y="41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1" y="40"/>
                        <a:pt x="0" y="40"/>
                        <a:pt x="0" y="3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1" y="30"/>
                        <a:pt x="1" y="30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8"/>
                        <a:pt x="8" y="27"/>
                        <a:pt x="9" y="26"/>
                      </a:cubicBezTo>
                      <a:cubicBezTo>
                        <a:pt x="8" y="25"/>
                        <a:pt x="7" y="23"/>
                        <a:pt x="5" y="2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0"/>
                        <a:pt x="5" y="20"/>
                      </a:cubicBezTo>
                      <a:cubicBezTo>
                        <a:pt x="6" y="19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3" y="14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8"/>
                        <a:pt x="19" y="17"/>
                        <a:pt x="20" y="17"/>
                      </a:cubicBezTo>
                      <a:cubicBezTo>
                        <a:pt x="21" y="15"/>
                        <a:pt x="21" y="13"/>
                        <a:pt x="21" y="11"/>
                      </a:cubicBezTo>
                      <a:cubicBezTo>
                        <a:pt x="21" y="10"/>
                        <a:pt x="22" y="10"/>
                        <a:pt x="22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10"/>
                        <a:pt x="31" y="10"/>
                        <a:pt x="31" y="11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3" y="17"/>
                        <a:pt x="34" y="18"/>
                        <a:pt x="35" y="18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1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2" y="15"/>
                        <a:pt x="47" y="20"/>
                        <a:pt x="47" y="21"/>
                      </a:cubicBezTo>
                      <a:cubicBezTo>
                        <a:pt x="47" y="21"/>
                        <a:pt x="47" y="21"/>
                        <a:pt x="47" y="22"/>
                      </a:cubicBezTo>
                      <a:cubicBezTo>
                        <a:pt x="46" y="23"/>
                        <a:pt x="45" y="25"/>
                        <a:pt x="43" y="26"/>
                      </a:cubicBezTo>
                      <a:cubicBezTo>
                        <a:pt x="44" y="27"/>
                        <a:pt x="44" y="28"/>
                        <a:pt x="45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1" y="31"/>
                        <a:pt x="52" y="31"/>
                        <a:pt x="52" y="32"/>
                      </a:cubicBezTo>
                      <a:lnTo>
                        <a:pt x="52" y="39"/>
                      </a:lnTo>
                      <a:close/>
                      <a:moveTo>
                        <a:pt x="26" y="25"/>
                      </a:moveTo>
                      <a:cubicBezTo>
                        <a:pt x="21" y="25"/>
                        <a:pt x="16" y="30"/>
                        <a:pt x="16" y="35"/>
                      </a:cubicBezTo>
                      <a:cubicBezTo>
                        <a:pt x="16" y="41"/>
                        <a:pt x="21" y="46"/>
                        <a:pt x="26" y="46"/>
                      </a:cubicBezTo>
                      <a:cubicBezTo>
                        <a:pt x="32" y="46"/>
                        <a:pt x="36" y="41"/>
                        <a:pt x="36" y="35"/>
                      </a:cubicBezTo>
                      <a:cubicBezTo>
                        <a:pt x="36" y="30"/>
                        <a:pt x="32" y="25"/>
                        <a:pt x="26" y="25"/>
                      </a:cubicBezTo>
                      <a:close/>
                      <a:moveTo>
                        <a:pt x="78" y="18"/>
                      </a:moveTo>
                      <a:cubicBezTo>
                        <a:pt x="78" y="18"/>
                        <a:pt x="72" y="19"/>
                        <a:pt x="72" y="19"/>
                      </a:cubicBezTo>
                      <a:cubicBezTo>
                        <a:pt x="71" y="20"/>
                        <a:pt x="71" y="20"/>
                        <a:pt x="70" y="21"/>
                      </a:cubicBezTo>
                      <a:cubicBezTo>
                        <a:pt x="71" y="22"/>
                        <a:pt x="72" y="26"/>
                        <a:pt x="72" y="26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68" y="30"/>
                        <a:pt x="67" y="30"/>
                      </a:cubicBezTo>
                      <a:cubicBezTo>
                        <a:pt x="67" y="30"/>
                        <a:pt x="64" y="26"/>
                        <a:pt x="63" y="25"/>
                      </a:cubicBezTo>
                      <a:cubicBezTo>
                        <a:pt x="63" y="25"/>
                        <a:pt x="63" y="25"/>
                        <a:pt x="62" y="25"/>
                      </a:cubicBezTo>
                      <a:cubicBezTo>
                        <a:pt x="62" y="25"/>
                        <a:pt x="61" y="25"/>
                        <a:pt x="61" y="25"/>
                      </a:cubicBezTo>
                      <a:cubicBezTo>
                        <a:pt x="61" y="26"/>
                        <a:pt x="58" y="30"/>
                        <a:pt x="57" y="30"/>
                      </a:cubicBezTo>
                      <a:cubicBezTo>
                        <a:pt x="57" y="30"/>
                        <a:pt x="53" y="27"/>
                        <a:pt x="52" y="27"/>
                      </a:cubicBezTo>
                      <a:cubicBezTo>
                        <a:pt x="52" y="27"/>
                        <a:pt x="52" y="27"/>
                        <a:pt x="52" y="26"/>
                      </a:cubicBezTo>
                      <a:cubicBezTo>
                        <a:pt x="52" y="26"/>
                        <a:pt x="54" y="22"/>
                        <a:pt x="54" y="21"/>
                      </a:cubicBezTo>
                      <a:cubicBezTo>
                        <a:pt x="53" y="20"/>
                        <a:pt x="53" y="20"/>
                        <a:pt x="53" y="19"/>
                      </a:cubicBezTo>
                      <a:cubicBezTo>
                        <a:pt x="52" y="19"/>
                        <a:pt x="47" y="18"/>
                        <a:pt x="47" y="18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1"/>
                        <a:pt x="52" y="11"/>
                        <a:pt x="53" y="11"/>
                      </a:cubicBezTo>
                      <a:cubicBezTo>
                        <a:pt x="53" y="10"/>
                        <a:pt x="53" y="9"/>
                        <a:pt x="54" y="9"/>
                      </a:cubicBezTo>
                      <a:cubicBezTo>
                        <a:pt x="54" y="8"/>
                        <a:pt x="52" y="4"/>
                        <a:pt x="52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3" y="3"/>
                        <a:pt x="57" y="0"/>
                        <a:pt x="57" y="0"/>
                      </a:cubicBezTo>
                      <a:cubicBezTo>
                        <a:pt x="58" y="0"/>
                        <a:pt x="61" y="4"/>
                        <a:pt x="61" y="5"/>
                      </a:cubicBezTo>
                      <a:cubicBezTo>
                        <a:pt x="61" y="4"/>
                        <a:pt x="62" y="4"/>
                        <a:pt x="62" y="4"/>
                      </a:cubicBezTo>
                      <a:cubicBezTo>
                        <a:pt x="63" y="4"/>
                        <a:pt x="63" y="4"/>
                        <a:pt x="63" y="5"/>
                      </a:cubicBezTo>
                      <a:cubicBezTo>
                        <a:pt x="64" y="3"/>
                        <a:pt x="66" y="1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8" y="0"/>
                        <a:pt x="72" y="2"/>
                        <a:pt x="72" y="3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4"/>
                        <a:pt x="71" y="8"/>
                        <a:pt x="70" y="9"/>
                      </a:cubicBezTo>
                      <a:cubicBezTo>
                        <a:pt x="71" y="9"/>
                        <a:pt x="71" y="10"/>
                        <a:pt x="72" y="11"/>
                      </a:cubicBezTo>
                      <a:cubicBezTo>
                        <a:pt x="72" y="11"/>
                        <a:pt x="78" y="11"/>
                        <a:pt x="78" y="12"/>
                      </a:cubicBezTo>
                      <a:lnTo>
                        <a:pt x="78" y="18"/>
                      </a:lnTo>
                      <a:close/>
                      <a:moveTo>
                        <a:pt x="78" y="59"/>
                      </a:moveTo>
                      <a:cubicBezTo>
                        <a:pt x="78" y="59"/>
                        <a:pt x="72" y="60"/>
                        <a:pt x="72" y="60"/>
                      </a:cubicBezTo>
                      <a:cubicBezTo>
                        <a:pt x="71" y="61"/>
                        <a:pt x="71" y="61"/>
                        <a:pt x="70" y="62"/>
                      </a:cubicBezTo>
                      <a:cubicBezTo>
                        <a:pt x="71" y="63"/>
                        <a:pt x="72" y="67"/>
                        <a:pt x="72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68" y="71"/>
                        <a:pt x="67" y="71"/>
                      </a:cubicBezTo>
                      <a:cubicBezTo>
                        <a:pt x="67" y="71"/>
                        <a:pt x="64" y="67"/>
                        <a:pt x="63" y="66"/>
                      </a:cubicBezTo>
                      <a:cubicBezTo>
                        <a:pt x="63" y="66"/>
                        <a:pt x="63" y="66"/>
                        <a:pt x="62" y="66"/>
                      </a:cubicBezTo>
                      <a:cubicBezTo>
                        <a:pt x="62" y="66"/>
                        <a:pt x="61" y="66"/>
                        <a:pt x="61" y="66"/>
                      </a:cubicBezTo>
                      <a:cubicBezTo>
                        <a:pt x="61" y="67"/>
                        <a:pt x="58" y="71"/>
                        <a:pt x="57" y="71"/>
                      </a:cubicBezTo>
                      <a:cubicBezTo>
                        <a:pt x="57" y="71"/>
                        <a:pt x="53" y="68"/>
                        <a:pt x="52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67"/>
                        <a:pt x="54" y="63"/>
                        <a:pt x="54" y="62"/>
                      </a:cubicBezTo>
                      <a:cubicBezTo>
                        <a:pt x="53" y="61"/>
                        <a:pt x="53" y="61"/>
                        <a:pt x="53" y="60"/>
                      </a:cubicBezTo>
                      <a:cubicBezTo>
                        <a:pt x="52" y="60"/>
                        <a:pt x="47" y="59"/>
                        <a:pt x="47" y="59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7" y="52"/>
                        <a:pt x="52" y="52"/>
                        <a:pt x="53" y="52"/>
                      </a:cubicBezTo>
                      <a:cubicBezTo>
                        <a:pt x="53" y="51"/>
                        <a:pt x="53" y="50"/>
                        <a:pt x="54" y="50"/>
                      </a:cubicBezTo>
                      <a:cubicBezTo>
                        <a:pt x="54" y="49"/>
                        <a:pt x="52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7" y="41"/>
                        <a:pt x="57" y="41"/>
                      </a:cubicBezTo>
                      <a:cubicBezTo>
                        <a:pt x="58" y="41"/>
                        <a:pt x="61" y="45"/>
                        <a:pt x="61" y="46"/>
                      </a:cubicBezTo>
                      <a:cubicBezTo>
                        <a:pt x="61" y="46"/>
                        <a:pt x="62" y="46"/>
                        <a:pt x="62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4"/>
                        <a:pt x="66" y="43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8" y="41"/>
                        <a:pt x="72" y="44"/>
                        <a:pt x="72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2" y="45"/>
                        <a:pt x="71" y="49"/>
                        <a:pt x="70" y="50"/>
                      </a:cubicBezTo>
                      <a:cubicBezTo>
                        <a:pt x="71" y="50"/>
                        <a:pt x="71" y="51"/>
                        <a:pt x="72" y="52"/>
                      </a:cubicBezTo>
                      <a:cubicBezTo>
                        <a:pt x="72" y="52"/>
                        <a:pt x="78" y="52"/>
                        <a:pt x="78" y="53"/>
                      </a:cubicBezTo>
                      <a:lnTo>
                        <a:pt x="78" y="59"/>
                      </a:lnTo>
                      <a:close/>
                      <a:moveTo>
                        <a:pt x="62" y="10"/>
                      </a:moveTo>
                      <a:cubicBezTo>
                        <a:pt x="59" y="10"/>
                        <a:pt x="57" y="12"/>
                        <a:pt x="57" y="15"/>
                      </a:cubicBezTo>
                      <a:cubicBezTo>
                        <a:pt x="57" y="18"/>
                        <a:pt x="59" y="20"/>
                        <a:pt x="62" y="20"/>
                      </a:cubicBezTo>
                      <a:cubicBezTo>
                        <a:pt x="65" y="20"/>
                        <a:pt x="67" y="18"/>
                        <a:pt x="67" y="15"/>
                      </a:cubicBezTo>
                      <a:cubicBezTo>
                        <a:pt x="67" y="12"/>
                        <a:pt x="65" y="10"/>
                        <a:pt x="62" y="10"/>
                      </a:cubicBezTo>
                      <a:close/>
                      <a:moveTo>
                        <a:pt x="62" y="51"/>
                      </a:moveTo>
                      <a:cubicBezTo>
                        <a:pt x="59" y="51"/>
                        <a:pt x="57" y="53"/>
                        <a:pt x="57" y="56"/>
                      </a:cubicBezTo>
                      <a:cubicBezTo>
                        <a:pt x="57" y="59"/>
                        <a:pt x="59" y="61"/>
                        <a:pt x="62" y="61"/>
                      </a:cubicBezTo>
                      <a:cubicBezTo>
                        <a:pt x="65" y="61"/>
                        <a:pt x="67" y="59"/>
                        <a:pt x="67" y="56"/>
                      </a:cubicBezTo>
                      <a:cubicBezTo>
                        <a:pt x="67" y="53"/>
                        <a:pt x="65" y="51"/>
                        <a:pt x="62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9"/>
              <p:cNvGrpSpPr/>
              <p:nvPr/>
            </p:nvGrpSpPr>
            <p:grpSpPr>
              <a:xfrm>
                <a:off x="1642936" y="2370144"/>
                <a:ext cx="1129917" cy="974065"/>
                <a:chOff x="1642936" y="1355318"/>
                <a:chExt cx="1129917" cy="974065"/>
              </a:xfrm>
            </p:grpSpPr>
            <p:sp>
              <p:nvSpPr>
                <p:cNvPr id="14" name="Hexagon 40"/>
                <p:cNvSpPr/>
                <p:nvPr/>
              </p:nvSpPr>
              <p:spPr>
                <a:xfrm>
                  <a:off x="1642936" y="1355318"/>
                  <a:ext cx="1129917" cy="974065"/>
                </a:xfrm>
                <a:prstGeom prst="hexagon">
                  <a:avLst/>
                </a:prstGeom>
                <a:solidFill>
                  <a:srgbClr val="369E1A"/>
                </a:solidFill>
                <a:ln w="38100">
                  <a:solidFill>
                    <a:srgbClr val="FAFA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5"/>
                <p:cNvSpPr>
                  <a:spLocks noEditPoints="1"/>
                </p:cNvSpPr>
                <p:nvPr/>
              </p:nvSpPr>
              <p:spPr bwMode="auto">
                <a:xfrm>
                  <a:off x="1974035" y="1615329"/>
                  <a:ext cx="467718" cy="454042"/>
                </a:xfrm>
                <a:custGeom>
                  <a:avLst/>
                  <a:gdLst/>
                  <a:ahLst/>
                  <a:cxnLst>
                    <a:cxn ang="0">
                      <a:pos x="671" y="73"/>
                    </a:cxn>
                    <a:cxn ang="0">
                      <a:pos x="569" y="25"/>
                    </a:cxn>
                    <a:cxn ang="0">
                      <a:pos x="576" y="4"/>
                    </a:cxn>
                    <a:cxn ang="0">
                      <a:pos x="567" y="0"/>
                    </a:cxn>
                    <a:cxn ang="0">
                      <a:pos x="111" y="1"/>
                    </a:cxn>
                    <a:cxn ang="0">
                      <a:pos x="107" y="18"/>
                    </a:cxn>
                    <a:cxn ang="0">
                      <a:pos x="103" y="73"/>
                    </a:cxn>
                    <a:cxn ang="0">
                      <a:pos x="4" y="77"/>
                    </a:cxn>
                    <a:cxn ang="0">
                      <a:pos x="67" y="254"/>
                    </a:cxn>
                    <a:cxn ang="0">
                      <a:pos x="241" y="392"/>
                    </a:cxn>
                    <a:cxn ang="0">
                      <a:pos x="271" y="444"/>
                    </a:cxn>
                    <a:cxn ang="0">
                      <a:pos x="292" y="590"/>
                    </a:cxn>
                    <a:cxn ang="0">
                      <a:pos x="254" y="594"/>
                    </a:cxn>
                    <a:cxn ang="0">
                      <a:pos x="204" y="629"/>
                    </a:cxn>
                    <a:cxn ang="0">
                      <a:pos x="213" y="662"/>
                    </a:cxn>
                    <a:cxn ang="0">
                      <a:pos x="479" y="654"/>
                    </a:cxn>
                    <a:cxn ang="0">
                      <a:pos x="472" y="617"/>
                    </a:cxn>
                    <a:cxn ang="0">
                      <a:pos x="414" y="590"/>
                    </a:cxn>
                    <a:cxn ang="0">
                      <a:pos x="416" y="455"/>
                    </a:cxn>
                    <a:cxn ang="0">
                      <a:pos x="406" y="437"/>
                    </a:cxn>
                    <a:cxn ang="0">
                      <a:pos x="431" y="397"/>
                    </a:cxn>
                    <a:cxn ang="0">
                      <a:pos x="455" y="357"/>
                    </a:cxn>
                    <a:cxn ang="0">
                      <a:pos x="683" y="85"/>
                    </a:cxn>
                    <a:cxn ang="0">
                      <a:pos x="146" y="288"/>
                    </a:cxn>
                    <a:cxn ang="0">
                      <a:pos x="95" y="244"/>
                    </a:cxn>
                    <a:cxn ang="0">
                      <a:pos x="81" y="229"/>
                    </a:cxn>
                    <a:cxn ang="0">
                      <a:pos x="78" y="224"/>
                    </a:cxn>
                    <a:cxn ang="0">
                      <a:pos x="43" y="166"/>
                    </a:cxn>
                    <a:cxn ang="0">
                      <a:pos x="41" y="161"/>
                    </a:cxn>
                    <a:cxn ang="0">
                      <a:pos x="30" y="130"/>
                    </a:cxn>
                    <a:cxn ang="0">
                      <a:pos x="23" y="97"/>
                    </a:cxn>
                    <a:cxn ang="0">
                      <a:pos x="180" y="307"/>
                    </a:cxn>
                    <a:cxn ang="0">
                      <a:pos x="453" y="141"/>
                    </a:cxn>
                    <a:cxn ang="0">
                      <a:pos x="413" y="266"/>
                    </a:cxn>
                    <a:cxn ang="0">
                      <a:pos x="342" y="222"/>
                    </a:cxn>
                    <a:cxn ang="0">
                      <a:pos x="271" y="266"/>
                    </a:cxn>
                    <a:cxn ang="0">
                      <a:pos x="230" y="141"/>
                    </a:cxn>
                    <a:cxn ang="0">
                      <a:pos x="314" y="135"/>
                    </a:cxn>
                    <a:cxn ang="0">
                      <a:pos x="345" y="57"/>
                    </a:cxn>
                    <a:cxn ang="0">
                      <a:pos x="452" y="135"/>
                    </a:cxn>
                    <a:cxn ang="0">
                      <a:pos x="653" y="103"/>
                    </a:cxn>
                    <a:cxn ang="0">
                      <a:pos x="638" y="156"/>
                    </a:cxn>
                    <a:cxn ang="0">
                      <a:pos x="635" y="163"/>
                    </a:cxn>
                    <a:cxn ang="0">
                      <a:pos x="627" y="179"/>
                    </a:cxn>
                    <a:cxn ang="0">
                      <a:pos x="598" y="226"/>
                    </a:cxn>
                    <a:cxn ang="0">
                      <a:pos x="591" y="234"/>
                    </a:cxn>
                    <a:cxn ang="0">
                      <a:pos x="563" y="263"/>
                    </a:cxn>
                    <a:cxn ang="0">
                      <a:pos x="497" y="307"/>
                    </a:cxn>
                    <a:cxn ang="0">
                      <a:pos x="654" y="97"/>
                    </a:cxn>
                    <a:cxn ang="0">
                      <a:pos x="653" y="103"/>
                    </a:cxn>
                  </a:cxnLst>
                  <a:rect l="0" t="0" r="r" b="b"/>
                  <a:pathLst>
                    <a:path w="683" h="662">
                      <a:moveTo>
                        <a:pt x="680" y="78"/>
                      </a:moveTo>
                      <a:cubicBezTo>
                        <a:pt x="678" y="75"/>
                        <a:pt x="675" y="73"/>
                        <a:pt x="671" y="73"/>
                      </a:cubicBezTo>
                      <a:cubicBezTo>
                        <a:pt x="580" y="73"/>
                        <a:pt x="580" y="73"/>
                        <a:pt x="580" y="73"/>
                      </a:cubicBezTo>
                      <a:cubicBezTo>
                        <a:pt x="577" y="49"/>
                        <a:pt x="571" y="32"/>
                        <a:pt x="569" y="25"/>
                      </a:cubicBezTo>
                      <a:cubicBezTo>
                        <a:pt x="572" y="23"/>
                        <a:pt x="574" y="20"/>
                        <a:pt x="576" y="18"/>
                      </a:cubicBezTo>
                      <a:cubicBezTo>
                        <a:pt x="580" y="14"/>
                        <a:pt x="580" y="8"/>
                        <a:pt x="576" y="4"/>
                      </a:cubicBezTo>
                      <a:cubicBezTo>
                        <a:pt x="575" y="3"/>
                        <a:pt x="574" y="2"/>
                        <a:pt x="572" y="1"/>
                      </a:cubicBezTo>
                      <a:cubicBezTo>
                        <a:pt x="571" y="1"/>
                        <a:pt x="569" y="0"/>
                        <a:pt x="567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4" y="0"/>
                        <a:pt x="112" y="1"/>
                        <a:pt x="111" y="1"/>
                      </a:cubicBezTo>
                      <a:cubicBezTo>
                        <a:pt x="109" y="2"/>
                        <a:pt x="108" y="3"/>
                        <a:pt x="107" y="4"/>
                      </a:cubicBezTo>
                      <a:cubicBezTo>
                        <a:pt x="103" y="8"/>
                        <a:pt x="103" y="14"/>
                        <a:pt x="107" y="18"/>
                      </a:cubicBezTo>
                      <a:cubicBezTo>
                        <a:pt x="109" y="20"/>
                        <a:pt x="111" y="23"/>
                        <a:pt x="114" y="25"/>
                      </a:cubicBezTo>
                      <a:cubicBezTo>
                        <a:pt x="112" y="32"/>
                        <a:pt x="107" y="49"/>
                        <a:pt x="103" y="73"/>
                      </a:cubicBezTo>
                      <a:cubicBezTo>
                        <a:pt x="13" y="73"/>
                        <a:pt x="13" y="73"/>
                        <a:pt x="13" y="73"/>
                      </a:cubicBezTo>
                      <a:cubicBezTo>
                        <a:pt x="8" y="73"/>
                        <a:pt x="6" y="75"/>
                        <a:pt x="4" y="77"/>
                      </a:cubicBezTo>
                      <a:cubicBezTo>
                        <a:pt x="1" y="79"/>
                        <a:pt x="0" y="82"/>
                        <a:pt x="0" y="85"/>
                      </a:cubicBezTo>
                      <a:cubicBezTo>
                        <a:pt x="5" y="147"/>
                        <a:pt x="28" y="206"/>
                        <a:pt x="67" y="254"/>
                      </a:cubicBezTo>
                      <a:cubicBezTo>
                        <a:pt x="108" y="304"/>
                        <a:pt x="165" y="341"/>
                        <a:pt x="228" y="357"/>
                      </a:cubicBezTo>
                      <a:cubicBezTo>
                        <a:pt x="225" y="368"/>
                        <a:pt x="224" y="385"/>
                        <a:pt x="241" y="392"/>
                      </a:cubicBezTo>
                      <a:cubicBezTo>
                        <a:pt x="253" y="397"/>
                        <a:pt x="266" y="403"/>
                        <a:pt x="275" y="413"/>
                      </a:cubicBezTo>
                      <a:cubicBezTo>
                        <a:pt x="284" y="423"/>
                        <a:pt x="281" y="435"/>
                        <a:pt x="271" y="444"/>
                      </a:cubicBezTo>
                      <a:cubicBezTo>
                        <a:pt x="268" y="447"/>
                        <a:pt x="267" y="450"/>
                        <a:pt x="268" y="455"/>
                      </a:cubicBezTo>
                      <a:cubicBezTo>
                        <a:pt x="292" y="590"/>
                        <a:pt x="292" y="590"/>
                        <a:pt x="292" y="590"/>
                      </a:cubicBezTo>
                      <a:cubicBezTo>
                        <a:pt x="269" y="590"/>
                        <a:pt x="269" y="590"/>
                        <a:pt x="269" y="590"/>
                      </a:cubicBezTo>
                      <a:cubicBezTo>
                        <a:pt x="264" y="590"/>
                        <a:pt x="258" y="591"/>
                        <a:pt x="254" y="594"/>
                      </a:cubicBezTo>
                      <a:cubicBezTo>
                        <a:pt x="212" y="617"/>
                        <a:pt x="212" y="617"/>
                        <a:pt x="212" y="617"/>
                      </a:cubicBezTo>
                      <a:cubicBezTo>
                        <a:pt x="208" y="619"/>
                        <a:pt x="204" y="624"/>
                        <a:pt x="204" y="629"/>
                      </a:cubicBezTo>
                      <a:cubicBezTo>
                        <a:pt x="204" y="654"/>
                        <a:pt x="204" y="654"/>
                        <a:pt x="204" y="654"/>
                      </a:cubicBezTo>
                      <a:cubicBezTo>
                        <a:pt x="204" y="659"/>
                        <a:pt x="208" y="662"/>
                        <a:pt x="213" y="662"/>
                      </a:cubicBezTo>
                      <a:cubicBezTo>
                        <a:pt x="471" y="662"/>
                        <a:pt x="471" y="662"/>
                        <a:pt x="471" y="662"/>
                      </a:cubicBezTo>
                      <a:cubicBezTo>
                        <a:pt x="475" y="662"/>
                        <a:pt x="479" y="659"/>
                        <a:pt x="479" y="654"/>
                      </a:cubicBezTo>
                      <a:cubicBezTo>
                        <a:pt x="479" y="628"/>
                        <a:pt x="479" y="628"/>
                        <a:pt x="479" y="628"/>
                      </a:cubicBezTo>
                      <a:cubicBezTo>
                        <a:pt x="479" y="624"/>
                        <a:pt x="476" y="619"/>
                        <a:pt x="472" y="617"/>
                      </a:cubicBezTo>
                      <a:cubicBezTo>
                        <a:pt x="461" y="611"/>
                        <a:pt x="440" y="600"/>
                        <a:pt x="429" y="594"/>
                      </a:cubicBezTo>
                      <a:cubicBezTo>
                        <a:pt x="426" y="591"/>
                        <a:pt x="419" y="590"/>
                        <a:pt x="414" y="590"/>
                      </a:cubicBezTo>
                      <a:cubicBezTo>
                        <a:pt x="392" y="590"/>
                        <a:pt x="392" y="590"/>
                        <a:pt x="392" y="590"/>
                      </a:cubicBezTo>
                      <a:cubicBezTo>
                        <a:pt x="392" y="590"/>
                        <a:pt x="415" y="456"/>
                        <a:pt x="416" y="455"/>
                      </a:cubicBezTo>
                      <a:cubicBezTo>
                        <a:pt x="416" y="452"/>
                        <a:pt x="416" y="448"/>
                        <a:pt x="414" y="446"/>
                      </a:cubicBezTo>
                      <a:cubicBezTo>
                        <a:pt x="411" y="443"/>
                        <a:pt x="408" y="440"/>
                        <a:pt x="406" y="437"/>
                      </a:cubicBezTo>
                      <a:cubicBezTo>
                        <a:pt x="403" y="432"/>
                        <a:pt x="402" y="427"/>
                        <a:pt x="403" y="421"/>
                      </a:cubicBezTo>
                      <a:cubicBezTo>
                        <a:pt x="407" y="409"/>
                        <a:pt x="421" y="402"/>
                        <a:pt x="431" y="397"/>
                      </a:cubicBezTo>
                      <a:cubicBezTo>
                        <a:pt x="435" y="395"/>
                        <a:pt x="438" y="394"/>
                        <a:pt x="442" y="392"/>
                      </a:cubicBezTo>
                      <a:cubicBezTo>
                        <a:pt x="460" y="385"/>
                        <a:pt x="458" y="368"/>
                        <a:pt x="455" y="357"/>
                      </a:cubicBezTo>
                      <a:cubicBezTo>
                        <a:pt x="518" y="340"/>
                        <a:pt x="575" y="304"/>
                        <a:pt x="616" y="254"/>
                      </a:cubicBezTo>
                      <a:cubicBezTo>
                        <a:pt x="655" y="206"/>
                        <a:pt x="679" y="147"/>
                        <a:pt x="683" y="85"/>
                      </a:cubicBezTo>
                      <a:cubicBezTo>
                        <a:pt x="683" y="83"/>
                        <a:pt x="682" y="80"/>
                        <a:pt x="680" y="78"/>
                      </a:cubicBezTo>
                      <a:close/>
                      <a:moveTo>
                        <a:pt x="146" y="288"/>
                      </a:moveTo>
                      <a:cubicBezTo>
                        <a:pt x="133" y="279"/>
                        <a:pt x="125" y="273"/>
                        <a:pt x="114" y="263"/>
                      </a:cubicBezTo>
                      <a:cubicBezTo>
                        <a:pt x="108" y="257"/>
                        <a:pt x="101" y="251"/>
                        <a:pt x="95" y="244"/>
                      </a:cubicBezTo>
                      <a:cubicBezTo>
                        <a:pt x="91" y="241"/>
                        <a:pt x="88" y="237"/>
                        <a:pt x="85" y="234"/>
                      </a:cubicBezTo>
                      <a:cubicBezTo>
                        <a:pt x="84" y="232"/>
                        <a:pt x="82" y="230"/>
                        <a:pt x="81" y="229"/>
                      </a:cubicBezTo>
                      <a:cubicBezTo>
                        <a:pt x="80" y="228"/>
                        <a:pt x="80" y="227"/>
                        <a:pt x="79" y="226"/>
                      </a:cubicBezTo>
                      <a:cubicBezTo>
                        <a:pt x="79" y="226"/>
                        <a:pt x="78" y="225"/>
                        <a:pt x="78" y="224"/>
                      </a:cubicBezTo>
                      <a:cubicBezTo>
                        <a:pt x="67" y="210"/>
                        <a:pt x="57" y="195"/>
                        <a:pt x="49" y="179"/>
                      </a:cubicBezTo>
                      <a:cubicBezTo>
                        <a:pt x="47" y="175"/>
                        <a:pt x="45" y="171"/>
                        <a:pt x="43" y="166"/>
                      </a:cubicBezTo>
                      <a:cubicBezTo>
                        <a:pt x="42" y="163"/>
                        <a:pt x="42" y="163"/>
                        <a:pt x="42" y="163"/>
                      </a:cubicBezTo>
                      <a:cubicBezTo>
                        <a:pt x="42" y="163"/>
                        <a:pt x="41" y="161"/>
                        <a:pt x="41" y="161"/>
                      </a:cubicBezTo>
                      <a:cubicBezTo>
                        <a:pt x="40" y="159"/>
                        <a:pt x="40" y="158"/>
                        <a:pt x="39" y="156"/>
                      </a:cubicBezTo>
                      <a:cubicBezTo>
                        <a:pt x="36" y="147"/>
                        <a:pt x="33" y="139"/>
                        <a:pt x="30" y="130"/>
                      </a:cubicBezTo>
                      <a:cubicBezTo>
                        <a:pt x="28" y="121"/>
                        <a:pt x="26" y="112"/>
                        <a:pt x="24" y="103"/>
                      </a:cubicBezTo>
                      <a:cubicBezTo>
                        <a:pt x="24" y="101"/>
                        <a:pt x="23" y="99"/>
                        <a:pt x="23" y="97"/>
                      </a:cubicBezTo>
                      <a:cubicBezTo>
                        <a:pt x="97" y="97"/>
                        <a:pt x="97" y="97"/>
                        <a:pt x="97" y="97"/>
                      </a:cubicBezTo>
                      <a:cubicBezTo>
                        <a:pt x="93" y="159"/>
                        <a:pt x="105" y="244"/>
                        <a:pt x="180" y="307"/>
                      </a:cubicBezTo>
                      <a:cubicBezTo>
                        <a:pt x="168" y="301"/>
                        <a:pt x="156" y="295"/>
                        <a:pt x="146" y="288"/>
                      </a:cubicBezTo>
                      <a:close/>
                      <a:moveTo>
                        <a:pt x="453" y="141"/>
                      </a:moveTo>
                      <a:cubicBezTo>
                        <a:pt x="388" y="188"/>
                        <a:pt x="388" y="188"/>
                        <a:pt x="388" y="188"/>
                      </a:cubicBezTo>
                      <a:cubicBezTo>
                        <a:pt x="413" y="266"/>
                        <a:pt x="413" y="266"/>
                        <a:pt x="413" y="266"/>
                      </a:cubicBezTo>
                      <a:cubicBezTo>
                        <a:pt x="415" y="271"/>
                        <a:pt x="412" y="273"/>
                        <a:pt x="408" y="270"/>
                      </a:cubicBezTo>
                      <a:cubicBezTo>
                        <a:pt x="342" y="222"/>
                        <a:pt x="342" y="222"/>
                        <a:pt x="342" y="222"/>
                      </a:cubicBezTo>
                      <a:cubicBezTo>
                        <a:pt x="276" y="270"/>
                        <a:pt x="276" y="270"/>
                        <a:pt x="276" y="270"/>
                      </a:cubicBezTo>
                      <a:cubicBezTo>
                        <a:pt x="271" y="273"/>
                        <a:pt x="269" y="271"/>
                        <a:pt x="271" y="266"/>
                      </a:cubicBezTo>
                      <a:cubicBezTo>
                        <a:pt x="296" y="188"/>
                        <a:pt x="296" y="188"/>
                        <a:pt x="296" y="188"/>
                      </a:cubicBezTo>
                      <a:cubicBezTo>
                        <a:pt x="230" y="141"/>
                        <a:pt x="230" y="141"/>
                        <a:pt x="230" y="141"/>
                      </a:cubicBezTo>
                      <a:cubicBezTo>
                        <a:pt x="225" y="137"/>
                        <a:pt x="226" y="135"/>
                        <a:pt x="232" y="135"/>
                      </a:cubicBezTo>
                      <a:cubicBezTo>
                        <a:pt x="314" y="135"/>
                        <a:pt x="314" y="135"/>
                        <a:pt x="314" y="135"/>
                      </a:cubicBezTo>
                      <a:cubicBezTo>
                        <a:pt x="339" y="57"/>
                        <a:pt x="339" y="57"/>
                        <a:pt x="339" y="57"/>
                      </a:cubicBezTo>
                      <a:cubicBezTo>
                        <a:pt x="340" y="52"/>
                        <a:pt x="343" y="52"/>
                        <a:pt x="345" y="57"/>
                      </a:cubicBezTo>
                      <a:cubicBezTo>
                        <a:pt x="370" y="135"/>
                        <a:pt x="370" y="135"/>
                        <a:pt x="370" y="135"/>
                      </a:cubicBezTo>
                      <a:cubicBezTo>
                        <a:pt x="452" y="135"/>
                        <a:pt x="452" y="135"/>
                        <a:pt x="452" y="135"/>
                      </a:cubicBezTo>
                      <a:cubicBezTo>
                        <a:pt x="457" y="134"/>
                        <a:pt x="458" y="137"/>
                        <a:pt x="453" y="141"/>
                      </a:cubicBezTo>
                      <a:close/>
                      <a:moveTo>
                        <a:pt x="653" y="103"/>
                      </a:moveTo>
                      <a:cubicBezTo>
                        <a:pt x="651" y="112"/>
                        <a:pt x="649" y="121"/>
                        <a:pt x="647" y="130"/>
                      </a:cubicBezTo>
                      <a:cubicBezTo>
                        <a:pt x="644" y="139"/>
                        <a:pt x="641" y="147"/>
                        <a:pt x="638" y="156"/>
                      </a:cubicBezTo>
                      <a:cubicBezTo>
                        <a:pt x="637" y="158"/>
                        <a:pt x="636" y="159"/>
                        <a:pt x="636" y="161"/>
                      </a:cubicBezTo>
                      <a:cubicBezTo>
                        <a:pt x="636" y="161"/>
                        <a:pt x="635" y="163"/>
                        <a:pt x="635" y="163"/>
                      </a:cubicBezTo>
                      <a:cubicBezTo>
                        <a:pt x="634" y="166"/>
                        <a:pt x="634" y="166"/>
                        <a:pt x="634" y="166"/>
                      </a:cubicBezTo>
                      <a:cubicBezTo>
                        <a:pt x="632" y="171"/>
                        <a:pt x="630" y="175"/>
                        <a:pt x="627" y="179"/>
                      </a:cubicBezTo>
                      <a:cubicBezTo>
                        <a:pt x="619" y="195"/>
                        <a:pt x="610" y="210"/>
                        <a:pt x="599" y="224"/>
                      </a:cubicBezTo>
                      <a:cubicBezTo>
                        <a:pt x="599" y="225"/>
                        <a:pt x="598" y="226"/>
                        <a:pt x="598" y="226"/>
                      </a:cubicBezTo>
                      <a:cubicBezTo>
                        <a:pt x="597" y="227"/>
                        <a:pt x="596" y="228"/>
                        <a:pt x="596" y="229"/>
                      </a:cubicBezTo>
                      <a:cubicBezTo>
                        <a:pt x="594" y="230"/>
                        <a:pt x="593" y="232"/>
                        <a:pt x="591" y="234"/>
                      </a:cubicBezTo>
                      <a:cubicBezTo>
                        <a:pt x="588" y="237"/>
                        <a:pt x="585" y="241"/>
                        <a:pt x="582" y="244"/>
                      </a:cubicBezTo>
                      <a:cubicBezTo>
                        <a:pt x="576" y="251"/>
                        <a:pt x="569" y="257"/>
                        <a:pt x="563" y="263"/>
                      </a:cubicBezTo>
                      <a:cubicBezTo>
                        <a:pt x="551" y="273"/>
                        <a:pt x="544" y="279"/>
                        <a:pt x="531" y="288"/>
                      </a:cubicBezTo>
                      <a:cubicBezTo>
                        <a:pt x="520" y="295"/>
                        <a:pt x="509" y="301"/>
                        <a:pt x="497" y="307"/>
                      </a:cubicBezTo>
                      <a:cubicBezTo>
                        <a:pt x="571" y="244"/>
                        <a:pt x="584" y="159"/>
                        <a:pt x="580" y="97"/>
                      </a:cubicBezTo>
                      <a:cubicBezTo>
                        <a:pt x="654" y="97"/>
                        <a:pt x="654" y="97"/>
                        <a:pt x="654" y="97"/>
                      </a:cubicBezTo>
                      <a:cubicBezTo>
                        <a:pt x="653" y="99"/>
                        <a:pt x="653" y="101"/>
                        <a:pt x="653" y="103"/>
                      </a:cubicBezTo>
                      <a:close/>
                      <a:moveTo>
                        <a:pt x="653" y="103"/>
                      </a:moveTo>
                      <a:cubicBezTo>
                        <a:pt x="653" y="103"/>
                        <a:pt x="653" y="103"/>
                        <a:pt x="653" y="103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6472635" y="275705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6472635" y="34897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6472635" y="4222363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 noEditPoints="1"/>
            </p:cNvSpPr>
            <p:nvPr/>
          </p:nvSpPr>
          <p:spPr bwMode="auto">
            <a:xfrm>
              <a:off x="6472635" y="495501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 noEditPoints="1"/>
            </p:cNvSpPr>
            <p:nvPr/>
          </p:nvSpPr>
          <p:spPr bwMode="auto">
            <a:xfrm>
              <a:off x="6472635" y="568766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9E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6943276" y="2652532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Text Placeholder 32"/>
            <p:cNvSpPr txBox="1"/>
            <p:nvPr/>
          </p:nvSpPr>
          <p:spPr>
            <a:xfrm>
              <a:off x="6943276" y="3348860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6943276" y="4089662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6943276" y="4814211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Text Placeholder 32"/>
            <p:cNvSpPr txBox="1"/>
            <p:nvPr/>
          </p:nvSpPr>
          <p:spPr>
            <a:xfrm>
              <a:off x="6943276" y="5538760"/>
              <a:ext cx="3805523" cy="614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</a:t>
              </a:r>
              <a:r>
                <a:rPr lang="en-US" sz="1400" err="1">
                  <a:latin typeface="微软雅黑" panose="020B0503020204020204" charset="-122"/>
                  <a:ea typeface="微软雅黑" panose="020B0503020204020204" charset="-122"/>
                </a:rPr>
                <a:t>danish</a:t>
              </a:r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94467" y="3367948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文本框 48"/>
          <p:cNvSpPr txBox="1">
            <a:spLocks noChangeArrowheads="1"/>
          </p:cNvSpPr>
          <p:nvPr/>
        </p:nvSpPr>
        <p:spPr bwMode="auto">
          <a:xfrm>
            <a:off x="3994467" y="4013108"/>
            <a:ext cx="40751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ADD YOUR TITLE HERE</a:t>
            </a:r>
            <a:endParaRPr lang="id-ID" altLang="zh-CN" sz="2000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5231946" y="1767748"/>
            <a:ext cx="1600200" cy="16002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8115"/>
              </a:solidFill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5401508" y="2060017"/>
            <a:ext cx="126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>
                <a:solidFill>
                  <a:srgbClr val="2D8115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000" b="1">
              <a:solidFill>
                <a:srgbClr val="2D81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08576" y="2491698"/>
            <a:ext cx="10336790" cy="2996740"/>
            <a:chOff x="1208576" y="2491698"/>
            <a:chExt cx="10336790" cy="2996740"/>
          </a:xfrm>
        </p:grpSpPr>
        <p:grpSp>
          <p:nvGrpSpPr>
            <p:cNvPr id="7" name="组合 6"/>
            <p:cNvGrpSpPr/>
            <p:nvPr/>
          </p:nvGrpSpPr>
          <p:grpSpPr>
            <a:xfrm>
              <a:off x="6338152" y="2491698"/>
              <a:ext cx="5207214" cy="2996740"/>
              <a:chOff x="3201006" y="2237747"/>
              <a:chExt cx="5865332" cy="3375486"/>
            </a:xfrm>
          </p:grpSpPr>
          <p:grpSp>
            <p:nvGrpSpPr>
              <p:cNvPr id="8" name="Group 40"/>
              <p:cNvGrpSpPr/>
              <p:nvPr/>
            </p:nvGrpSpPr>
            <p:grpSpPr>
              <a:xfrm>
                <a:off x="3201006" y="2237747"/>
                <a:ext cx="5865332" cy="3375486"/>
                <a:chOff x="8440747" y="4796156"/>
                <a:chExt cx="2786063" cy="1603375"/>
              </a:xfrm>
            </p:grpSpPr>
            <p:sp>
              <p:nvSpPr>
                <p:cNvPr id="10" name="Freeform 45"/>
                <p:cNvSpPr/>
                <p:nvPr/>
              </p:nvSpPr>
              <p:spPr bwMode="auto">
                <a:xfrm>
                  <a:off x="8440747" y="6337618"/>
                  <a:ext cx="1403350" cy="61913"/>
                </a:xfrm>
                <a:custGeom>
                  <a:avLst/>
                  <a:gdLst>
                    <a:gd name="T0" fmla="*/ 0 w 885"/>
                    <a:gd name="T1" fmla="*/ 16 h 39"/>
                    <a:gd name="T2" fmla="*/ 78 w 885"/>
                    <a:gd name="T3" fmla="*/ 39 h 39"/>
                    <a:gd name="T4" fmla="*/ 885 w 885"/>
                    <a:gd name="T5" fmla="*/ 39 h 39"/>
                    <a:gd name="T6" fmla="*/ 885 w 885"/>
                    <a:gd name="T7" fmla="*/ 0 h 39"/>
                    <a:gd name="T8" fmla="*/ 0 w 885"/>
                    <a:gd name="T9" fmla="*/ 0 h 39"/>
                    <a:gd name="T10" fmla="*/ 0 w 885"/>
                    <a:gd name="T11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5" h="39">
                      <a:moveTo>
                        <a:pt x="0" y="16"/>
                      </a:moveTo>
                      <a:cubicBezTo>
                        <a:pt x="0" y="23"/>
                        <a:pt x="30" y="39"/>
                        <a:pt x="78" y="39"/>
                      </a:cubicBezTo>
                      <a:cubicBezTo>
                        <a:pt x="126" y="39"/>
                        <a:pt x="885" y="39"/>
                        <a:pt x="885" y="39"/>
                      </a:cubicBezTo>
                      <a:cubicBezTo>
                        <a:pt x="885" y="0"/>
                        <a:pt x="885" y="0"/>
                        <a:pt x="8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" name="Freeform 46"/>
                <p:cNvSpPr/>
                <p:nvPr/>
              </p:nvSpPr>
              <p:spPr bwMode="auto">
                <a:xfrm>
                  <a:off x="9823459" y="6337618"/>
                  <a:ext cx="1403350" cy="61913"/>
                </a:xfrm>
                <a:custGeom>
                  <a:avLst/>
                  <a:gdLst>
                    <a:gd name="T0" fmla="*/ 884 w 884"/>
                    <a:gd name="T1" fmla="*/ 16 h 39"/>
                    <a:gd name="T2" fmla="*/ 806 w 884"/>
                    <a:gd name="T3" fmla="*/ 39 h 39"/>
                    <a:gd name="T4" fmla="*/ 0 w 884"/>
                    <a:gd name="T5" fmla="*/ 39 h 39"/>
                    <a:gd name="T6" fmla="*/ 0 w 884"/>
                    <a:gd name="T7" fmla="*/ 0 h 39"/>
                    <a:gd name="T8" fmla="*/ 884 w 884"/>
                    <a:gd name="T9" fmla="*/ 0 h 39"/>
                    <a:gd name="T10" fmla="*/ 884 w 884"/>
                    <a:gd name="T11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4" h="39">
                      <a:moveTo>
                        <a:pt x="884" y="16"/>
                      </a:moveTo>
                      <a:cubicBezTo>
                        <a:pt x="884" y="23"/>
                        <a:pt x="854" y="39"/>
                        <a:pt x="806" y="39"/>
                      </a:cubicBezTo>
                      <a:cubicBezTo>
                        <a:pt x="758" y="39"/>
                        <a:pt x="0" y="39"/>
                        <a:pt x="0" y="3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84" y="0"/>
                        <a:pt x="884" y="0"/>
                        <a:pt x="884" y="0"/>
                      </a:cubicBezTo>
                      <a:lnTo>
                        <a:pt x="884" y="16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" name="Freeform 47"/>
                <p:cNvSpPr/>
                <p:nvPr/>
              </p:nvSpPr>
              <p:spPr bwMode="auto">
                <a:xfrm>
                  <a:off x="8715384" y="4796156"/>
                  <a:ext cx="2257425" cy="1546225"/>
                </a:xfrm>
                <a:custGeom>
                  <a:avLst/>
                  <a:gdLst>
                    <a:gd name="T0" fmla="*/ 1378 w 1423"/>
                    <a:gd name="T1" fmla="*/ 0 h 974"/>
                    <a:gd name="T2" fmla="*/ 45 w 1423"/>
                    <a:gd name="T3" fmla="*/ 0 h 974"/>
                    <a:gd name="T4" fmla="*/ 0 w 1423"/>
                    <a:gd name="T5" fmla="*/ 45 h 974"/>
                    <a:gd name="T6" fmla="*/ 0 w 1423"/>
                    <a:gd name="T7" fmla="*/ 218 h 974"/>
                    <a:gd name="T8" fmla="*/ 0 w 1423"/>
                    <a:gd name="T9" fmla="*/ 929 h 974"/>
                    <a:gd name="T10" fmla="*/ 45 w 1423"/>
                    <a:gd name="T11" fmla="*/ 974 h 974"/>
                    <a:gd name="T12" fmla="*/ 1378 w 1423"/>
                    <a:gd name="T13" fmla="*/ 974 h 974"/>
                    <a:gd name="T14" fmla="*/ 1423 w 1423"/>
                    <a:gd name="T15" fmla="*/ 929 h 974"/>
                    <a:gd name="T16" fmla="*/ 1423 w 1423"/>
                    <a:gd name="T17" fmla="*/ 45 h 974"/>
                    <a:gd name="T18" fmla="*/ 1378 w 1423"/>
                    <a:gd name="T19" fmla="*/ 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3" h="974">
                      <a:moveTo>
                        <a:pt x="1378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0" y="929"/>
                        <a:pt x="0" y="929"/>
                        <a:pt x="0" y="929"/>
                      </a:cubicBezTo>
                      <a:cubicBezTo>
                        <a:pt x="0" y="954"/>
                        <a:pt x="20" y="974"/>
                        <a:pt x="45" y="974"/>
                      </a:cubicBezTo>
                      <a:cubicBezTo>
                        <a:pt x="1378" y="974"/>
                        <a:pt x="1378" y="974"/>
                        <a:pt x="1378" y="974"/>
                      </a:cubicBezTo>
                      <a:cubicBezTo>
                        <a:pt x="1403" y="974"/>
                        <a:pt x="1423" y="954"/>
                        <a:pt x="1423" y="929"/>
                      </a:cubicBezTo>
                      <a:cubicBezTo>
                        <a:pt x="1423" y="45"/>
                        <a:pt x="1423" y="45"/>
                        <a:pt x="1423" y="45"/>
                      </a:cubicBezTo>
                      <a:cubicBezTo>
                        <a:pt x="1423" y="20"/>
                        <a:pt x="1403" y="0"/>
                        <a:pt x="1378" y="0"/>
                      </a:cubicBezTo>
                      <a:close/>
                    </a:path>
                  </a:pathLst>
                </a:custGeom>
                <a:solidFill>
                  <a:srgbClr val="D2D3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" name="Freeform 48"/>
                <p:cNvSpPr/>
                <p:nvPr/>
              </p:nvSpPr>
              <p:spPr bwMode="auto">
                <a:xfrm>
                  <a:off x="8723322" y="4804093"/>
                  <a:ext cx="2243138" cy="1530350"/>
                </a:xfrm>
                <a:custGeom>
                  <a:avLst/>
                  <a:gdLst>
                    <a:gd name="T0" fmla="*/ 40 w 1414"/>
                    <a:gd name="T1" fmla="*/ 964 h 964"/>
                    <a:gd name="T2" fmla="*/ 0 w 1414"/>
                    <a:gd name="T3" fmla="*/ 924 h 964"/>
                    <a:gd name="T4" fmla="*/ 0 w 1414"/>
                    <a:gd name="T5" fmla="*/ 40 h 964"/>
                    <a:gd name="T6" fmla="*/ 40 w 1414"/>
                    <a:gd name="T7" fmla="*/ 0 h 964"/>
                    <a:gd name="T8" fmla="*/ 1373 w 1414"/>
                    <a:gd name="T9" fmla="*/ 0 h 964"/>
                    <a:gd name="T10" fmla="*/ 1414 w 1414"/>
                    <a:gd name="T11" fmla="*/ 40 h 964"/>
                    <a:gd name="T12" fmla="*/ 1414 w 1414"/>
                    <a:gd name="T13" fmla="*/ 924 h 964"/>
                    <a:gd name="T14" fmla="*/ 1373 w 1414"/>
                    <a:gd name="T15" fmla="*/ 964 h 964"/>
                    <a:gd name="T16" fmla="*/ 40 w 1414"/>
                    <a:gd name="T17" fmla="*/ 964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4" h="964">
                      <a:moveTo>
                        <a:pt x="40" y="964"/>
                      </a:moveTo>
                      <a:cubicBezTo>
                        <a:pt x="18" y="964"/>
                        <a:pt x="0" y="946"/>
                        <a:pt x="0" y="924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1373" y="0"/>
                        <a:pt x="1373" y="0"/>
                        <a:pt x="1373" y="0"/>
                      </a:cubicBezTo>
                      <a:cubicBezTo>
                        <a:pt x="1396" y="0"/>
                        <a:pt x="1414" y="18"/>
                        <a:pt x="1414" y="40"/>
                      </a:cubicBezTo>
                      <a:cubicBezTo>
                        <a:pt x="1414" y="924"/>
                        <a:pt x="1414" y="924"/>
                        <a:pt x="1414" y="924"/>
                      </a:cubicBezTo>
                      <a:cubicBezTo>
                        <a:pt x="1414" y="946"/>
                        <a:pt x="1396" y="964"/>
                        <a:pt x="1373" y="964"/>
                      </a:cubicBezTo>
                      <a:lnTo>
                        <a:pt x="40" y="964"/>
                      </a:lnTo>
                      <a:close/>
                    </a:path>
                  </a:pathLst>
                </a:custGeom>
                <a:solidFill>
                  <a:srgbClr val="1818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" name="Freeform 49"/>
                <p:cNvSpPr/>
                <p:nvPr/>
              </p:nvSpPr>
              <p:spPr bwMode="auto">
                <a:xfrm>
                  <a:off x="8723322" y="6269356"/>
                  <a:ext cx="2243138" cy="65088"/>
                </a:xfrm>
                <a:custGeom>
                  <a:avLst/>
                  <a:gdLst>
                    <a:gd name="T0" fmla="*/ 1414 w 1414"/>
                    <a:gd name="T1" fmla="*/ 0 h 41"/>
                    <a:gd name="T2" fmla="*/ 1396 w 1414"/>
                    <a:gd name="T3" fmla="*/ 9 h 41"/>
                    <a:gd name="T4" fmla="*/ 18 w 1414"/>
                    <a:gd name="T5" fmla="*/ 9 h 41"/>
                    <a:gd name="T6" fmla="*/ 0 w 1414"/>
                    <a:gd name="T7" fmla="*/ 0 h 41"/>
                    <a:gd name="T8" fmla="*/ 0 w 1414"/>
                    <a:gd name="T9" fmla="*/ 1 h 41"/>
                    <a:gd name="T10" fmla="*/ 40 w 1414"/>
                    <a:gd name="T11" fmla="*/ 41 h 41"/>
                    <a:gd name="T12" fmla="*/ 1373 w 1414"/>
                    <a:gd name="T13" fmla="*/ 41 h 41"/>
                    <a:gd name="T14" fmla="*/ 1414 w 1414"/>
                    <a:gd name="T15" fmla="*/ 1 h 41"/>
                    <a:gd name="T16" fmla="*/ 1414 w 1414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4" h="41">
                      <a:moveTo>
                        <a:pt x="1414" y="0"/>
                      </a:moveTo>
                      <a:cubicBezTo>
                        <a:pt x="1409" y="6"/>
                        <a:pt x="1403" y="9"/>
                        <a:pt x="1396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0" y="9"/>
                        <a:pt x="4" y="6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3"/>
                        <a:pt x="18" y="41"/>
                        <a:pt x="40" y="41"/>
                      </a:cubicBezTo>
                      <a:cubicBezTo>
                        <a:pt x="1373" y="41"/>
                        <a:pt x="1373" y="41"/>
                        <a:pt x="1373" y="41"/>
                      </a:cubicBezTo>
                      <a:cubicBezTo>
                        <a:pt x="1396" y="41"/>
                        <a:pt x="1414" y="23"/>
                        <a:pt x="1414" y="1"/>
                      </a:cubicBezTo>
                      <a:lnTo>
                        <a:pt x="1414" y="0"/>
                      </a:lnTo>
                      <a:close/>
                    </a:path>
                  </a:pathLst>
                </a:custGeom>
                <a:solidFill>
                  <a:srgbClr val="0C0D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" name="Rectangle 50"/>
                <p:cNvSpPr>
                  <a:spLocks noChangeArrowheads="1"/>
                </p:cNvSpPr>
                <p:nvPr/>
              </p:nvSpPr>
              <p:spPr bwMode="auto">
                <a:xfrm>
                  <a:off x="8440747" y="6312218"/>
                  <a:ext cx="2786063" cy="50800"/>
                </a:xfrm>
                <a:prstGeom prst="rect">
                  <a:avLst/>
                </a:prstGeom>
                <a:solidFill>
                  <a:srgbClr val="D2D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" name="Freeform 51"/>
                <p:cNvSpPr/>
                <p:nvPr/>
              </p:nvSpPr>
              <p:spPr bwMode="auto">
                <a:xfrm>
                  <a:off x="9632959" y="6312218"/>
                  <a:ext cx="400050" cy="28575"/>
                </a:xfrm>
                <a:custGeom>
                  <a:avLst/>
                  <a:gdLst>
                    <a:gd name="T0" fmla="*/ 0 w 252"/>
                    <a:gd name="T1" fmla="*/ 0 h 18"/>
                    <a:gd name="T2" fmla="*/ 22 w 252"/>
                    <a:gd name="T3" fmla="*/ 18 h 18"/>
                    <a:gd name="T4" fmla="*/ 230 w 252"/>
                    <a:gd name="T5" fmla="*/ 18 h 18"/>
                    <a:gd name="T6" fmla="*/ 252 w 252"/>
                    <a:gd name="T7" fmla="*/ 0 h 18"/>
                    <a:gd name="T8" fmla="*/ 0 w 252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1" h="18">
                      <a:moveTo>
                        <a:pt x="0" y="0"/>
                      </a:moveTo>
                      <a:cubicBezTo>
                        <a:pt x="2" y="10"/>
                        <a:pt x="11" y="18"/>
                        <a:pt x="22" y="18"/>
                      </a:cubicBezTo>
                      <a:cubicBezTo>
                        <a:pt x="230" y="18"/>
                        <a:pt x="230" y="18"/>
                        <a:pt x="230" y="18"/>
                      </a:cubicBezTo>
                      <a:cubicBezTo>
                        <a:pt x="241" y="18"/>
                        <a:pt x="250" y="10"/>
                        <a:pt x="25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" name="Rectangle 52"/>
                <p:cNvSpPr>
                  <a:spLocks noChangeArrowheads="1"/>
                </p:cNvSpPr>
                <p:nvPr/>
              </p:nvSpPr>
              <p:spPr bwMode="auto">
                <a:xfrm>
                  <a:off x="8797934" y="4900931"/>
                  <a:ext cx="2093913" cy="1322388"/>
                </a:xfrm>
                <a:prstGeom prst="rect">
                  <a:avLst/>
                </a:prstGeom>
                <a:solidFill>
                  <a:srgbClr val="0C0D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8804284" y="4908868"/>
                  <a:ext cx="2079625" cy="1308100"/>
                </a:xfrm>
                <a:prstGeom prst="rect">
                  <a:avLst/>
                </a:pr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9" name="Oval 54"/>
                <p:cNvSpPr>
                  <a:spLocks noChangeArrowheads="1"/>
                </p:cNvSpPr>
                <p:nvPr/>
              </p:nvSpPr>
              <p:spPr bwMode="auto">
                <a:xfrm>
                  <a:off x="9831397" y="4845368"/>
                  <a:ext cx="23813" cy="23813"/>
                </a:xfrm>
                <a:prstGeom prst="ellipse">
                  <a:avLst/>
                </a:prstGeom>
                <a:solidFill>
                  <a:srgbClr val="2C2C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0" name="Oval 55"/>
                <p:cNvSpPr>
                  <a:spLocks noChangeArrowheads="1"/>
                </p:cNvSpPr>
                <p:nvPr/>
              </p:nvSpPr>
              <p:spPr bwMode="auto">
                <a:xfrm>
                  <a:off x="9831397" y="4843781"/>
                  <a:ext cx="23813" cy="22225"/>
                </a:xfrm>
                <a:prstGeom prst="ellipse">
                  <a:avLst/>
                </a:prstGeom>
                <a:solidFill>
                  <a:srgbClr val="0A0A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1" name="Oval 56"/>
                <p:cNvSpPr>
                  <a:spLocks noChangeArrowheads="1"/>
                </p:cNvSpPr>
                <p:nvPr/>
              </p:nvSpPr>
              <p:spPr bwMode="auto">
                <a:xfrm>
                  <a:off x="9836159" y="4846956"/>
                  <a:ext cx="14288" cy="15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2" name="Oval 57"/>
                <p:cNvSpPr>
                  <a:spLocks noChangeArrowheads="1"/>
                </p:cNvSpPr>
                <p:nvPr/>
              </p:nvSpPr>
              <p:spPr bwMode="auto">
                <a:xfrm>
                  <a:off x="9839334" y="4851718"/>
                  <a:ext cx="7938" cy="7938"/>
                </a:xfrm>
                <a:prstGeom prst="ellipse">
                  <a:avLst/>
                </a:prstGeom>
                <a:solidFill>
                  <a:srgbClr val="2C99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3" name="Freeform 58"/>
                <p:cNvSpPr/>
                <p:nvPr/>
              </p:nvSpPr>
              <p:spPr bwMode="auto">
                <a:xfrm>
                  <a:off x="9842509" y="4853306"/>
                  <a:ext cx="1588" cy="3175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7567" y="2415293"/>
                <a:ext cx="4528970" cy="2830606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1208576" y="2870890"/>
              <a:ext cx="4272092" cy="2615357"/>
              <a:chOff x="1679339" y="2758507"/>
              <a:chExt cx="4272092" cy="2615357"/>
            </a:xfrm>
          </p:grpSpPr>
          <p:sp>
            <p:nvSpPr>
              <p:cNvPr id="25" name="Oval 63"/>
              <p:cNvSpPr/>
              <p:nvPr/>
            </p:nvSpPr>
            <p:spPr>
              <a:xfrm>
                <a:off x="1679339" y="4854511"/>
                <a:ext cx="345642" cy="335748"/>
              </a:xfrm>
              <a:prstGeom prst="ellipse">
                <a:avLst/>
              </a:prstGeom>
              <a:solidFill>
                <a:srgbClr val="369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Oval 71"/>
              <p:cNvSpPr/>
              <p:nvPr/>
            </p:nvSpPr>
            <p:spPr>
              <a:xfrm>
                <a:off x="1679339" y="2779139"/>
                <a:ext cx="345642" cy="335748"/>
              </a:xfrm>
              <a:prstGeom prst="ellipse">
                <a:avLst/>
              </a:prstGeom>
              <a:solidFill>
                <a:srgbClr val="369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accent2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  <p:sp>
            <p:nvSpPr>
              <p:cNvPr id="31" name="Oval 75"/>
              <p:cNvSpPr/>
              <p:nvPr/>
            </p:nvSpPr>
            <p:spPr>
              <a:xfrm>
                <a:off x="1679339" y="3457737"/>
                <a:ext cx="345642" cy="335748"/>
              </a:xfrm>
              <a:prstGeom prst="ellipse">
                <a:avLst/>
              </a:prstGeom>
              <a:solidFill>
                <a:srgbClr val="369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accent4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  <p:sp>
            <p:nvSpPr>
              <p:cNvPr id="32" name="Oval 79"/>
              <p:cNvSpPr/>
              <p:nvPr/>
            </p:nvSpPr>
            <p:spPr>
              <a:xfrm>
                <a:off x="1679339" y="4156124"/>
                <a:ext cx="345642" cy="335748"/>
              </a:xfrm>
              <a:prstGeom prst="ellipse">
                <a:avLst/>
              </a:prstGeom>
              <a:solidFill>
                <a:srgbClr val="369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Freeform 56"/>
              <p:cNvSpPr>
                <a:spLocks noEditPoints="1"/>
              </p:cNvSpPr>
              <p:nvPr/>
            </p:nvSpPr>
            <p:spPr bwMode="auto">
              <a:xfrm>
                <a:off x="1769630" y="3543081"/>
                <a:ext cx="165058" cy="165058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3" y="44"/>
                  </a:cxn>
                  <a:cxn ang="0">
                    <a:pos x="33" y="64"/>
                  </a:cxn>
                  <a:cxn ang="0">
                    <a:pos x="32" y="64"/>
                  </a:cxn>
                  <a:cxn ang="0">
                    <a:pos x="30" y="6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63" y="20"/>
                  </a:cxn>
                  <a:cxn ang="0">
                    <a:pos x="64" y="23"/>
                  </a:cxn>
                  <a:cxn ang="0">
                    <a:pos x="64" y="42"/>
                  </a:cxn>
                  <a:cxn ang="0">
                    <a:pos x="12" y="32"/>
                  </a:cxn>
                  <a:cxn ang="0">
                    <a:pos x="5" y="28"/>
                  </a:cxn>
                  <a:cxn ang="0">
                    <a:pos x="5" y="37"/>
                  </a:cxn>
                  <a:cxn ang="0">
                    <a:pos x="12" y="32"/>
                  </a:cxn>
                  <a:cxn ang="0">
                    <a:pos x="29" y="21"/>
                  </a:cxn>
                  <a:cxn ang="0">
                    <a:pos x="29" y="8"/>
                  </a:cxn>
                  <a:cxn ang="0">
                    <a:pos x="7" y="23"/>
                  </a:cxn>
                  <a:cxn ang="0">
                    <a:pos x="17" y="29"/>
                  </a:cxn>
                  <a:cxn ang="0">
                    <a:pos x="29" y="21"/>
                  </a:cxn>
                  <a:cxn ang="0">
                    <a:pos x="29" y="56"/>
                  </a:cxn>
                  <a:cxn ang="0">
                    <a:pos x="29" y="44"/>
                  </a:cxn>
                  <a:cxn ang="0">
                    <a:pos x="17" y="36"/>
                  </a:cxn>
                  <a:cxn ang="0">
                    <a:pos x="7" y="42"/>
                  </a:cxn>
                  <a:cxn ang="0">
                    <a:pos x="29" y="56"/>
                  </a:cxn>
                  <a:cxn ang="0">
                    <a:pos x="41" y="32"/>
                  </a:cxn>
                  <a:cxn ang="0">
                    <a:pos x="32" y="26"/>
                  </a:cxn>
                  <a:cxn ang="0">
                    <a:pos x="22" y="32"/>
                  </a:cxn>
                  <a:cxn ang="0">
                    <a:pos x="32" y="39"/>
                  </a:cxn>
                  <a:cxn ang="0">
                    <a:pos x="41" y="32"/>
                  </a:cxn>
                  <a:cxn ang="0">
                    <a:pos x="56" y="23"/>
                  </a:cxn>
                  <a:cxn ang="0">
                    <a:pos x="35" y="8"/>
                  </a:cxn>
                  <a:cxn ang="0">
                    <a:pos x="35" y="21"/>
                  </a:cxn>
                  <a:cxn ang="0">
                    <a:pos x="46" y="29"/>
                  </a:cxn>
                  <a:cxn ang="0">
                    <a:pos x="56" y="23"/>
                  </a:cxn>
                  <a:cxn ang="0">
                    <a:pos x="56" y="42"/>
                  </a:cxn>
                  <a:cxn ang="0">
                    <a:pos x="46" y="36"/>
                  </a:cxn>
                  <a:cxn ang="0">
                    <a:pos x="35" y="44"/>
                  </a:cxn>
                  <a:cxn ang="0">
                    <a:pos x="35" y="56"/>
                  </a:cxn>
                  <a:cxn ang="0">
                    <a:pos x="56" y="42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1" y="32"/>
                  </a:cxn>
                  <a:cxn ang="0">
                    <a:pos x="58" y="37"/>
                  </a:cxn>
                </a:cxnLst>
                <a:rect l="0" t="0" r="r" b="b"/>
                <a:pathLst>
                  <a:path w="64" h="64">
                    <a:moveTo>
                      <a:pt x="64" y="42"/>
                    </a:moveTo>
                    <a:cubicBezTo>
                      <a:pt x="64" y="43"/>
                      <a:pt x="63" y="44"/>
                      <a:pt x="63" y="4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0" y="6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1"/>
                      <a:pt x="64" y="22"/>
                      <a:pt x="64" y="23"/>
                    </a:cubicBezTo>
                    <a:lnTo>
                      <a:pt x="64" y="42"/>
                    </a:lnTo>
                    <a:close/>
                    <a:moveTo>
                      <a:pt x="12" y="3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37"/>
                      <a:pt x="5" y="37"/>
                      <a:pt x="5" y="37"/>
                    </a:cubicBezTo>
                    <a:lnTo>
                      <a:pt x="12" y="32"/>
                    </a:lnTo>
                    <a:close/>
                    <a:moveTo>
                      <a:pt x="29" y="21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29" y="21"/>
                    </a:lnTo>
                    <a:close/>
                    <a:moveTo>
                      <a:pt x="29" y="56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7" y="42"/>
                      <a:pt x="7" y="42"/>
                      <a:pt x="7" y="42"/>
                    </a:cubicBezTo>
                    <a:lnTo>
                      <a:pt x="29" y="56"/>
                    </a:lnTo>
                    <a:close/>
                    <a:moveTo>
                      <a:pt x="41" y="32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32" y="39"/>
                      <a:pt x="32" y="39"/>
                      <a:pt x="32" y="39"/>
                    </a:cubicBezTo>
                    <a:lnTo>
                      <a:pt x="41" y="32"/>
                    </a:lnTo>
                    <a:close/>
                    <a:moveTo>
                      <a:pt x="56" y="23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6" y="29"/>
                      <a:pt x="46" y="29"/>
                      <a:pt x="46" y="29"/>
                    </a:cubicBezTo>
                    <a:lnTo>
                      <a:pt x="56" y="23"/>
                    </a:lnTo>
                    <a:close/>
                    <a:moveTo>
                      <a:pt x="56" y="42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56" y="42"/>
                    </a:lnTo>
                    <a:close/>
                    <a:moveTo>
                      <a:pt x="58" y="37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1" y="32"/>
                      <a:pt x="51" y="32"/>
                      <a:pt x="51" y="32"/>
                    </a:cubicBezTo>
                    <a:lnTo>
                      <a:pt x="58" y="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84"/>
              <p:cNvSpPr>
                <a:spLocks noEditPoints="1"/>
              </p:cNvSpPr>
              <p:nvPr/>
            </p:nvSpPr>
            <p:spPr bwMode="auto">
              <a:xfrm>
                <a:off x="1781330" y="4918907"/>
                <a:ext cx="141658" cy="20695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5"/>
                  </a:cxn>
                  <a:cxn ang="0">
                    <a:pos x="16" y="74"/>
                  </a:cxn>
                  <a:cxn ang="0">
                    <a:pos x="35" y="102"/>
                  </a:cxn>
                  <a:cxn ang="0">
                    <a:pos x="54" y="74"/>
                  </a:cxn>
                  <a:cxn ang="0">
                    <a:pos x="70" y="35"/>
                  </a:cxn>
                  <a:cxn ang="0">
                    <a:pos x="35" y="0"/>
                  </a:cxn>
                  <a:cxn ang="0">
                    <a:pos x="43" y="87"/>
                  </a:cxn>
                  <a:cxn ang="0">
                    <a:pos x="27" y="8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45" y="80"/>
                  </a:cxn>
                  <a:cxn ang="0">
                    <a:pos x="44" y="83"/>
                  </a:cxn>
                  <a:cxn ang="0">
                    <a:pos x="43" y="87"/>
                  </a:cxn>
                  <a:cxn ang="0">
                    <a:pos x="25" y="79"/>
                  </a:cxn>
                  <a:cxn ang="0">
                    <a:pos x="23" y="73"/>
                  </a:cxn>
                  <a:cxn ang="0">
                    <a:pos x="47" y="73"/>
                  </a:cxn>
                  <a:cxn ang="0">
                    <a:pos x="46" y="77"/>
                  </a:cxn>
                  <a:cxn ang="0">
                    <a:pos x="25" y="79"/>
                  </a:cxn>
                  <a:cxn ang="0">
                    <a:pos x="35" y="96"/>
                  </a:cxn>
                  <a:cxn ang="0">
                    <a:pos x="29" y="92"/>
                  </a:cxn>
                  <a:cxn ang="0">
                    <a:pos x="42" y="90"/>
                  </a:cxn>
                  <a:cxn ang="0">
                    <a:pos x="35" y="96"/>
                  </a:cxn>
                  <a:cxn ang="0">
                    <a:pos x="50" y="67"/>
                  </a:cxn>
                  <a:cxn ang="0">
                    <a:pos x="20" y="67"/>
                  </a:cxn>
                  <a:cxn ang="0">
                    <a:pos x="15" y="57"/>
                  </a:cxn>
                  <a:cxn ang="0">
                    <a:pos x="6" y="35"/>
                  </a:cxn>
                  <a:cxn ang="0">
                    <a:pos x="35" y="6"/>
                  </a:cxn>
                  <a:cxn ang="0">
                    <a:pos x="64" y="35"/>
                  </a:cxn>
                  <a:cxn ang="0">
                    <a:pos x="55" y="57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0" y="67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217"/>
              <p:cNvSpPr>
                <a:spLocks noEditPoints="1"/>
              </p:cNvSpPr>
              <p:nvPr/>
            </p:nvSpPr>
            <p:spPr bwMode="auto">
              <a:xfrm>
                <a:off x="1761694" y="2879164"/>
                <a:ext cx="180930" cy="135698"/>
              </a:xfrm>
              <a:custGeom>
                <a:avLst/>
                <a:gdLst/>
                <a:ahLst/>
                <a:cxnLst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53"/>
                  </a:cxn>
                  <a:cxn ang="0">
                    <a:pos x="78" y="53"/>
                  </a:cxn>
                  <a:cxn ang="0">
                    <a:pos x="78" y="58"/>
                  </a:cxn>
                  <a:cxn ang="0">
                    <a:pos x="73" y="22"/>
                  </a:cxn>
                  <a:cxn ang="0">
                    <a:pos x="71" y="23"/>
                  </a:cxn>
                  <a:cxn ang="0">
                    <a:pos x="66" y="18"/>
                  </a:cxn>
                  <a:cxn ang="0">
                    <a:pos x="42" y="42"/>
                  </a:cxn>
                  <a:cxn ang="0">
                    <a:pos x="40" y="42"/>
                  </a:cxn>
                  <a:cxn ang="0">
                    <a:pos x="31" y="34"/>
                  </a:cxn>
                  <a:cxn ang="0">
                    <a:pos x="16" y="49"/>
                  </a:cxn>
                  <a:cxn ang="0">
                    <a:pos x="8" y="42"/>
                  </a:cxn>
                  <a:cxn ang="0">
                    <a:pos x="30" y="20"/>
                  </a:cxn>
                  <a:cxn ang="0">
                    <a:pos x="32" y="20"/>
                  </a:cxn>
                  <a:cxn ang="0">
                    <a:pos x="41" y="29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55" y="4"/>
                  </a:cxn>
                  <a:cxn ang="0">
                    <a:pos x="71" y="4"/>
                  </a:cxn>
                  <a:cxn ang="0">
                    <a:pos x="73" y="6"/>
                  </a:cxn>
                  <a:cxn ang="0">
                    <a:pos x="73" y="22"/>
                  </a:cxn>
                </a:cxnLst>
                <a:rect l="0" t="0" r="r" b="b"/>
                <a:pathLst>
                  <a:path w="78" h="57">
                    <a:moveTo>
                      <a:pt x="78" y="5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78" y="53"/>
                      <a:pt x="78" y="53"/>
                      <a:pt x="78" y="53"/>
                    </a:cubicBezTo>
                    <a:lnTo>
                      <a:pt x="78" y="58"/>
                    </a:lnTo>
                    <a:close/>
                    <a:moveTo>
                      <a:pt x="73" y="22"/>
                    </a:moveTo>
                    <a:cubicBezTo>
                      <a:pt x="73" y="23"/>
                      <a:pt x="71" y="24"/>
                      <a:pt x="71" y="2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3"/>
                      <a:pt x="41" y="43"/>
                      <a:pt x="40" y="42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2" y="19"/>
                      <a:pt x="32" y="20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4" y="4"/>
                      <a:pt x="55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4"/>
                      <a:pt x="73" y="5"/>
                      <a:pt x="73" y="6"/>
                    </a:cubicBezTo>
                    <a:lnTo>
                      <a:pt x="73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1779726" y="4256149"/>
                <a:ext cx="144868" cy="13570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Text Placeholder 32"/>
              <p:cNvSpPr txBox="1"/>
              <p:nvPr/>
            </p:nvSpPr>
            <p:spPr>
              <a:xfrm>
                <a:off x="2090384" y="2758507"/>
                <a:ext cx="3861047" cy="56385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</a:t>
                </a:r>
              </a:p>
            </p:txBody>
          </p:sp>
          <p:sp>
            <p:nvSpPr>
              <p:cNvPr id="38" name="Text Placeholder 32"/>
              <p:cNvSpPr txBox="1"/>
              <p:nvPr/>
            </p:nvSpPr>
            <p:spPr>
              <a:xfrm>
                <a:off x="2090383" y="3426209"/>
                <a:ext cx="3861047" cy="56385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</a:t>
                </a:r>
              </a:p>
            </p:txBody>
          </p:sp>
          <p:sp>
            <p:nvSpPr>
              <p:cNvPr id="39" name="Text Placeholder 32"/>
              <p:cNvSpPr txBox="1"/>
              <p:nvPr/>
            </p:nvSpPr>
            <p:spPr>
              <a:xfrm>
                <a:off x="2090383" y="4072975"/>
                <a:ext cx="3861047" cy="56385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</a:t>
                </a:r>
              </a:p>
            </p:txBody>
          </p:sp>
          <p:sp>
            <p:nvSpPr>
              <p:cNvPr id="40" name="Text Placeholder 32"/>
              <p:cNvSpPr txBox="1"/>
              <p:nvPr/>
            </p:nvSpPr>
            <p:spPr>
              <a:xfrm>
                <a:off x="2090382" y="4810005"/>
                <a:ext cx="3861047" cy="56385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Lemon drops oat cake oat cake sugar plum. Jelly beans macaroon I love topping danish</a:t>
                </a:r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9088"/>
            <a:ext cx="5692775" cy="593482"/>
            <a:chOff x="0" y="319088"/>
            <a:chExt cx="5692775" cy="593482"/>
          </a:xfrm>
        </p:grpSpPr>
        <p:sp>
          <p:nvSpPr>
            <p:cNvPr id="27" name="文本框 48"/>
            <p:cNvSpPr txBox="1">
              <a:spLocks noChangeArrowheads="1"/>
            </p:cNvSpPr>
            <p:nvPr/>
          </p:nvSpPr>
          <p:spPr bwMode="auto">
            <a:xfrm>
              <a:off x="573088" y="319088"/>
              <a:ext cx="3438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ADD YOUR TITLE HERE</a:t>
              </a:r>
              <a:endParaRPr lang="id-ID" altLang="zh-CN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14338"/>
              <a:ext cx="420688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4025" y="414338"/>
              <a:ext cx="85725" cy="427037"/>
            </a:xfrm>
            <a:prstGeom prst="rect">
              <a:avLst/>
            </a:prstGeom>
            <a:solidFill>
              <a:srgbClr val="2D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E8C3C"/>
                </a:solidFill>
              </a:endParaRPr>
            </a:p>
          </p:txBody>
        </p:sp>
        <p:sp>
          <p:nvSpPr>
            <p:cNvPr id="30" name="文本框 49"/>
            <p:cNvSpPr txBox="1">
              <a:spLocks noChangeArrowheads="1"/>
            </p:cNvSpPr>
            <p:nvPr/>
          </p:nvSpPr>
          <p:spPr bwMode="auto">
            <a:xfrm>
              <a:off x="496887" y="627856"/>
              <a:ext cx="5195888" cy="2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</a:rPr>
                <a:t>Click here add your title,text here as your wish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72828" y="2519459"/>
            <a:ext cx="9274603" cy="2868552"/>
            <a:chOff x="1572828" y="2519459"/>
            <a:chExt cx="9274603" cy="2868552"/>
          </a:xfrm>
        </p:grpSpPr>
        <p:grpSp>
          <p:nvGrpSpPr>
            <p:cNvPr id="7" name="组合 6"/>
            <p:cNvGrpSpPr/>
            <p:nvPr/>
          </p:nvGrpSpPr>
          <p:grpSpPr>
            <a:xfrm>
              <a:off x="2299651" y="2519459"/>
              <a:ext cx="7537936" cy="1522309"/>
              <a:chOff x="1552777" y="1899603"/>
              <a:chExt cx="9050051" cy="1827685"/>
            </a:xfrm>
          </p:grpSpPr>
          <p:grpSp>
            <p:nvGrpSpPr>
              <p:cNvPr id="8" name="Group 53"/>
              <p:cNvGrpSpPr/>
              <p:nvPr/>
            </p:nvGrpSpPr>
            <p:grpSpPr>
              <a:xfrm>
                <a:off x="5182417" y="1899603"/>
                <a:ext cx="1827686" cy="1827685"/>
                <a:chOff x="3835319" y="1420630"/>
                <a:chExt cx="1473781" cy="1473780"/>
              </a:xfrm>
            </p:grpSpPr>
            <p:sp>
              <p:nvSpPr>
                <p:cNvPr id="33" name="Rectangle 10"/>
                <p:cNvSpPr/>
                <p:nvPr/>
              </p:nvSpPr>
              <p:spPr bwMode="auto">
                <a:xfrm rot="18900000">
                  <a:off x="3835319" y="1420630"/>
                  <a:ext cx="1473781" cy="1473780"/>
                </a:xfrm>
                <a:prstGeom prst="rect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5"/>
                <p:cNvSpPr>
                  <a:spLocks noEditPoints="1"/>
                </p:cNvSpPr>
                <p:nvPr/>
              </p:nvSpPr>
              <p:spPr bwMode="auto">
                <a:xfrm>
                  <a:off x="4088957" y="1674269"/>
                  <a:ext cx="966505" cy="96650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4"/>
              <p:cNvGrpSpPr/>
              <p:nvPr/>
            </p:nvGrpSpPr>
            <p:grpSpPr>
              <a:xfrm>
                <a:off x="7912095" y="2051909"/>
                <a:ext cx="1523071" cy="1523072"/>
                <a:chOff x="7912095" y="2051909"/>
                <a:chExt cx="1523071" cy="1523072"/>
              </a:xfrm>
            </p:grpSpPr>
            <p:sp>
              <p:nvSpPr>
                <p:cNvPr id="31" name="L-Shape 7"/>
                <p:cNvSpPr/>
                <p:nvPr/>
              </p:nvSpPr>
              <p:spPr bwMode="auto">
                <a:xfrm rot="18900000" flipH="1">
                  <a:off x="7912095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45"/>
                <p:cNvSpPr/>
                <p:nvPr/>
              </p:nvSpPr>
              <p:spPr bwMode="auto">
                <a:xfrm>
                  <a:off x="9002228" y="2566260"/>
                  <a:ext cx="230838" cy="494369"/>
                </a:xfrm>
                <a:custGeom>
                  <a:avLst/>
                  <a:gdLst>
                    <a:gd name="T0" fmla="*/ 194 w 21600"/>
                    <a:gd name="T1" fmla="*/ 133 h 21600"/>
                    <a:gd name="T2" fmla="*/ 129 w 21600"/>
                    <a:gd name="T3" fmla="*/ 133 h 21600"/>
                    <a:gd name="T4" fmla="*/ 129 w 21600"/>
                    <a:gd name="T5" fmla="*/ 90 h 21600"/>
                    <a:gd name="T6" fmla="*/ 147 w 21600"/>
                    <a:gd name="T7" fmla="*/ 71 h 21600"/>
                    <a:gd name="T8" fmla="*/ 194 w 21600"/>
                    <a:gd name="T9" fmla="*/ 71 h 21600"/>
                    <a:gd name="T10" fmla="*/ 194 w 21600"/>
                    <a:gd name="T11" fmla="*/ 0 h 21600"/>
                    <a:gd name="T12" fmla="*/ 129 w 21600"/>
                    <a:gd name="T13" fmla="*/ 0 h 21600"/>
                    <a:gd name="T14" fmla="*/ 43 w 21600"/>
                    <a:gd name="T15" fmla="*/ 86 h 21600"/>
                    <a:gd name="T16" fmla="*/ 43 w 21600"/>
                    <a:gd name="T17" fmla="*/ 133 h 21600"/>
                    <a:gd name="T18" fmla="*/ 0 w 21600"/>
                    <a:gd name="T19" fmla="*/ 133 h 21600"/>
                    <a:gd name="T20" fmla="*/ 0 w 21600"/>
                    <a:gd name="T21" fmla="*/ 206 h 21600"/>
                    <a:gd name="T22" fmla="*/ 43 w 21600"/>
                    <a:gd name="T23" fmla="*/ 206 h 21600"/>
                    <a:gd name="T24" fmla="*/ 43 w 21600"/>
                    <a:gd name="T25" fmla="*/ 415 h 21600"/>
                    <a:gd name="T26" fmla="*/ 129 w 21600"/>
                    <a:gd name="T27" fmla="*/ 415 h 21600"/>
                    <a:gd name="T28" fmla="*/ 129 w 21600"/>
                    <a:gd name="T29" fmla="*/ 206 h 21600"/>
                    <a:gd name="T30" fmla="*/ 188 w 21600"/>
                    <a:gd name="T31" fmla="*/ 206 h 21600"/>
                    <a:gd name="T32" fmla="*/ 194 w 21600"/>
                    <a:gd name="T33" fmla="*/ 133 h 21600"/>
                    <a:gd name="T34" fmla="*/ 194 w 21600"/>
                    <a:gd name="T35" fmla="*/ 133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6939"/>
                      </a:moveTo>
                      <a:cubicBezTo>
                        <a:pt x="14400" y="6939"/>
                        <a:pt x="14400" y="6939"/>
                        <a:pt x="14400" y="6939"/>
                      </a:cubicBezTo>
                      <a:cubicBezTo>
                        <a:pt x="14400" y="4701"/>
                        <a:pt x="14400" y="4701"/>
                        <a:pt x="14400" y="4701"/>
                      </a:cubicBezTo>
                      <a:cubicBezTo>
                        <a:pt x="14400" y="3917"/>
                        <a:pt x="15600" y="3693"/>
                        <a:pt x="16320" y="3693"/>
                      </a:cubicBezTo>
                      <a:cubicBezTo>
                        <a:pt x="17280" y="3693"/>
                        <a:pt x="21600" y="3693"/>
                        <a:pt x="21600" y="3693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6480" y="0"/>
                        <a:pt x="4800" y="2686"/>
                        <a:pt x="4800" y="4477"/>
                      </a:cubicBezTo>
                      <a:cubicBezTo>
                        <a:pt x="4800" y="6939"/>
                        <a:pt x="4800" y="6939"/>
                        <a:pt x="4800" y="6939"/>
                      </a:cubicBezTo>
                      <a:cubicBezTo>
                        <a:pt x="0" y="6939"/>
                        <a:pt x="0" y="6939"/>
                        <a:pt x="0" y="6939"/>
                      </a:cubicBezTo>
                      <a:cubicBezTo>
                        <a:pt x="0" y="10744"/>
                        <a:pt x="0" y="10744"/>
                        <a:pt x="0" y="10744"/>
                      </a:cubicBezTo>
                      <a:cubicBezTo>
                        <a:pt x="4800" y="10744"/>
                        <a:pt x="4800" y="10744"/>
                        <a:pt x="4800" y="10744"/>
                      </a:cubicBezTo>
                      <a:cubicBezTo>
                        <a:pt x="4800" y="15668"/>
                        <a:pt x="4800" y="21600"/>
                        <a:pt x="4800" y="2160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15556"/>
                        <a:pt x="14400" y="10744"/>
                      </a:cubicBezTo>
                      <a:cubicBezTo>
                        <a:pt x="20880" y="10744"/>
                        <a:pt x="20880" y="10744"/>
                        <a:pt x="20880" y="10744"/>
                      </a:cubicBezTo>
                      <a:lnTo>
                        <a:pt x="21600" y="6939"/>
                      </a:lnTo>
                      <a:close/>
                      <a:moveTo>
                        <a:pt x="21600" y="693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"/>
              <p:cNvGrpSpPr/>
              <p:nvPr/>
            </p:nvGrpSpPr>
            <p:grpSpPr>
              <a:xfrm>
                <a:off x="9079757" y="2051909"/>
                <a:ext cx="1523071" cy="1523072"/>
                <a:chOff x="9079757" y="2051909"/>
                <a:chExt cx="1523071" cy="1523072"/>
              </a:xfrm>
            </p:grpSpPr>
            <p:sp>
              <p:nvSpPr>
                <p:cNvPr id="25" name="L-Shape 8"/>
                <p:cNvSpPr/>
                <p:nvPr/>
              </p:nvSpPr>
              <p:spPr bwMode="auto">
                <a:xfrm rot="18900000" flipH="1">
                  <a:off x="9079757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10077435" y="2615288"/>
                  <a:ext cx="487107" cy="396312"/>
                </a:xfrm>
                <a:custGeom>
                  <a:avLst/>
                  <a:gdLst>
                    <a:gd name="T0" fmla="*/ 397 w 21600"/>
                    <a:gd name="T1" fmla="*/ 38 h 21600"/>
                    <a:gd name="T2" fmla="*/ 351 w 21600"/>
                    <a:gd name="T3" fmla="*/ 52 h 21600"/>
                    <a:gd name="T4" fmla="*/ 387 w 21600"/>
                    <a:gd name="T5" fmla="*/ 6 h 21600"/>
                    <a:gd name="T6" fmla="*/ 335 w 21600"/>
                    <a:gd name="T7" fmla="*/ 26 h 21600"/>
                    <a:gd name="T8" fmla="*/ 276 w 21600"/>
                    <a:gd name="T9" fmla="*/ 0 h 21600"/>
                    <a:gd name="T10" fmla="*/ 193 w 21600"/>
                    <a:gd name="T11" fmla="*/ 83 h 21600"/>
                    <a:gd name="T12" fmla="*/ 195 w 21600"/>
                    <a:gd name="T13" fmla="*/ 101 h 21600"/>
                    <a:gd name="T14" fmla="*/ 28 w 21600"/>
                    <a:gd name="T15" fmla="*/ 16 h 21600"/>
                    <a:gd name="T16" fmla="*/ 16 w 21600"/>
                    <a:gd name="T17" fmla="*/ 57 h 21600"/>
                    <a:gd name="T18" fmla="*/ 52 w 21600"/>
                    <a:gd name="T19" fmla="*/ 125 h 21600"/>
                    <a:gd name="T20" fmla="*/ 16 w 21600"/>
                    <a:gd name="T21" fmla="*/ 115 h 21600"/>
                    <a:gd name="T22" fmla="*/ 16 w 21600"/>
                    <a:gd name="T23" fmla="*/ 115 h 21600"/>
                    <a:gd name="T24" fmla="*/ 83 w 21600"/>
                    <a:gd name="T25" fmla="*/ 196 h 21600"/>
                    <a:gd name="T26" fmla="*/ 60 w 21600"/>
                    <a:gd name="T27" fmla="*/ 198 h 21600"/>
                    <a:gd name="T28" fmla="*/ 44 w 21600"/>
                    <a:gd name="T29" fmla="*/ 196 h 21600"/>
                    <a:gd name="T30" fmla="*/ 121 w 21600"/>
                    <a:gd name="T31" fmla="*/ 252 h 21600"/>
                    <a:gd name="T32" fmla="*/ 20 w 21600"/>
                    <a:gd name="T33" fmla="*/ 289 h 21600"/>
                    <a:gd name="T34" fmla="*/ 0 w 21600"/>
                    <a:gd name="T35" fmla="*/ 287 h 21600"/>
                    <a:gd name="T36" fmla="*/ 125 w 21600"/>
                    <a:gd name="T37" fmla="*/ 323 h 21600"/>
                    <a:gd name="T38" fmla="*/ 357 w 21600"/>
                    <a:gd name="T39" fmla="*/ 91 h 21600"/>
                    <a:gd name="T40" fmla="*/ 357 w 21600"/>
                    <a:gd name="T41" fmla="*/ 81 h 21600"/>
                    <a:gd name="T42" fmla="*/ 397 w 21600"/>
                    <a:gd name="T43" fmla="*/ 38 h 21600"/>
                    <a:gd name="T44" fmla="*/ 397 w 21600"/>
                    <a:gd name="T45" fmla="*/ 38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21600" y="2565"/>
                      </a:moveTo>
                      <a:cubicBezTo>
                        <a:pt x="20832" y="2970"/>
                        <a:pt x="19955" y="3375"/>
                        <a:pt x="19078" y="3510"/>
                      </a:cubicBezTo>
                      <a:cubicBezTo>
                        <a:pt x="19955" y="2835"/>
                        <a:pt x="20723" y="1755"/>
                        <a:pt x="21052" y="405"/>
                      </a:cubicBezTo>
                      <a:cubicBezTo>
                        <a:pt x="20175" y="1080"/>
                        <a:pt x="19188" y="1485"/>
                        <a:pt x="18201" y="1755"/>
                      </a:cubicBezTo>
                      <a:cubicBezTo>
                        <a:pt x="17434" y="675"/>
                        <a:pt x="16227" y="0"/>
                        <a:pt x="15021" y="0"/>
                      </a:cubicBezTo>
                      <a:cubicBezTo>
                        <a:pt x="12499" y="0"/>
                        <a:pt x="10526" y="2430"/>
                        <a:pt x="10526" y="5535"/>
                      </a:cubicBezTo>
                      <a:cubicBezTo>
                        <a:pt x="10526" y="5940"/>
                        <a:pt x="10636" y="6345"/>
                        <a:pt x="10636" y="6750"/>
                      </a:cubicBezTo>
                      <a:cubicBezTo>
                        <a:pt x="7017" y="6480"/>
                        <a:pt x="3728" y="4320"/>
                        <a:pt x="1535" y="1080"/>
                      </a:cubicBezTo>
                      <a:cubicBezTo>
                        <a:pt x="1096" y="1890"/>
                        <a:pt x="877" y="2835"/>
                        <a:pt x="877" y="3780"/>
                      </a:cubicBezTo>
                      <a:cubicBezTo>
                        <a:pt x="877" y="5670"/>
                        <a:pt x="1754" y="7290"/>
                        <a:pt x="2851" y="8370"/>
                      </a:cubicBezTo>
                      <a:cubicBezTo>
                        <a:pt x="2193" y="8235"/>
                        <a:pt x="1535" y="8100"/>
                        <a:pt x="877" y="7695"/>
                      </a:cubicBezTo>
                      <a:cubicBezTo>
                        <a:pt x="877" y="10395"/>
                        <a:pt x="2412" y="12555"/>
                        <a:pt x="4495" y="13095"/>
                      </a:cubicBezTo>
                      <a:cubicBezTo>
                        <a:pt x="4057" y="13230"/>
                        <a:pt x="3728" y="13230"/>
                        <a:pt x="3289" y="13230"/>
                      </a:cubicBezTo>
                      <a:cubicBezTo>
                        <a:pt x="2960" y="13230"/>
                        <a:pt x="2741" y="13230"/>
                        <a:pt x="2412" y="13095"/>
                      </a:cubicBezTo>
                      <a:cubicBezTo>
                        <a:pt x="2960" y="15255"/>
                        <a:pt x="4605" y="16875"/>
                        <a:pt x="6579" y="16875"/>
                      </a:cubicBezTo>
                      <a:cubicBezTo>
                        <a:pt x="5044" y="18360"/>
                        <a:pt x="3180" y="19305"/>
                        <a:pt x="1096" y="19305"/>
                      </a:cubicBezTo>
                      <a:cubicBezTo>
                        <a:pt x="768" y="19305"/>
                        <a:pt x="329" y="19305"/>
                        <a:pt x="0" y="19170"/>
                      </a:cubicBezTo>
                      <a:cubicBezTo>
                        <a:pt x="1974" y="20790"/>
                        <a:pt x="4276" y="21600"/>
                        <a:pt x="6798" y="21600"/>
                      </a:cubicBezTo>
                      <a:cubicBezTo>
                        <a:pt x="15021" y="21600"/>
                        <a:pt x="19407" y="13365"/>
                        <a:pt x="19407" y="6075"/>
                      </a:cubicBezTo>
                      <a:cubicBezTo>
                        <a:pt x="19407" y="5940"/>
                        <a:pt x="19407" y="5670"/>
                        <a:pt x="19407" y="5400"/>
                      </a:cubicBezTo>
                      <a:cubicBezTo>
                        <a:pt x="20284" y="4590"/>
                        <a:pt x="21052" y="3645"/>
                        <a:pt x="21600" y="2565"/>
                      </a:cubicBezTo>
                      <a:close/>
                      <a:moveTo>
                        <a:pt x="21600" y="2565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"/>
              <p:cNvGrpSpPr/>
              <p:nvPr/>
            </p:nvGrpSpPr>
            <p:grpSpPr>
              <a:xfrm>
                <a:off x="1552777" y="2051909"/>
                <a:ext cx="1552437" cy="1523071"/>
                <a:chOff x="1552777" y="2051909"/>
                <a:chExt cx="1552437" cy="1523071"/>
              </a:xfrm>
            </p:grpSpPr>
            <p:sp>
              <p:nvSpPr>
                <p:cNvPr id="21" name="L-Shape 5"/>
                <p:cNvSpPr/>
                <p:nvPr/>
              </p:nvSpPr>
              <p:spPr bwMode="auto">
                <a:xfrm rot="2700000">
                  <a:off x="1582142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32"/>
                <p:cNvGrpSpPr/>
                <p:nvPr/>
              </p:nvGrpSpPr>
              <p:grpSpPr>
                <a:xfrm>
                  <a:off x="1552777" y="2697223"/>
                  <a:ext cx="533987" cy="232442"/>
                  <a:chOff x="0" y="0"/>
                  <a:chExt cx="424" cy="185"/>
                </a:xfrm>
                <a:solidFill>
                  <a:srgbClr val="00B0F0"/>
                </a:solidFill>
              </p:grpSpPr>
              <p:sp>
                <p:nvSpPr>
                  <p:cNvPr id="23" name="Oval 30"/>
                  <p:cNvSpPr/>
                  <p:nvPr/>
                </p:nvSpPr>
                <p:spPr bwMode="auto">
                  <a:xfrm>
                    <a:off x="0" y="0"/>
                    <a:ext cx="189" cy="1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4" name="Oval 31"/>
                  <p:cNvSpPr/>
                  <p:nvPr/>
                </p:nvSpPr>
                <p:spPr bwMode="auto">
                  <a:xfrm>
                    <a:off x="237" y="0"/>
                    <a:ext cx="187" cy="1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2"/>
              <p:cNvGrpSpPr/>
              <p:nvPr/>
            </p:nvGrpSpPr>
            <p:grpSpPr>
              <a:xfrm>
                <a:off x="2749805" y="2051909"/>
                <a:ext cx="1523072" cy="1523071"/>
                <a:chOff x="2749805" y="2051909"/>
                <a:chExt cx="1523072" cy="1523071"/>
              </a:xfrm>
            </p:grpSpPr>
            <p:sp>
              <p:nvSpPr>
                <p:cNvPr id="19" name="L-Shape 4"/>
                <p:cNvSpPr/>
                <p:nvPr/>
              </p:nvSpPr>
              <p:spPr bwMode="auto">
                <a:xfrm rot="2700000">
                  <a:off x="2749805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26"/>
                <p:cNvSpPr>
                  <a:spLocks noEditPoints="1"/>
                </p:cNvSpPr>
                <p:nvPr/>
              </p:nvSpPr>
              <p:spPr bwMode="auto">
                <a:xfrm>
                  <a:off x="2812923" y="2626597"/>
                  <a:ext cx="385003" cy="385003"/>
                </a:xfrm>
                <a:custGeom>
                  <a:avLst/>
                  <a:gdLst>
                    <a:gd name="T0" fmla="*/ 276 w 344"/>
                    <a:gd name="T1" fmla="*/ 172 h 344"/>
                    <a:gd name="T2" fmla="*/ 172 w 344"/>
                    <a:gd name="T3" fmla="*/ 276 h 344"/>
                    <a:gd name="T4" fmla="*/ 68 w 344"/>
                    <a:gd name="T5" fmla="*/ 172 h 344"/>
                    <a:gd name="T6" fmla="*/ 70 w 344"/>
                    <a:gd name="T7" fmla="*/ 152 h 344"/>
                    <a:gd name="T8" fmla="*/ 0 w 344"/>
                    <a:gd name="T9" fmla="*/ 152 h 344"/>
                    <a:gd name="T10" fmla="*/ 0 w 344"/>
                    <a:gd name="T11" fmla="*/ 290 h 344"/>
                    <a:gd name="T12" fmla="*/ 54 w 344"/>
                    <a:gd name="T13" fmla="*/ 344 h 344"/>
                    <a:gd name="T14" fmla="*/ 290 w 344"/>
                    <a:gd name="T15" fmla="*/ 344 h 344"/>
                    <a:gd name="T16" fmla="*/ 344 w 344"/>
                    <a:gd name="T17" fmla="*/ 290 h 344"/>
                    <a:gd name="T18" fmla="*/ 344 w 344"/>
                    <a:gd name="T19" fmla="*/ 152 h 344"/>
                    <a:gd name="T20" fmla="*/ 274 w 344"/>
                    <a:gd name="T21" fmla="*/ 152 h 344"/>
                    <a:gd name="T22" fmla="*/ 276 w 344"/>
                    <a:gd name="T23" fmla="*/ 172 h 344"/>
                    <a:gd name="T24" fmla="*/ 290 w 344"/>
                    <a:gd name="T25" fmla="*/ 0 h 344"/>
                    <a:gd name="T26" fmla="*/ 54 w 344"/>
                    <a:gd name="T27" fmla="*/ 0 h 344"/>
                    <a:gd name="T28" fmla="*/ 0 w 344"/>
                    <a:gd name="T29" fmla="*/ 54 h 344"/>
                    <a:gd name="T30" fmla="*/ 0 w 344"/>
                    <a:gd name="T31" fmla="*/ 112 h 344"/>
                    <a:gd name="T32" fmla="*/ 87 w 344"/>
                    <a:gd name="T33" fmla="*/ 112 h 344"/>
                    <a:gd name="T34" fmla="*/ 172 w 344"/>
                    <a:gd name="T35" fmla="*/ 68 h 344"/>
                    <a:gd name="T36" fmla="*/ 257 w 344"/>
                    <a:gd name="T37" fmla="*/ 112 h 344"/>
                    <a:gd name="T38" fmla="*/ 344 w 344"/>
                    <a:gd name="T39" fmla="*/ 112 h 344"/>
                    <a:gd name="T40" fmla="*/ 344 w 344"/>
                    <a:gd name="T41" fmla="*/ 54 h 344"/>
                    <a:gd name="T42" fmla="*/ 290 w 344"/>
                    <a:gd name="T43" fmla="*/ 0 h 344"/>
                    <a:gd name="T44" fmla="*/ 317 w 344"/>
                    <a:gd name="T45" fmla="*/ 66 h 344"/>
                    <a:gd name="T46" fmla="*/ 307 w 344"/>
                    <a:gd name="T47" fmla="*/ 76 h 344"/>
                    <a:gd name="T48" fmla="*/ 278 w 344"/>
                    <a:gd name="T49" fmla="*/ 76 h 344"/>
                    <a:gd name="T50" fmla="*/ 269 w 344"/>
                    <a:gd name="T51" fmla="*/ 66 h 344"/>
                    <a:gd name="T52" fmla="*/ 269 w 344"/>
                    <a:gd name="T53" fmla="*/ 37 h 344"/>
                    <a:gd name="T54" fmla="*/ 278 w 344"/>
                    <a:gd name="T55" fmla="*/ 28 h 344"/>
                    <a:gd name="T56" fmla="*/ 307 w 344"/>
                    <a:gd name="T57" fmla="*/ 28 h 344"/>
                    <a:gd name="T58" fmla="*/ 317 w 344"/>
                    <a:gd name="T59" fmla="*/ 37 h 344"/>
                    <a:gd name="T60" fmla="*/ 317 w 344"/>
                    <a:gd name="T61" fmla="*/ 66 h 344"/>
                    <a:gd name="T62" fmla="*/ 236 w 344"/>
                    <a:gd name="T63" fmla="*/ 172 h 344"/>
                    <a:gd name="T64" fmla="*/ 172 w 344"/>
                    <a:gd name="T65" fmla="*/ 108 h 344"/>
                    <a:gd name="T66" fmla="*/ 108 w 344"/>
                    <a:gd name="T67" fmla="*/ 172 h 344"/>
                    <a:gd name="T68" fmla="*/ 172 w 344"/>
                    <a:gd name="T69" fmla="*/ 236 h 344"/>
                    <a:gd name="T70" fmla="*/ 236 w 344"/>
                    <a:gd name="T71" fmla="*/ 172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4" h="344">
                      <a:moveTo>
                        <a:pt x="276" y="172"/>
                      </a:moveTo>
                      <a:cubicBezTo>
                        <a:pt x="276" y="229"/>
                        <a:pt x="230" y="276"/>
                        <a:pt x="172" y="276"/>
                      </a:cubicBezTo>
                      <a:cubicBezTo>
                        <a:pt x="115" y="276"/>
                        <a:pt x="68" y="229"/>
                        <a:pt x="68" y="172"/>
                      </a:cubicBezTo>
                      <a:cubicBezTo>
                        <a:pt x="68" y="165"/>
                        <a:pt x="69" y="158"/>
                        <a:pt x="70" y="152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320"/>
                        <a:pt x="24" y="344"/>
                        <a:pt x="54" y="344"/>
                      </a:cubicBezTo>
                      <a:cubicBezTo>
                        <a:pt x="290" y="344"/>
                        <a:pt x="290" y="344"/>
                        <a:pt x="290" y="344"/>
                      </a:cubicBezTo>
                      <a:cubicBezTo>
                        <a:pt x="320" y="344"/>
                        <a:pt x="344" y="320"/>
                        <a:pt x="344" y="290"/>
                      </a:cubicBezTo>
                      <a:cubicBezTo>
                        <a:pt x="344" y="152"/>
                        <a:pt x="344" y="152"/>
                        <a:pt x="344" y="152"/>
                      </a:cubicBezTo>
                      <a:cubicBezTo>
                        <a:pt x="274" y="152"/>
                        <a:pt x="274" y="152"/>
                        <a:pt x="274" y="152"/>
                      </a:cubicBezTo>
                      <a:cubicBezTo>
                        <a:pt x="276" y="158"/>
                        <a:pt x="276" y="165"/>
                        <a:pt x="276" y="172"/>
                      </a:cubicBezTo>
                      <a:close/>
                      <a:moveTo>
                        <a:pt x="290" y="0"/>
                      </a:move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24" y="0"/>
                        <a:pt x="0" y="24"/>
                        <a:pt x="0" y="54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87" y="112"/>
                        <a:pt x="87" y="112"/>
                        <a:pt x="87" y="112"/>
                      </a:cubicBezTo>
                      <a:cubicBezTo>
                        <a:pt x="106" y="85"/>
                        <a:pt x="137" y="68"/>
                        <a:pt x="172" y="68"/>
                      </a:cubicBezTo>
                      <a:cubicBezTo>
                        <a:pt x="207" y="68"/>
                        <a:pt x="238" y="85"/>
                        <a:pt x="257" y="112"/>
                      </a:cubicBezTo>
                      <a:cubicBezTo>
                        <a:pt x="344" y="112"/>
                        <a:pt x="344" y="112"/>
                        <a:pt x="344" y="112"/>
                      </a:cubicBezTo>
                      <a:cubicBezTo>
                        <a:pt x="344" y="54"/>
                        <a:pt x="344" y="54"/>
                        <a:pt x="344" y="54"/>
                      </a:cubicBezTo>
                      <a:cubicBezTo>
                        <a:pt x="344" y="24"/>
                        <a:pt x="320" y="0"/>
                        <a:pt x="290" y="0"/>
                      </a:cubicBezTo>
                      <a:close/>
                      <a:moveTo>
                        <a:pt x="317" y="66"/>
                      </a:moveTo>
                      <a:cubicBezTo>
                        <a:pt x="317" y="72"/>
                        <a:pt x="312" y="76"/>
                        <a:pt x="307" y="76"/>
                      </a:cubicBezTo>
                      <a:cubicBezTo>
                        <a:pt x="278" y="76"/>
                        <a:pt x="278" y="76"/>
                        <a:pt x="278" y="76"/>
                      </a:cubicBezTo>
                      <a:cubicBezTo>
                        <a:pt x="273" y="76"/>
                        <a:pt x="269" y="72"/>
                        <a:pt x="269" y="66"/>
                      </a:cubicBezTo>
                      <a:cubicBezTo>
                        <a:pt x="269" y="37"/>
                        <a:pt x="269" y="37"/>
                        <a:pt x="269" y="37"/>
                      </a:cubicBezTo>
                      <a:cubicBezTo>
                        <a:pt x="269" y="32"/>
                        <a:pt x="273" y="28"/>
                        <a:pt x="278" y="28"/>
                      </a:cubicBezTo>
                      <a:cubicBezTo>
                        <a:pt x="307" y="28"/>
                        <a:pt x="307" y="28"/>
                        <a:pt x="307" y="28"/>
                      </a:cubicBezTo>
                      <a:cubicBezTo>
                        <a:pt x="312" y="28"/>
                        <a:pt x="317" y="32"/>
                        <a:pt x="317" y="37"/>
                      </a:cubicBezTo>
                      <a:lnTo>
                        <a:pt x="317" y="66"/>
                      </a:lnTo>
                      <a:close/>
                      <a:moveTo>
                        <a:pt x="236" y="172"/>
                      </a:moveTo>
                      <a:cubicBezTo>
                        <a:pt x="236" y="137"/>
                        <a:pt x="208" y="108"/>
                        <a:pt x="172" y="108"/>
                      </a:cubicBezTo>
                      <a:cubicBezTo>
                        <a:pt x="137" y="108"/>
                        <a:pt x="108" y="137"/>
                        <a:pt x="108" y="172"/>
                      </a:cubicBezTo>
                      <a:cubicBezTo>
                        <a:pt x="108" y="207"/>
                        <a:pt x="137" y="236"/>
                        <a:pt x="172" y="236"/>
                      </a:cubicBezTo>
                      <a:cubicBezTo>
                        <a:pt x="208" y="236"/>
                        <a:pt x="236" y="207"/>
                        <a:pt x="236" y="1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925099" y="2051909"/>
                <a:ext cx="1523072" cy="1523071"/>
                <a:chOff x="3925099" y="2051909"/>
                <a:chExt cx="1523072" cy="1523071"/>
              </a:xfrm>
            </p:grpSpPr>
            <p:sp>
              <p:nvSpPr>
                <p:cNvPr id="17" name="L-Shape 3"/>
                <p:cNvSpPr/>
                <p:nvPr/>
              </p:nvSpPr>
              <p:spPr bwMode="auto">
                <a:xfrm rot="2700000">
                  <a:off x="3925099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21"/>
                <p:cNvSpPr/>
                <p:nvPr/>
              </p:nvSpPr>
              <p:spPr bwMode="auto">
                <a:xfrm>
                  <a:off x="3986419" y="2604768"/>
                  <a:ext cx="353935" cy="447173"/>
                </a:xfrm>
                <a:custGeom>
                  <a:avLst/>
                  <a:gdLst>
                    <a:gd name="T0" fmla="*/ 129 w 323"/>
                    <a:gd name="T1" fmla="*/ 272 h 408"/>
                    <a:gd name="T2" fmla="*/ 68 w 323"/>
                    <a:gd name="T3" fmla="*/ 408 h 408"/>
                    <a:gd name="T4" fmla="*/ 98 w 323"/>
                    <a:gd name="T5" fmla="*/ 196 h 408"/>
                    <a:gd name="T6" fmla="*/ 149 w 323"/>
                    <a:gd name="T7" fmla="*/ 99 h 408"/>
                    <a:gd name="T8" fmla="*/ 172 w 323"/>
                    <a:gd name="T9" fmla="*/ 257 h 408"/>
                    <a:gd name="T10" fmla="*/ 234 w 323"/>
                    <a:gd name="T11" fmla="*/ 73 h 408"/>
                    <a:gd name="T12" fmla="*/ 47 w 323"/>
                    <a:gd name="T13" fmla="*/ 173 h 408"/>
                    <a:gd name="T14" fmla="*/ 57 w 323"/>
                    <a:gd name="T15" fmla="*/ 239 h 408"/>
                    <a:gd name="T16" fmla="*/ 1 w 323"/>
                    <a:gd name="T17" fmla="*/ 147 h 408"/>
                    <a:gd name="T18" fmla="*/ 137 w 323"/>
                    <a:gd name="T19" fmla="*/ 9 h 408"/>
                    <a:gd name="T20" fmla="*/ 310 w 323"/>
                    <a:gd name="T21" fmla="*/ 119 h 408"/>
                    <a:gd name="T22" fmla="*/ 183 w 323"/>
                    <a:gd name="T23" fmla="*/ 298 h 408"/>
                    <a:gd name="T24" fmla="*/ 129 w 323"/>
                    <a:gd name="T25" fmla="*/ 27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3" h="408">
                      <a:moveTo>
                        <a:pt x="129" y="272"/>
                      </a:moveTo>
                      <a:cubicBezTo>
                        <a:pt x="118" y="328"/>
                        <a:pt x="106" y="380"/>
                        <a:pt x="68" y="408"/>
                      </a:cubicBezTo>
                      <a:cubicBezTo>
                        <a:pt x="56" y="325"/>
                        <a:pt x="85" y="262"/>
                        <a:pt x="98" y="196"/>
                      </a:cubicBezTo>
                      <a:cubicBezTo>
                        <a:pt x="75" y="157"/>
                        <a:pt x="101" y="80"/>
                        <a:pt x="149" y="99"/>
                      </a:cubicBezTo>
                      <a:cubicBezTo>
                        <a:pt x="209" y="122"/>
                        <a:pt x="98" y="242"/>
                        <a:pt x="172" y="257"/>
                      </a:cubicBezTo>
                      <a:cubicBezTo>
                        <a:pt x="250" y="273"/>
                        <a:pt x="282" y="122"/>
                        <a:pt x="234" y="73"/>
                      </a:cubicBezTo>
                      <a:cubicBezTo>
                        <a:pt x="164" y="2"/>
                        <a:pt x="31" y="72"/>
                        <a:pt x="47" y="173"/>
                      </a:cubicBezTo>
                      <a:cubicBezTo>
                        <a:pt x="51" y="198"/>
                        <a:pt x="77" y="205"/>
                        <a:pt x="57" y="239"/>
                      </a:cubicBezTo>
                      <a:cubicBezTo>
                        <a:pt x="13" y="229"/>
                        <a:pt x="0" y="194"/>
                        <a:pt x="1" y="147"/>
                      </a:cubicBezTo>
                      <a:cubicBezTo>
                        <a:pt x="4" y="70"/>
                        <a:pt x="70" y="17"/>
                        <a:pt x="137" y="9"/>
                      </a:cubicBezTo>
                      <a:cubicBezTo>
                        <a:pt x="221" y="0"/>
                        <a:pt x="300" y="40"/>
                        <a:pt x="310" y="119"/>
                      </a:cubicBezTo>
                      <a:cubicBezTo>
                        <a:pt x="323" y="208"/>
                        <a:pt x="273" y="305"/>
                        <a:pt x="183" y="298"/>
                      </a:cubicBezTo>
                      <a:cubicBezTo>
                        <a:pt x="158" y="296"/>
                        <a:pt x="148" y="284"/>
                        <a:pt x="129" y="2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736802" y="2051909"/>
                <a:ext cx="1554474" cy="1523072"/>
                <a:chOff x="6736802" y="2051909"/>
                <a:chExt cx="1554474" cy="1523072"/>
              </a:xfrm>
            </p:grpSpPr>
            <p:sp>
              <p:nvSpPr>
                <p:cNvPr id="15" name="L-Shape 6"/>
                <p:cNvSpPr/>
                <p:nvPr/>
              </p:nvSpPr>
              <p:spPr bwMode="auto">
                <a:xfrm rot="18900000" flipH="1">
                  <a:off x="6736802" y="2051909"/>
                  <a:ext cx="1523071" cy="1523072"/>
                </a:xfrm>
                <a:prstGeom prst="corner">
                  <a:avLst/>
                </a:prstGeom>
                <a:solidFill>
                  <a:srgbClr val="369E1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75"/>
                <p:cNvSpPr/>
                <p:nvPr/>
              </p:nvSpPr>
              <p:spPr bwMode="auto">
                <a:xfrm>
                  <a:off x="7801489" y="2613569"/>
                  <a:ext cx="489787" cy="399749"/>
                </a:xfrm>
                <a:custGeom>
                  <a:avLst/>
                  <a:gdLst>
                    <a:gd name="T0" fmla="*/ 307 w 382"/>
                    <a:gd name="T1" fmla="*/ 135 h 312"/>
                    <a:gd name="T2" fmla="*/ 362 w 382"/>
                    <a:gd name="T3" fmla="*/ 71 h 312"/>
                    <a:gd name="T4" fmla="*/ 238 w 382"/>
                    <a:gd name="T5" fmla="*/ 25 h 312"/>
                    <a:gd name="T6" fmla="*/ 229 w 382"/>
                    <a:gd name="T7" fmla="*/ 19 h 312"/>
                    <a:gd name="T8" fmla="*/ 229 w 382"/>
                    <a:gd name="T9" fmla="*/ 134 h 312"/>
                    <a:gd name="T10" fmla="*/ 180 w 382"/>
                    <a:gd name="T11" fmla="*/ 214 h 312"/>
                    <a:gd name="T12" fmla="*/ 86 w 382"/>
                    <a:gd name="T13" fmla="*/ 189 h 312"/>
                    <a:gd name="T14" fmla="*/ 129 w 382"/>
                    <a:gd name="T15" fmla="*/ 97 h 312"/>
                    <a:gd name="T16" fmla="*/ 190 w 382"/>
                    <a:gd name="T17" fmla="*/ 93 h 312"/>
                    <a:gd name="T18" fmla="*/ 190 w 382"/>
                    <a:gd name="T19" fmla="*/ 4 h 312"/>
                    <a:gd name="T20" fmla="*/ 154 w 382"/>
                    <a:gd name="T21" fmla="*/ 0 h 312"/>
                    <a:gd name="T22" fmla="*/ 0 w 382"/>
                    <a:gd name="T23" fmla="*/ 156 h 312"/>
                    <a:gd name="T24" fmla="*/ 154 w 382"/>
                    <a:gd name="T25" fmla="*/ 312 h 312"/>
                    <a:gd name="T26" fmla="*/ 308 w 382"/>
                    <a:gd name="T27" fmla="*/ 156 h 312"/>
                    <a:gd name="T28" fmla="*/ 307 w 382"/>
                    <a:gd name="T29" fmla="*/ 1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312">
                      <a:moveTo>
                        <a:pt x="307" y="135"/>
                      </a:moveTo>
                      <a:cubicBezTo>
                        <a:pt x="354" y="122"/>
                        <a:pt x="382" y="72"/>
                        <a:pt x="362" y="71"/>
                      </a:cubicBezTo>
                      <a:cubicBezTo>
                        <a:pt x="311" y="68"/>
                        <a:pt x="267" y="43"/>
                        <a:pt x="238" y="25"/>
                      </a:cubicBezTo>
                      <a:cubicBezTo>
                        <a:pt x="235" y="23"/>
                        <a:pt x="232" y="21"/>
                        <a:pt x="229" y="19"/>
                      </a:cubicBezTo>
                      <a:cubicBezTo>
                        <a:pt x="229" y="134"/>
                        <a:pt x="229" y="134"/>
                        <a:pt x="229" y="134"/>
                      </a:cubicBezTo>
                      <a:cubicBezTo>
                        <a:pt x="229" y="172"/>
                        <a:pt x="206" y="202"/>
                        <a:pt x="180" y="214"/>
                      </a:cubicBezTo>
                      <a:cubicBezTo>
                        <a:pt x="142" y="233"/>
                        <a:pt x="100" y="221"/>
                        <a:pt x="86" y="189"/>
                      </a:cubicBezTo>
                      <a:cubicBezTo>
                        <a:pt x="72" y="157"/>
                        <a:pt x="91" y="116"/>
                        <a:pt x="129" y="97"/>
                      </a:cubicBezTo>
                      <a:cubicBezTo>
                        <a:pt x="150" y="87"/>
                        <a:pt x="172" y="86"/>
                        <a:pt x="190" y="93"/>
                      </a:cubicBezTo>
                      <a:cubicBezTo>
                        <a:pt x="190" y="4"/>
                        <a:pt x="190" y="4"/>
                        <a:pt x="190" y="4"/>
                      </a:cubicBezTo>
                      <a:cubicBezTo>
                        <a:pt x="178" y="1"/>
                        <a:pt x="166" y="0"/>
                        <a:pt x="154" y="0"/>
                      </a:cubicBezTo>
                      <a:cubicBezTo>
                        <a:pt x="69" y="0"/>
                        <a:pt x="0" y="70"/>
                        <a:pt x="0" y="156"/>
                      </a:cubicBezTo>
                      <a:cubicBezTo>
                        <a:pt x="0" y="242"/>
                        <a:pt x="69" y="312"/>
                        <a:pt x="154" y="312"/>
                      </a:cubicBezTo>
                      <a:cubicBezTo>
                        <a:pt x="239" y="312"/>
                        <a:pt x="308" y="242"/>
                        <a:pt x="308" y="156"/>
                      </a:cubicBezTo>
                      <a:cubicBezTo>
                        <a:pt x="308" y="149"/>
                        <a:pt x="308" y="142"/>
                        <a:pt x="307" y="1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Text Placeholder 32"/>
            <p:cNvSpPr txBox="1"/>
            <p:nvPr/>
          </p:nvSpPr>
          <p:spPr>
            <a:xfrm>
              <a:off x="1572828" y="4357047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6" name="Text Placeholder 32"/>
            <p:cNvSpPr txBox="1"/>
            <p:nvPr/>
          </p:nvSpPr>
          <p:spPr>
            <a:xfrm>
              <a:off x="3995457" y="4357047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6238530" y="4357047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8604358" y="4357047"/>
              <a:ext cx="2243073" cy="103096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宽屏</PresentationFormat>
  <Paragraphs>101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FontAwesome</vt:lpstr>
      <vt:lpstr>Gill Sans</vt:lpstr>
      <vt:lpstr>Helvetica Light</vt:lpstr>
      <vt:lpstr>Kontrapunkt Bob Bold</vt:lpstr>
      <vt:lpstr>华文行楷</vt:lpstr>
      <vt:lpstr>华文细黑</vt:lpstr>
      <vt:lpstr>华文中宋</vt:lpstr>
      <vt:lpstr>微软雅黑</vt:lpstr>
      <vt:lpstr>Arial</vt:lpstr>
      <vt:lpstr>Calibri</vt:lpstr>
      <vt:lpstr>Calibri Light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26</cp:revision>
  <dcterms:created xsi:type="dcterms:W3CDTF">2017-11-29T07:43:00Z</dcterms:created>
  <dcterms:modified xsi:type="dcterms:W3CDTF">2021-01-05T22:34:16Z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